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mp3" ContentType="audio/mpeg"/>
  <Default Extension="emf" ContentType="image/x-emf"/>
  <Default Extension="xlsx" ContentType="application/vnd.openxmlformats-officedocument.spreadsheetml.sheet"/>
  <Default Extension="jpeg" ContentType="image/jpeg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78" r:id="rId11"/>
    <p:sldId id="265" r:id="rId12"/>
    <p:sldId id="266" r:id="rId13"/>
    <p:sldId id="267" r:id="rId14"/>
    <p:sldId id="268" r:id="rId15"/>
    <p:sldId id="269" r:id="rId16"/>
    <p:sldId id="279" r:id="rId17"/>
    <p:sldId id="270" r:id="rId18"/>
    <p:sldId id="271" r:id="rId19"/>
    <p:sldId id="272" r:id="rId20"/>
    <p:sldId id="280" r:id="rId21"/>
    <p:sldId id="273" r:id="rId22"/>
    <p:sldId id="274" r:id="rId23"/>
    <p:sldId id="275" r:id="rId24"/>
    <p:sldId id="276" r:id="rId25"/>
    <p:sldId id="277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ECEB"/>
    <a:srgbClr val="EFC757"/>
    <a:srgbClr val="5FC5C3"/>
    <a:srgbClr val="61BF94"/>
    <a:srgbClr val="83D2D0"/>
    <a:srgbClr val="42A4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6" autoAdjust="0"/>
    <p:restoredTop sz="94707"/>
  </p:normalViewPr>
  <p:slideViewPr>
    <p:cSldViewPr snapToGrid="0" showGuides="1">
      <p:cViewPr varScale="1">
        <p:scale>
          <a:sx n="85" d="100"/>
          <a:sy n="85" d="100"/>
        </p:scale>
        <p:origin x="1048" y="168"/>
      </p:cViewPr>
      <p:guideLst>
        <p:guide orient="horz" pos="2115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explosion val="10"/>
          <c:dPt>
            <c:idx val="0"/>
            <c:bubble3D val="0"/>
            <c:spPr>
              <a:solidFill>
                <a:srgbClr val="61BF9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7E8-4BD1-9BE3-73436AB3900B}"/>
              </c:ext>
            </c:extLst>
          </c:dPt>
          <c:dPt>
            <c:idx val="1"/>
            <c:bubble3D val="0"/>
            <c:spPr>
              <a:solidFill>
                <a:srgbClr val="61BF9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7E8-4BD1-9BE3-73436AB3900B}"/>
              </c:ext>
            </c:extLst>
          </c:dPt>
          <c:dPt>
            <c:idx val="2"/>
            <c:bubble3D val="0"/>
            <c:spPr>
              <a:solidFill>
                <a:srgbClr val="61BF9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7E8-4BD1-9BE3-73436AB3900B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7E8-4BD1-9BE3-73436AB3900B}"/>
              </c:ext>
            </c:extLst>
          </c:dPt>
          <c:dPt>
            <c:idx val="4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A7E8-4BD1-9BE3-73436AB3900B}"/>
              </c:ext>
            </c:extLst>
          </c:dPt>
          <c:dPt>
            <c:idx val="5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A7E8-4BD1-9BE3-73436AB3900B}"/>
              </c:ext>
            </c:extLst>
          </c:dPt>
          <c:dPt>
            <c:idx val="6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A7E8-4BD1-9BE3-73436AB3900B}"/>
              </c:ext>
            </c:extLst>
          </c:dPt>
          <c:dPt>
            <c:idx val="7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A7E8-4BD1-9BE3-73436AB3900B}"/>
              </c:ext>
            </c:extLst>
          </c:dPt>
          <c:dPt>
            <c:idx val="8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A7E8-4BD1-9BE3-73436AB3900B}"/>
              </c:ext>
            </c:extLst>
          </c:dPt>
          <c:dPt>
            <c:idx val="9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A7E8-4BD1-9BE3-73436AB3900B}"/>
              </c:ext>
            </c:extLst>
          </c:dPt>
          <c:cat>
            <c:strRef>
              <c:f>Sheet1!$A$2:$A$11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A7E8-4BD1-9BE3-73436AB390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2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explosion val="10"/>
          <c:dPt>
            <c:idx val="0"/>
            <c:bubble3D val="0"/>
            <c:spPr>
              <a:solidFill>
                <a:srgbClr val="EFC75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BBC-488E-AA4F-7FCFB63BE582}"/>
              </c:ext>
            </c:extLst>
          </c:dPt>
          <c:dPt>
            <c:idx val="1"/>
            <c:bubble3D val="0"/>
            <c:spPr>
              <a:solidFill>
                <a:srgbClr val="EFC757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BBC-488E-AA4F-7FCFB63BE582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BBC-488E-AA4F-7FCFB63BE582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BBC-488E-AA4F-7FCFB63BE582}"/>
              </c:ext>
            </c:extLst>
          </c:dPt>
          <c:dPt>
            <c:idx val="4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BBC-488E-AA4F-7FCFB63BE582}"/>
              </c:ext>
            </c:extLst>
          </c:dPt>
          <c:dPt>
            <c:idx val="5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BBC-488E-AA4F-7FCFB63BE582}"/>
              </c:ext>
            </c:extLst>
          </c:dPt>
          <c:dPt>
            <c:idx val="6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BBC-488E-AA4F-7FCFB63BE582}"/>
              </c:ext>
            </c:extLst>
          </c:dPt>
          <c:dPt>
            <c:idx val="7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BBC-488E-AA4F-7FCFB63BE582}"/>
              </c:ext>
            </c:extLst>
          </c:dPt>
          <c:dPt>
            <c:idx val="8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8BBC-488E-AA4F-7FCFB63BE582}"/>
              </c:ext>
            </c:extLst>
          </c:dPt>
          <c:dPt>
            <c:idx val="9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8BBC-488E-AA4F-7FCFB63BE582}"/>
              </c:ext>
            </c:extLst>
          </c:dPt>
          <c:cat>
            <c:strRef>
              <c:f>Sheet1!$A$2:$A$11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8BBC-488E-AA4F-7FCFB63BE5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2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explosion val="10"/>
          <c:dPt>
            <c:idx val="0"/>
            <c:bubble3D val="0"/>
            <c:spPr>
              <a:solidFill>
                <a:srgbClr val="5FC5C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5D7-4EB4-B319-AA8BB9A1E9F6}"/>
              </c:ext>
            </c:extLst>
          </c:dPt>
          <c:dPt>
            <c:idx val="1"/>
            <c:bubble3D val="0"/>
            <c:spPr>
              <a:solidFill>
                <a:srgbClr val="5FC5C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5D7-4EB4-B319-AA8BB9A1E9F6}"/>
              </c:ext>
            </c:extLst>
          </c:dPt>
          <c:dPt>
            <c:idx val="2"/>
            <c:bubble3D val="0"/>
            <c:spPr>
              <a:solidFill>
                <a:srgbClr val="5FC5C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5D7-4EB4-B319-AA8BB9A1E9F6}"/>
              </c:ext>
            </c:extLst>
          </c:dPt>
          <c:dPt>
            <c:idx val="3"/>
            <c:bubble3D val="0"/>
            <c:spPr>
              <a:solidFill>
                <a:srgbClr val="5FC5C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5D7-4EB4-B319-AA8BB9A1E9F6}"/>
              </c:ext>
            </c:extLst>
          </c:dPt>
          <c:dPt>
            <c:idx val="4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75D7-4EB4-B319-AA8BB9A1E9F6}"/>
              </c:ext>
            </c:extLst>
          </c:dPt>
          <c:dPt>
            <c:idx val="5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75D7-4EB4-B319-AA8BB9A1E9F6}"/>
              </c:ext>
            </c:extLst>
          </c:dPt>
          <c:dPt>
            <c:idx val="6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75D7-4EB4-B319-AA8BB9A1E9F6}"/>
              </c:ext>
            </c:extLst>
          </c:dPt>
          <c:dPt>
            <c:idx val="7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75D7-4EB4-B319-AA8BB9A1E9F6}"/>
              </c:ext>
            </c:extLst>
          </c:dPt>
          <c:dPt>
            <c:idx val="8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75D7-4EB4-B319-AA8BB9A1E9F6}"/>
              </c:ext>
            </c:extLst>
          </c:dPt>
          <c:dPt>
            <c:idx val="9"/>
            <c:bubble3D val="0"/>
            <c:spPr>
              <a:solidFill>
                <a:schemeClr val="bg1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75D7-4EB4-B319-AA8BB9A1E9F6}"/>
              </c:ext>
            </c:extLst>
          </c:dPt>
          <c:cat>
            <c:strRef>
              <c:f>Sheet1!$A$2:$A$11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1.0</c:v>
                </c:pt>
                <c:pt idx="1">
                  <c:v>1.0</c:v>
                </c:pt>
                <c:pt idx="2">
                  <c:v>1.0</c:v>
                </c:pt>
                <c:pt idx="3">
                  <c:v>1.0</c:v>
                </c:pt>
                <c:pt idx="4">
                  <c:v>1.0</c:v>
                </c:pt>
                <c:pt idx="5">
                  <c:v>1.0</c:v>
                </c:pt>
                <c:pt idx="6">
                  <c:v>1.0</c:v>
                </c:pt>
                <c:pt idx="7">
                  <c:v>1.0</c:v>
                </c:pt>
                <c:pt idx="8">
                  <c:v>1.0</c:v>
                </c:pt>
                <c:pt idx="9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4-75D7-4EB4-B319-AA8BB9A1E9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2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18ABF-8232-4405-9F8F-4A20A7F62652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D56088-6F87-4C77-9107-676B47C948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99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6088-6F87-4C77-9107-676B47C9484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385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6088-6F87-4C77-9107-676B47C9484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010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D56088-6F87-4C77-9107-676B47C9484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092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pattFill prst="wdUpDiag">
          <a:fgClr>
            <a:srgbClr val="CAECEB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232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5713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78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38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pattFill prst="wdUpDiag">
          <a:fgClr>
            <a:schemeClr val="bg1"/>
          </a:fgClr>
          <a:bgClr>
            <a:srgbClr val="CAECEB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t="74019" r="1235" b="5205"/>
          <a:stretch/>
        </p:blipFill>
        <p:spPr>
          <a:xfrm>
            <a:off x="0" y="-1"/>
            <a:ext cx="12192000" cy="1352551"/>
          </a:xfrm>
          <a:prstGeom prst="rect">
            <a:avLst/>
          </a:prstGeom>
        </p:spPr>
      </p:pic>
      <p:grpSp>
        <p:nvGrpSpPr>
          <p:cNvPr id="13" name="组合 12"/>
          <p:cNvGrpSpPr/>
          <p:nvPr userDrawn="1"/>
        </p:nvGrpSpPr>
        <p:grpSpPr>
          <a:xfrm>
            <a:off x="352728" y="447674"/>
            <a:ext cx="3736193" cy="584775"/>
            <a:chOff x="352728" y="447674"/>
            <a:chExt cx="3736193" cy="584775"/>
          </a:xfrm>
        </p:grpSpPr>
        <p:sp>
          <p:nvSpPr>
            <p:cNvPr id="8" name="矩形 7"/>
            <p:cNvSpPr/>
            <p:nvPr userDrawn="1"/>
          </p:nvSpPr>
          <p:spPr>
            <a:xfrm>
              <a:off x="1031674" y="447674"/>
              <a:ext cx="3057247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  <p:grpSp>
          <p:nvGrpSpPr>
            <p:cNvPr id="9" name="组合 8"/>
            <p:cNvGrpSpPr/>
            <p:nvPr userDrawn="1"/>
          </p:nvGrpSpPr>
          <p:grpSpPr>
            <a:xfrm>
              <a:off x="352728" y="636376"/>
              <a:ext cx="532644" cy="207369"/>
              <a:chOff x="5362157" y="1936449"/>
              <a:chExt cx="783771" cy="305138"/>
            </a:xfrm>
            <a:solidFill>
              <a:schemeClr val="bg1"/>
            </a:solidFill>
          </p:grpSpPr>
          <p:sp>
            <p:nvSpPr>
              <p:cNvPr id="10" name="等腰三角形 9"/>
              <p:cNvSpPr/>
              <p:nvPr/>
            </p:nvSpPr>
            <p:spPr>
              <a:xfrm rot="5400000">
                <a:off x="5341257" y="1959429"/>
                <a:ext cx="303058" cy="261257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rot="5400000">
                <a:off x="5602514" y="1959429"/>
                <a:ext cx="303058" cy="261257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863771" y="1957349"/>
                <a:ext cx="303058" cy="261257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546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00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137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33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07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92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340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F749C-BD0E-4887-B1E0-2642CD8069FC}" type="datetimeFigureOut">
              <a:rPr lang="zh-CN" altLang="en-US" smtClean="0"/>
              <a:t>2019/6/17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F7753-AECC-4143-8467-BDA927B142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242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7" Type="http://schemas.openxmlformats.org/officeDocument/2006/relationships/image" Target="../media/image5.png"/><Relationship Id="rId1" Type="http://schemas.microsoft.com/office/2007/relationships/media" Target="../media/media1.mp3"/><Relationship Id="rId2" Type="http://schemas.openxmlformats.org/officeDocument/2006/relationships/audio" Target="../media/media1.mp3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chart" Target="../charts/chart2.xml"/><Relationship Id="rId5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9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"/>
            <a:ext cx="12306300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950642" y="1206500"/>
            <a:ext cx="403187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夏日海岛游</a:t>
            </a:r>
            <a:endParaRPr lang="en-US" altLang="zh-CN" sz="6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项目策划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5963" y="739140"/>
            <a:ext cx="1028194" cy="6858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927590">
            <a:off x="7524928" y="2381251"/>
            <a:ext cx="723544" cy="5715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50642" y="2782605"/>
            <a:ext cx="3799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</a:rPr>
              <a:t>Summer island tour Project planning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4057650" y="3151937"/>
            <a:ext cx="3692430" cy="0"/>
          </a:xfrm>
          <a:prstGeom prst="line">
            <a:avLst/>
          </a:prstGeom>
          <a:ln w="285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5126248" y="3219063"/>
            <a:ext cx="19191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</a:rPr>
              <a:t>汇报人</a:t>
            </a:r>
            <a:r>
              <a:rPr lang="zh-CN" altLang="en-US" sz="1200" dirty="0" smtClean="0">
                <a:solidFill>
                  <a:schemeClr val="bg1"/>
                </a:solidFill>
              </a:rPr>
              <a:t>——</a:t>
            </a:r>
            <a:r>
              <a:rPr lang="en-US" altLang="zh-CN" sz="1200" dirty="0" smtClean="0">
                <a:solidFill>
                  <a:schemeClr val="bg1"/>
                </a:solidFill>
              </a:rPr>
              <a:t>XX</a:t>
            </a:r>
            <a:endParaRPr lang="en-US" altLang="zh-CN" sz="1200" dirty="0" smtClean="0">
              <a:solidFill>
                <a:schemeClr val="bg1"/>
              </a:solidFill>
            </a:endParaRPr>
          </a:p>
          <a:p>
            <a:r>
              <a:rPr lang="zh-CN" altLang="en-US" sz="1200" dirty="0" smtClean="0">
                <a:solidFill>
                  <a:schemeClr val="bg1"/>
                </a:solidFill>
              </a:rPr>
              <a:t>汇报</a:t>
            </a:r>
            <a:r>
              <a:rPr lang="zh-CN" altLang="en-US" sz="1200" dirty="0">
                <a:solidFill>
                  <a:schemeClr val="bg1"/>
                </a:solidFill>
              </a:rPr>
              <a:t>时间</a:t>
            </a:r>
            <a:r>
              <a:rPr lang="en-US" altLang="zh-CN" sz="1200" dirty="0" smtClean="0">
                <a:solidFill>
                  <a:schemeClr val="bg1"/>
                </a:solidFill>
              </a:rPr>
              <a:t>——2018</a:t>
            </a:r>
            <a:r>
              <a:rPr lang="zh-CN" altLang="en-US" sz="1200" dirty="0" smtClean="0">
                <a:solidFill>
                  <a:schemeClr val="bg1"/>
                </a:solidFill>
              </a:rPr>
              <a:t>年</a:t>
            </a:r>
            <a:r>
              <a:rPr lang="en-US" altLang="zh-CN" sz="1200" dirty="0">
                <a:solidFill>
                  <a:schemeClr val="bg1"/>
                </a:solidFill>
              </a:rPr>
              <a:t>XX</a:t>
            </a:r>
            <a:r>
              <a:rPr lang="zh-CN" altLang="en-US" sz="1200" dirty="0">
                <a:solidFill>
                  <a:schemeClr val="bg1"/>
                </a:solidFill>
              </a:rPr>
              <a:t>月</a:t>
            </a:r>
          </a:p>
        </p:txBody>
      </p:sp>
      <p:pic>
        <p:nvPicPr>
          <p:cNvPr id="15" name="出羽良彰 - Cry for the mo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791260" y="2074185"/>
            <a:ext cx="416739" cy="41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709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6" grpId="0"/>
      <p:bldP spid="10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lum bright="20000" contrast="-20000"/>
          </a:blip>
          <a:stretch>
            <a:fillRect/>
          </a:stretch>
        </p:blipFill>
        <p:spPr>
          <a:xfrm>
            <a:off x="4710813" y="1639888"/>
            <a:ext cx="2843400" cy="2286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26000" y="2121168"/>
            <a:ext cx="1451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117511" y="4140181"/>
            <a:ext cx="2319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07871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>
            <a:off x="2564067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3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3 w 286"/>
              <a:gd name="T11" fmla="*/ 127 h 127"/>
              <a:gd name="T12" fmla="*/ 23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3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3" y="127"/>
                </a:lnTo>
                <a:lnTo>
                  <a:pt x="23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8"/>
          <p:cNvSpPr>
            <a:spLocks/>
          </p:cNvSpPr>
          <p:nvPr/>
        </p:nvSpPr>
        <p:spPr bwMode="auto">
          <a:xfrm>
            <a:off x="2921967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9"/>
          <p:cNvSpPr>
            <a:spLocks/>
          </p:cNvSpPr>
          <p:nvPr/>
        </p:nvSpPr>
        <p:spPr bwMode="auto">
          <a:xfrm>
            <a:off x="3276480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3635510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rgbClr val="EAB2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>
            <a:off x="3990023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rgbClr val="E1A20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>
            <a:off x="4349052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>
            <a:off x="4703565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7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7 w 286"/>
              <a:gd name="T11" fmla="*/ 127 h 127"/>
              <a:gd name="T12" fmla="*/ 27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7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7" y="127"/>
                </a:lnTo>
                <a:lnTo>
                  <a:pt x="27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5061464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5415977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8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8 w 286"/>
              <a:gd name="T11" fmla="*/ 127 h 127"/>
              <a:gd name="T12" fmla="*/ 28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8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8" y="127"/>
                </a:lnTo>
                <a:lnTo>
                  <a:pt x="28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6"/>
          <p:cNvSpPr>
            <a:spLocks/>
          </p:cNvSpPr>
          <p:nvPr/>
        </p:nvSpPr>
        <p:spPr bwMode="auto">
          <a:xfrm>
            <a:off x="5775006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rgbClr val="EAB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7"/>
          <p:cNvSpPr>
            <a:spLocks/>
          </p:cNvSpPr>
          <p:nvPr/>
        </p:nvSpPr>
        <p:spPr bwMode="auto">
          <a:xfrm>
            <a:off x="6129519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8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8 w 286"/>
              <a:gd name="T11" fmla="*/ 127 h 127"/>
              <a:gd name="T12" fmla="*/ 28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8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8" y="127"/>
                </a:lnTo>
                <a:lnTo>
                  <a:pt x="28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rgbClr val="E1A2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8"/>
          <p:cNvSpPr>
            <a:spLocks/>
          </p:cNvSpPr>
          <p:nvPr/>
        </p:nvSpPr>
        <p:spPr bwMode="auto">
          <a:xfrm>
            <a:off x="6488548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3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3 w 286"/>
              <a:gd name="T11" fmla="*/ 127 h 127"/>
              <a:gd name="T12" fmla="*/ 23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3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3" y="127"/>
                </a:lnTo>
                <a:lnTo>
                  <a:pt x="23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6841933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8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8 w 286"/>
              <a:gd name="T11" fmla="*/ 127 h 127"/>
              <a:gd name="T12" fmla="*/ 28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8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8" y="127"/>
                </a:lnTo>
                <a:lnTo>
                  <a:pt x="28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20"/>
          <p:cNvSpPr>
            <a:spLocks/>
          </p:cNvSpPr>
          <p:nvPr/>
        </p:nvSpPr>
        <p:spPr bwMode="auto">
          <a:xfrm>
            <a:off x="7200962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1"/>
          <p:cNvSpPr>
            <a:spLocks/>
          </p:cNvSpPr>
          <p:nvPr/>
        </p:nvSpPr>
        <p:spPr bwMode="auto">
          <a:xfrm>
            <a:off x="7555475" y="4342235"/>
            <a:ext cx="327416" cy="143386"/>
          </a:xfrm>
          <a:custGeom>
            <a:avLst/>
            <a:gdLst>
              <a:gd name="T0" fmla="*/ 290 w 290"/>
              <a:gd name="T1" fmla="*/ 0 h 127"/>
              <a:gd name="T2" fmla="*/ 28 w 290"/>
              <a:gd name="T3" fmla="*/ 0 h 127"/>
              <a:gd name="T4" fmla="*/ 0 w 290"/>
              <a:gd name="T5" fmla="*/ 0 h 127"/>
              <a:gd name="T6" fmla="*/ 0 w 290"/>
              <a:gd name="T7" fmla="*/ 64 h 127"/>
              <a:gd name="T8" fmla="*/ 0 w 290"/>
              <a:gd name="T9" fmla="*/ 127 h 127"/>
              <a:gd name="T10" fmla="*/ 28 w 290"/>
              <a:gd name="T11" fmla="*/ 127 h 127"/>
              <a:gd name="T12" fmla="*/ 28 w 290"/>
              <a:gd name="T13" fmla="*/ 64 h 127"/>
              <a:gd name="T14" fmla="*/ 290 w 290"/>
              <a:gd name="T15" fmla="*/ 64 h 127"/>
              <a:gd name="T16" fmla="*/ 290 w 290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0" h="127">
                <a:moveTo>
                  <a:pt x="290" y="0"/>
                </a:moveTo>
                <a:lnTo>
                  <a:pt x="28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8" y="127"/>
                </a:lnTo>
                <a:lnTo>
                  <a:pt x="28" y="64"/>
                </a:lnTo>
                <a:lnTo>
                  <a:pt x="290" y="64"/>
                </a:lnTo>
                <a:lnTo>
                  <a:pt x="2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2"/>
          <p:cNvSpPr>
            <a:spLocks/>
          </p:cNvSpPr>
          <p:nvPr/>
        </p:nvSpPr>
        <p:spPr bwMode="auto">
          <a:xfrm>
            <a:off x="7914504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rgbClr val="EAB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3"/>
          <p:cNvSpPr>
            <a:spLocks/>
          </p:cNvSpPr>
          <p:nvPr/>
        </p:nvSpPr>
        <p:spPr bwMode="auto">
          <a:xfrm>
            <a:off x="8269017" y="4342235"/>
            <a:ext cx="327416" cy="143386"/>
          </a:xfrm>
          <a:custGeom>
            <a:avLst/>
            <a:gdLst>
              <a:gd name="T0" fmla="*/ 290 w 290"/>
              <a:gd name="T1" fmla="*/ 0 h 127"/>
              <a:gd name="T2" fmla="*/ 27 w 290"/>
              <a:gd name="T3" fmla="*/ 0 h 127"/>
              <a:gd name="T4" fmla="*/ 0 w 290"/>
              <a:gd name="T5" fmla="*/ 0 h 127"/>
              <a:gd name="T6" fmla="*/ 0 w 290"/>
              <a:gd name="T7" fmla="*/ 64 h 127"/>
              <a:gd name="T8" fmla="*/ 0 w 290"/>
              <a:gd name="T9" fmla="*/ 127 h 127"/>
              <a:gd name="T10" fmla="*/ 27 w 290"/>
              <a:gd name="T11" fmla="*/ 127 h 127"/>
              <a:gd name="T12" fmla="*/ 27 w 290"/>
              <a:gd name="T13" fmla="*/ 64 h 127"/>
              <a:gd name="T14" fmla="*/ 290 w 290"/>
              <a:gd name="T15" fmla="*/ 64 h 127"/>
              <a:gd name="T16" fmla="*/ 290 w 290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0" h="127">
                <a:moveTo>
                  <a:pt x="290" y="0"/>
                </a:moveTo>
                <a:lnTo>
                  <a:pt x="27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7" y="127"/>
                </a:lnTo>
                <a:lnTo>
                  <a:pt x="27" y="64"/>
                </a:lnTo>
                <a:lnTo>
                  <a:pt x="290" y="64"/>
                </a:lnTo>
                <a:lnTo>
                  <a:pt x="290" y="0"/>
                </a:lnTo>
                <a:close/>
              </a:path>
            </a:pathLst>
          </a:custGeom>
          <a:solidFill>
            <a:srgbClr val="E1A20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4"/>
          <p:cNvSpPr>
            <a:spLocks/>
          </p:cNvSpPr>
          <p:nvPr/>
        </p:nvSpPr>
        <p:spPr bwMode="auto">
          <a:xfrm>
            <a:off x="8626916" y="4342235"/>
            <a:ext cx="324030" cy="143386"/>
          </a:xfrm>
          <a:custGeom>
            <a:avLst/>
            <a:gdLst>
              <a:gd name="T0" fmla="*/ 287 w 287"/>
              <a:gd name="T1" fmla="*/ 0 h 127"/>
              <a:gd name="T2" fmla="*/ 24 w 287"/>
              <a:gd name="T3" fmla="*/ 0 h 127"/>
              <a:gd name="T4" fmla="*/ 0 w 287"/>
              <a:gd name="T5" fmla="*/ 0 h 127"/>
              <a:gd name="T6" fmla="*/ 0 w 287"/>
              <a:gd name="T7" fmla="*/ 64 h 127"/>
              <a:gd name="T8" fmla="*/ 0 w 287"/>
              <a:gd name="T9" fmla="*/ 127 h 127"/>
              <a:gd name="T10" fmla="*/ 24 w 287"/>
              <a:gd name="T11" fmla="*/ 127 h 127"/>
              <a:gd name="T12" fmla="*/ 24 w 287"/>
              <a:gd name="T13" fmla="*/ 64 h 127"/>
              <a:gd name="T14" fmla="*/ 287 w 287"/>
              <a:gd name="T15" fmla="*/ 64 h 127"/>
              <a:gd name="T16" fmla="*/ 287 w 287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7" h="127">
                <a:moveTo>
                  <a:pt x="287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7" y="64"/>
                </a:lnTo>
                <a:lnTo>
                  <a:pt x="287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5"/>
          <p:cNvSpPr>
            <a:spLocks/>
          </p:cNvSpPr>
          <p:nvPr/>
        </p:nvSpPr>
        <p:spPr bwMode="auto">
          <a:xfrm>
            <a:off x="8985946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6"/>
          <p:cNvSpPr>
            <a:spLocks/>
          </p:cNvSpPr>
          <p:nvPr/>
        </p:nvSpPr>
        <p:spPr bwMode="auto">
          <a:xfrm>
            <a:off x="9340459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7"/>
          <p:cNvSpPr>
            <a:spLocks/>
          </p:cNvSpPr>
          <p:nvPr/>
        </p:nvSpPr>
        <p:spPr bwMode="auto">
          <a:xfrm>
            <a:off x="2209554" y="4342235"/>
            <a:ext cx="322900" cy="143386"/>
          </a:xfrm>
          <a:custGeom>
            <a:avLst/>
            <a:gdLst>
              <a:gd name="T0" fmla="*/ 286 w 286"/>
              <a:gd name="T1" fmla="*/ 0 h 127"/>
              <a:gd name="T2" fmla="*/ 24 w 286"/>
              <a:gd name="T3" fmla="*/ 0 h 127"/>
              <a:gd name="T4" fmla="*/ 0 w 286"/>
              <a:gd name="T5" fmla="*/ 0 h 127"/>
              <a:gd name="T6" fmla="*/ 0 w 286"/>
              <a:gd name="T7" fmla="*/ 64 h 127"/>
              <a:gd name="T8" fmla="*/ 0 w 286"/>
              <a:gd name="T9" fmla="*/ 127 h 127"/>
              <a:gd name="T10" fmla="*/ 24 w 286"/>
              <a:gd name="T11" fmla="*/ 127 h 127"/>
              <a:gd name="T12" fmla="*/ 24 w 286"/>
              <a:gd name="T13" fmla="*/ 64 h 127"/>
              <a:gd name="T14" fmla="*/ 286 w 286"/>
              <a:gd name="T15" fmla="*/ 64 h 127"/>
              <a:gd name="T16" fmla="*/ 286 w 286"/>
              <a:gd name="T17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6" h="127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64"/>
                </a:lnTo>
                <a:lnTo>
                  <a:pt x="0" y="127"/>
                </a:lnTo>
                <a:lnTo>
                  <a:pt x="24" y="127"/>
                </a:lnTo>
                <a:lnTo>
                  <a:pt x="24" y="64"/>
                </a:lnTo>
                <a:lnTo>
                  <a:pt x="286" y="64"/>
                </a:lnTo>
                <a:lnTo>
                  <a:pt x="286" y="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2209554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9"/>
          <p:cNvSpPr>
            <a:spLocks/>
          </p:cNvSpPr>
          <p:nvPr/>
        </p:nvSpPr>
        <p:spPr bwMode="auto">
          <a:xfrm>
            <a:off x="2564067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3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3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3" y="0"/>
                </a:lnTo>
                <a:lnTo>
                  <a:pt x="0" y="0"/>
                </a:lnTo>
                <a:lnTo>
                  <a:pt x="0" y="32"/>
                </a:lnTo>
                <a:lnTo>
                  <a:pt x="23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30"/>
          <p:cNvSpPr>
            <a:spLocks/>
          </p:cNvSpPr>
          <p:nvPr/>
        </p:nvSpPr>
        <p:spPr bwMode="auto">
          <a:xfrm>
            <a:off x="2921967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31"/>
          <p:cNvSpPr>
            <a:spLocks/>
          </p:cNvSpPr>
          <p:nvPr/>
        </p:nvSpPr>
        <p:spPr bwMode="auto">
          <a:xfrm>
            <a:off x="3276480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32"/>
          <p:cNvSpPr>
            <a:spLocks/>
          </p:cNvSpPr>
          <p:nvPr/>
        </p:nvSpPr>
        <p:spPr bwMode="auto">
          <a:xfrm>
            <a:off x="3635510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33"/>
          <p:cNvSpPr>
            <a:spLocks/>
          </p:cNvSpPr>
          <p:nvPr/>
        </p:nvSpPr>
        <p:spPr bwMode="auto">
          <a:xfrm>
            <a:off x="3990023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34"/>
          <p:cNvSpPr>
            <a:spLocks/>
          </p:cNvSpPr>
          <p:nvPr/>
        </p:nvSpPr>
        <p:spPr bwMode="auto">
          <a:xfrm>
            <a:off x="4349052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5"/>
          <p:cNvSpPr>
            <a:spLocks/>
          </p:cNvSpPr>
          <p:nvPr/>
        </p:nvSpPr>
        <p:spPr bwMode="auto">
          <a:xfrm>
            <a:off x="4703565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7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7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7" y="0"/>
                </a:lnTo>
                <a:lnTo>
                  <a:pt x="0" y="0"/>
                </a:lnTo>
                <a:lnTo>
                  <a:pt x="0" y="32"/>
                </a:lnTo>
                <a:lnTo>
                  <a:pt x="27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6"/>
          <p:cNvSpPr>
            <a:spLocks/>
          </p:cNvSpPr>
          <p:nvPr/>
        </p:nvSpPr>
        <p:spPr bwMode="auto">
          <a:xfrm>
            <a:off x="5061464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7"/>
          <p:cNvSpPr>
            <a:spLocks/>
          </p:cNvSpPr>
          <p:nvPr/>
        </p:nvSpPr>
        <p:spPr bwMode="auto">
          <a:xfrm>
            <a:off x="5415977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8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8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8" y="0"/>
                </a:lnTo>
                <a:lnTo>
                  <a:pt x="0" y="0"/>
                </a:lnTo>
                <a:lnTo>
                  <a:pt x="0" y="32"/>
                </a:lnTo>
                <a:lnTo>
                  <a:pt x="28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8"/>
          <p:cNvSpPr>
            <a:spLocks/>
          </p:cNvSpPr>
          <p:nvPr/>
        </p:nvSpPr>
        <p:spPr bwMode="auto">
          <a:xfrm>
            <a:off x="5775006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9"/>
          <p:cNvSpPr>
            <a:spLocks/>
          </p:cNvSpPr>
          <p:nvPr/>
        </p:nvSpPr>
        <p:spPr bwMode="auto">
          <a:xfrm>
            <a:off x="6129519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8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8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8" y="0"/>
                </a:lnTo>
                <a:lnTo>
                  <a:pt x="0" y="0"/>
                </a:lnTo>
                <a:lnTo>
                  <a:pt x="0" y="32"/>
                </a:lnTo>
                <a:lnTo>
                  <a:pt x="28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40"/>
          <p:cNvSpPr>
            <a:spLocks/>
          </p:cNvSpPr>
          <p:nvPr/>
        </p:nvSpPr>
        <p:spPr bwMode="auto">
          <a:xfrm>
            <a:off x="6488548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3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3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3" y="0"/>
                </a:lnTo>
                <a:lnTo>
                  <a:pt x="0" y="0"/>
                </a:lnTo>
                <a:lnTo>
                  <a:pt x="0" y="32"/>
                </a:lnTo>
                <a:lnTo>
                  <a:pt x="23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41"/>
          <p:cNvSpPr>
            <a:spLocks/>
          </p:cNvSpPr>
          <p:nvPr/>
        </p:nvSpPr>
        <p:spPr bwMode="auto">
          <a:xfrm>
            <a:off x="6841933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8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8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8" y="0"/>
                </a:lnTo>
                <a:lnTo>
                  <a:pt x="0" y="0"/>
                </a:lnTo>
                <a:lnTo>
                  <a:pt x="0" y="32"/>
                </a:lnTo>
                <a:lnTo>
                  <a:pt x="28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42"/>
          <p:cNvSpPr>
            <a:spLocks/>
          </p:cNvSpPr>
          <p:nvPr/>
        </p:nvSpPr>
        <p:spPr bwMode="auto">
          <a:xfrm>
            <a:off x="7200962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43"/>
          <p:cNvSpPr>
            <a:spLocks/>
          </p:cNvSpPr>
          <p:nvPr/>
        </p:nvSpPr>
        <p:spPr bwMode="auto">
          <a:xfrm>
            <a:off x="7555475" y="4279010"/>
            <a:ext cx="327416" cy="36129"/>
          </a:xfrm>
          <a:custGeom>
            <a:avLst/>
            <a:gdLst>
              <a:gd name="T0" fmla="*/ 290 w 290"/>
              <a:gd name="T1" fmla="*/ 0 h 32"/>
              <a:gd name="T2" fmla="*/ 28 w 290"/>
              <a:gd name="T3" fmla="*/ 0 h 32"/>
              <a:gd name="T4" fmla="*/ 0 w 290"/>
              <a:gd name="T5" fmla="*/ 0 h 32"/>
              <a:gd name="T6" fmla="*/ 0 w 290"/>
              <a:gd name="T7" fmla="*/ 32 h 32"/>
              <a:gd name="T8" fmla="*/ 28 w 290"/>
              <a:gd name="T9" fmla="*/ 32 h 32"/>
              <a:gd name="T10" fmla="*/ 290 w 290"/>
              <a:gd name="T11" fmla="*/ 32 h 32"/>
              <a:gd name="T12" fmla="*/ 290 w 290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" h="32">
                <a:moveTo>
                  <a:pt x="290" y="0"/>
                </a:moveTo>
                <a:lnTo>
                  <a:pt x="28" y="0"/>
                </a:lnTo>
                <a:lnTo>
                  <a:pt x="0" y="0"/>
                </a:lnTo>
                <a:lnTo>
                  <a:pt x="0" y="32"/>
                </a:lnTo>
                <a:lnTo>
                  <a:pt x="28" y="32"/>
                </a:lnTo>
                <a:lnTo>
                  <a:pt x="290" y="32"/>
                </a:lnTo>
                <a:lnTo>
                  <a:pt x="290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44"/>
          <p:cNvSpPr>
            <a:spLocks/>
          </p:cNvSpPr>
          <p:nvPr/>
        </p:nvSpPr>
        <p:spPr bwMode="auto">
          <a:xfrm>
            <a:off x="7914504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5"/>
          <p:cNvSpPr>
            <a:spLocks/>
          </p:cNvSpPr>
          <p:nvPr/>
        </p:nvSpPr>
        <p:spPr bwMode="auto">
          <a:xfrm>
            <a:off x="8269017" y="4279010"/>
            <a:ext cx="327416" cy="36129"/>
          </a:xfrm>
          <a:custGeom>
            <a:avLst/>
            <a:gdLst>
              <a:gd name="T0" fmla="*/ 290 w 290"/>
              <a:gd name="T1" fmla="*/ 0 h 32"/>
              <a:gd name="T2" fmla="*/ 27 w 290"/>
              <a:gd name="T3" fmla="*/ 0 h 32"/>
              <a:gd name="T4" fmla="*/ 0 w 290"/>
              <a:gd name="T5" fmla="*/ 0 h 32"/>
              <a:gd name="T6" fmla="*/ 0 w 290"/>
              <a:gd name="T7" fmla="*/ 32 h 32"/>
              <a:gd name="T8" fmla="*/ 27 w 290"/>
              <a:gd name="T9" fmla="*/ 32 h 32"/>
              <a:gd name="T10" fmla="*/ 290 w 290"/>
              <a:gd name="T11" fmla="*/ 32 h 32"/>
              <a:gd name="T12" fmla="*/ 290 w 290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0" h="32">
                <a:moveTo>
                  <a:pt x="290" y="0"/>
                </a:moveTo>
                <a:lnTo>
                  <a:pt x="27" y="0"/>
                </a:lnTo>
                <a:lnTo>
                  <a:pt x="0" y="0"/>
                </a:lnTo>
                <a:lnTo>
                  <a:pt x="0" y="32"/>
                </a:lnTo>
                <a:lnTo>
                  <a:pt x="27" y="32"/>
                </a:lnTo>
                <a:lnTo>
                  <a:pt x="290" y="32"/>
                </a:lnTo>
                <a:lnTo>
                  <a:pt x="290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6"/>
          <p:cNvSpPr>
            <a:spLocks/>
          </p:cNvSpPr>
          <p:nvPr/>
        </p:nvSpPr>
        <p:spPr bwMode="auto">
          <a:xfrm>
            <a:off x="8626916" y="4279010"/>
            <a:ext cx="324030" cy="36129"/>
          </a:xfrm>
          <a:custGeom>
            <a:avLst/>
            <a:gdLst>
              <a:gd name="T0" fmla="*/ 287 w 287"/>
              <a:gd name="T1" fmla="*/ 0 h 32"/>
              <a:gd name="T2" fmla="*/ 24 w 287"/>
              <a:gd name="T3" fmla="*/ 0 h 32"/>
              <a:gd name="T4" fmla="*/ 0 w 287"/>
              <a:gd name="T5" fmla="*/ 0 h 32"/>
              <a:gd name="T6" fmla="*/ 0 w 287"/>
              <a:gd name="T7" fmla="*/ 32 h 32"/>
              <a:gd name="T8" fmla="*/ 24 w 287"/>
              <a:gd name="T9" fmla="*/ 32 h 32"/>
              <a:gd name="T10" fmla="*/ 287 w 287"/>
              <a:gd name="T11" fmla="*/ 32 h 32"/>
              <a:gd name="T12" fmla="*/ 287 w 287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7" h="32">
                <a:moveTo>
                  <a:pt x="287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7" y="32"/>
                </a:lnTo>
                <a:lnTo>
                  <a:pt x="287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7"/>
          <p:cNvSpPr>
            <a:spLocks/>
          </p:cNvSpPr>
          <p:nvPr/>
        </p:nvSpPr>
        <p:spPr bwMode="auto">
          <a:xfrm>
            <a:off x="8985946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8"/>
          <p:cNvSpPr>
            <a:spLocks/>
          </p:cNvSpPr>
          <p:nvPr/>
        </p:nvSpPr>
        <p:spPr bwMode="auto">
          <a:xfrm>
            <a:off x="9340459" y="4279010"/>
            <a:ext cx="322900" cy="36129"/>
          </a:xfrm>
          <a:custGeom>
            <a:avLst/>
            <a:gdLst>
              <a:gd name="T0" fmla="*/ 286 w 286"/>
              <a:gd name="T1" fmla="*/ 0 h 32"/>
              <a:gd name="T2" fmla="*/ 24 w 286"/>
              <a:gd name="T3" fmla="*/ 0 h 32"/>
              <a:gd name="T4" fmla="*/ 0 w 286"/>
              <a:gd name="T5" fmla="*/ 0 h 32"/>
              <a:gd name="T6" fmla="*/ 0 w 286"/>
              <a:gd name="T7" fmla="*/ 32 h 32"/>
              <a:gd name="T8" fmla="*/ 24 w 286"/>
              <a:gd name="T9" fmla="*/ 32 h 32"/>
              <a:gd name="T10" fmla="*/ 286 w 286"/>
              <a:gd name="T11" fmla="*/ 32 h 32"/>
              <a:gd name="T12" fmla="*/ 286 w 286"/>
              <a:gd name="T13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6" h="32">
                <a:moveTo>
                  <a:pt x="286" y="0"/>
                </a:moveTo>
                <a:lnTo>
                  <a:pt x="24" y="0"/>
                </a:lnTo>
                <a:lnTo>
                  <a:pt x="0" y="0"/>
                </a:lnTo>
                <a:lnTo>
                  <a:pt x="0" y="32"/>
                </a:lnTo>
                <a:lnTo>
                  <a:pt x="24" y="32"/>
                </a:lnTo>
                <a:lnTo>
                  <a:pt x="286" y="32"/>
                </a:lnTo>
                <a:lnTo>
                  <a:pt x="286" y="0"/>
                </a:lnTo>
                <a:close/>
              </a:path>
            </a:pathLst>
          </a:custGeom>
          <a:solidFill>
            <a:srgbClr val="D6D4D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9"/>
          <p:cNvSpPr>
            <a:spLocks/>
          </p:cNvSpPr>
          <p:nvPr/>
        </p:nvSpPr>
        <p:spPr bwMode="auto">
          <a:xfrm>
            <a:off x="2917451" y="2620476"/>
            <a:ext cx="3243681" cy="1626922"/>
          </a:xfrm>
          <a:custGeom>
            <a:avLst/>
            <a:gdLst>
              <a:gd name="T0" fmla="*/ 723 w 723"/>
              <a:gd name="T1" fmla="*/ 361 h 361"/>
              <a:gd name="T2" fmla="*/ 716 w 723"/>
              <a:gd name="T3" fmla="*/ 361 h 361"/>
              <a:gd name="T4" fmla="*/ 362 w 723"/>
              <a:gd name="T5" fmla="*/ 7 h 361"/>
              <a:gd name="T6" fmla="*/ 7 w 723"/>
              <a:gd name="T7" fmla="*/ 361 h 361"/>
              <a:gd name="T8" fmla="*/ 0 w 723"/>
              <a:gd name="T9" fmla="*/ 361 h 361"/>
              <a:gd name="T10" fmla="*/ 362 w 723"/>
              <a:gd name="T11" fmla="*/ 0 h 361"/>
              <a:gd name="T12" fmla="*/ 723 w 723"/>
              <a:gd name="T13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3" h="361">
                <a:moveTo>
                  <a:pt x="723" y="361"/>
                </a:moveTo>
                <a:cubicBezTo>
                  <a:pt x="716" y="361"/>
                  <a:pt x="716" y="361"/>
                  <a:pt x="716" y="361"/>
                </a:cubicBezTo>
                <a:cubicBezTo>
                  <a:pt x="716" y="166"/>
                  <a:pt x="557" y="7"/>
                  <a:pt x="362" y="7"/>
                </a:cubicBezTo>
                <a:cubicBezTo>
                  <a:pt x="166" y="7"/>
                  <a:pt x="7" y="166"/>
                  <a:pt x="7" y="361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162"/>
                  <a:pt x="162" y="0"/>
                  <a:pt x="362" y="0"/>
                </a:cubicBezTo>
                <a:cubicBezTo>
                  <a:pt x="561" y="0"/>
                  <a:pt x="723" y="162"/>
                  <a:pt x="723" y="361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50"/>
          <p:cNvSpPr>
            <a:spLocks/>
          </p:cNvSpPr>
          <p:nvPr/>
        </p:nvSpPr>
        <p:spPr bwMode="auto">
          <a:xfrm>
            <a:off x="2926484" y="2804507"/>
            <a:ext cx="2857556" cy="1442891"/>
          </a:xfrm>
          <a:custGeom>
            <a:avLst/>
            <a:gdLst>
              <a:gd name="T0" fmla="*/ 637 w 637"/>
              <a:gd name="T1" fmla="*/ 320 h 320"/>
              <a:gd name="T2" fmla="*/ 634 w 637"/>
              <a:gd name="T3" fmla="*/ 320 h 320"/>
              <a:gd name="T4" fmla="*/ 319 w 637"/>
              <a:gd name="T5" fmla="*/ 4 h 320"/>
              <a:gd name="T6" fmla="*/ 3 w 637"/>
              <a:gd name="T7" fmla="*/ 320 h 320"/>
              <a:gd name="T8" fmla="*/ 0 w 637"/>
              <a:gd name="T9" fmla="*/ 320 h 320"/>
              <a:gd name="T10" fmla="*/ 319 w 637"/>
              <a:gd name="T11" fmla="*/ 0 h 320"/>
              <a:gd name="T12" fmla="*/ 637 w 637"/>
              <a:gd name="T13" fmla="*/ 320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7" h="320">
                <a:moveTo>
                  <a:pt x="637" y="320"/>
                </a:moveTo>
                <a:cubicBezTo>
                  <a:pt x="634" y="320"/>
                  <a:pt x="634" y="320"/>
                  <a:pt x="634" y="320"/>
                </a:cubicBezTo>
                <a:cubicBezTo>
                  <a:pt x="634" y="146"/>
                  <a:pt x="493" y="4"/>
                  <a:pt x="319" y="4"/>
                </a:cubicBezTo>
                <a:cubicBezTo>
                  <a:pt x="145" y="4"/>
                  <a:pt x="3" y="146"/>
                  <a:pt x="3" y="320"/>
                </a:cubicBezTo>
                <a:cubicBezTo>
                  <a:pt x="0" y="320"/>
                  <a:pt x="0" y="320"/>
                  <a:pt x="0" y="320"/>
                </a:cubicBezTo>
                <a:cubicBezTo>
                  <a:pt x="0" y="144"/>
                  <a:pt x="143" y="0"/>
                  <a:pt x="319" y="0"/>
                </a:cubicBezTo>
                <a:cubicBezTo>
                  <a:pt x="494" y="0"/>
                  <a:pt x="637" y="144"/>
                  <a:pt x="637" y="32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51"/>
          <p:cNvSpPr>
            <a:spLocks/>
          </p:cNvSpPr>
          <p:nvPr/>
        </p:nvSpPr>
        <p:spPr bwMode="auto">
          <a:xfrm>
            <a:off x="5415977" y="2435316"/>
            <a:ext cx="3606097" cy="1812081"/>
          </a:xfrm>
          <a:custGeom>
            <a:avLst/>
            <a:gdLst>
              <a:gd name="T0" fmla="*/ 804 w 804"/>
              <a:gd name="T1" fmla="*/ 402 h 402"/>
              <a:gd name="T2" fmla="*/ 795 w 804"/>
              <a:gd name="T3" fmla="*/ 402 h 402"/>
              <a:gd name="T4" fmla="*/ 402 w 804"/>
              <a:gd name="T5" fmla="*/ 9 h 402"/>
              <a:gd name="T6" fmla="*/ 9 w 804"/>
              <a:gd name="T7" fmla="*/ 402 h 402"/>
              <a:gd name="T8" fmla="*/ 0 w 804"/>
              <a:gd name="T9" fmla="*/ 402 h 402"/>
              <a:gd name="T10" fmla="*/ 402 w 804"/>
              <a:gd name="T11" fmla="*/ 0 h 402"/>
              <a:gd name="T12" fmla="*/ 804 w 804"/>
              <a:gd name="T13" fmla="*/ 402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4" h="402">
                <a:moveTo>
                  <a:pt x="804" y="402"/>
                </a:moveTo>
                <a:cubicBezTo>
                  <a:pt x="795" y="402"/>
                  <a:pt x="795" y="402"/>
                  <a:pt x="795" y="402"/>
                </a:cubicBezTo>
                <a:cubicBezTo>
                  <a:pt x="795" y="185"/>
                  <a:pt x="619" y="9"/>
                  <a:pt x="402" y="9"/>
                </a:cubicBezTo>
                <a:cubicBezTo>
                  <a:pt x="185" y="9"/>
                  <a:pt x="9" y="185"/>
                  <a:pt x="9" y="402"/>
                </a:cubicBezTo>
                <a:cubicBezTo>
                  <a:pt x="0" y="402"/>
                  <a:pt x="0" y="402"/>
                  <a:pt x="0" y="402"/>
                </a:cubicBezTo>
                <a:cubicBezTo>
                  <a:pt x="0" y="180"/>
                  <a:pt x="181" y="0"/>
                  <a:pt x="402" y="0"/>
                </a:cubicBezTo>
                <a:cubicBezTo>
                  <a:pt x="624" y="0"/>
                  <a:pt x="804" y="180"/>
                  <a:pt x="804" y="402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52"/>
          <p:cNvSpPr>
            <a:spLocks/>
          </p:cNvSpPr>
          <p:nvPr/>
        </p:nvSpPr>
        <p:spPr bwMode="auto">
          <a:xfrm>
            <a:off x="5420493" y="2799991"/>
            <a:ext cx="2871104" cy="1447407"/>
          </a:xfrm>
          <a:custGeom>
            <a:avLst/>
            <a:gdLst>
              <a:gd name="T0" fmla="*/ 640 w 640"/>
              <a:gd name="T1" fmla="*/ 321 h 321"/>
              <a:gd name="T2" fmla="*/ 634 w 640"/>
              <a:gd name="T3" fmla="*/ 321 h 321"/>
              <a:gd name="T4" fmla="*/ 320 w 640"/>
              <a:gd name="T5" fmla="*/ 6 h 321"/>
              <a:gd name="T6" fmla="*/ 6 w 640"/>
              <a:gd name="T7" fmla="*/ 321 h 321"/>
              <a:gd name="T8" fmla="*/ 0 w 640"/>
              <a:gd name="T9" fmla="*/ 321 h 321"/>
              <a:gd name="T10" fmla="*/ 320 w 640"/>
              <a:gd name="T11" fmla="*/ 0 h 321"/>
              <a:gd name="T12" fmla="*/ 640 w 640"/>
              <a:gd name="T13" fmla="*/ 321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40" h="321">
                <a:moveTo>
                  <a:pt x="640" y="321"/>
                </a:moveTo>
                <a:cubicBezTo>
                  <a:pt x="634" y="321"/>
                  <a:pt x="634" y="321"/>
                  <a:pt x="634" y="321"/>
                </a:cubicBezTo>
                <a:cubicBezTo>
                  <a:pt x="634" y="147"/>
                  <a:pt x="493" y="6"/>
                  <a:pt x="320" y="6"/>
                </a:cubicBezTo>
                <a:cubicBezTo>
                  <a:pt x="147" y="6"/>
                  <a:pt x="6" y="147"/>
                  <a:pt x="6" y="321"/>
                </a:cubicBezTo>
                <a:cubicBezTo>
                  <a:pt x="0" y="321"/>
                  <a:pt x="0" y="321"/>
                  <a:pt x="0" y="321"/>
                </a:cubicBezTo>
                <a:cubicBezTo>
                  <a:pt x="0" y="144"/>
                  <a:pt x="144" y="0"/>
                  <a:pt x="320" y="0"/>
                </a:cubicBezTo>
                <a:cubicBezTo>
                  <a:pt x="496" y="0"/>
                  <a:pt x="640" y="144"/>
                  <a:pt x="640" y="321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53"/>
          <p:cNvSpPr>
            <a:spLocks/>
          </p:cNvSpPr>
          <p:nvPr/>
        </p:nvSpPr>
        <p:spPr bwMode="auto">
          <a:xfrm>
            <a:off x="2205038" y="2980634"/>
            <a:ext cx="2529010" cy="1266763"/>
          </a:xfrm>
          <a:custGeom>
            <a:avLst/>
            <a:gdLst>
              <a:gd name="T0" fmla="*/ 564 w 564"/>
              <a:gd name="T1" fmla="*/ 281 h 281"/>
              <a:gd name="T2" fmla="*/ 557 w 564"/>
              <a:gd name="T3" fmla="*/ 281 h 281"/>
              <a:gd name="T4" fmla="*/ 282 w 564"/>
              <a:gd name="T5" fmla="*/ 6 h 281"/>
              <a:gd name="T6" fmla="*/ 6 w 564"/>
              <a:gd name="T7" fmla="*/ 281 h 281"/>
              <a:gd name="T8" fmla="*/ 0 w 564"/>
              <a:gd name="T9" fmla="*/ 281 h 281"/>
              <a:gd name="T10" fmla="*/ 282 w 564"/>
              <a:gd name="T11" fmla="*/ 0 h 281"/>
              <a:gd name="T12" fmla="*/ 564 w 564"/>
              <a:gd name="T13" fmla="*/ 28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4" h="281">
                <a:moveTo>
                  <a:pt x="564" y="281"/>
                </a:moveTo>
                <a:cubicBezTo>
                  <a:pt x="557" y="281"/>
                  <a:pt x="557" y="281"/>
                  <a:pt x="557" y="281"/>
                </a:cubicBezTo>
                <a:cubicBezTo>
                  <a:pt x="557" y="129"/>
                  <a:pt x="434" y="6"/>
                  <a:pt x="282" y="6"/>
                </a:cubicBezTo>
                <a:cubicBezTo>
                  <a:pt x="130" y="6"/>
                  <a:pt x="6" y="129"/>
                  <a:pt x="6" y="281"/>
                </a:cubicBezTo>
                <a:cubicBezTo>
                  <a:pt x="0" y="281"/>
                  <a:pt x="0" y="281"/>
                  <a:pt x="0" y="281"/>
                </a:cubicBezTo>
                <a:cubicBezTo>
                  <a:pt x="0" y="126"/>
                  <a:pt x="126" y="0"/>
                  <a:pt x="282" y="0"/>
                </a:cubicBezTo>
                <a:cubicBezTo>
                  <a:pt x="437" y="0"/>
                  <a:pt x="564" y="126"/>
                  <a:pt x="564" y="281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54"/>
          <p:cNvSpPr>
            <a:spLocks/>
          </p:cNvSpPr>
          <p:nvPr/>
        </p:nvSpPr>
        <p:spPr bwMode="auto">
          <a:xfrm>
            <a:off x="5061464" y="2985150"/>
            <a:ext cx="2507559" cy="1262247"/>
          </a:xfrm>
          <a:custGeom>
            <a:avLst/>
            <a:gdLst>
              <a:gd name="T0" fmla="*/ 559 w 559"/>
              <a:gd name="T1" fmla="*/ 280 h 280"/>
              <a:gd name="T2" fmla="*/ 556 w 559"/>
              <a:gd name="T3" fmla="*/ 280 h 280"/>
              <a:gd name="T4" fmla="*/ 279 w 559"/>
              <a:gd name="T5" fmla="*/ 4 h 280"/>
              <a:gd name="T6" fmla="*/ 3 w 559"/>
              <a:gd name="T7" fmla="*/ 280 h 280"/>
              <a:gd name="T8" fmla="*/ 0 w 559"/>
              <a:gd name="T9" fmla="*/ 280 h 280"/>
              <a:gd name="T10" fmla="*/ 279 w 559"/>
              <a:gd name="T11" fmla="*/ 0 h 280"/>
              <a:gd name="T12" fmla="*/ 559 w 559"/>
              <a:gd name="T13" fmla="*/ 28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9" h="280">
                <a:moveTo>
                  <a:pt x="559" y="280"/>
                </a:moveTo>
                <a:cubicBezTo>
                  <a:pt x="556" y="280"/>
                  <a:pt x="556" y="280"/>
                  <a:pt x="556" y="280"/>
                </a:cubicBezTo>
                <a:cubicBezTo>
                  <a:pt x="556" y="128"/>
                  <a:pt x="432" y="4"/>
                  <a:pt x="279" y="4"/>
                </a:cubicBezTo>
                <a:cubicBezTo>
                  <a:pt x="127" y="4"/>
                  <a:pt x="3" y="128"/>
                  <a:pt x="3" y="28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126"/>
                  <a:pt x="125" y="0"/>
                  <a:pt x="279" y="0"/>
                </a:cubicBezTo>
                <a:cubicBezTo>
                  <a:pt x="434" y="0"/>
                  <a:pt x="559" y="126"/>
                  <a:pt x="559" y="28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55"/>
          <p:cNvSpPr>
            <a:spLocks/>
          </p:cNvSpPr>
          <p:nvPr/>
        </p:nvSpPr>
        <p:spPr bwMode="auto">
          <a:xfrm>
            <a:off x="2931000" y="3345308"/>
            <a:ext cx="1798533" cy="902089"/>
          </a:xfrm>
          <a:custGeom>
            <a:avLst/>
            <a:gdLst>
              <a:gd name="T0" fmla="*/ 401 w 401"/>
              <a:gd name="T1" fmla="*/ 200 h 200"/>
              <a:gd name="T2" fmla="*/ 398 w 401"/>
              <a:gd name="T3" fmla="*/ 200 h 200"/>
              <a:gd name="T4" fmla="*/ 201 w 401"/>
              <a:gd name="T5" fmla="*/ 3 h 200"/>
              <a:gd name="T6" fmla="*/ 4 w 401"/>
              <a:gd name="T7" fmla="*/ 200 h 200"/>
              <a:gd name="T8" fmla="*/ 0 w 401"/>
              <a:gd name="T9" fmla="*/ 200 h 200"/>
              <a:gd name="T10" fmla="*/ 201 w 401"/>
              <a:gd name="T11" fmla="*/ 0 h 200"/>
              <a:gd name="T12" fmla="*/ 401 w 401"/>
              <a:gd name="T13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01" h="200">
                <a:moveTo>
                  <a:pt x="401" y="200"/>
                </a:moveTo>
                <a:cubicBezTo>
                  <a:pt x="398" y="200"/>
                  <a:pt x="398" y="200"/>
                  <a:pt x="398" y="200"/>
                </a:cubicBezTo>
                <a:cubicBezTo>
                  <a:pt x="398" y="92"/>
                  <a:pt x="310" y="3"/>
                  <a:pt x="201" y="3"/>
                </a:cubicBezTo>
                <a:cubicBezTo>
                  <a:pt x="92" y="3"/>
                  <a:pt x="4" y="92"/>
                  <a:pt x="4" y="20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90"/>
                  <a:pt x="90" y="0"/>
                  <a:pt x="201" y="0"/>
                </a:cubicBezTo>
                <a:cubicBezTo>
                  <a:pt x="311" y="0"/>
                  <a:pt x="401" y="90"/>
                  <a:pt x="401" y="20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56"/>
          <p:cNvSpPr>
            <a:spLocks/>
          </p:cNvSpPr>
          <p:nvPr/>
        </p:nvSpPr>
        <p:spPr bwMode="auto">
          <a:xfrm>
            <a:off x="2214070" y="3525952"/>
            <a:ext cx="1430472" cy="721446"/>
          </a:xfrm>
          <a:custGeom>
            <a:avLst/>
            <a:gdLst>
              <a:gd name="T0" fmla="*/ 319 w 319"/>
              <a:gd name="T1" fmla="*/ 160 h 160"/>
              <a:gd name="T2" fmla="*/ 316 w 319"/>
              <a:gd name="T3" fmla="*/ 160 h 160"/>
              <a:gd name="T4" fmla="*/ 159 w 319"/>
              <a:gd name="T5" fmla="*/ 3 h 160"/>
              <a:gd name="T6" fmla="*/ 3 w 319"/>
              <a:gd name="T7" fmla="*/ 160 h 160"/>
              <a:gd name="T8" fmla="*/ 0 w 319"/>
              <a:gd name="T9" fmla="*/ 160 h 160"/>
              <a:gd name="T10" fmla="*/ 159 w 319"/>
              <a:gd name="T11" fmla="*/ 0 h 160"/>
              <a:gd name="T12" fmla="*/ 319 w 319"/>
              <a:gd name="T13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9" h="160">
                <a:moveTo>
                  <a:pt x="319" y="160"/>
                </a:moveTo>
                <a:cubicBezTo>
                  <a:pt x="316" y="160"/>
                  <a:pt x="316" y="160"/>
                  <a:pt x="316" y="160"/>
                </a:cubicBezTo>
                <a:cubicBezTo>
                  <a:pt x="316" y="73"/>
                  <a:pt x="246" y="3"/>
                  <a:pt x="159" y="3"/>
                </a:cubicBezTo>
                <a:cubicBezTo>
                  <a:pt x="73" y="3"/>
                  <a:pt x="3" y="73"/>
                  <a:pt x="3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72"/>
                  <a:pt x="72" y="0"/>
                  <a:pt x="159" y="0"/>
                </a:cubicBezTo>
                <a:cubicBezTo>
                  <a:pt x="247" y="0"/>
                  <a:pt x="319" y="72"/>
                  <a:pt x="319" y="16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7"/>
          <p:cNvSpPr>
            <a:spLocks/>
          </p:cNvSpPr>
          <p:nvPr/>
        </p:nvSpPr>
        <p:spPr bwMode="auto">
          <a:xfrm>
            <a:off x="2218586" y="3706595"/>
            <a:ext cx="1071442" cy="540802"/>
          </a:xfrm>
          <a:custGeom>
            <a:avLst/>
            <a:gdLst>
              <a:gd name="T0" fmla="*/ 239 w 239"/>
              <a:gd name="T1" fmla="*/ 120 h 120"/>
              <a:gd name="T2" fmla="*/ 236 w 239"/>
              <a:gd name="T3" fmla="*/ 120 h 120"/>
              <a:gd name="T4" fmla="*/ 119 w 239"/>
              <a:gd name="T5" fmla="*/ 3 h 120"/>
              <a:gd name="T6" fmla="*/ 3 w 239"/>
              <a:gd name="T7" fmla="*/ 120 h 120"/>
              <a:gd name="T8" fmla="*/ 0 w 239"/>
              <a:gd name="T9" fmla="*/ 120 h 120"/>
              <a:gd name="T10" fmla="*/ 119 w 239"/>
              <a:gd name="T11" fmla="*/ 0 h 120"/>
              <a:gd name="T12" fmla="*/ 239 w 239"/>
              <a:gd name="T1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9" h="120">
                <a:moveTo>
                  <a:pt x="239" y="120"/>
                </a:moveTo>
                <a:cubicBezTo>
                  <a:pt x="236" y="120"/>
                  <a:pt x="236" y="120"/>
                  <a:pt x="236" y="120"/>
                </a:cubicBezTo>
                <a:cubicBezTo>
                  <a:pt x="236" y="55"/>
                  <a:pt x="184" y="3"/>
                  <a:pt x="119" y="3"/>
                </a:cubicBezTo>
                <a:cubicBezTo>
                  <a:pt x="55" y="3"/>
                  <a:pt x="3" y="55"/>
                  <a:pt x="3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54"/>
                  <a:pt x="54" y="0"/>
                  <a:pt x="119" y="0"/>
                </a:cubicBezTo>
                <a:cubicBezTo>
                  <a:pt x="185" y="0"/>
                  <a:pt x="239" y="54"/>
                  <a:pt x="239" y="12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58"/>
          <p:cNvSpPr>
            <a:spLocks/>
          </p:cNvSpPr>
          <p:nvPr/>
        </p:nvSpPr>
        <p:spPr bwMode="auto">
          <a:xfrm>
            <a:off x="5443074" y="3706595"/>
            <a:ext cx="1054507" cy="540802"/>
          </a:xfrm>
          <a:custGeom>
            <a:avLst/>
            <a:gdLst>
              <a:gd name="T0" fmla="*/ 235 w 235"/>
              <a:gd name="T1" fmla="*/ 120 h 120"/>
              <a:gd name="T2" fmla="*/ 232 w 235"/>
              <a:gd name="T3" fmla="*/ 120 h 120"/>
              <a:gd name="T4" fmla="*/ 117 w 235"/>
              <a:gd name="T5" fmla="*/ 3 h 120"/>
              <a:gd name="T6" fmla="*/ 3 w 235"/>
              <a:gd name="T7" fmla="*/ 120 h 120"/>
              <a:gd name="T8" fmla="*/ 0 w 235"/>
              <a:gd name="T9" fmla="*/ 120 h 120"/>
              <a:gd name="T10" fmla="*/ 117 w 235"/>
              <a:gd name="T11" fmla="*/ 0 h 120"/>
              <a:gd name="T12" fmla="*/ 235 w 235"/>
              <a:gd name="T1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5" h="120">
                <a:moveTo>
                  <a:pt x="235" y="120"/>
                </a:moveTo>
                <a:cubicBezTo>
                  <a:pt x="232" y="120"/>
                  <a:pt x="232" y="120"/>
                  <a:pt x="232" y="120"/>
                </a:cubicBezTo>
                <a:cubicBezTo>
                  <a:pt x="232" y="55"/>
                  <a:pt x="181" y="3"/>
                  <a:pt x="117" y="3"/>
                </a:cubicBezTo>
                <a:cubicBezTo>
                  <a:pt x="54" y="3"/>
                  <a:pt x="3" y="55"/>
                  <a:pt x="3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54"/>
                  <a:pt x="53" y="0"/>
                  <a:pt x="117" y="0"/>
                </a:cubicBezTo>
                <a:cubicBezTo>
                  <a:pt x="182" y="0"/>
                  <a:pt x="235" y="54"/>
                  <a:pt x="235" y="12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59"/>
          <p:cNvSpPr>
            <a:spLocks/>
          </p:cNvSpPr>
          <p:nvPr/>
        </p:nvSpPr>
        <p:spPr bwMode="auto">
          <a:xfrm>
            <a:off x="8278049" y="3706595"/>
            <a:ext cx="1075959" cy="540802"/>
          </a:xfrm>
          <a:custGeom>
            <a:avLst/>
            <a:gdLst>
              <a:gd name="T0" fmla="*/ 240 w 240"/>
              <a:gd name="T1" fmla="*/ 120 h 120"/>
              <a:gd name="T2" fmla="*/ 237 w 240"/>
              <a:gd name="T3" fmla="*/ 120 h 120"/>
              <a:gd name="T4" fmla="*/ 120 w 240"/>
              <a:gd name="T5" fmla="*/ 3 h 120"/>
              <a:gd name="T6" fmla="*/ 3 w 240"/>
              <a:gd name="T7" fmla="*/ 120 h 120"/>
              <a:gd name="T8" fmla="*/ 0 w 240"/>
              <a:gd name="T9" fmla="*/ 120 h 120"/>
              <a:gd name="T10" fmla="*/ 120 w 240"/>
              <a:gd name="T11" fmla="*/ 0 h 120"/>
              <a:gd name="T12" fmla="*/ 240 w 240"/>
              <a:gd name="T13" fmla="*/ 12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0" h="120">
                <a:moveTo>
                  <a:pt x="240" y="120"/>
                </a:moveTo>
                <a:cubicBezTo>
                  <a:pt x="237" y="120"/>
                  <a:pt x="237" y="120"/>
                  <a:pt x="237" y="120"/>
                </a:cubicBezTo>
                <a:cubicBezTo>
                  <a:pt x="237" y="55"/>
                  <a:pt x="185" y="3"/>
                  <a:pt x="120" y="3"/>
                </a:cubicBezTo>
                <a:cubicBezTo>
                  <a:pt x="56" y="3"/>
                  <a:pt x="3" y="55"/>
                  <a:pt x="3" y="120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54"/>
                  <a:pt x="54" y="0"/>
                  <a:pt x="120" y="0"/>
                </a:cubicBezTo>
                <a:cubicBezTo>
                  <a:pt x="186" y="0"/>
                  <a:pt x="240" y="54"/>
                  <a:pt x="240" y="12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60"/>
          <p:cNvSpPr>
            <a:spLocks/>
          </p:cNvSpPr>
          <p:nvPr/>
        </p:nvSpPr>
        <p:spPr bwMode="auto">
          <a:xfrm>
            <a:off x="4720500" y="3886110"/>
            <a:ext cx="704510" cy="361287"/>
          </a:xfrm>
          <a:custGeom>
            <a:avLst/>
            <a:gdLst>
              <a:gd name="T0" fmla="*/ 157 w 157"/>
              <a:gd name="T1" fmla="*/ 80 h 80"/>
              <a:gd name="T2" fmla="*/ 155 w 157"/>
              <a:gd name="T3" fmla="*/ 80 h 80"/>
              <a:gd name="T4" fmla="*/ 78 w 157"/>
              <a:gd name="T5" fmla="*/ 2 h 80"/>
              <a:gd name="T6" fmla="*/ 2 w 157"/>
              <a:gd name="T7" fmla="*/ 80 h 80"/>
              <a:gd name="T8" fmla="*/ 0 w 157"/>
              <a:gd name="T9" fmla="*/ 80 h 80"/>
              <a:gd name="T10" fmla="*/ 78 w 157"/>
              <a:gd name="T11" fmla="*/ 0 h 80"/>
              <a:gd name="T12" fmla="*/ 157 w 157"/>
              <a:gd name="T13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7" h="80">
                <a:moveTo>
                  <a:pt x="157" y="80"/>
                </a:moveTo>
                <a:cubicBezTo>
                  <a:pt x="155" y="80"/>
                  <a:pt x="155" y="80"/>
                  <a:pt x="155" y="80"/>
                </a:cubicBezTo>
                <a:cubicBezTo>
                  <a:pt x="155" y="37"/>
                  <a:pt x="121" y="2"/>
                  <a:pt x="78" y="2"/>
                </a:cubicBezTo>
                <a:cubicBezTo>
                  <a:pt x="36" y="2"/>
                  <a:pt x="2" y="37"/>
                  <a:pt x="2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36"/>
                  <a:pt x="35" y="0"/>
                  <a:pt x="78" y="0"/>
                </a:cubicBezTo>
                <a:cubicBezTo>
                  <a:pt x="122" y="0"/>
                  <a:pt x="157" y="36"/>
                  <a:pt x="157" y="8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61"/>
          <p:cNvSpPr>
            <a:spLocks/>
          </p:cNvSpPr>
          <p:nvPr/>
        </p:nvSpPr>
        <p:spPr bwMode="auto">
          <a:xfrm>
            <a:off x="9008526" y="3899658"/>
            <a:ext cx="659349" cy="347739"/>
          </a:xfrm>
          <a:custGeom>
            <a:avLst/>
            <a:gdLst>
              <a:gd name="T0" fmla="*/ 147 w 147"/>
              <a:gd name="T1" fmla="*/ 77 h 77"/>
              <a:gd name="T2" fmla="*/ 144 w 147"/>
              <a:gd name="T3" fmla="*/ 77 h 77"/>
              <a:gd name="T4" fmla="*/ 74 w 147"/>
              <a:gd name="T5" fmla="*/ 3 h 77"/>
              <a:gd name="T6" fmla="*/ 3 w 147"/>
              <a:gd name="T7" fmla="*/ 77 h 77"/>
              <a:gd name="T8" fmla="*/ 0 w 147"/>
              <a:gd name="T9" fmla="*/ 77 h 77"/>
              <a:gd name="T10" fmla="*/ 74 w 147"/>
              <a:gd name="T11" fmla="*/ 0 h 77"/>
              <a:gd name="T12" fmla="*/ 147 w 147"/>
              <a:gd name="T13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77">
                <a:moveTo>
                  <a:pt x="147" y="77"/>
                </a:moveTo>
                <a:cubicBezTo>
                  <a:pt x="144" y="77"/>
                  <a:pt x="144" y="77"/>
                  <a:pt x="144" y="77"/>
                </a:cubicBezTo>
                <a:cubicBezTo>
                  <a:pt x="144" y="36"/>
                  <a:pt x="113" y="3"/>
                  <a:pt x="74" y="3"/>
                </a:cubicBezTo>
                <a:cubicBezTo>
                  <a:pt x="34" y="3"/>
                  <a:pt x="3" y="36"/>
                  <a:pt x="3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35"/>
                  <a:pt x="33" y="0"/>
                  <a:pt x="74" y="0"/>
                </a:cubicBezTo>
                <a:cubicBezTo>
                  <a:pt x="114" y="0"/>
                  <a:pt x="147" y="35"/>
                  <a:pt x="147" y="77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62"/>
          <p:cNvSpPr>
            <a:spLocks/>
          </p:cNvSpPr>
          <p:nvPr/>
        </p:nvSpPr>
        <p:spPr bwMode="auto">
          <a:xfrm>
            <a:off x="4725016" y="4066754"/>
            <a:ext cx="340965" cy="180644"/>
          </a:xfrm>
          <a:custGeom>
            <a:avLst/>
            <a:gdLst>
              <a:gd name="T0" fmla="*/ 76 w 76"/>
              <a:gd name="T1" fmla="*/ 40 h 40"/>
              <a:gd name="T2" fmla="*/ 75 w 76"/>
              <a:gd name="T3" fmla="*/ 40 h 40"/>
              <a:gd name="T4" fmla="*/ 38 w 76"/>
              <a:gd name="T5" fmla="*/ 2 h 40"/>
              <a:gd name="T6" fmla="*/ 1 w 76"/>
              <a:gd name="T7" fmla="*/ 40 h 40"/>
              <a:gd name="T8" fmla="*/ 0 w 76"/>
              <a:gd name="T9" fmla="*/ 40 h 40"/>
              <a:gd name="T10" fmla="*/ 38 w 76"/>
              <a:gd name="T11" fmla="*/ 0 h 40"/>
              <a:gd name="T12" fmla="*/ 76 w 76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40">
                <a:moveTo>
                  <a:pt x="76" y="40"/>
                </a:moveTo>
                <a:cubicBezTo>
                  <a:pt x="75" y="40"/>
                  <a:pt x="75" y="40"/>
                  <a:pt x="75" y="40"/>
                </a:cubicBezTo>
                <a:cubicBezTo>
                  <a:pt x="75" y="19"/>
                  <a:pt x="58" y="2"/>
                  <a:pt x="38" y="2"/>
                </a:cubicBezTo>
                <a:cubicBezTo>
                  <a:pt x="18" y="2"/>
                  <a:pt x="1" y="19"/>
                  <a:pt x="1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7" y="0"/>
                  <a:pt x="38" y="0"/>
                </a:cubicBezTo>
                <a:cubicBezTo>
                  <a:pt x="59" y="0"/>
                  <a:pt x="76" y="18"/>
                  <a:pt x="76" y="4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63"/>
          <p:cNvSpPr>
            <a:spLocks/>
          </p:cNvSpPr>
          <p:nvPr/>
        </p:nvSpPr>
        <p:spPr bwMode="auto">
          <a:xfrm>
            <a:off x="7559991" y="4066754"/>
            <a:ext cx="363545" cy="180644"/>
          </a:xfrm>
          <a:custGeom>
            <a:avLst/>
            <a:gdLst>
              <a:gd name="T0" fmla="*/ 81 w 81"/>
              <a:gd name="T1" fmla="*/ 40 h 40"/>
              <a:gd name="T2" fmla="*/ 79 w 81"/>
              <a:gd name="T3" fmla="*/ 40 h 40"/>
              <a:gd name="T4" fmla="*/ 40 w 81"/>
              <a:gd name="T5" fmla="*/ 2 h 40"/>
              <a:gd name="T6" fmla="*/ 2 w 81"/>
              <a:gd name="T7" fmla="*/ 40 h 40"/>
              <a:gd name="T8" fmla="*/ 0 w 81"/>
              <a:gd name="T9" fmla="*/ 40 h 40"/>
              <a:gd name="T10" fmla="*/ 40 w 81"/>
              <a:gd name="T11" fmla="*/ 0 h 40"/>
              <a:gd name="T12" fmla="*/ 81 w 81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40">
                <a:moveTo>
                  <a:pt x="81" y="40"/>
                </a:moveTo>
                <a:cubicBezTo>
                  <a:pt x="79" y="40"/>
                  <a:pt x="79" y="40"/>
                  <a:pt x="79" y="40"/>
                </a:cubicBezTo>
                <a:cubicBezTo>
                  <a:pt x="79" y="19"/>
                  <a:pt x="62" y="2"/>
                  <a:pt x="40" y="2"/>
                </a:cubicBezTo>
                <a:cubicBezTo>
                  <a:pt x="19" y="2"/>
                  <a:pt x="2" y="19"/>
                  <a:pt x="2" y="4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18"/>
                  <a:pt x="18" y="0"/>
                  <a:pt x="40" y="0"/>
                </a:cubicBezTo>
                <a:cubicBezTo>
                  <a:pt x="63" y="0"/>
                  <a:pt x="81" y="18"/>
                  <a:pt x="81" y="4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64"/>
          <p:cNvSpPr>
            <a:spLocks/>
          </p:cNvSpPr>
          <p:nvPr/>
        </p:nvSpPr>
        <p:spPr bwMode="auto">
          <a:xfrm>
            <a:off x="2573099" y="4539814"/>
            <a:ext cx="39516" cy="108386"/>
          </a:xfrm>
          <a:custGeom>
            <a:avLst/>
            <a:gdLst>
              <a:gd name="T0" fmla="*/ 5 w 9"/>
              <a:gd name="T1" fmla="*/ 24 h 24"/>
              <a:gd name="T2" fmla="*/ 5 w 9"/>
              <a:gd name="T3" fmla="*/ 7 h 24"/>
              <a:gd name="T4" fmla="*/ 0 w 9"/>
              <a:gd name="T5" fmla="*/ 7 h 24"/>
              <a:gd name="T6" fmla="*/ 0 w 9"/>
              <a:gd name="T7" fmla="*/ 4 h 24"/>
              <a:gd name="T8" fmla="*/ 0 w 9"/>
              <a:gd name="T9" fmla="*/ 4 h 24"/>
              <a:gd name="T10" fmla="*/ 6 w 9"/>
              <a:gd name="T11" fmla="*/ 1 h 24"/>
              <a:gd name="T12" fmla="*/ 6 w 9"/>
              <a:gd name="T13" fmla="*/ 0 h 24"/>
              <a:gd name="T14" fmla="*/ 9 w 9"/>
              <a:gd name="T15" fmla="*/ 0 h 24"/>
              <a:gd name="T16" fmla="*/ 9 w 9"/>
              <a:gd name="T17" fmla="*/ 24 h 24"/>
              <a:gd name="T18" fmla="*/ 5 w 9"/>
              <a:gd name="T19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" h="24">
                <a:moveTo>
                  <a:pt x="5" y="24"/>
                </a:moveTo>
                <a:cubicBezTo>
                  <a:pt x="5" y="7"/>
                  <a:pt x="5" y="7"/>
                  <a:pt x="5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3" y="4"/>
                  <a:pt x="5" y="4"/>
                  <a:pt x="6" y="1"/>
                </a:cubicBezTo>
                <a:cubicBezTo>
                  <a:pt x="6" y="0"/>
                  <a:pt x="6" y="0"/>
                  <a:pt x="6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24"/>
                  <a:pt x="9" y="24"/>
                  <a:pt x="9" y="24"/>
                </a:cubicBezTo>
                <a:lnTo>
                  <a:pt x="5" y="24"/>
                </a:ln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65"/>
          <p:cNvSpPr>
            <a:spLocks noEditPoints="1"/>
          </p:cNvSpPr>
          <p:nvPr/>
        </p:nvSpPr>
        <p:spPr bwMode="auto">
          <a:xfrm>
            <a:off x="2214070" y="4539814"/>
            <a:ext cx="62097" cy="108386"/>
          </a:xfrm>
          <a:custGeom>
            <a:avLst/>
            <a:gdLst>
              <a:gd name="T0" fmla="*/ 7 w 14"/>
              <a:gd name="T1" fmla="*/ 0 h 24"/>
              <a:gd name="T2" fmla="*/ 14 w 14"/>
              <a:gd name="T3" fmla="*/ 12 h 24"/>
              <a:gd name="T4" fmla="*/ 7 w 14"/>
              <a:gd name="T5" fmla="*/ 24 h 24"/>
              <a:gd name="T6" fmla="*/ 0 w 14"/>
              <a:gd name="T7" fmla="*/ 12 h 24"/>
              <a:gd name="T8" fmla="*/ 7 w 14"/>
              <a:gd name="T9" fmla="*/ 0 h 24"/>
              <a:gd name="T10" fmla="*/ 7 w 14"/>
              <a:gd name="T11" fmla="*/ 22 h 24"/>
              <a:gd name="T12" fmla="*/ 10 w 14"/>
              <a:gd name="T13" fmla="*/ 12 h 24"/>
              <a:gd name="T14" fmla="*/ 7 w 14"/>
              <a:gd name="T15" fmla="*/ 3 h 24"/>
              <a:gd name="T16" fmla="*/ 3 w 14"/>
              <a:gd name="T17" fmla="*/ 12 h 24"/>
              <a:gd name="T18" fmla="*/ 7 w 14"/>
              <a:gd name="T19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24">
                <a:moveTo>
                  <a:pt x="7" y="0"/>
                </a:moveTo>
                <a:cubicBezTo>
                  <a:pt x="11" y="0"/>
                  <a:pt x="14" y="3"/>
                  <a:pt x="14" y="12"/>
                </a:cubicBezTo>
                <a:cubicBezTo>
                  <a:pt x="14" y="22"/>
                  <a:pt x="11" y="24"/>
                  <a:pt x="7" y="24"/>
                </a:cubicBezTo>
                <a:cubicBezTo>
                  <a:pt x="2" y="24"/>
                  <a:pt x="0" y="22"/>
                  <a:pt x="0" y="12"/>
                </a:cubicBezTo>
                <a:cubicBezTo>
                  <a:pt x="0" y="3"/>
                  <a:pt x="2" y="0"/>
                  <a:pt x="7" y="0"/>
                </a:cubicBezTo>
                <a:close/>
                <a:moveTo>
                  <a:pt x="7" y="22"/>
                </a:moveTo>
                <a:cubicBezTo>
                  <a:pt x="9" y="22"/>
                  <a:pt x="10" y="19"/>
                  <a:pt x="10" y="12"/>
                </a:cubicBezTo>
                <a:cubicBezTo>
                  <a:pt x="10" y="5"/>
                  <a:pt x="9" y="3"/>
                  <a:pt x="7" y="3"/>
                </a:cubicBezTo>
                <a:cubicBezTo>
                  <a:pt x="4" y="3"/>
                  <a:pt x="3" y="5"/>
                  <a:pt x="3" y="12"/>
                </a:cubicBezTo>
                <a:cubicBezTo>
                  <a:pt x="3" y="19"/>
                  <a:pt x="4" y="22"/>
                  <a:pt x="7" y="22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66"/>
          <p:cNvSpPr>
            <a:spLocks/>
          </p:cNvSpPr>
          <p:nvPr/>
        </p:nvSpPr>
        <p:spPr bwMode="auto">
          <a:xfrm>
            <a:off x="2926484" y="4539814"/>
            <a:ext cx="63225" cy="108386"/>
          </a:xfrm>
          <a:custGeom>
            <a:avLst/>
            <a:gdLst>
              <a:gd name="T0" fmla="*/ 14 w 14"/>
              <a:gd name="T1" fmla="*/ 24 h 24"/>
              <a:gd name="T2" fmla="*/ 0 w 14"/>
              <a:gd name="T3" fmla="*/ 24 h 24"/>
              <a:gd name="T4" fmla="*/ 10 w 14"/>
              <a:gd name="T5" fmla="*/ 7 h 24"/>
              <a:gd name="T6" fmla="*/ 7 w 14"/>
              <a:gd name="T7" fmla="*/ 3 h 24"/>
              <a:gd name="T8" fmla="*/ 3 w 14"/>
              <a:gd name="T9" fmla="*/ 8 h 24"/>
              <a:gd name="T10" fmla="*/ 0 w 14"/>
              <a:gd name="T11" fmla="*/ 8 h 24"/>
              <a:gd name="T12" fmla="*/ 7 w 14"/>
              <a:gd name="T13" fmla="*/ 0 h 24"/>
              <a:gd name="T14" fmla="*/ 14 w 14"/>
              <a:gd name="T15" fmla="*/ 7 h 24"/>
              <a:gd name="T16" fmla="*/ 4 w 14"/>
              <a:gd name="T17" fmla="*/ 21 h 24"/>
              <a:gd name="T18" fmla="*/ 14 w 14"/>
              <a:gd name="T19" fmla="*/ 21 h 24"/>
              <a:gd name="T20" fmla="*/ 14 w 14"/>
              <a:gd name="T2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" h="24">
                <a:moveTo>
                  <a:pt x="14" y="24"/>
                </a:moveTo>
                <a:cubicBezTo>
                  <a:pt x="0" y="24"/>
                  <a:pt x="0" y="24"/>
                  <a:pt x="0" y="24"/>
                </a:cubicBezTo>
                <a:cubicBezTo>
                  <a:pt x="0" y="14"/>
                  <a:pt x="10" y="14"/>
                  <a:pt x="10" y="7"/>
                </a:cubicBezTo>
                <a:cubicBezTo>
                  <a:pt x="10" y="5"/>
                  <a:pt x="9" y="3"/>
                  <a:pt x="7" y="3"/>
                </a:cubicBezTo>
                <a:cubicBezTo>
                  <a:pt x="4" y="3"/>
                  <a:pt x="3" y="5"/>
                  <a:pt x="3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3"/>
                  <a:pt x="2" y="0"/>
                  <a:pt x="7" y="0"/>
                </a:cubicBezTo>
                <a:cubicBezTo>
                  <a:pt x="12" y="0"/>
                  <a:pt x="14" y="3"/>
                  <a:pt x="14" y="7"/>
                </a:cubicBezTo>
                <a:cubicBezTo>
                  <a:pt x="14" y="14"/>
                  <a:pt x="6" y="15"/>
                  <a:pt x="4" y="21"/>
                </a:cubicBezTo>
                <a:cubicBezTo>
                  <a:pt x="14" y="21"/>
                  <a:pt x="14" y="21"/>
                  <a:pt x="14" y="21"/>
                </a:cubicBezTo>
                <a:lnTo>
                  <a:pt x="14" y="24"/>
                </a:ln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Freeform 67"/>
          <p:cNvSpPr>
            <a:spLocks/>
          </p:cNvSpPr>
          <p:nvPr/>
        </p:nvSpPr>
        <p:spPr bwMode="auto">
          <a:xfrm>
            <a:off x="3280997" y="4539814"/>
            <a:ext cx="63225" cy="108386"/>
          </a:xfrm>
          <a:custGeom>
            <a:avLst/>
            <a:gdLst>
              <a:gd name="T0" fmla="*/ 4 w 14"/>
              <a:gd name="T1" fmla="*/ 17 h 24"/>
              <a:gd name="T2" fmla="*/ 7 w 14"/>
              <a:gd name="T3" fmla="*/ 22 h 24"/>
              <a:gd name="T4" fmla="*/ 10 w 14"/>
              <a:gd name="T5" fmla="*/ 18 h 24"/>
              <a:gd name="T6" fmla="*/ 7 w 14"/>
              <a:gd name="T7" fmla="*/ 13 h 24"/>
              <a:gd name="T8" fmla="*/ 5 w 14"/>
              <a:gd name="T9" fmla="*/ 13 h 24"/>
              <a:gd name="T10" fmla="*/ 5 w 14"/>
              <a:gd name="T11" fmla="*/ 10 h 24"/>
              <a:gd name="T12" fmla="*/ 6 w 14"/>
              <a:gd name="T13" fmla="*/ 10 h 24"/>
              <a:gd name="T14" fmla="*/ 10 w 14"/>
              <a:gd name="T15" fmla="*/ 6 h 24"/>
              <a:gd name="T16" fmla="*/ 7 w 14"/>
              <a:gd name="T17" fmla="*/ 3 h 24"/>
              <a:gd name="T18" fmla="*/ 4 w 14"/>
              <a:gd name="T19" fmla="*/ 7 h 24"/>
              <a:gd name="T20" fmla="*/ 0 w 14"/>
              <a:gd name="T21" fmla="*/ 7 h 24"/>
              <a:gd name="T22" fmla="*/ 7 w 14"/>
              <a:gd name="T23" fmla="*/ 0 h 24"/>
              <a:gd name="T24" fmla="*/ 14 w 14"/>
              <a:gd name="T25" fmla="*/ 6 h 24"/>
              <a:gd name="T26" fmla="*/ 10 w 14"/>
              <a:gd name="T27" fmla="*/ 12 h 24"/>
              <a:gd name="T28" fmla="*/ 10 w 14"/>
              <a:gd name="T29" fmla="*/ 12 h 24"/>
              <a:gd name="T30" fmla="*/ 14 w 14"/>
              <a:gd name="T31" fmla="*/ 17 h 24"/>
              <a:gd name="T32" fmla="*/ 7 w 14"/>
              <a:gd name="T33" fmla="*/ 24 h 24"/>
              <a:gd name="T34" fmla="*/ 0 w 14"/>
              <a:gd name="T35" fmla="*/ 17 h 24"/>
              <a:gd name="T36" fmla="*/ 4 w 14"/>
              <a:gd name="T37" fmla="*/ 17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4" h="24">
                <a:moveTo>
                  <a:pt x="4" y="17"/>
                </a:moveTo>
                <a:cubicBezTo>
                  <a:pt x="4" y="19"/>
                  <a:pt x="4" y="22"/>
                  <a:pt x="7" y="22"/>
                </a:cubicBezTo>
                <a:cubicBezTo>
                  <a:pt x="9" y="22"/>
                  <a:pt x="10" y="20"/>
                  <a:pt x="10" y="18"/>
                </a:cubicBezTo>
                <a:cubicBezTo>
                  <a:pt x="10" y="15"/>
                  <a:pt x="9" y="13"/>
                  <a:pt x="7" y="13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10"/>
                  <a:pt x="5" y="10"/>
                  <a:pt x="5" y="10"/>
                </a:cubicBezTo>
                <a:cubicBezTo>
                  <a:pt x="6" y="10"/>
                  <a:pt x="6" y="10"/>
                  <a:pt x="6" y="10"/>
                </a:cubicBezTo>
                <a:cubicBezTo>
                  <a:pt x="9" y="10"/>
                  <a:pt x="10" y="9"/>
                  <a:pt x="10" y="6"/>
                </a:cubicBezTo>
                <a:cubicBezTo>
                  <a:pt x="10" y="5"/>
                  <a:pt x="9" y="3"/>
                  <a:pt x="7" y="3"/>
                </a:cubicBezTo>
                <a:cubicBezTo>
                  <a:pt x="5" y="3"/>
                  <a:pt x="4" y="5"/>
                  <a:pt x="4" y="7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0" y="0"/>
                  <a:pt x="14" y="2"/>
                  <a:pt x="14" y="6"/>
                </a:cubicBezTo>
                <a:cubicBezTo>
                  <a:pt x="14" y="9"/>
                  <a:pt x="12" y="11"/>
                  <a:pt x="10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2" y="12"/>
                  <a:pt x="14" y="14"/>
                  <a:pt x="14" y="17"/>
                </a:cubicBezTo>
                <a:cubicBezTo>
                  <a:pt x="14" y="22"/>
                  <a:pt x="12" y="24"/>
                  <a:pt x="7" y="24"/>
                </a:cubicBezTo>
                <a:cubicBezTo>
                  <a:pt x="3" y="24"/>
                  <a:pt x="0" y="22"/>
                  <a:pt x="0" y="17"/>
                </a:cubicBezTo>
                <a:lnTo>
                  <a:pt x="4" y="17"/>
                </a:ln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68"/>
          <p:cNvSpPr>
            <a:spLocks noEditPoints="1"/>
          </p:cNvSpPr>
          <p:nvPr/>
        </p:nvSpPr>
        <p:spPr bwMode="auto">
          <a:xfrm>
            <a:off x="3635510" y="4539814"/>
            <a:ext cx="67741" cy="108386"/>
          </a:xfrm>
          <a:custGeom>
            <a:avLst/>
            <a:gdLst>
              <a:gd name="T0" fmla="*/ 0 w 60"/>
              <a:gd name="T1" fmla="*/ 60 h 96"/>
              <a:gd name="T2" fmla="*/ 36 w 60"/>
              <a:gd name="T3" fmla="*/ 0 h 96"/>
              <a:gd name="T4" fmla="*/ 52 w 60"/>
              <a:gd name="T5" fmla="*/ 0 h 96"/>
              <a:gd name="T6" fmla="*/ 52 w 60"/>
              <a:gd name="T7" fmla="*/ 64 h 96"/>
              <a:gd name="T8" fmla="*/ 60 w 60"/>
              <a:gd name="T9" fmla="*/ 64 h 96"/>
              <a:gd name="T10" fmla="*/ 60 w 60"/>
              <a:gd name="T11" fmla="*/ 76 h 96"/>
              <a:gd name="T12" fmla="*/ 52 w 60"/>
              <a:gd name="T13" fmla="*/ 76 h 96"/>
              <a:gd name="T14" fmla="*/ 52 w 60"/>
              <a:gd name="T15" fmla="*/ 96 h 96"/>
              <a:gd name="T16" fmla="*/ 36 w 60"/>
              <a:gd name="T17" fmla="*/ 96 h 96"/>
              <a:gd name="T18" fmla="*/ 36 w 60"/>
              <a:gd name="T19" fmla="*/ 76 h 96"/>
              <a:gd name="T20" fmla="*/ 0 w 60"/>
              <a:gd name="T21" fmla="*/ 76 h 96"/>
              <a:gd name="T22" fmla="*/ 0 w 60"/>
              <a:gd name="T23" fmla="*/ 60 h 96"/>
              <a:gd name="T24" fmla="*/ 36 w 60"/>
              <a:gd name="T25" fmla="*/ 24 h 96"/>
              <a:gd name="T26" fmla="*/ 36 w 60"/>
              <a:gd name="T27" fmla="*/ 24 h 96"/>
              <a:gd name="T28" fmla="*/ 12 w 60"/>
              <a:gd name="T29" fmla="*/ 64 h 96"/>
              <a:gd name="T30" fmla="*/ 36 w 60"/>
              <a:gd name="T31" fmla="*/ 64 h 96"/>
              <a:gd name="T32" fmla="*/ 36 w 60"/>
              <a:gd name="T33" fmla="*/ 2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0" h="96">
                <a:moveTo>
                  <a:pt x="0" y="60"/>
                </a:moveTo>
                <a:lnTo>
                  <a:pt x="36" y="0"/>
                </a:lnTo>
                <a:lnTo>
                  <a:pt x="52" y="0"/>
                </a:lnTo>
                <a:lnTo>
                  <a:pt x="52" y="64"/>
                </a:lnTo>
                <a:lnTo>
                  <a:pt x="60" y="64"/>
                </a:lnTo>
                <a:lnTo>
                  <a:pt x="60" y="76"/>
                </a:lnTo>
                <a:lnTo>
                  <a:pt x="52" y="76"/>
                </a:lnTo>
                <a:lnTo>
                  <a:pt x="52" y="96"/>
                </a:lnTo>
                <a:lnTo>
                  <a:pt x="36" y="96"/>
                </a:lnTo>
                <a:lnTo>
                  <a:pt x="36" y="76"/>
                </a:lnTo>
                <a:lnTo>
                  <a:pt x="0" y="76"/>
                </a:lnTo>
                <a:lnTo>
                  <a:pt x="0" y="60"/>
                </a:lnTo>
                <a:close/>
                <a:moveTo>
                  <a:pt x="36" y="24"/>
                </a:moveTo>
                <a:lnTo>
                  <a:pt x="36" y="24"/>
                </a:lnTo>
                <a:lnTo>
                  <a:pt x="12" y="64"/>
                </a:lnTo>
                <a:lnTo>
                  <a:pt x="36" y="64"/>
                </a:lnTo>
                <a:lnTo>
                  <a:pt x="36" y="24"/>
                </a:ln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3994539" y="4544330"/>
            <a:ext cx="62097" cy="103870"/>
          </a:xfrm>
          <a:custGeom>
            <a:avLst/>
            <a:gdLst>
              <a:gd name="T0" fmla="*/ 0 w 14"/>
              <a:gd name="T1" fmla="*/ 17 h 23"/>
              <a:gd name="T2" fmla="*/ 4 w 14"/>
              <a:gd name="T3" fmla="*/ 17 h 23"/>
              <a:gd name="T4" fmla="*/ 4 w 14"/>
              <a:gd name="T5" fmla="*/ 17 h 23"/>
              <a:gd name="T6" fmla="*/ 7 w 14"/>
              <a:gd name="T7" fmla="*/ 21 h 23"/>
              <a:gd name="T8" fmla="*/ 10 w 14"/>
              <a:gd name="T9" fmla="*/ 15 h 23"/>
              <a:gd name="T10" fmla="*/ 7 w 14"/>
              <a:gd name="T11" fmla="*/ 10 h 23"/>
              <a:gd name="T12" fmla="*/ 4 w 14"/>
              <a:gd name="T13" fmla="*/ 12 h 23"/>
              <a:gd name="T14" fmla="*/ 1 w 14"/>
              <a:gd name="T15" fmla="*/ 12 h 23"/>
              <a:gd name="T16" fmla="*/ 2 w 14"/>
              <a:gd name="T17" fmla="*/ 0 h 23"/>
              <a:gd name="T18" fmla="*/ 13 w 14"/>
              <a:gd name="T19" fmla="*/ 0 h 23"/>
              <a:gd name="T20" fmla="*/ 13 w 14"/>
              <a:gd name="T21" fmla="*/ 3 h 23"/>
              <a:gd name="T22" fmla="*/ 5 w 14"/>
              <a:gd name="T23" fmla="*/ 3 h 23"/>
              <a:gd name="T24" fmla="*/ 4 w 14"/>
              <a:gd name="T25" fmla="*/ 9 h 23"/>
              <a:gd name="T26" fmla="*/ 4 w 14"/>
              <a:gd name="T27" fmla="*/ 9 h 23"/>
              <a:gd name="T28" fmla="*/ 8 w 14"/>
              <a:gd name="T29" fmla="*/ 7 h 23"/>
              <a:gd name="T30" fmla="*/ 14 w 14"/>
              <a:gd name="T31" fmla="*/ 15 h 23"/>
              <a:gd name="T32" fmla="*/ 7 w 14"/>
              <a:gd name="T33" fmla="*/ 23 h 23"/>
              <a:gd name="T34" fmla="*/ 0 w 14"/>
              <a:gd name="T35" fmla="*/ 1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" h="23">
                <a:moveTo>
                  <a:pt x="0" y="17"/>
                </a:move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9"/>
                  <a:pt x="5" y="21"/>
                  <a:pt x="7" y="21"/>
                </a:cubicBezTo>
                <a:cubicBezTo>
                  <a:pt x="10" y="21"/>
                  <a:pt x="10" y="18"/>
                  <a:pt x="10" y="15"/>
                </a:cubicBezTo>
                <a:cubicBezTo>
                  <a:pt x="10" y="12"/>
                  <a:pt x="10" y="10"/>
                  <a:pt x="7" y="10"/>
                </a:cubicBezTo>
                <a:cubicBezTo>
                  <a:pt x="6" y="10"/>
                  <a:pt x="4" y="11"/>
                  <a:pt x="4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2" y="0"/>
                  <a:pt x="2" y="0"/>
                  <a:pt x="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3"/>
                  <a:pt x="13" y="3"/>
                  <a:pt x="13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4" y="9"/>
                  <a:pt x="4" y="9"/>
                </a:cubicBezTo>
                <a:cubicBezTo>
                  <a:pt x="5" y="8"/>
                  <a:pt x="6" y="7"/>
                  <a:pt x="8" y="7"/>
                </a:cubicBezTo>
                <a:cubicBezTo>
                  <a:pt x="13" y="7"/>
                  <a:pt x="14" y="11"/>
                  <a:pt x="14" y="15"/>
                </a:cubicBezTo>
                <a:cubicBezTo>
                  <a:pt x="14" y="20"/>
                  <a:pt x="12" y="23"/>
                  <a:pt x="7" y="23"/>
                </a:cubicBezTo>
                <a:cubicBezTo>
                  <a:pt x="3" y="23"/>
                  <a:pt x="0" y="21"/>
                  <a:pt x="0" y="17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70"/>
          <p:cNvSpPr>
            <a:spLocks noEditPoints="1"/>
          </p:cNvSpPr>
          <p:nvPr/>
        </p:nvSpPr>
        <p:spPr bwMode="auto">
          <a:xfrm>
            <a:off x="4353568" y="4539814"/>
            <a:ext cx="62097" cy="108386"/>
          </a:xfrm>
          <a:custGeom>
            <a:avLst/>
            <a:gdLst>
              <a:gd name="T0" fmla="*/ 10 w 14"/>
              <a:gd name="T1" fmla="*/ 6 h 24"/>
              <a:gd name="T2" fmla="*/ 7 w 14"/>
              <a:gd name="T3" fmla="*/ 3 h 24"/>
              <a:gd name="T4" fmla="*/ 3 w 14"/>
              <a:gd name="T5" fmla="*/ 11 h 24"/>
              <a:gd name="T6" fmla="*/ 4 w 14"/>
              <a:gd name="T7" fmla="*/ 11 h 24"/>
              <a:gd name="T8" fmla="*/ 8 w 14"/>
              <a:gd name="T9" fmla="*/ 9 h 24"/>
              <a:gd name="T10" fmla="*/ 14 w 14"/>
              <a:gd name="T11" fmla="*/ 16 h 24"/>
              <a:gd name="T12" fmla="*/ 7 w 14"/>
              <a:gd name="T13" fmla="*/ 24 h 24"/>
              <a:gd name="T14" fmla="*/ 0 w 14"/>
              <a:gd name="T15" fmla="*/ 13 h 24"/>
              <a:gd name="T16" fmla="*/ 7 w 14"/>
              <a:gd name="T17" fmla="*/ 0 h 24"/>
              <a:gd name="T18" fmla="*/ 14 w 14"/>
              <a:gd name="T19" fmla="*/ 6 h 24"/>
              <a:gd name="T20" fmla="*/ 10 w 14"/>
              <a:gd name="T21" fmla="*/ 6 h 24"/>
              <a:gd name="T22" fmla="*/ 7 w 14"/>
              <a:gd name="T23" fmla="*/ 22 h 24"/>
              <a:gd name="T24" fmla="*/ 10 w 14"/>
              <a:gd name="T25" fmla="*/ 17 h 24"/>
              <a:gd name="T26" fmla="*/ 7 w 14"/>
              <a:gd name="T27" fmla="*/ 12 h 24"/>
              <a:gd name="T28" fmla="*/ 4 w 14"/>
              <a:gd name="T29" fmla="*/ 17 h 24"/>
              <a:gd name="T30" fmla="*/ 7 w 14"/>
              <a:gd name="T31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" h="24">
                <a:moveTo>
                  <a:pt x="10" y="6"/>
                </a:moveTo>
                <a:cubicBezTo>
                  <a:pt x="10" y="5"/>
                  <a:pt x="9" y="3"/>
                  <a:pt x="7" y="3"/>
                </a:cubicBezTo>
                <a:cubicBezTo>
                  <a:pt x="4" y="3"/>
                  <a:pt x="3" y="8"/>
                  <a:pt x="3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4" y="9"/>
                  <a:pt x="6" y="9"/>
                  <a:pt x="8" y="9"/>
                </a:cubicBezTo>
                <a:cubicBezTo>
                  <a:pt x="11" y="9"/>
                  <a:pt x="14" y="11"/>
                  <a:pt x="14" y="16"/>
                </a:cubicBezTo>
                <a:cubicBezTo>
                  <a:pt x="14" y="21"/>
                  <a:pt x="12" y="24"/>
                  <a:pt x="7" y="24"/>
                </a:cubicBezTo>
                <a:cubicBezTo>
                  <a:pt x="1" y="24"/>
                  <a:pt x="0" y="20"/>
                  <a:pt x="0" y="13"/>
                </a:cubicBezTo>
                <a:cubicBezTo>
                  <a:pt x="0" y="6"/>
                  <a:pt x="1" y="0"/>
                  <a:pt x="7" y="0"/>
                </a:cubicBezTo>
                <a:cubicBezTo>
                  <a:pt x="11" y="0"/>
                  <a:pt x="14" y="2"/>
                  <a:pt x="14" y="6"/>
                </a:cubicBezTo>
                <a:lnTo>
                  <a:pt x="10" y="6"/>
                </a:lnTo>
                <a:close/>
                <a:moveTo>
                  <a:pt x="7" y="22"/>
                </a:moveTo>
                <a:cubicBezTo>
                  <a:pt x="9" y="22"/>
                  <a:pt x="10" y="19"/>
                  <a:pt x="10" y="17"/>
                </a:cubicBezTo>
                <a:cubicBezTo>
                  <a:pt x="10" y="13"/>
                  <a:pt x="9" y="12"/>
                  <a:pt x="7" y="12"/>
                </a:cubicBezTo>
                <a:cubicBezTo>
                  <a:pt x="4" y="12"/>
                  <a:pt x="4" y="14"/>
                  <a:pt x="4" y="17"/>
                </a:cubicBezTo>
                <a:cubicBezTo>
                  <a:pt x="4" y="20"/>
                  <a:pt x="5" y="22"/>
                  <a:pt x="7" y="22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71"/>
          <p:cNvSpPr>
            <a:spLocks/>
          </p:cNvSpPr>
          <p:nvPr/>
        </p:nvSpPr>
        <p:spPr bwMode="auto">
          <a:xfrm>
            <a:off x="4706951" y="4544330"/>
            <a:ext cx="63225" cy="103870"/>
          </a:xfrm>
          <a:custGeom>
            <a:avLst/>
            <a:gdLst>
              <a:gd name="T0" fmla="*/ 0 w 14"/>
              <a:gd name="T1" fmla="*/ 0 h 23"/>
              <a:gd name="T2" fmla="*/ 14 w 14"/>
              <a:gd name="T3" fmla="*/ 0 h 23"/>
              <a:gd name="T4" fmla="*/ 14 w 14"/>
              <a:gd name="T5" fmla="*/ 3 h 23"/>
              <a:gd name="T6" fmla="*/ 7 w 14"/>
              <a:gd name="T7" fmla="*/ 23 h 23"/>
              <a:gd name="T8" fmla="*/ 3 w 14"/>
              <a:gd name="T9" fmla="*/ 23 h 23"/>
              <a:gd name="T10" fmla="*/ 11 w 14"/>
              <a:gd name="T11" fmla="*/ 3 h 23"/>
              <a:gd name="T12" fmla="*/ 0 w 14"/>
              <a:gd name="T13" fmla="*/ 3 h 23"/>
              <a:gd name="T14" fmla="*/ 0 w 14"/>
              <a:gd name="T15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" h="23">
                <a:moveTo>
                  <a:pt x="0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3"/>
                  <a:pt x="14" y="3"/>
                  <a:pt x="14" y="3"/>
                </a:cubicBezTo>
                <a:cubicBezTo>
                  <a:pt x="11" y="8"/>
                  <a:pt x="7" y="16"/>
                  <a:pt x="7" y="23"/>
                </a:cubicBezTo>
                <a:cubicBezTo>
                  <a:pt x="3" y="23"/>
                  <a:pt x="3" y="23"/>
                  <a:pt x="3" y="23"/>
                </a:cubicBezTo>
                <a:cubicBezTo>
                  <a:pt x="3" y="16"/>
                  <a:pt x="7" y="8"/>
                  <a:pt x="11" y="3"/>
                </a:cubicBezTo>
                <a:cubicBezTo>
                  <a:pt x="0" y="3"/>
                  <a:pt x="0" y="3"/>
                  <a:pt x="0" y="3"/>
                </a:cubicBezTo>
                <a:lnTo>
                  <a:pt x="0" y="0"/>
                </a:ln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72"/>
          <p:cNvSpPr>
            <a:spLocks noEditPoints="1"/>
          </p:cNvSpPr>
          <p:nvPr/>
        </p:nvSpPr>
        <p:spPr bwMode="auto">
          <a:xfrm>
            <a:off x="5065980" y="4539814"/>
            <a:ext cx="63225" cy="108386"/>
          </a:xfrm>
          <a:custGeom>
            <a:avLst/>
            <a:gdLst>
              <a:gd name="T0" fmla="*/ 0 w 14"/>
              <a:gd name="T1" fmla="*/ 17 h 24"/>
              <a:gd name="T2" fmla="*/ 4 w 14"/>
              <a:gd name="T3" fmla="*/ 11 h 24"/>
              <a:gd name="T4" fmla="*/ 4 w 14"/>
              <a:gd name="T5" fmla="*/ 11 h 24"/>
              <a:gd name="T6" fmla="*/ 0 w 14"/>
              <a:gd name="T7" fmla="*/ 6 h 24"/>
              <a:gd name="T8" fmla="*/ 7 w 14"/>
              <a:gd name="T9" fmla="*/ 0 h 24"/>
              <a:gd name="T10" fmla="*/ 13 w 14"/>
              <a:gd name="T11" fmla="*/ 6 h 24"/>
              <a:gd name="T12" fmla="*/ 10 w 14"/>
              <a:gd name="T13" fmla="*/ 11 h 24"/>
              <a:gd name="T14" fmla="*/ 10 w 14"/>
              <a:gd name="T15" fmla="*/ 11 h 24"/>
              <a:gd name="T16" fmla="*/ 14 w 14"/>
              <a:gd name="T17" fmla="*/ 17 h 24"/>
              <a:gd name="T18" fmla="*/ 7 w 14"/>
              <a:gd name="T19" fmla="*/ 24 h 24"/>
              <a:gd name="T20" fmla="*/ 0 w 14"/>
              <a:gd name="T21" fmla="*/ 17 h 24"/>
              <a:gd name="T22" fmla="*/ 7 w 14"/>
              <a:gd name="T23" fmla="*/ 22 h 24"/>
              <a:gd name="T24" fmla="*/ 10 w 14"/>
              <a:gd name="T25" fmla="*/ 17 h 24"/>
              <a:gd name="T26" fmla="*/ 7 w 14"/>
              <a:gd name="T27" fmla="*/ 13 h 24"/>
              <a:gd name="T28" fmla="*/ 3 w 14"/>
              <a:gd name="T29" fmla="*/ 17 h 24"/>
              <a:gd name="T30" fmla="*/ 7 w 14"/>
              <a:gd name="T31" fmla="*/ 22 h 24"/>
              <a:gd name="T32" fmla="*/ 7 w 14"/>
              <a:gd name="T33" fmla="*/ 10 h 24"/>
              <a:gd name="T34" fmla="*/ 10 w 14"/>
              <a:gd name="T35" fmla="*/ 6 h 24"/>
              <a:gd name="T36" fmla="*/ 7 w 14"/>
              <a:gd name="T37" fmla="*/ 3 h 24"/>
              <a:gd name="T38" fmla="*/ 4 w 14"/>
              <a:gd name="T39" fmla="*/ 6 h 24"/>
              <a:gd name="T40" fmla="*/ 7 w 14"/>
              <a:gd name="T41" fmla="*/ 1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" h="24">
                <a:moveTo>
                  <a:pt x="0" y="17"/>
                </a:moveTo>
                <a:cubicBezTo>
                  <a:pt x="0" y="14"/>
                  <a:pt x="1" y="12"/>
                  <a:pt x="4" y="11"/>
                </a:cubicBezTo>
                <a:cubicBezTo>
                  <a:pt x="4" y="11"/>
                  <a:pt x="4" y="11"/>
                  <a:pt x="4" y="11"/>
                </a:cubicBezTo>
                <a:cubicBezTo>
                  <a:pt x="2" y="11"/>
                  <a:pt x="0" y="9"/>
                  <a:pt x="0" y="6"/>
                </a:cubicBezTo>
                <a:cubicBezTo>
                  <a:pt x="0" y="3"/>
                  <a:pt x="3" y="0"/>
                  <a:pt x="7" y="0"/>
                </a:cubicBezTo>
                <a:cubicBezTo>
                  <a:pt x="11" y="0"/>
                  <a:pt x="13" y="3"/>
                  <a:pt x="13" y="6"/>
                </a:cubicBezTo>
                <a:cubicBezTo>
                  <a:pt x="13" y="9"/>
                  <a:pt x="12" y="11"/>
                  <a:pt x="10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2" y="12"/>
                  <a:pt x="14" y="14"/>
                  <a:pt x="14" y="17"/>
                </a:cubicBezTo>
                <a:cubicBezTo>
                  <a:pt x="14" y="22"/>
                  <a:pt x="12" y="24"/>
                  <a:pt x="7" y="24"/>
                </a:cubicBezTo>
                <a:cubicBezTo>
                  <a:pt x="2" y="24"/>
                  <a:pt x="0" y="22"/>
                  <a:pt x="0" y="17"/>
                </a:cubicBezTo>
                <a:close/>
                <a:moveTo>
                  <a:pt x="7" y="22"/>
                </a:moveTo>
                <a:cubicBezTo>
                  <a:pt x="10" y="22"/>
                  <a:pt x="10" y="20"/>
                  <a:pt x="10" y="17"/>
                </a:cubicBezTo>
                <a:cubicBezTo>
                  <a:pt x="10" y="15"/>
                  <a:pt x="10" y="13"/>
                  <a:pt x="7" y="13"/>
                </a:cubicBezTo>
                <a:cubicBezTo>
                  <a:pt x="4" y="13"/>
                  <a:pt x="3" y="15"/>
                  <a:pt x="3" y="17"/>
                </a:cubicBezTo>
                <a:cubicBezTo>
                  <a:pt x="3" y="20"/>
                  <a:pt x="4" y="22"/>
                  <a:pt x="7" y="22"/>
                </a:cubicBezTo>
                <a:close/>
                <a:moveTo>
                  <a:pt x="7" y="10"/>
                </a:moveTo>
                <a:cubicBezTo>
                  <a:pt x="9" y="10"/>
                  <a:pt x="10" y="8"/>
                  <a:pt x="10" y="6"/>
                </a:cubicBezTo>
                <a:cubicBezTo>
                  <a:pt x="10" y="5"/>
                  <a:pt x="9" y="3"/>
                  <a:pt x="7" y="3"/>
                </a:cubicBezTo>
                <a:cubicBezTo>
                  <a:pt x="4" y="3"/>
                  <a:pt x="4" y="5"/>
                  <a:pt x="4" y="6"/>
                </a:cubicBezTo>
                <a:cubicBezTo>
                  <a:pt x="4" y="8"/>
                  <a:pt x="4" y="10"/>
                  <a:pt x="7" y="10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73"/>
          <p:cNvSpPr>
            <a:spLocks noEditPoints="1"/>
          </p:cNvSpPr>
          <p:nvPr/>
        </p:nvSpPr>
        <p:spPr bwMode="auto">
          <a:xfrm>
            <a:off x="5420493" y="4539814"/>
            <a:ext cx="67741" cy="108386"/>
          </a:xfrm>
          <a:custGeom>
            <a:avLst/>
            <a:gdLst>
              <a:gd name="T0" fmla="*/ 4 w 15"/>
              <a:gd name="T1" fmla="*/ 19 h 24"/>
              <a:gd name="T2" fmla="*/ 7 w 15"/>
              <a:gd name="T3" fmla="*/ 22 h 24"/>
              <a:gd name="T4" fmla="*/ 11 w 15"/>
              <a:gd name="T5" fmla="*/ 14 h 24"/>
              <a:gd name="T6" fmla="*/ 11 w 15"/>
              <a:gd name="T7" fmla="*/ 14 h 24"/>
              <a:gd name="T8" fmla="*/ 6 w 15"/>
              <a:gd name="T9" fmla="*/ 16 h 24"/>
              <a:gd name="T10" fmla="*/ 0 w 15"/>
              <a:gd name="T11" fmla="*/ 9 h 24"/>
              <a:gd name="T12" fmla="*/ 7 w 15"/>
              <a:gd name="T13" fmla="*/ 0 h 24"/>
              <a:gd name="T14" fmla="*/ 15 w 15"/>
              <a:gd name="T15" fmla="*/ 12 h 24"/>
              <a:gd name="T16" fmla="*/ 7 w 15"/>
              <a:gd name="T17" fmla="*/ 24 h 24"/>
              <a:gd name="T18" fmla="*/ 1 w 15"/>
              <a:gd name="T19" fmla="*/ 19 h 24"/>
              <a:gd name="T20" fmla="*/ 4 w 15"/>
              <a:gd name="T21" fmla="*/ 19 h 24"/>
              <a:gd name="T22" fmla="*/ 7 w 15"/>
              <a:gd name="T23" fmla="*/ 3 h 24"/>
              <a:gd name="T24" fmla="*/ 4 w 15"/>
              <a:gd name="T25" fmla="*/ 8 h 24"/>
              <a:gd name="T26" fmla="*/ 7 w 15"/>
              <a:gd name="T27" fmla="*/ 13 h 24"/>
              <a:gd name="T28" fmla="*/ 10 w 15"/>
              <a:gd name="T29" fmla="*/ 8 h 24"/>
              <a:gd name="T30" fmla="*/ 7 w 15"/>
              <a:gd name="T31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" h="24">
                <a:moveTo>
                  <a:pt x="4" y="19"/>
                </a:moveTo>
                <a:cubicBezTo>
                  <a:pt x="4" y="20"/>
                  <a:pt x="5" y="22"/>
                  <a:pt x="7" y="22"/>
                </a:cubicBezTo>
                <a:cubicBezTo>
                  <a:pt x="11" y="22"/>
                  <a:pt x="11" y="17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5"/>
                  <a:pt x="8" y="16"/>
                  <a:pt x="6" y="16"/>
                </a:cubicBezTo>
                <a:cubicBezTo>
                  <a:pt x="3" y="16"/>
                  <a:pt x="0" y="14"/>
                  <a:pt x="0" y="9"/>
                </a:cubicBezTo>
                <a:cubicBezTo>
                  <a:pt x="0" y="3"/>
                  <a:pt x="2" y="0"/>
                  <a:pt x="7" y="0"/>
                </a:cubicBezTo>
                <a:cubicBezTo>
                  <a:pt x="13" y="0"/>
                  <a:pt x="15" y="5"/>
                  <a:pt x="15" y="12"/>
                </a:cubicBezTo>
                <a:cubicBezTo>
                  <a:pt x="15" y="19"/>
                  <a:pt x="13" y="24"/>
                  <a:pt x="7" y="24"/>
                </a:cubicBezTo>
                <a:cubicBezTo>
                  <a:pt x="3" y="24"/>
                  <a:pt x="1" y="23"/>
                  <a:pt x="1" y="19"/>
                </a:cubicBezTo>
                <a:lnTo>
                  <a:pt x="4" y="19"/>
                </a:lnTo>
                <a:close/>
                <a:moveTo>
                  <a:pt x="7" y="3"/>
                </a:moveTo>
                <a:cubicBezTo>
                  <a:pt x="5" y="3"/>
                  <a:pt x="4" y="5"/>
                  <a:pt x="4" y="8"/>
                </a:cubicBezTo>
                <a:cubicBezTo>
                  <a:pt x="4" y="11"/>
                  <a:pt x="5" y="13"/>
                  <a:pt x="7" y="13"/>
                </a:cubicBezTo>
                <a:cubicBezTo>
                  <a:pt x="10" y="13"/>
                  <a:pt x="10" y="11"/>
                  <a:pt x="10" y="8"/>
                </a:cubicBezTo>
                <a:cubicBezTo>
                  <a:pt x="10" y="5"/>
                  <a:pt x="9" y="3"/>
                  <a:pt x="7" y="3"/>
                </a:cubicBezTo>
                <a:close/>
              </a:path>
            </a:pathLst>
          </a:custGeom>
          <a:solidFill>
            <a:srgbClr val="605B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9" name="组合 68"/>
          <p:cNvGrpSpPr/>
          <p:nvPr/>
        </p:nvGrpSpPr>
        <p:grpSpPr>
          <a:xfrm>
            <a:off x="5784038" y="4539814"/>
            <a:ext cx="129838" cy="108386"/>
            <a:chOff x="5784038" y="4539814"/>
            <a:chExt cx="129838" cy="108386"/>
          </a:xfrm>
        </p:grpSpPr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5784038" y="4539814"/>
              <a:ext cx="40645" cy="108386"/>
            </a:xfrm>
            <a:custGeom>
              <a:avLst/>
              <a:gdLst>
                <a:gd name="T0" fmla="*/ 5 w 9"/>
                <a:gd name="T1" fmla="*/ 24 h 24"/>
                <a:gd name="T2" fmla="*/ 5 w 9"/>
                <a:gd name="T3" fmla="*/ 7 h 24"/>
                <a:gd name="T4" fmla="*/ 0 w 9"/>
                <a:gd name="T5" fmla="*/ 7 h 24"/>
                <a:gd name="T6" fmla="*/ 0 w 9"/>
                <a:gd name="T7" fmla="*/ 4 h 24"/>
                <a:gd name="T8" fmla="*/ 0 w 9"/>
                <a:gd name="T9" fmla="*/ 4 h 24"/>
                <a:gd name="T10" fmla="*/ 6 w 9"/>
                <a:gd name="T11" fmla="*/ 1 h 24"/>
                <a:gd name="T12" fmla="*/ 6 w 9"/>
                <a:gd name="T13" fmla="*/ 0 h 24"/>
                <a:gd name="T14" fmla="*/ 9 w 9"/>
                <a:gd name="T15" fmla="*/ 0 h 24"/>
                <a:gd name="T16" fmla="*/ 9 w 9"/>
                <a:gd name="T17" fmla="*/ 24 h 24"/>
                <a:gd name="T18" fmla="*/ 5 w 9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5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5"/>
            <p:cNvSpPr>
              <a:spLocks noEditPoints="1"/>
            </p:cNvSpPr>
            <p:nvPr/>
          </p:nvSpPr>
          <p:spPr bwMode="auto">
            <a:xfrm>
              <a:off x="5850651" y="4539814"/>
              <a:ext cx="63225" cy="108386"/>
            </a:xfrm>
            <a:custGeom>
              <a:avLst/>
              <a:gdLst>
                <a:gd name="T0" fmla="*/ 7 w 14"/>
                <a:gd name="T1" fmla="*/ 0 h 24"/>
                <a:gd name="T2" fmla="*/ 14 w 14"/>
                <a:gd name="T3" fmla="*/ 12 h 24"/>
                <a:gd name="T4" fmla="*/ 7 w 14"/>
                <a:gd name="T5" fmla="*/ 24 h 24"/>
                <a:gd name="T6" fmla="*/ 0 w 14"/>
                <a:gd name="T7" fmla="*/ 12 h 24"/>
                <a:gd name="T8" fmla="*/ 7 w 14"/>
                <a:gd name="T9" fmla="*/ 0 h 24"/>
                <a:gd name="T10" fmla="*/ 7 w 14"/>
                <a:gd name="T11" fmla="*/ 22 h 24"/>
                <a:gd name="T12" fmla="*/ 10 w 14"/>
                <a:gd name="T13" fmla="*/ 12 h 24"/>
                <a:gd name="T14" fmla="*/ 7 w 14"/>
                <a:gd name="T15" fmla="*/ 3 h 24"/>
                <a:gd name="T16" fmla="*/ 4 w 14"/>
                <a:gd name="T17" fmla="*/ 12 h 24"/>
                <a:gd name="T18" fmla="*/ 7 w 14"/>
                <a:gd name="T19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4">
                  <a:moveTo>
                    <a:pt x="7" y="0"/>
                  </a:moveTo>
                  <a:cubicBezTo>
                    <a:pt x="12" y="0"/>
                    <a:pt x="14" y="3"/>
                    <a:pt x="14" y="12"/>
                  </a:cubicBezTo>
                  <a:cubicBezTo>
                    <a:pt x="14" y="22"/>
                    <a:pt x="12" y="24"/>
                    <a:pt x="7" y="24"/>
                  </a:cubicBezTo>
                  <a:cubicBezTo>
                    <a:pt x="2" y="24"/>
                    <a:pt x="0" y="22"/>
                    <a:pt x="0" y="12"/>
                  </a:cubicBezTo>
                  <a:cubicBezTo>
                    <a:pt x="0" y="3"/>
                    <a:pt x="2" y="0"/>
                    <a:pt x="7" y="0"/>
                  </a:cubicBezTo>
                  <a:close/>
                  <a:moveTo>
                    <a:pt x="7" y="22"/>
                  </a:moveTo>
                  <a:cubicBezTo>
                    <a:pt x="10" y="22"/>
                    <a:pt x="10" y="19"/>
                    <a:pt x="10" y="12"/>
                  </a:cubicBezTo>
                  <a:cubicBezTo>
                    <a:pt x="10" y="5"/>
                    <a:pt x="10" y="3"/>
                    <a:pt x="7" y="3"/>
                  </a:cubicBezTo>
                  <a:cubicBezTo>
                    <a:pt x="4" y="3"/>
                    <a:pt x="4" y="5"/>
                    <a:pt x="4" y="12"/>
                  </a:cubicBezTo>
                  <a:cubicBezTo>
                    <a:pt x="4" y="19"/>
                    <a:pt x="4" y="22"/>
                    <a:pt x="7" y="22"/>
                  </a:cubicBez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138551" y="4539814"/>
            <a:ext cx="111774" cy="108386"/>
            <a:chOff x="6138551" y="4539814"/>
            <a:chExt cx="111774" cy="108386"/>
          </a:xfrm>
        </p:grpSpPr>
        <p:sp>
          <p:nvSpPr>
            <p:cNvPr id="73" name="Freeform 76"/>
            <p:cNvSpPr>
              <a:spLocks/>
            </p:cNvSpPr>
            <p:nvPr/>
          </p:nvSpPr>
          <p:spPr bwMode="auto">
            <a:xfrm>
              <a:off x="6138551" y="4539814"/>
              <a:ext cx="39516" cy="108386"/>
            </a:xfrm>
            <a:custGeom>
              <a:avLst/>
              <a:gdLst>
                <a:gd name="T0" fmla="*/ 5 w 9"/>
                <a:gd name="T1" fmla="*/ 24 h 24"/>
                <a:gd name="T2" fmla="*/ 5 w 9"/>
                <a:gd name="T3" fmla="*/ 7 h 24"/>
                <a:gd name="T4" fmla="*/ 0 w 9"/>
                <a:gd name="T5" fmla="*/ 7 h 24"/>
                <a:gd name="T6" fmla="*/ 0 w 9"/>
                <a:gd name="T7" fmla="*/ 4 h 24"/>
                <a:gd name="T8" fmla="*/ 1 w 9"/>
                <a:gd name="T9" fmla="*/ 4 h 24"/>
                <a:gd name="T10" fmla="*/ 6 w 9"/>
                <a:gd name="T11" fmla="*/ 1 h 24"/>
                <a:gd name="T12" fmla="*/ 6 w 9"/>
                <a:gd name="T13" fmla="*/ 0 h 24"/>
                <a:gd name="T14" fmla="*/ 9 w 9"/>
                <a:gd name="T15" fmla="*/ 0 h 24"/>
                <a:gd name="T16" fmla="*/ 9 w 9"/>
                <a:gd name="T17" fmla="*/ 24 h 24"/>
                <a:gd name="T18" fmla="*/ 5 w 9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6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77"/>
            <p:cNvSpPr>
              <a:spLocks/>
            </p:cNvSpPr>
            <p:nvPr/>
          </p:nvSpPr>
          <p:spPr bwMode="auto">
            <a:xfrm>
              <a:off x="6209680" y="4539814"/>
              <a:ext cx="40645" cy="108386"/>
            </a:xfrm>
            <a:custGeom>
              <a:avLst/>
              <a:gdLst>
                <a:gd name="T0" fmla="*/ 5 w 9"/>
                <a:gd name="T1" fmla="*/ 24 h 24"/>
                <a:gd name="T2" fmla="*/ 5 w 9"/>
                <a:gd name="T3" fmla="*/ 7 h 24"/>
                <a:gd name="T4" fmla="*/ 0 w 9"/>
                <a:gd name="T5" fmla="*/ 7 h 24"/>
                <a:gd name="T6" fmla="*/ 0 w 9"/>
                <a:gd name="T7" fmla="*/ 4 h 24"/>
                <a:gd name="T8" fmla="*/ 1 w 9"/>
                <a:gd name="T9" fmla="*/ 4 h 24"/>
                <a:gd name="T10" fmla="*/ 6 w 9"/>
                <a:gd name="T11" fmla="*/ 1 h 24"/>
                <a:gd name="T12" fmla="*/ 6 w 9"/>
                <a:gd name="T13" fmla="*/ 0 h 24"/>
                <a:gd name="T14" fmla="*/ 9 w 9"/>
                <a:gd name="T15" fmla="*/ 0 h 24"/>
                <a:gd name="T16" fmla="*/ 9 w 9"/>
                <a:gd name="T17" fmla="*/ 24 h 24"/>
                <a:gd name="T18" fmla="*/ 5 w 9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6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6497581" y="4539814"/>
            <a:ext cx="129837" cy="108386"/>
            <a:chOff x="6497581" y="4539814"/>
            <a:chExt cx="129837" cy="108386"/>
          </a:xfrm>
        </p:grpSpPr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6497581" y="4539814"/>
              <a:ext cx="39516" cy="108386"/>
            </a:xfrm>
            <a:custGeom>
              <a:avLst/>
              <a:gdLst>
                <a:gd name="T0" fmla="*/ 5 w 9"/>
                <a:gd name="T1" fmla="*/ 24 h 24"/>
                <a:gd name="T2" fmla="*/ 5 w 9"/>
                <a:gd name="T3" fmla="*/ 7 h 24"/>
                <a:gd name="T4" fmla="*/ 0 w 9"/>
                <a:gd name="T5" fmla="*/ 7 h 24"/>
                <a:gd name="T6" fmla="*/ 0 w 9"/>
                <a:gd name="T7" fmla="*/ 4 h 24"/>
                <a:gd name="T8" fmla="*/ 0 w 9"/>
                <a:gd name="T9" fmla="*/ 4 h 24"/>
                <a:gd name="T10" fmla="*/ 6 w 9"/>
                <a:gd name="T11" fmla="*/ 1 h 24"/>
                <a:gd name="T12" fmla="*/ 6 w 9"/>
                <a:gd name="T13" fmla="*/ 0 h 24"/>
                <a:gd name="T14" fmla="*/ 9 w 9"/>
                <a:gd name="T15" fmla="*/ 0 h 24"/>
                <a:gd name="T16" fmla="*/ 9 w 9"/>
                <a:gd name="T17" fmla="*/ 24 h 24"/>
                <a:gd name="T18" fmla="*/ 5 w 9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5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9"/>
            <p:cNvSpPr>
              <a:spLocks/>
            </p:cNvSpPr>
            <p:nvPr/>
          </p:nvSpPr>
          <p:spPr bwMode="auto">
            <a:xfrm>
              <a:off x="6564193" y="4539814"/>
              <a:ext cx="63225" cy="108386"/>
            </a:xfrm>
            <a:custGeom>
              <a:avLst/>
              <a:gdLst>
                <a:gd name="T0" fmla="*/ 14 w 14"/>
                <a:gd name="T1" fmla="*/ 24 h 24"/>
                <a:gd name="T2" fmla="*/ 0 w 14"/>
                <a:gd name="T3" fmla="*/ 24 h 24"/>
                <a:gd name="T4" fmla="*/ 10 w 14"/>
                <a:gd name="T5" fmla="*/ 7 h 24"/>
                <a:gd name="T6" fmla="*/ 7 w 14"/>
                <a:gd name="T7" fmla="*/ 3 h 24"/>
                <a:gd name="T8" fmla="*/ 4 w 14"/>
                <a:gd name="T9" fmla="*/ 8 h 24"/>
                <a:gd name="T10" fmla="*/ 0 w 14"/>
                <a:gd name="T11" fmla="*/ 8 h 24"/>
                <a:gd name="T12" fmla="*/ 7 w 14"/>
                <a:gd name="T13" fmla="*/ 0 h 24"/>
                <a:gd name="T14" fmla="*/ 14 w 14"/>
                <a:gd name="T15" fmla="*/ 7 h 24"/>
                <a:gd name="T16" fmla="*/ 4 w 14"/>
                <a:gd name="T17" fmla="*/ 21 h 24"/>
                <a:gd name="T18" fmla="*/ 14 w 14"/>
                <a:gd name="T19" fmla="*/ 21 h 24"/>
                <a:gd name="T20" fmla="*/ 14 w 14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14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4"/>
                    <a:pt x="10" y="14"/>
                    <a:pt x="10" y="7"/>
                  </a:cubicBezTo>
                  <a:cubicBezTo>
                    <a:pt x="10" y="5"/>
                    <a:pt x="9" y="3"/>
                    <a:pt x="7" y="3"/>
                  </a:cubicBezTo>
                  <a:cubicBezTo>
                    <a:pt x="4" y="3"/>
                    <a:pt x="4" y="5"/>
                    <a:pt x="4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2" y="0"/>
                    <a:pt x="7" y="0"/>
                  </a:cubicBezTo>
                  <a:cubicBezTo>
                    <a:pt x="12" y="0"/>
                    <a:pt x="14" y="3"/>
                    <a:pt x="14" y="7"/>
                  </a:cubicBezTo>
                  <a:cubicBezTo>
                    <a:pt x="14" y="14"/>
                    <a:pt x="6" y="15"/>
                    <a:pt x="4" y="21"/>
                  </a:cubicBezTo>
                  <a:cubicBezTo>
                    <a:pt x="14" y="21"/>
                    <a:pt x="14" y="21"/>
                    <a:pt x="14" y="21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850965" y="4539814"/>
            <a:ext cx="135482" cy="108386"/>
            <a:chOff x="6850965" y="4539814"/>
            <a:chExt cx="135482" cy="108386"/>
          </a:xfrm>
        </p:grpSpPr>
        <p:sp>
          <p:nvSpPr>
            <p:cNvPr id="79" name="Freeform 80"/>
            <p:cNvSpPr>
              <a:spLocks/>
            </p:cNvSpPr>
            <p:nvPr/>
          </p:nvSpPr>
          <p:spPr bwMode="auto">
            <a:xfrm>
              <a:off x="6850965" y="4539814"/>
              <a:ext cx="40645" cy="108386"/>
            </a:xfrm>
            <a:custGeom>
              <a:avLst/>
              <a:gdLst>
                <a:gd name="T0" fmla="*/ 5 w 9"/>
                <a:gd name="T1" fmla="*/ 24 h 24"/>
                <a:gd name="T2" fmla="*/ 5 w 9"/>
                <a:gd name="T3" fmla="*/ 7 h 24"/>
                <a:gd name="T4" fmla="*/ 0 w 9"/>
                <a:gd name="T5" fmla="*/ 7 h 24"/>
                <a:gd name="T6" fmla="*/ 0 w 9"/>
                <a:gd name="T7" fmla="*/ 4 h 24"/>
                <a:gd name="T8" fmla="*/ 1 w 9"/>
                <a:gd name="T9" fmla="*/ 4 h 24"/>
                <a:gd name="T10" fmla="*/ 6 w 9"/>
                <a:gd name="T11" fmla="*/ 1 h 24"/>
                <a:gd name="T12" fmla="*/ 6 w 9"/>
                <a:gd name="T13" fmla="*/ 0 h 24"/>
                <a:gd name="T14" fmla="*/ 9 w 9"/>
                <a:gd name="T15" fmla="*/ 0 h 24"/>
                <a:gd name="T16" fmla="*/ 9 w 9"/>
                <a:gd name="T17" fmla="*/ 24 h 24"/>
                <a:gd name="T18" fmla="*/ 5 w 9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4"/>
                    <a:pt x="6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6923222" y="4539814"/>
              <a:ext cx="63225" cy="108386"/>
            </a:xfrm>
            <a:custGeom>
              <a:avLst/>
              <a:gdLst>
                <a:gd name="T0" fmla="*/ 3 w 14"/>
                <a:gd name="T1" fmla="*/ 17 h 24"/>
                <a:gd name="T2" fmla="*/ 6 w 14"/>
                <a:gd name="T3" fmla="*/ 22 h 24"/>
                <a:gd name="T4" fmla="*/ 10 w 14"/>
                <a:gd name="T5" fmla="*/ 18 h 24"/>
                <a:gd name="T6" fmla="*/ 6 w 14"/>
                <a:gd name="T7" fmla="*/ 13 h 24"/>
                <a:gd name="T8" fmla="*/ 4 w 14"/>
                <a:gd name="T9" fmla="*/ 13 h 24"/>
                <a:gd name="T10" fmla="*/ 4 w 14"/>
                <a:gd name="T11" fmla="*/ 10 h 24"/>
                <a:gd name="T12" fmla="*/ 6 w 14"/>
                <a:gd name="T13" fmla="*/ 10 h 24"/>
                <a:gd name="T14" fmla="*/ 9 w 14"/>
                <a:gd name="T15" fmla="*/ 6 h 24"/>
                <a:gd name="T16" fmla="*/ 6 w 14"/>
                <a:gd name="T17" fmla="*/ 3 h 24"/>
                <a:gd name="T18" fmla="*/ 3 w 14"/>
                <a:gd name="T19" fmla="*/ 7 h 24"/>
                <a:gd name="T20" fmla="*/ 0 w 14"/>
                <a:gd name="T21" fmla="*/ 7 h 24"/>
                <a:gd name="T22" fmla="*/ 7 w 14"/>
                <a:gd name="T23" fmla="*/ 0 h 24"/>
                <a:gd name="T24" fmla="*/ 13 w 14"/>
                <a:gd name="T25" fmla="*/ 6 h 24"/>
                <a:gd name="T26" fmla="*/ 9 w 14"/>
                <a:gd name="T27" fmla="*/ 12 h 24"/>
                <a:gd name="T28" fmla="*/ 9 w 14"/>
                <a:gd name="T29" fmla="*/ 12 h 24"/>
                <a:gd name="T30" fmla="*/ 14 w 14"/>
                <a:gd name="T31" fmla="*/ 17 h 24"/>
                <a:gd name="T32" fmla="*/ 6 w 14"/>
                <a:gd name="T33" fmla="*/ 24 h 24"/>
                <a:gd name="T34" fmla="*/ 0 w 14"/>
                <a:gd name="T35" fmla="*/ 17 h 24"/>
                <a:gd name="T36" fmla="*/ 3 w 14"/>
                <a:gd name="T37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" h="24">
                  <a:moveTo>
                    <a:pt x="3" y="17"/>
                  </a:moveTo>
                  <a:cubicBezTo>
                    <a:pt x="3" y="19"/>
                    <a:pt x="4" y="22"/>
                    <a:pt x="6" y="22"/>
                  </a:cubicBezTo>
                  <a:cubicBezTo>
                    <a:pt x="9" y="22"/>
                    <a:pt x="10" y="20"/>
                    <a:pt x="10" y="18"/>
                  </a:cubicBezTo>
                  <a:cubicBezTo>
                    <a:pt x="10" y="15"/>
                    <a:pt x="9" y="13"/>
                    <a:pt x="6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8" y="10"/>
                    <a:pt x="9" y="9"/>
                    <a:pt x="9" y="6"/>
                  </a:cubicBezTo>
                  <a:cubicBezTo>
                    <a:pt x="9" y="5"/>
                    <a:pt x="8" y="3"/>
                    <a:pt x="6" y="3"/>
                  </a:cubicBezTo>
                  <a:cubicBezTo>
                    <a:pt x="4" y="3"/>
                    <a:pt x="3" y="5"/>
                    <a:pt x="3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7" y="0"/>
                  </a:cubicBezTo>
                  <a:cubicBezTo>
                    <a:pt x="10" y="0"/>
                    <a:pt x="13" y="2"/>
                    <a:pt x="13" y="6"/>
                  </a:cubicBezTo>
                  <a:cubicBezTo>
                    <a:pt x="13" y="9"/>
                    <a:pt x="12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2" y="12"/>
                    <a:pt x="14" y="14"/>
                    <a:pt x="14" y="17"/>
                  </a:cubicBezTo>
                  <a:cubicBezTo>
                    <a:pt x="14" y="22"/>
                    <a:pt x="11" y="24"/>
                    <a:pt x="6" y="24"/>
                  </a:cubicBezTo>
                  <a:cubicBezTo>
                    <a:pt x="2" y="24"/>
                    <a:pt x="0" y="22"/>
                    <a:pt x="0" y="17"/>
                  </a:cubicBezTo>
                  <a:lnTo>
                    <a:pt x="3" y="17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209994" y="4539814"/>
            <a:ext cx="129838" cy="108386"/>
            <a:chOff x="7209994" y="4539814"/>
            <a:chExt cx="129838" cy="108386"/>
          </a:xfrm>
        </p:grpSpPr>
        <p:sp>
          <p:nvSpPr>
            <p:cNvPr id="82" name="Freeform 82"/>
            <p:cNvSpPr>
              <a:spLocks/>
            </p:cNvSpPr>
            <p:nvPr/>
          </p:nvSpPr>
          <p:spPr bwMode="auto">
            <a:xfrm>
              <a:off x="7209994" y="4539814"/>
              <a:ext cx="40645" cy="108386"/>
            </a:xfrm>
            <a:custGeom>
              <a:avLst/>
              <a:gdLst>
                <a:gd name="T0" fmla="*/ 5 w 9"/>
                <a:gd name="T1" fmla="*/ 24 h 24"/>
                <a:gd name="T2" fmla="*/ 5 w 9"/>
                <a:gd name="T3" fmla="*/ 7 h 24"/>
                <a:gd name="T4" fmla="*/ 0 w 9"/>
                <a:gd name="T5" fmla="*/ 7 h 24"/>
                <a:gd name="T6" fmla="*/ 0 w 9"/>
                <a:gd name="T7" fmla="*/ 4 h 24"/>
                <a:gd name="T8" fmla="*/ 0 w 9"/>
                <a:gd name="T9" fmla="*/ 4 h 24"/>
                <a:gd name="T10" fmla="*/ 6 w 9"/>
                <a:gd name="T11" fmla="*/ 1 h 24"/>
                <a:gd name="T12" fmla="*/ 6 w 9"/>
                <a:gd name="T13" fmla="*/ 0 h 24"/>
                <a:gd name="T14" fmla="*/ 9 w 9"/>
                <a:gd name="T15" fmla="*/ 0 h 24"/>
                <a:gd name="T16" fmla="*/ 9 w 9"/>
                <a:gd name="T17" fmla="*/ 24 h 24"/>
                <a:gd name="T18" fmla="*/ 5 w 9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5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83"/>
            <p:cNvSpPr>
              <a:spLocks noEditPoints="1"/>
            </p:cNvSpPr>
            <p:nvPr/>
          </p:nvSpPr>
          <p:spPr bwMode="auto">
            <a:xfrm>
              <a:off x="7277735" y="4539814"/>
              <a:ext cx="62097" cy="108386"/>
            </a:xfrm>
            <a:custGeom>
              <a:avLst/>
              <a:gdLst>
                <a:gd name="T0" fmla="*/ 0 w 55"/>
                <a:gd name="T1" fmla="*/ 60 h 96"/>
                <a:gd name="T2" fmla="*/ 32 w 55"/>
                <a:gd name="T3" fmla="*/ 0 h 96"/>
                <a:gd name="T4" fmla="*/ 47 w 55"/>
                <a:gd name="T5" fmla="*/ 0 h 96"/>
                <a:gd name="T6" fmla="*/ 47 w 55"/>
                <a:gd name="T7" fmla="*/ 64 h 96"/>
                <a:gd name="T8" fmla="*/ 55 w 55"/>
                <a:gd name="T9" fmla="*/ 64 h 96"/>
                <a:gd name="T10" fmla="*/ 55 w 55"/>
                <a:gd name="T11" fmla="*/ 76 h 96"/>
                <a:gd name="T12" fmla="*/ 47 w 55"/>
                <a:gd name="T13" fmla="*/ 76 h 96"/>
                <a:gd name="T14" fmla="*/ 47 w 55"/>
                <a:gd name="T15" fmla="*/ 96 h 96"/>
                <a:gd name="T16" fmla="*/ 32 w 55"/>
                <a:gd name="T17" fmla="*/ 96 h 96"/>
                <a:gd name="T18" fmla="*/ 32 w 55"/>
                <a:gd name="T19" fmla="*/ 76 h 96"/>
                <a:gd name="T20" fmla="*/ 0 w 55"/>
                <a:gd name="T21" fmla="*/ 76 h 96"/>
                <a:gd name="T22" fmla="*/ 0 w 55"/>
                <a:gd name="T23" fmla="*/ 60 h 96"/>
                <a:gd name="T24" fmla="*/ 32 w 55"/>
                <a:gd name="T25" fmla="*/ 24 h 96"/>
                <a:gd name="T26" fmla="*/ 32 w 55"/>
                <a:gd name="T27" fmla="*/ 24 h 96"/>
                <a:gd name="T28" fmla="*/ 12 w 55"/>
                <a:gd name="T29" fmla="*/ 64 h 96"/>
                <a:gd name="T30" fmla="*/ 32 w 55"/>
                <a:gd name="T31" fmla="*/ 64 h 96"/>
                <a:gd name="T32" fmla="*/ 32 w 55"/>
                <a:gd name="T33" fmla="*/ 2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96">
                  <a:moveTo>
                    <a:pt x="0" y="60"/>
                  </a:moveTo>
                  <a:lnTo>
                    <a:pt x="32" y="0"/>
                  </a:lnTo>
                  <a:lnTo>
                    <a:pt x="47" y="0"/>
                  </a:lnTo>
                  <a:lnTo>
                    <a:pt x="47" y="64"/>
                  </a:lnTo>
                  <a:lnTo>
                    <a:pt x="55" y="64"/>
                  </a:lnTo>
                  <a:lnTo>
                    <a:pt x="55" y="76"/>
                  </a:lnTo>
                  <a:lnTo>
                    <a:pt x="47" y="76"/>
                  </a:lnTo>
                  <a:lnTo>
                    <a:pt x="47" y="96"/>
                  </a:lnTo>
                  <a:lnTo>
                    <a:pt x="32" y="96"/>
                  </a:lnTo>
                  <a:lnTo>
                    <a:pt x="32" y="76"/>
                  </a:lnTo>
                  <a:lnTo>
                    <a:pt x="0" y="76"/>
                  </a:lnTo>
                  <a:lnTo>
                    <a:pt x="0" y="60"/>
                  </a:lnTo>
                  <a:close/>
                  <a:moveTo>
                    <a:pt x="32" y="24"/>
                  </a:moveTo>
                  <a:lnTo>
                    <a:pt x="32" y="24"/>
                  </a:lnTo>
                  <a:lnTo>
                    <a:pt x="12" y="64"/>
                  </a:lnTo>
                  <a:lnTo>
                    <a:pt x="32" y="64"/>
                  </a:lnTo>
                  <a:lnTo>
                    <a:pt x="32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7569023" y="4539814"/>
            <a:ext cx="129838" cy="108386"/>
            <a:chOff x="7569023" y="4539814"/>
            <a:chExt cx="129838" cy="108386"/>
          </a:xfrm>
        </p:grpSpPr>
        <p:sp>
          <p:nvSpPr>
            <p:cNvPr id="85" name="Freeform 84"/>
            <p:cNvSpPr>
              <a:spLocks/>
            </p:cNvSpPr>
            <p:nvPr/>
          </p:nvSpPr>
          <p:spPr bwMode="auto">
            <a:xfrm>
              <a:off x="7569023" y="4539814"/>
              <a:ext cx="36129" cy="108386"/>
            </a:xfrm>
            <a:custGeom>
              <a:avLst/>
              <a:gdLst>
                <a:gd name="T0" fmla="*/ 4 w 8"/>
                <a:gd name="T1" fmla="*/ 24 h 24"/>
                <a:gd name="T2" fmla="*/ 4 w 8"/>
                <a:gd name="T3" fmla="*/ 7 h 24"/>
                <a:gd name="T4" fmla="*/ 0 w 8"/>
                <a:gd name="T5" fmla="*/ 7 h 24"/>
                <a:gd name="T6" fmla="*/ 0 w 8"/>
                <a:gd name="T7" fmla="*/ 4 h 24"/>
                <a:gd name="T8" fmla="*/ 0 w 8"/>
                <a:gd name="T9" fmla="*/ 4 h 24"/>
                <a:gd name="T10" fmla="*/ 5 w 8"/>
                <a:gd name="T11" fmla="*/ 1 h 24"/>
                <a:gd name="T12" fmla="*/ 5 w 8"/>
                <a:gd name="T13" fmla="*/ 0 h 24"/>
                <a:gd name="T14" fmla="*/ 8 w 8"/>
                <a:gd name="T15" fmla="*/ 0 h 24"/>
                <a:gd name="T16" fmla="*/ 8 w 8"/>
                <a:gd name="T17" fmla="*/ 24 h 24"/>
                <a:gd name="T18" fmla="*/ 4 w 8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5" y="4"/>
                    <a:pt x="5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4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85"/>
            <p:cNvSpPr>
              <a:spLocks/>
            </p:cNvSpPr>
            <p:nvPr/>
          </p:nvSpPr>
          <p:spPr bwMode="auto">
            <a:xfrm>
              <a:off x="7636764" y="4544330"/>
              <a:ext cx="62097" cy="103870"/>
            </a:xfrm>
            <a:custGeom>
              <a:avLst/>
              <a:gdLst>
                <a:gd name="T0" fmla="*/ 0 w 14"/>
                <a:gd name="T1" fmla="*/ 17 h 23"/>
                <a:gd name="T2" fmla="*/ 3 w 14"/>
                <a:gd name="T3" fmla="*/ 17 h 23"/>
                <a:gd name="T4" fmla="*/ 3 w 14"/>
                <a:gd name="T5" fmla="*/ 17 h 23"/>
                <a:gd name="T6" fmla="*/ 6 w 14"/>
                <a:gd name="T7" fmla="*/ 21 h 23"/>
                <a:gd name="T8" fmla="*/ 10 w 14"/>
                <a:gd name="T9" fmla="*/ 15 h 23"/>
                <a:gd name="T10" fmla="*/ 7 w 14"/>
                <a:gd name="T11" fmla="*/ 10 h 23"/>
                <a:gd name="T12" fmla="*/ 3 w 14"/>
                <a:gd name="T13" fmla="*/ 12 h 23"/>
                <a:gd name="T14" fmla="*/ 0 w 14"/>
                <a:gd name="T15" fmla="*/ 12 h 23"/>
                <a:gd name="T16" fmla="*/ 1 w 14"/>
                <a:gd name="T17" fmla="*/ 0 h 23"/>
                <a:gd name="T18" fmla="*/ 13 w 14"/>
                <a:gd name="T19" fmla="*/ 0 h 23"/>
                <a:gd name="T20" fmla="*/ 13 w 14"/>
                <a:gd name="T21" fmla="*/ 3 h 23"/>
                <a:gd name="T22" fmla="*/ 4 w 14"/>
                <a:gd name="T23" fmla="*/ 3 h 23"/>
                <a:gd name="T24" fmla="*/ 3 w 14"/>
                <a:gd name="T25" fmla="*/ 9 h 23"/>
                <a:gd name="T26" fmla="*/ 3 w 14"/>
                <a:gd name="T27" fmla="*/ 9 h 23"/>
                <a:gd name="T28" fmla="*/ 7 w 14"/>
                <a:gd name="T29" fmla="*/ 7 h 23"/>
                <a:gd name="T30" fmla="*/ 14 w 14"/>
                <a:gd name="T31" fmla="*/ 15 h 23"/>
                <a:gd name="T32" fmla="*/ 6 w 14"/>
                <a:gd name="T33" fmla="*/ 23 h 23"/>
                <a:gd name="T34" fmla="*/ 0 w 14"/>
                <a:gd name="T3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" h="23">
                  <a:moveTo>
                    <a:pt x="0" y="17"/>
                  </a:moveTo>
                  <a:cubicBezTo>
                    <a:pt x="3" y="17"/>
                    <a:pt x="3" y="17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9"/>
                    <a:pt x="4" y="21"/>
                    <a:pt x="6" y="21"/>
                  </a:cubicBezTo>
                  <a:cubicBezTo>
                    <a:pt x="9" y="21"/>
                    <a:pt x="10" y="18"/>
                    <a:pt x="10" y="15"/>
                  </a:cubicBezTo>
                  <a:cubicBezTo>
                    <a:pt x="10" y="12"/>
                    <a:pt x="9" y="10"/>
                    <a:pt x="7" y="10"/>
                  </a:cubicBezTo>
                  <a:cubicBezTo>
                    <a:pt x="5" y="10"/>
                    <a:pt x="4" y="11"/>
                    <a:pt x="3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8"/>
                    <a:pt x="6" y="7"/>
                    <a:pt x="7" y="7"/>
                  </a:cubicBezTo>
                  <a:cubicBezTo>
                    <a:pt x="12" y="7"/>
                    <a:pt x="14" y="11"/>
                    <a:pt x="14" y="15"/>
                  </a:cubicBezTo>
                  <a:cubicBezTo>
                    <a:pt x="14" y="20"/>
                    <a:pt x="11" y="23"/>
                    <a:pt x="6" y="23"/>
                  </a:cubicBezTo>
                  <a:cubicBezTo>
                    <a:pt x="2" y="23"/>
                    <a:pt x="0" y="21"/>
                    <a:pt x="0" y="17"/>
                  </a:cubicBez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7923536" y="4539814"/>
            <a:ext cx="129837" cy="108386"/>
            <a:chOff x="7923536" y="4539814"/>
            <a:chExt cx="129837" cy="108386"/>
          </a:xfrm>
        </p:grpSpPr>
        <p:sp>
          <p:nvSpPr>
            <p:cNvPr id="88" name="Freeform 86"/>
            <p:cNvSpPr>
              <a:spLocks/>
            </p:cNvSpPr>
            <p:nvPr/>
          </p:nvSpPr>
          <p:spPr bwMode="auto">
            <a:xfrm>
              <a:off x="7923536" y="4539814"/>
              <a:ext cx="40645" cy="108386"/>
            </a:xfrm>
            <a:custGeom>
              <a:avLst/>
              <a:gdLst>
                <a:gd name="T0" fmla="*/ 5 w 9"/>
                <a:gd name="T1" fmla="*/ 24 h 24"/>
                <a:gd name="T2" fmla="*/ 5 w 9"/>
                <a:gd name="T3" fmla="*/ 7 h 24"/>
                <a:gd name="T4" fmla="*/ 0 w 9"/>
                <a:gd name="T5" fmla="*/ 7 h 24"/>
                <a:gd name="T6" fmla="*/ 0 w 9"/>
                <a:gd name="T7" fmla="*/ 4 h 24"/>
                <a:gd name="T8" fmla="*/ 0 w 9"/>
                <a:gd name="T9" fmla="*/ 4 h 24"/>
                <a:gd name="T10" fmla="*/ 6 w 9"/>
                <a:gd name="T11" fmla="*/ 1 h 24"/>
                <a:gd name="T12" fmla="*/ 6 w 9"/>
                <a:gd name="T13" fmla="*/ 0 h 24"/>
                <a:gd name="T14" fmla="*/ 9 w 9"/>
                <a:gd name="T15" fmla="*/ 0 h 24"/>
                <a:gd name="T16" fmla="*/ 9 w 9"/>
                <a:gd name="T17" fmla="*/ 24 h 24"/>
                <a:gd name="T18" fmla="*/ 5 w 9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5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87"/>
            <p:cNvSpPr>
              <a:spLocks noEditPoints="1"/>
            </p:cNvSpPr>
            <p:nvPr/>
          </p:nvSpPr>
          <p:spPr bwMode="auto">
            <a:xfrm>
              <a:off x="7990148" y="4539814"/>
              <a:ext cx="63225" cy="108386"/>
            </a:xfrm>
            <a:custGeom>
              <a:avLst/>
              <a:gdLst>
                <a:gd name="T0" fmla="*/ 10 w 14"/>
                <a:gd name="T1" fmla="*/ 6 h 24"/>
                <a:gd name="T2" fmla="*/ 8 w 14"/>
                <a:gd name="T3" fmla="*/ 3 h 24"/>
                <a:gd name="T4" fmla="*/ 4 w 14"/>
                <a:gd name="T5" fmla="*/ 11 h 24"/>
                <a:gd name="T6" fmla="*/ 4 w 14"/>
                <a:gd name="T7" fmla="*/ 11 h 24"/>
                <a:gd name="T8" fmla="*/ 9 w 14"/>
                <a:gd name="T9" fmla="*/ 9 h 24"/>
                <a:gd name="T10" fmla="*/ 14 w 14"/>
                <a:gd name="T11" fmla="*/ 16 h 24"/>
                <a:gd name="T12" fmla="*/ 7 w 14"/>
                <a:gd name="T13" fmla="*/ 24 h 24"/>
                <a:gd name="T14" fmla="*/ 0 w 14"/>
                <a:gd name="T15" fmla="*/ 13 h 24"/>
                <a:gd name="T16" fmla="*/ 8 w 14"/>
                <a:gd name="T17" fmla="*/ 0 h 24"/>
                <a:gd name="T18" fmla="*/ 14 w 14"/>
                <a:gd name="T19" fmla="*/ 6 h 24"/>
                <a:gd name="T20" fmla="*/ 10 w 14"/>
                <a:gd name="T21" fmla="*/ 6 h 24"/>
                <a:gd name="T22" fmla="*/ 7 w 14"/>
                <a:gd name="T23" fmla="*/ 22 h 24"/>
                <a:gd name="T24" fmla="*/ 11 w 14"/>
                <a:gd name="T25" fmla="*/ 17 h 24"/>
                <a:gd name="T26" fmla="*/ 7 w 14"/>
                <a:gd name="T27" fmla="*/ 12 h 24"/>
                <a:gd name="T28" fmla="*/ 4 w 14"/>
                <a:gd name="T29" fmla="*/ 17 h 24"/>
                <a:gd name="T30" fmla="*/ 7 w 14"/>
                <a:gd name="T31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24">
                  <a:moveTo>
                    <a:pt x="10" y="6"/>
                  </a:moveTo>
                  <a:cubicBezTo>
                    <a:pt x="10" y="5"/>
                    <a:pt x="9" y="3"/>
                    <a:pt x="8" y="3"/>
                  </a:cubicBezTo>
                  <a:cubicBezTo>
                    <a:pt x="4" y="3"/>
                    <a:pt x="4" y="8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9"/>
                    <a:pt x="6" y="9"/>
                    <a:pt x="9" y="9"/>
                  </a:cubicBezTo>
                  <a:cubicBezTo>
                    <a:pt x="12" y="9"/>
                    <a:pt x="14" y="11"/>
                    <a:pt x="14" y="16"/>
                  </a:cubicBezTo>
                  <a:cubicBezTo>
                    <a:pt x="14" y="21"/>
                    <a:pt x="12" y="24"/>
                    <a:pt x="7" y="24"/>
                  </a:cubicBezTo>
                  <a:cubicBezTo>
                    <a:pt x="1" y="24"/>
                    <a:pt x="0" y="20"/>
                    <a:pt x="0" y="13"/>
                  </a:cubicBezTo>
                  <a:cubicBezTo>
                    <a:pt x="0" y="6"/>
                    <a:pt x="1" y="0"/>
                    <a:pt x="8" y="0"/>
                  </a:cubicBezTo>
                  <a:cubicBezTo>
                    <a:pt x="12" y="0"/>
                    <a:pt x="14" y="2"/>
                    <a:pt x="14" y="6"/>
                  </a:cubicBezTo>
                  <a:lnTo>
                    <a:pt x="10" y="6"/>
                  </a:lnTo>
                  <a:close/>
                  <a:moveTo>
                    <a:pt x="7" y="22"/>
                  </a:moveTo>
                  <a:cubicBezTo>
                    <a:pt x="10" y="22"/>
                    <a:pt x="11" y="19"/>
                    <a:pt x="11" y="17"/>
                  </a:cubicBezTo>
                  <a:cubicBezTo>
                    <a:pt x="11" y="13"/>
                    <a:pt x="10" y="12"/>
                    <a:pt x="7" y="12"/>
                  </a:cubicBezTo>
                  <a:cubicBezTo>
                    <a:pt x="5" y="12"/>
                    <a:pt x="4" y="14"/>
                    <a:pt x="4" y="17"/>
                  </a:cubicBezTo>
                  <a:cubicBezTo>
                    <a:pt x="4" y="20"/>
                    <a:pt x="5" y="22"/>
                    <a:pt x="7" y="22"/>
                  </a:cubicBez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8282565" y="4539814"/>
            <a:ext cx="129837" cy="108386"/>
            <a:chOff x="8282565" y="4539814"/>
            <a:chExt cx="129837" cy="108386"/>
          </a:xfrm>
        </p:grpSpPr>
        <p:sp>
          <p:nvSpPr>
            <p:cNvPr id="91" name="Freeform 88"/>
            <p:cNvSpPr>
              <a:spLocks/>
            </p:cNvSpPr>
            <p:nvPr/>
          </p:nvSpPr>
          <p:spPr bwMode="auto">
            <a:xfrm>
              <a:off x="8282565" y="4539814"/>
              <a:ext cx="35000" cy="108386"/>
            </a:xfrm>
            <a:custGeom>
              <a:avLst/>
              <a:gdLst>
                <a:gd name="T0" fmla="*/ 4 w 8"/>
                <a:gd name="T1" fmla="*/ 24 h 24"/>
                <a:gd name="T2" fmla="*/ 4 w 8"/>
                <a:gd name="T3" fmla="*/ 7 h 24"/>
                <a:gd name="T4" fmla="*/ 0 w 8"/>
                <a:gd name="T5" fmla="*/ 7 h 24"/>
                <a:gd name="T6" fmla="*/ 0 w 8"/>
                <a:gd name="T7" fmla="*/ 4 h 24"/>
                <a:gd name="T8" fmla="*/ 0 w 8"/>
                <a:gd name="T9" fmla="*/ 4 h 24"/>
                <a:gd name="T10" fmla="*/ 6 w 8"/>
                <a:gd name="T11" fmla="*/ 1 h 24"/>
                <a:gd name="T12" fmla="*/ 6 w 8"/>
                <a:gd name="T13" fmla="*/ 0 h 24"/>
                <a:gd name="T14" fmla="*/ 8 w 8"/>
                <a:gd name="T15" fmla="*/ 0 h 24"/>
                <a:gd name="T16" fmla="*/ 8 w 8"/>
                <a:gd name="T17" fmla="*/ 24 h 24"/>
                <a:gd name="T18" fmla="*/ 4 w 8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4">
                  <a:moveTo>
                    <a:pt x="4" y="24"/>
                  </a:move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5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4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9"/>
            <p:cNvSpPr>
              <a:spLocks/>
            </p:cNvSpPr>
            <p:nvPr/>
          </p:nvSpPr>
          <p:spPr bwMode="auto">
            <a:xfrm>
              <a:off x="8349177" y="4544330"/>
              <a:ext cx="63225" cy="103870"/>
            </a:xfrm>
            <a:custGeom>
              <a:avLst/>
              <a:gdLst>
                <a:gd name="T0" fmla="*/ 0 w 14"/>
                <a:gd name="T1" fmla="*/ 0 h 23"/>
                <a:gd name="T2" fmla="*/ 14 w 14"/>
                <a:gd name="T3" fmla="*/ 0 h 23"/>
                <a:gd name="T4" fmla="*/ 14 w 14"/>
                <a:gd name="T5" fmla="*/ 3 h 23"/>
                <a:gd name="T6" fmla="*/ 6 w 14"/>
                <a:gd name="T7" fmla="*/ 23 h 23"/>
                <a:gd name="T8" fmla="*/ 2 w 14"/>
                <a:gd name="T9" fmla="*/ 23 h 23"/>
                <a:gd name="T10" fmla="*/ 10 w 14"/>
                <a:gd name="T11" fmla="*/ 3 h 23"/>
                <a:gd name="T12" fmla="*/ 0 w 14"/>
                <a:gd name="T13" fmla="*/ 3 h 23"/>
                <a:gd name="T14" fmla="*/ 0 w 14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23">
                  <a:moveTo>
                    <a:pt x="0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0" y="8"/>
                    <a:pt x="7" y="16"/>
                    <a:pt x="6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16"/>
                    <a:pt x="6" y="8"/>
                    <a:pt x="10" y="3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635949" y="4539814"/>
            <a:ext cx="130966" cy="108386"/>
            <a:chOff x="8635949" y="4539814"/>
            <a:chExt cx="130966" cy="108386"/>
          </a:xfrm>
        </p:grpSpPr>
        <p:sp>
          <p:nvSpPr>
            <p:cNvPr id="94" name="Freeform 90"/>
            <p:cNvSpPr>
              <a:spLocks/>
            </p:cNvSpPr>
            <p:nvPr/>
          </p:nvSpPr>
          <p:spPr bwMode="auto">
            <a:xfrm>
              <a:off x="8635949" y="4539814"/>
              <a:ext cx="40645" cy="108386"/>
            </a:xfrm>
            <a:custGeom>
              <a:avLst/>
              <a:gdLst>
                <a:gd name="T0" fmla="*/ 5 w 9"/>
                <a:gd name="T1" fmla="*/ 24 h 24"/>
                <a:gd name="T2" fmla="*/ 5 w 9"/>
                <a:gd name="T3" fmla="*/ 7 h 24"/>
                <a:gd name="T4" fmla="*/ 0 w 9"/>
                <a:gd name="T5" fmla="*/ 7 h 24"/>
                <a:gd name="T6" fmla="*/ 0 w 9"/>
                <a:gd name="T7" fmla="*/ 4 h 24"/>
                <a:gd name="T8" fmla="*/ 0 w 9"/>
                <a:gd name="T9" fmla="*/ 4 h 24"/>
                <a:gd name="T10" fmla="*/ 6 w 9"/>
                <a:gd name="T11" fmla="*/ 1 h 24"/>
                <a:gd name="T12" fmla="*/ 6 w 9"/>
                <a:gd name="T13" fmla="*/ 0 h 24"/>
                <a:gd name="T14" fmla="*/ 9 w 9"/>
                <a:gd name="T15" fmla="*/ 0 h 24"/>
                <a:gd name="T16" fmla="*/ 9 w 9"/>
                <a:gd name="T17" fmla="*/ 24 h 24"/>
                <a:gd name="T18" fmla="*/ 5 w 9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4">
                  <a:moveTo>
                    <a:pt x="5" y="24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" y="4"/>
                    <a:pt x="5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24"/>
                    <a:pt x="9" y="24"/>
                    <a:pt x="9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91"/>
            <p:cNvSpPr>
              <a:spLocks noEditPoints="1"/>
            </p:cNvSpPr>
            <p:nvPr/>
          </p:nvSpPr>
          <p:spPr bwMode="auto">
            <a:xfrm>
              <a:off x="8703690" y="4539814"/>
              <a:ext cx="63225" cy="108386"/>
            </a:xfrm>
            <a:custGeom>
              <a:avLst/>
              <a:gdLst>
                <a:gd name="T0" fmla="*/ 0 w 14"/>
                <a:gd name="T1" fmla="*/ 17 h 24"/>
                <a:gd name="T2" fmla="*/ 4 w 14"/>
                <a:gd name="T3" fmla="*/ 11 h 24"/>
                <a:gd name="T4" fmla="*/ 4 w 14"/>
                <a:gd name="T5" fmla="*/ 11 h 24"/>
                <a:gd name="T6" fmla="*/ 1 w 14"/>
                <a:gd name="T7" fmla="*/ 6 h 24"/>
                <a:gd name="T8" fmla="*/ 7 w 14"/>
                <a:gd name="T9" fmla="*/ 0 h 24"/>
                <a:gd name="T10" fmla="*/ 14 w 14"/>
                <a:gd name="T11" fmla="*/ 6 h 24"/>
                <a:gd name="T12" fmla="*/ 10 w 14"/>
                <a:gd name="T13" fmla="*/ 11 h 24"/>
                <a:gd name="T14" fmla="*/ 10 w 14"/>
                <a:gd name="T15" fmla="*/ 11 h 24"/>
                <a:gd name="T16" fmla="*/ 14 w 14"/>
                <a:gd name="T17" fmla="*/ 17 h 24"/>
                <a:gd name="T18" fmla="*/ 7 w 14"/>
                <a:gd name="T19" fmla="*/ 24 h 24"/>
                <a:gd name="T20" fmla="*/ 0 w 14"/>
                <a:gd name="T21" fmla="*/ 17 h 24"/>
                <a:gd name="T22" fmla="*/ 7 w 14"/>
                <a:gd name="T23" fmla="*/ 22 h 24"/>
                <a:gd name="T24" fmla="*/ 11 w 14"/>
                <a:gd name="T25" fmla="*/ 17 h 24"/>
                <a:gd name="T26" fmla="*/ 7 w 14"/>
                <a:gd name="T27" fmla="*/ 13 h 24"/>
                <a:gd name="T28" fmla="*/ 4 w 14"/>
                <a:gd name="T29" fmla="*/ 17 h 24"/>
                <a:gd name="T30" fmla="*/ 7 w 14"/>
                <a:gd name="T31" fmla="*/ 22 h 24"/>
                <a:gd name="T32" fmla="*/ 7 w 14"/>
                <a:gd name="T33" fmla="*/ 10 h 24"/>
                <a:gd name="T34" fmla="*/ 10 w 14"/>
                <a:gd name="T35" fmla="*/ 6 h 24"/>
                <a:gd name="T36" fmla="*/ 7 w 14"/>
                <a:gd name="T37" fmla="*/ 3 h 24"/>
                <a:gd name="T38" fmla="*/ 4 w 14"/>
                <a:gd name="T39" fmla="*/ 6 h 24"/>
                <a:gd name="T40" fmla="*/ 7 w 14"/>
                <a:gd name="T41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" h="24">
                  <a:moveTo>
                    <a:pt x="0" y="17"/>
                  </a:moveTo>
                  <a:cubicBezTo>
                    <a:pt x="0" y="14"/>
                    <a:pt x="2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1" y="9"/>
                    <a:pt x="1" y="6"/>
                  </a:cubicBezTo>
                  <a:cubicBezTo>
                    <a:pt x="1" y="3"/>
                    <a:pt x="3" y="0"/>
                    <a:pt x="7" y="0"/>
                  </a:cubicBezTo>
                  <a:cubicBezTo>
                    <a:pt x="11" y="0"/>
                    <a:pt x="14" y="3"/>
                    <a:pt x="14" y="6"/>
                  </a:cubicBezTo>
                  <a:cubicBezTo>
                    <a:pt x="14" y="9"/>
                    <a:pt x="12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3" y="12"/>
                    <a:pt x="14" y="14"/>
                    <a:pt x="14" y="17"/>
                  </a:cubicBezTo>
                  <a:cubicBezTo>
                    <a:pt x="14" y="22"/>
                    <a:pt x="12" y="24"/>
                    <a:pt x="7" y="24"/>
                  </a:cubicBezTo>
                  <a:cubicBezTo>
                    <a:pt x="2" y="24"/>
                    <a:pt x="0" y="22"/>
                    <a:pt x="0" y="17"/>
                  </a:cubicBezTo>
                  <a:close/>
                  <a:moveTo>
                    <a:pt x="7" y="22"/>
                  </a:moveTo>
                  <a:cubicBezTo>
                    <a:pt x="10" y="22"/>
                    <a:pt x="11" y="20"/>
                    <a:pt x="11" y="17"/>
                  </a:cubicBezTo>
                  <a:cubicBezTo>
                    <a:pt x="11" y="15"/>
                    <a:pt x="10" y="13"/>
                    <a:pt x="7" y="13"/>
                  </a:cubicBezTo>
                  <a:cubicBezTo>
                    <a:pt x="5" y="13"/>
                    <a:pt x="4" y="15"/>
                    <a:pt x="4" y="17"/>
                  </a:cubicBezTo>
                  <a:cubicBezTo>
                    <a:pt x="4" y="20"/>
                    <a:pt x="5" y="22"/>
                    <a:pt x="7" y="22"/>
                  </a:cubicBezTo>
                  <a:close/>
                  <a:moveTo>
                    <a:pt x="7" y="10"/>
                  </a:moveTo>
                  <a:cubicBezTo>
                    <a:pt x="10" y="10"/>
                    <a:pt x="10" y="8"/>
                    <a:pt x="10" y="6"/>
                  </a:cubicBezTo>
                  <a:cubicBezTo>
                    <a:pt x="10" y="5"/>
                    <a:pt x="10" y="3"/>
                    <a:pt x="7" y="3"/>
                  </a:cubicBezTo>
                  <a:cubicBezTo>
                    <a:pt x="5" y="3"/>
                    <a:pt x="4" y="5"/>
                    <a:pt x="4" y="6"/>
                  </a:cubicBezTo>
                  <a:cubicBezTo>
                    <a:pt x="4" y="8"/>
                    <a:pt x="5" y="10"/>
                    <a:pt x="7" y="10"/>
                  </a:cubicBez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994978" y="4539814"/>
            <a:ext cx="129838" cy="108386"/>
            <a:chOff x="8994978" y="4539814"/>
            <a:chExt cx="129838" cy="108386"/>
          </a:xfrm>
        </p:grpSpPr>
        <p:sp>
          <p:nvSpPr>
            <p:cNvPr id="97" name="Freeform 92"/>
            <p:cNvSpPr>
              <a:spLocks/>
            </p:cNvSpPr>
            <p:nvPr/>
          </p:nvSpPr>
          <p:spPr bwMode="auto">
            <a:xfrm>
              <a:off x="8994978" y="4539814"/>
              <a:ext cx="36129" cy="108386"/>
            </a:xfrm>
            <a:custGeom>
              <a:avLst/>
              <a:gdLst>
                <a:gd name="T0" fmla="*/ 5 w 8"/>
                <a:gd name="T1" fmla="*/ 24 h 24"/>
                <a:gd name="T2" fmla="*/ 5 w 8"/>
                <a:gd name="T3" fmla="*/ 7 h 24"/>
                <a:gd name="T4" fmla="*/ 0 w 8"/>
                <a:gd name="T5" fmla="*/ 7 h 24"/>
                <a:gd name="T6" fmla="*/ 0 w 8"/>
                <a:gd name="T7" fmla="*/ 4 h 24"/>
                <a:gd name="T8" fmla="*/ 0 w 8"/>
                <a:gd name="T9" fmla="*/ 4 h 24"/>
                <a:gd name="T10" fmla="*/ 6 w 8"/>
                <a:gd name="T11" fmla="*/ 1 h 24"/>
                <a:gd name="T12" fmla="*/ 6 w 8"/>
                <a:gd name="T13" fmla="*/ 0 h 24"/>
                <a:gd name="T14" fmla="*/ 8 w 8"/>
                <a:gd name="T15" fmla="*/ 0 h 24"/>
                <a:gd name="T16" fmla="*/ 8 w 8"/>
                <a:gd name="T17" fmla="*/ 24 h 24"/>
                <a:gd name="T18" fmla="*/ 5 w 8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24">
                  <a:moveTo>
                    <a:pt x="5" y="24"/>
                  </a:moveTo>
                  <a:cubicBezTo>
                    <a:pt x="5" y="7"/>
                    <a:pt x="5" y="7"/>
                    <a:pt x="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5" y="4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24"/>
                    <a:pt x="8" y="24"/>
                    <a:pt x="8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93"/>
            <p:cNvSpPr>
              <a:spLocks noEditPoints="1"/>
            </p:cNvSpPr>
            <p:nvPr/>
          </p:nvSpPr>
          <p:spPr bwMode="auto">
            <a:xfrm>
              <a:off x="9062719" y="4539814"/>
              <a:ext cx="62097" cy="108386"/>
            </a:xfrm>
            <a:custGeom>
              <a:avLst/>
              <a:gdLst>
                <a:gd name="T0" fmla="*/ 4 w 14"/>
                <a:gd name="T1" fmla="*/ 19 h 24"/>
                <a:gd name="T2" fmla="*/ 6 w 14"/>
                <a:gd name="T3" fmla="*/ 22 h 24"/>
                <a:gd name="T4" fmla="*/ 10 w 14"/>
                <a:gd name="T5" fmla="*/ 14 h 24"/>
                <a:gd name="T6" fmla="*/ 10 w 14"/>
                <a:gd name="T7" fmla="*/ 14 h 24"/>
                <a:gd name="T8" fmla="*/ 5 w 14"/>
                <a:gd name="T9" fmla="*/ 16 h 24"/>
                <a:gd name="T10" fmla="*/ 0 w 14"/>
                <a:gd name="T11" fmla="*/ 9 h 24"/>
                <a:gd name="T12" fmla="*/ 7 w 14"/>
                <a:gd name="T13" fmla="*/ 0 h 24"/>
                <a:gd name="T14" fmla="*/ 14 w 14"/>
                <a:gd name="T15" fmla="*/ 12 h 24"/>
                <a:gd name="T16" fmla="*/ 6 w 14"/>
                <a:gd name="T17" fmla="*/ 24 h 24"/>
                <a:gd name="T18" fmla="*/ 0 w 14"/>
                <a:gd name="T19" fmla="*/ 19 h 24"/>
                <a:gd name="T20" fmla="*/ 4 w 14"/>
                <a:gd name="T21" fmla="*/ 19 h 24"/>
                <a:gd name="T22" fmla="*/ 7 w 14"/>
                <a:gd name="T23" fmla="*/ 3 h 24"/>
                <a:gd name="T24" fmla="*/ 3 w 14"/>
                <a:gd name="T25" fmla="*/ 8 h 24"/>
                <a:gd name="T26" fmla="*/ 7 w 14"/>
                <a:gd name="T27" fmla="*/ 13 h 24"/>
                <a:gd name="T28" fmla="*/ 10 w 14"/>
                <a:gd name="T29" fmla="*/ 8 h 24"/>
                <a:gd name="T30" fmla="*/ 7 w 14"/>
                <a:gd name="T31" fmla="*/ 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24">
                  <a:moveTo>
                    <a:pt x="4" y="19"/>
                  </a:moveTo>
                  <a:cubicBezTo>
                    <a:pt x="4" y="20"/>
                    <a:pt x="4" y="22"/>
                    <a:pt x="6" y="22"/>
                  </a:cubicBezTo>
                  <a:cubicBezTo>
                    <a:pt x="10" y="22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9" y="15"/>
                    <a:pt x="7" y="16"/>
                    <a:pt x="5" y="16"/>
                  </a:cubicBezTo>
                  <a:cubicBezTo>
                    <a:pt x="2" y="16"/>
                    <a:pt x="0" y="14"/>
                    <a:pt x="0" y="9"/>
                  </a:cubicBezTo>
                  <a:cubicBezTo>
                    <a:pt x="0" y="3"/>
                    <a:pt x="2" y="0"/>
                    <a:pt x="7" y="0"/>
                  </a:cubicBezTo>
                  <a:cubicBezTo>
                    <a:pt x="13" y="0"/>
                    <a:pt x="14" y="5"/>
                    <a:pt x="14" y="12"/>
                  </a:cubicBezTo>
                  <a:cubicBezTo>
                    <a:pt x="14" y="19"/>
                    <a:pt x="13" y="24"/>
                    <a:pt x="6" y="24"/>
                  </a:cubicBezTo>
                  <a:cubicBezTo>
                    <a:pt x="2" y="24"/>
                    <a:pt x="0" y="23"/>
                    <a:pt x="0" y="19"/>
                  </a:cubicBezTo>
                  <a:lnTo>
                    <a:pt x="4" y="19"/>
                  </a:lnTo>
                  <a:close/>
                  <a:moveTo>
                    <a:pt x="7" y="3"/>
                  </a:moveTo>
                  <a:cubicBezTo>
                    <a:pt x="4" y="3"/>
                    <a:pt x="3" y="5"/>
                    <a:pt x="3" y="8"/>
                  </a:cubicBezTo>
                  <a:cubicBezTo>
                    <a:pt x="3" y="11"/>
                    <a:pt x="4" y="13"/>
                    <a:pt x="7" y="13"/>
                  </a:cubicBezTo>
                  <a:cubicBezTo>
                    <a:pt x="9" y="13"/>
                    <a:pt x="10" y="11"/>
                    <a:pt x="10" y="8"/>
                  </a:cubicBezTo>
                  <a:cubicBezTo>
                    <a:pt x="10" y="5"/>
                    <a:pt x="9" y="3"/>
                    <a:pt x="7" y="3"/>
                  </a:cubicBez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9344975" y="4539814"/>
            <a:ext cx="134354" cy="108386"/>
            <a:chOff x="9344975" y="4539814"/>
            <a:chExt cx="134354" cy="108386"/>
          </a:xfrm>
        </p:grpSpPr>
        <p:sp>
          <p:nvSpPr>
            <p:cNvPr id="100" name="Freeform 94"/>
            <p:cNvSpPr>
              <a:spLocks/>
            </p:cNvSpPr>
            <p:nvPr/>
          </p:nvSpPr>
          <p:spPr bwMode="auto">
            <a:xfrm>
              <a:off x="9344975" y="4539814"/>
              <a:ext cx="63225" cy="108386"/>
            </a:xfrm>
            <a:custGeom>
              <a:avLst/>
              <a:gdLst>
                <a:gd name="T0" fmla="*/ 14 w 14"/>
                <a:gd name="T1" fmla="*/ 24 h 24"/>
                <a:gd name="T2" fmla="*/ 0 w 14"/>
                <a:gd name="T3" fmla="*/ 24 h 24"/>
                <a:gd name="T4" fmla="*/ 10 w 14"/>
                <a:gd name="T5" fmla="*/ 7 h 24"/>
                <a:gd name="T6" fmla="*/ 7 w 14"/>
                <a:gd name="T7" fmla="*/ 3 h 24"/>
                <a:gd name="T8" fmla="*/ 4 w 14"/>
                <a:gd name="T9" fmla="*/ 8 h 24"/>
                <a:gd name="T10" fmla="*/ 0 w 14"/>
                <a:gd name="T11" fmla="*/ 8 h 24"/>
                <a:gd name="T12" fmla="*/ 7 w 14"/>
                <a:gd name="T13" fmla="*/ 0 h 24"/>
                <a:gd name="T14" fmla="*/ 14 w 14"/>
                <a:gd name="T15" fmla="*/ 7 h 24"/>
                <a:gd name="T16" fmla="*/ 5 w 14"/>
                <a:gd name="T17" fmla="*/ 21 h 24"/>
                <a:gd name="T18" fmla="*/ 14 w 14"/>
                <a:gd name="T19" fmla="*/ 21 h 24"/>
                <a:gd name="T20" fmla="*/ 14 w 14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24">
                  <a:moveTo>
                    <a:pt x="14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4"/>
                    <a:pt x="10" y="14"/>
                    <a:pt x="10" y="7"/>
                  </a:cubicBezTo>
                  <a:cubicBezTo>
                    <a:pt x="10" y="5"/>
                    <a:pt x="9" y="3"/>
                    <a:pt x="7" y="3"/>
                  </a:cubicBezTo>
                  <a:cubicBezTo>
                    <a:pt x="4" y="3"/>
                    <a:pt x="4" y="5"/>
                    <a:pt x="4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2" y="0"/>
                    <a:pt x="7" y="0"/>
                  </a:cubicBezTo>
                  <a:cubicBezTo>
                    <a:pt x="12" y="0"/>
                    <a:pt x="14" y="3"/>
                    <a:pt x="14" y="7"/>
                  </a:cubicBezTo>
                  <a:cubicBezTo>
                    <a:pt x="14" y="14"/>
                    <a:pt x="6" y="15"/>
                    <a:pt x="5" y="21"/>
                  </a:cubicBezTo>
                  <a:cubicBezTo>
                    <a:pt x="14" y="21"/>
                    <a:pt x="14" y="21"/>
                    <a:pt x="14" y="21"/>
                  </a:cubicBezTo>
                  <a:lnTo>
                    <a:pt x="14" y="24"/>
                  </a:ln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5"/>
            <p:cNvSpPr>
              <a:spLocks noEditPoints="1"/>
            </p:cNvSpPr>
            <p:nvPr/>
          </p:nvSpPr>
          <p:spPr bwMode="auto">
            <a:xfrm>
              <a:off x="9417232" y="4539814"/>
              <a:ext cx="62097" cy="108386"/>
            </a:xfrm>
            <a:custGeom>
              <a:avLst/>
              <a:gdLst>
                <a:gd name="T0" fmla="*/ 7 w 14"/>
                <a:gd name="T1" fmla="*/ 0 h 24"/>
                <a:gd name="T2" fmla="*/ 14 w 14"/>
                <a:gd name="T3" fmla="*/ 12 h 24"/>
                <a:gd name="T4" fmla="*/ 7 w 14"/>
                <a:gd name="T5" fmla="*/ 24 h 24"/>
                <a:gd name="T6" fmla="*/ 0 w 14"/>
                <a:gd name="T7" fmla="*/ 12 h 24"/>
                <a:gd name="T8" fmla="*/ 7 w 14"/>
                <a:gd name="T9" fmla="*/ 0 h 24"/>
                <a:gd name="T10" fmla="*/ 7 w 14"/>
                <a:gd name="T11" fmla="*/ 22 h 24"/>
                <a:gd name="T12" fmla="*/ 11 w 14"/>
                <a:gd name="T13" fmla="*/ 12 h 24"/>
                <a:gd name="T14" fmla="*/ 7 w 14"/>
                <a:gd name="T15" fmla="*/ 3 h 24"/>
                <a:gd name="T16" fmla="*/ 4 w 14"/>
                <a:gd name="T17" fmla="*/ 12 h 24"/>
                <a:gd name="T18" fmla="*/ 7 w 14"/>
                <a:gd name="T19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4">
                  <a:moveTo>
                    <a:pt x="7" y="0"/>
                  </a:moveTo>
                  <a:cubicBezTo>
                    <a:pt x="12" y="0"/>
                    <a:pt x="14" y="3"/>
                    <a:pt x="14" y="12"/>
                  </a:cubicBezTo>
                  <a:cubicBezTo>
                    <a:pt x="14" y="22"/>
                    <a:pt x="12" y="24"/>
                    <a:pt x="7" y="24"/>
                  </a:cubicBezTo>
                  <a:cubicBezTo>
                    <a:pt x="3" y="24"/>
                    <a:pt x="0" y="22"/>
                    <a:pt x="0" y="12"/>
                  </a:cubicBezTo>
                  <a:cubicBezTo>
                    <a:pt x="0" y="3"/>
                    <a:pt x="3" y="0"/>
                    <a:pt x="7" y="0"/>
                  </a:cubicBezTo>
                  <a:close/>
                  <a:moveTo>
                    <a:pt x="7" y="22"/>
                  </a:moveTo>
                  <a:cubicBezTo>
                    <a:pt x="10" y="22"/>
                    <a:pt x="11" y="19"/>
                    <a:pt x="11" y="12"/>
                  </a:cubicBezTo>
                  <a:cubicBezTo>
                    <a:pt x="11" y="5"/>
                    <a:pt x="10" y="3"/>
                    <a:pt x="7" y="3"/>
                  </a:cubicBezTo>
                  <a:cubicBezTo>
                    <a:pt x="5" y="3"/>
                    <a:pt x="4" y="5"/>
                    <a:pt x="4" y="12"/>
                  </a:cubicBezTo>
                  <a:cubicBezTo>
                    <a:pt x="4" y="19"/>
                    <a:pt x="5" y="22"/>
                    <a:pt x="7" y="22"/>
                  </a:cubicBezTo>
                  <a:close/>
                </a:path>
              </a:pathLst>
            </a:custGeom>
            <a:solidFill>
              <a:srgbClr val="605B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236289" y="2483025"/>
            <a:ext cx="343222" cy="343222"/>
            <a:chOff x="11302999" y="685800"/>
            <a:chExt cx="584200" cy="584200"/>
          </a:xfrm>
        </p:grpSpPr>
        <p:sp>
          <p:nvSpPr>
            <p:cNvPr id="103" name="泪滴形 102"/>
            <p:cNvSpPr/>
            <p:nvPr/>
          </p:nvSpPr>
          <p:spPr>
            <a:xfrm rot="7985451">
              <a:off x="11302999" y="685800"/>
              <a:ext cx="584200" cy="584200"/>
            </a:xfrm>
            <a:prstGeom prst="teardrop">
              <a:avLst/>
            </a:prstGeom>
            <a:solidFill>
              <a:srgbClr val="61BF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KSO_Shape"/>
            <p:cNvSpPr>
              <a:spLocks/>
            </p:cNvSpPr>
            <p:nvPr/>
          </p:nvSpPr>
          <p:spPr bwMode="auto">
            <a:xfrm>
              <a:off x="11386083" y="772351"/>
              <a:ext cx="431265" cy="357950"/>
            </a:xfrm>
            <a:custGeom>
              <a:avLst/>
              <a:gdLst>
                <a:gd name="T0" fmla="*/ 1312088 w 1466850"/>
                <a:gd name="T1" fmla="*/ 987779 h 1217612"/>
                <a:gd name="T2" fmla="*/ 1228861 w 1466850"/>
                <a:gd name="T3" fmla="*/ 1203926 h 1217612"/>
                <a:gd name="T4" fmla="*/ 1332035 w 1466850"/>
                <a:gd name="T5" fmla="*/ 1409059 h 1217612"/>
                <a:gd name="T6" fmla="*/ 1556613 w 1466850"/>
                <a:gd name="T7" fmla="*/ 1471012 h 1217612"/>
                <a:gd name="T8" fmla="*/ 1749206 w 1466850"/>
                <a:gd name="T9" fmla="*/ 1348483 h 1217612"/>
                <a:gd name="T10" fmla="*/ 1789100 w 1466850"/>
                <a:gd name="T11" fmla="*/ 1117880 h 1217612"/>
                <a:gd name="T12" fmla="*/ 1648783 w 1466850"/>
                <a:gd name="T13" fmla="*/ 938905 h 1217612"/>
                <a:gd name="T14" fmla="*/ 306101 w 1466850"/>
                <a:gd name="T15" fmla="*/ 917222 h 1217612"/>
                <a:gd name="T16" fmla="*/ 134519 w 1466850"/>
                <a:gd name="T17" fmla="*/ 1065909 h 1217612"/>
                <a:gd name="T18" fmla="*/ 129030 w 1466850"/>
                <a:gd name="T19" fmla="*/ 1300297 h 1217612"/>
                <a:gd name="T20" fmla="*/ 292718 w 1466850"/>
                <a:gd name="T21" fmla="*/ 1456901 h 1217612"/>
                <a:gd name="T22" fmla="*/ 526068 w 1466850"/>
                <a:gd name="T23" fmla="*/ 1440035 h 1217612"/>
                <a:gd name="T24" fmla="*/ 666078 w 1466850"/>
                <a:gd name="T25" fmla="*/ 1260372 h 1217612"/>
                <a:gd name="T26" fmla="*/ 625929 w 1466850"/>
                <a:gd name="T27" fmla="*/ 1030114 h 1217612"/>
                <a:gd name="T28" fmla="*/ 433757 w 1466850"/>
                <a:gd name="T29" fmla="*/ 907585 h 1217612"/>
                <a:gd name="T30" fmla="*/ 1629868 w 1466850"/>
                <a:gd name="T31" fmla="*/ 815000 h 1217612"/>
                <a:gd name="T32" fmla="*/ 1769497 w 1466850"/>
                <a:gd name="T33" fmla="*/ 892785 h 1217612"/>
                <a:gd name="T34" fmla="*/ 1866138 w 1466850"/>
                <a:gd name="T35" fmla="*/ 1019443 h 1217612"/>
                <a:gd name="T36" fmla="*/ 1904656 w 1466850"/>
                <a:gd name="T37" fmla="*/ 1179145 h 1217612"/>
                <a:gd name="T38" fmla="*/ 1874048 w 1466850"/>
                <a:gd name="T39" fmla="*/ 1341944 h 1217612"/>
                <a:gd name="T40" fmla="*/ 1783597 w 1466850"/>
                <a:gd name="T41" fmla="*/ 1473077 h 1217612"/>
                <a:gd name="T42" fmla="*/ 1648095 w 1466850"/>
                <a:gd name="T43" fmla="*/ 1557402 h 1217612"/>
                <a:gd name="T44" fmla="*/ 1483358 w 1466850"/>
                <a:gd name="T45" fmla="*/ 1580118 h 1217612"/>
                <a:gd name="T46" fmla="*/ 1326877 w 1466850"/>
                <a:gd name="T47" fmla="*/ 1533998 h 1217612"/>
                <a:gd name="T48" fmla="*/ 1205130 w 1466850"/>
                <a:gd name="T49" fmla="*/ 1431430 h 1217612"/>
                <a:gd name="T50" fmla="*/ 1133940 w 1466850"/>
                <a:gd name="T51" fmla="*/ 1287218 h 1217612"/>
                <a:gd name="T52" fmla="*/ 1128094 w 1466850"/>
                <a:gd name="T53" fmla="*/ 1119601 h 1217612"/>
                <a:gd name="T54" fmla="*/ 1188966 w 1466850"/>
                <a:gd name="T55" fmla="*/ 969881 h 1217612"/>
                <a:gd name="T56" fmla="*/ 1302458 w 1466850"/>
                <a:gd name="T57" fmla="*/ 859399 h 1217612"/>
                <a:gd name="T58" fmla="*/ 1453782 w 1466850"/>
                <a:gd name="T59" fmla="*/ 802265 h 1217612"/>
                <a:gd name="T60" fmla="*/ 487977 w 1466850"/>
                <a:gd name="T61" fmla="*/ 809837 h 1217612"/>
                <a:gd name="T62" fmla="*/ 631762 w 1466850"/>
                <a:gd name="T63" fmla="*/ 880738 h 1217612"/>
                <a:gd name="T64" fmla="*/ 734368 w 1466850"/>
                <a:gd name="T65" fmla="*/ 1002235 h 1217612"/>
                <a:gd name="T66" fmla="*/ 780008 w 1466850"/>
                <a:gd name="T67" fmla="*/ 1159182 h 1217612"/>
                <a:gd name="T68" fmla="*/ 757703 w 1466850"/>
                <a:gd name="T69" fmla="*/ 1324046 h 1217612"/>
                <a:gd name="T70" fmla="*/ 673627 w 1466850"/>
                <a:gd name="T71" fmla="*/ 1459654 h 1217612"/>
                <a:gd name="T72" fmla="*/ 542883 w 1466850"/>
                <a:gd name="T73" fmla="*/ 1550174 h 1217612"/>
                <a:gd name="T74" fmla="*/ 380225 w 1466850"/>
                <a:gd name="T75" fmla="*/ 1581150 h 1217612"/>
                <a:gd name="T76" fmla="*/ 221340 w 1466850"/>
                <a:gd name="T77" fmla="*/ 1542602 h 1217612"/>
                <a:gd name="T78" fmla="*/ 95400 w 1466850"/>
                <a:gd name="T79" fmla="*/ 1445886 h 1217612"/>
                <a:gd name="T80" fmla="*/ 17501 w 1466850"/>
                <a:gd name="T81" fmla="*/ 1305805 h 1217612"/>
                <a:gd name="T82" fmla="*/ 3088 w 1466850"/>
                <a:gd name="T83" fmla="*/ 1139563 h 1217612"/>
                <a:gd name="T84" fmla="*/ 56279 w 1466850"/>
                <a:gd name="T85" fmla="*/ 986059 h 1217612"/>
                <a:gd name="T86" fmla="*/ 164718 w 1466850"/>
                <a:gd name="T87" fmla="*/ 869724 h 1217612"/>
                <a:gd name="T88" fmla="*/ 311935 w 1466850"/>
                <a:gd name="T89" fmla="*/ 805362 h 1217612"/>
                <a:gd name="T90" fmla="*/ 947210 w 1466850"/>
                <a:gd name="T91" fmla="*/ 225731 h 1217612"/>
                <a:gd name="T92" fmla="*/ 1429482 w 1466850"/>
                <a:gd name="T93" fmla="*/ 525331 h 1217612"/>
                <a:gd name="T94" fmla="*/ 1468270 w 1466850"/>
                <a:gd name="T95" fmla="*/ 599544 h 1217612"/>
                <a:gd name="T96" fmla="*/ 1115061 w 1466850"/>
                <a:gd name="T97" fmla="*/ 633216 h 1217612"/>
                <a:gd name="T98" fmla="*/ 976730 w 1466850"/>
                <a:gd name="T99" fmla="*/ 744536 h 1217612"/>
                <a:gd name="T100" fmla="*/ 1026845 w 1466850"/>
                <a:gd name="T101" fmla="*/ 826652 h 1217612"/>
                <a:gd name="T102" fmla="*/ 968492 w 1466850"/>
                <a:gd name="T103" fmla="*/ 1319688 h 1217612"/>
                <a:gd name="T104" fmla="*/ 862770 w 1466850"/>
                <a:gd name="T105" fmla="*/ 1257499 h 1217612"/>
                <a:gd name="T106" fmla="*/ 493429 w 1466850"/>
                <a:gd name="T107" fmla="*/ 665511 h 1217612"/>
                <a:gd name="T108" fmla="*/ 514366 w 1466850"/>
                <a:gd name="T109" fmla="*/ 568623 h 1217612"/>
                <a:gd name="T110" fmla="*/ 1117110 w 1466850"/>
                <a:gd name="T111" fmla="*/ 0 h 1217612"/>
                <a:gd name="T112" fmla="*/ 1226118 w 1466850"/>
                <a:gd name="T113" fmla="*/ 41916 h 1217612"/>
                <a:gd name="T114" fmla="*/ 1267939 w 1466850"/>
                <a:gd name="T115" fmla="*/ 150831 h 1217612"/>
                <a:gd name="T116" fmla="*/ 1215835 w 1466850"/>
                <a:gd name="T117" fmla="*/ 253905 h 1217612"/>
                <a:gd name="T118" fmla="*/ 1102713 w 1466850"/>
                <a:gd name="T119" fmla="*/ 284828 h 1217612"/>
                <a:gd name="T120" fmla="*/ 1006388 w 1466850"/>
                <a:gd name="T121" fmla="*/ 223670 h 1217612"/>
                <a:gd name="T122" fmla="*/ 985821 w 1466850"/>
                <a:gd name="T123" fmla="*/ 107541 h 1217612"/>
                <a:gd name="T124" fmla="*/ 1056436 w 1466850"/>
                <a:gd name="T125" fmla="*/ 17179 h 12176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466850" h="1217612">
                  <a:moveTo>
                    <a:pt x="1165225" y="696262"/>
                  </a:moveTo>
                  <a:lnTo>
                    <a:pt x="1153838" y="696527"/>
                  </a:lnTo>
                  <a:lnTo>
                    <a:pt x="1142981" y="697587"/>
                  </a:lnTo>
                  <a:lnTo>
                    <a:pt x="1131858" y="698913"/>
                  </a:lnTo>
                  <a:lnTo>
                    <a:pt x="1121001" y="701033"/>
                  </a:lnTo>
                  <a:lnTo>
                    <a:pt x="1110408" y="703153"/>
                  </a:lnTo>
                  <a:lnTo>
                    <a:pt x="1100081" y="706334"/>
                  </a:lnTo>
                  <a:lnTo>
                    <a:pt x="1089753" y="709780"/>
                  </a:lnTo>
                  <a:lnTo>
                    <a:pt x="1079690" y="713755"/>
                  </a:lnTo>
                  <a:lnTo>
                    <a:pt x="1070421" y="717996"/>
                  </a:lnTo>
                  <a:lnTo>
                    <a:pt x="1060623" y="723032"/>
                  </a:lnTo>
                  <a:lnTo>
                    <a:pt x="1051355" y="728068"/>
                  </a:lnTo>
                  <a:lnTo>
                    <a:pt x="1042616" y="733899"/>
                  </a:lnTo>
                  <a:lnTo>
                    <a:pt x="1034142" y="739995"/>
                  </a:lnTo>
                  <a:lnTo>
                    <a:pt x="1025667" y="746356"/>
                  </a:lnTo>
                  <a:lnTo>
                    <a:pt x="1017723" y="753248"/>
                  </a:lnTo>
                  <a:lnTo>
                    <a:pt x="1010308" y="760669"/>
                  </a:lnTo>
                  <a:lnTo>
                    <a:pt x="1002893" y="768355"/>
                  </a:lnTo>
                  <a:lnTo>
                    <a:pt x="996008" y="776042"/>
                  </a:lnTo>
                  <a:lnTo>
                    <a:pt x="989388" y="784523"/>
                  </a:lnTo>
                  <a:lnTo>
                    <a:pt x="983562" y="793005"/>
                  </a:lnTo>
                  <a:lnTo>
                    <a:pt x="977736" y="802016"/>
                  </a:lnTo>
                  <a:lnTo>
                    <a:pt x="972704" y="811293"/>
                  </a:lnTo>
                  <a:lnTo>
                    <a:pt x="967673" y="820835"/>
                  </a:lnTo>
                  <a:lnTo>
                    <a:pt x="963171" y="830642"/>
                  </a:lnTo>
                  <a:lnTo>
                    <a:pt x="959464" y="840183"/>
                  </a:lnTo>
                  <a:lnTo>
                    <a:pt x="955756" y="850520"/>
                  </a:lnTo>
                  <a:lnTo>
                    <a:pt x="952843" y="860857"/>
                  </a:lnTo>
                  <a:lnTo>
                    <a:pt x="950460" y="871724"/>
                  </a:lnTo>
                  <a:lnTo>
                    <a:pt x="948606" y="882326"/>
                  </a:lnTo>
                  <a:lnTo>
                    <a:pt x="947282" y="893458"/>
                  </a:lnTo>
                  <a:lnTo>
                    <a:pt x="946223" y="904590"/>
                  </a:lnTo>
                  <a:lnTo>
                    <a:pt x="945958" y="915722"/>
                  </a:lnTo>
                  <a:lnTo>
                    <a:pt x="946223" y="927119"/>
                  </a:lnTo>
                  <a:lnTo>
                    <a:pt x="947282" y="938251"/>
                  </a:lnTo>
                  <a:lnTo>
                    <a:pt x="948606" y="949118"/>
                  </a:lnTo>
                  <a:lnTo>
                    <a:pt x="950460" y="959985"/>
                  </a:lnTo>
                  <a:lnTo>
                    <a:pt x="952843" y="970587"/>
                  </a:lnTo>
                  <a:lnTo>
                    <a:pt x="955756" y="980924"/>
                  </a:lnTo>
                  <a:lnTo>
                    <a:pt x="959464" y="991261"/>
                  </a:lnTo>
                  <a:lnTo>
                    <a:pt x="963171" y="1001333"/>
                  </a:lnTo>
                  <a:lnTo>
                    <a:pt x="967673" y="1011140"/>
                  </a:lnTo>
                  <a:lnTo>
                    <a:pt x="972704" y="1020416"/>
                  </a:lnTo>
                  <a:lnTo>
                    <a:pt x="977736" y="1029693"/>
                  </a:lnTo>
                  <a:lnTo>
                    <a:pt x="983562" y="1038440"/>
                  </a:lnTo>
                  <a:lnTo>
                    <a:pt x="989388" y="1047186"/>
                  </a:lnTo>
                  <a:lnTo>
                    <a:pt x="996008" y="1055403"/>
                  </a:lnTo>
                  <a:lnTo>
                    <a:pt x="1002893" y="1063354"/>
                  </a:lnTo>
                  <a:lnTo>
                    <a:pt x="1010308" y="1071041"/>
                  </a:lnTo>
                  <a:lnTo>
                    <a:pt x="1017723" y="1078197"/>
                  </a:lnTo>
                  <a:lnTo>
                    <a:pt x="1025667" y="1085088"/>
                  </a:lnTo>
                  <a:lnTo>
                    <a:pt x="1034142" y="1091714"/>
                  </a:lnTo>
                  <a:lnTo>
                    <a:pt x="1042616" y="1098075"/>
                  </a:lnTo>
                  <a:lnTo>
                    <a:pt x="1051355" y="1103641"/>
                  </a:lnTo>
                  <a:lnTo>
                    <a:pt x="1060623" y="1108942"/>
                  </a:lnTo>
                  <a:lnTo>
                    <a:pt x="1070421" y="1113713"/>
                  </a:lnTo>
                  <a:lnTo>
                    <a:pt x="1079690" y="1117954"/>
                  </a:lnTo>
                  <a:lnTo>
                    <a:pt x="1089753" y="1121930"/>
                  </a:lnTo>
                  <a:lnTo>
                    <a:pt x="1100081" y="1125375"/>
                  </a:lnTo>
                  <a:lnTo>
                    <a:pt x="1110408" y="1128291"/>
                  </a:lnTo>
                  <a:lnTo>
                    <a:pt x="1121001" y="1130941"/>
                  </a:lnTo>
                  <a:lnTo>
                    <a:pt x="1131858" y="1132797"/>
                  </a:lnTo>
                  <a:lnTo>
                    <a:pt x="1142981" y="1134387"/>
                  </a:lnTo>
                  <a:lnTo>
                    <a:pt x="1153838" y="1135182"/>
                  </a:lnTo>
                  <a:lnTo>
                    <a:pt x="1165225" y="1135447"/>
                  </a:lnTo>
                  <a:lnTo>
                    <a:pt x="1176347" y="1135182"/>
                  </a:lnTo>
                  <a:lnTo>
                    <a:pt x="1187470" y="1134387"/>
                  </a:lnTo>
                  <a:lnTo>
                    <a:pt x="1198592" y="1132797"/>
                  </a:lnTo>
                  <a:lnTo>
                    <a:pt x="1209185" y="1130941"/>
                  </a:lnTo>
                  <a:lnTo>
                    <a:pt x="1219777" y="1128291"/>
                  </a:lnTo>
                  <a:lnTo>
                    <a:pt x="1230370" y="1125375"/>
                  </a:lnTo>
                  <a:lnTo>
                    <a:pt x="1240433" y="1121930"/>
                  </a:lnTo>
                  <a:lnTo>
                    <a:pt x="1250496" y="1117954"/>
                  </a:lnTo>
                  <a:lnTo>
                    <a:pt x="1260029" y="1113713"/>
                  </a:lnTo>
                  <a:lnTo>
                    <a:pt x="1269563" y="1108942"/>
                  </a:lnTo>
                  <a:lnTo>
                    <a:pt x="1278831" y="1103641"/>
                  </a:lnTo>
                  <a:lnTo>
                    <a:pt x="1287835" y="1098075"/>
                  </a:lnTo>
                  <a:lnTo>
                    <a:pt x="1296309" y="1091714"/>
                  </a:lnTo>
                  <a:lnTo>
                    <a:pt x="1304783" y="1085088"/>
                  </a:lnTo>
                  <a:lnTo>
                    <a:pt x="1312463" y="1078197"/>
                  </a:lnTo>
                  <a:lnTo>
                    <a:pt x="1320142" y="1071041"/>
                  </a:lnTo>
                  <a:lnTo>
                    <a:pt x="1327557" y="1063354"/>
                  </a:lnTo>
                  <a:lnTo>
                    <a:pt x="1334442" y="1055403"/>
                  </a:lnTo>
                  <a:lnTo>
                    <a:pt x="1341063" y="1047186"/>
                  </a:lnTo>
                  <a:lnTo>
                    <a:pt x="1346889" y="1038440"/>
                  </a:lnTo>
                  <a:lnTo>
                    <a:pt x="1352715" y="1029693"/>
                  </a:lnTo>
                  <a:lnTo>
                    <a:pt x="1357746" y="1020416"/>
                  </a:lnTo>
                  <a:lnTo>
                    <a:pt x="1362778" y="1011140"/>
                  </a:lnTo>
                  <a:lnTo>
                    <a:pt x="1367280" y="1001333"/>
                  </a:lnTo>
                  <a:lnTo>
                    <a:pt x="1371252" y="991261"/>
                  </a:lnTo>
                  <a:lnTo>
                    <a:pt x="1374694" y="980924"/>
                  </a:lnTo>
                  <a:lnTo>
                    <a:pt x="1377607" y="970587"/>
                  </a:lnTo>
                  <a:lnTo>
                    <a:pt x="1380256" y="959985"/>
                  </a:lnTo>
                  <a:lnTo>
                    <a:pt x="1381844" y="949118"/>
                  </a:lnTo>
                  <a:lnTo>
                    <a:pt x="1383433" y="938251"/>
                  </a:lnTo>
                  <a:lnTo>
                    <a:pt x="1384228" y="927119"/>
                  </a:lnTo>
                  <a:lnTo>
                    <a:pt x="1384493" y="915722"/>
                  </a:lnTo>
                  <a:lnTo>
                    <a:pt x="1384228" y="904590"/>
                  </a:lnTo>
                  <a:lnTo>
                    <a:pt x="1383433" y="893458"/>
                  </a:lnTo>
                  <a:lnTo>
                    <a:pt x="1381844" y="882326"/>
                  </a:lnTo>
                  <a:lnTo>
                    <a:pt x="1380256" y="871724"/>
                  </a:lnTo>
                  <a:lnTo>
                    <a:pt x="1377607" y="860857"/>
                  </a:lnTo>
                  <a:lnTo>
                    <a:pt x="1374694" y="850520"/>
                  </a:lnTo>
                  <a:lnTo>
                    <a:pt x="1371252" y="840183"/>
                  </a:lnTo>
                  <a:lnTo>
                    <a:pt x="1367280" y="830642"/>
                  </a:lnTo>
                  <a:lnTo>
                    <a:pt x="1362778" y="820835"/>
                  </a:lnTo>
                  <a:lnTo>
                    <a:pt x="1357746" y="811293"/>
                  </a:lnTo>
                  <a:lnTo>
                    <a:pt x="1352715" y="802016"/>
                  </a:lnTo>
                  <a:lnTo>
                    <a:pt x="1346889" y="793005"/>
                  </a:lnTo>
                  <a:lnTo>
                    <a:pt x="1341063" y="784523"/>
                  </a:lnTo>
                  <a:lnTo>
                    <a:pt x="1334442" y="776042"/>
                  </a:lnTo>
                  <a:lnTo>
                    <a:pt x="1327557" y="768355"/>
                  </a:lnTo>
                  <a:lnTo>
                    <a:pt x="1320142" y="760669"/>
                  </a:lnTo>
                  <a:lnTo>
                    <a:pt x="1312463" y="753248"/>
                  </a:lnTo>
                  <a:lnTo>
                    <a:pt x="1304783" y="746356"/>
                  </a:lnTo>
                  <a:lnTo>
                    <a:pt x="1296309" y="739995"/>
                  </a:lnTo>
                  <a:lnTo>
                    <a:pt x="1287835" y="733899"/>
                  </a:lnTo>
                  <a:lnTo>
                    <a:pt x="1278831" y="728068"/>
                  </a:lnTo>
                  <a:lnTo>
                    <a:pt x="1269563" y="723032"/>
                  </a:lnTo>
                  <a:lnTo>
                    <a:pt x="1260029" y="717996"/>
                  </a:lnTo>
                  <a:lnTo>
                    <a:pt x="1250496" y="713755"/>
                  </a:lnTo>
                  <a:lnTo>
                    <a:pt x="1240433" y="709780"/>
                  </a:lnTo>
                  <a:lnTo>
                    <a:pt x="1230370" y="706334"/>
                  </a:lnTo>
                  <a:lnTo>
                    <a:pt x="1219777" y="703153"/>
                  </a:lnTo>
                  <a:lnTo>
                    <a:pt x="1209185" y="701033"/>
                  </a:lnTo>
                  <a:lnTo>
                    <a:pt x="1198592" y="698913"/>
                  </a:lnTo>
                  <a:lnTo>
                    <a:pt x="1187470" y="697587"/>
                  </a:lnTo>
                  <a:lnTo>
                    <a:pt x="1176347" y="696527"/>
                  </a:lnTo>
                  <a:lnTo>
                    <a:pt x="1165225" y="696262"/>
                  </a:lnTo>
                  <a:close/>
                  <a:moveTo>
                    <a:pt x="300700" y="696262"/>
                  </a:moveTo>
                  <a:lnTo>
                    <a:pt x="289338" y="696527"/>
                  </a:lnTo>
                  <a:lnTo>
                    <a:pt x="278504" y="697587"/>
                  </a:lnTo>
                  <a:lnTo>
                    <a:pt x="267406" y="698913"/>
                  </a:lnTo>
                  <a:lnTo>
                    <a:pt x="256572" y="701033"/>
                  </a:lnTo>
                  <a:lnTo>
                    <a:pt x="246003" y="703418"/>
                  </a:lnTo>
                  <a:lnTo>
                    <a:pt x="235698" y="706334"/>
                  </a:lnTo>
                  <a:lnTo>
                    <a:pt x="225393" y="709780"/>
                  </a:lnTo>
                  <a:lnTo>
                    <a:pt x="215616" y="713755"/>
                  </a:lnTo>
                  <a:lnTo>
                    <a:pt x="206104" y="717996"/>
                  </a:lnTo>
                  <a:lnTo>
                    <a:pt x="196591" y="723032"/>
                  </a:lnTo>
                  <a:lnTo>
                    <a:pt x="187343" y="728068"/>
                  </a:lnTo>
                  <a:lnTo>
                    <a:pt x="178623" y="733899"/>
                  </a:lnTo>
                  <a:lnTo>
                    <a:pt x="169903" y="739995"/>
                  </a:lnTo>
                  <a:lnTo>
                    <a:pt x="161448" y="746621"/>
                  </a:lnTo>
                  <a:lnTo>
                    <a:pt x="153785" y="753513"/>
                  </a:lnTo>
                  <a:lnTo>
                    <a:pt x="146122" y="760669"/>
                  </a:lnTo>
                  <a:lnTo>
                    <a:pt x="138988" y="768355"/>
                  </a:lnTo>
                  <a:lnTo>
                    <a:pt x="132118" y="776572"/>
                  </a:lnTo>
                  <a:lnTo>
                    <a:pt x="125512" y="784523"/>
                  </a:lnTo>
                  <a:lnTo>
                    <a:pt x="119170" y="793270"/>
                  </a:lnTo>
                  <a:lnTo>
                    <a:pt x="113621" y="802282"/>
                  </a:lnTo>
                  <a:lnTo>
                    <a:pt x="108337" y="811293"/>
                  </a:lnTo>
                  <a:lnTo>
                    <a:pt x="103580" y="820835"/>
                  </a:lnTo>
                  <a:lnTo>
                    <a:pt x="99353" y="830642"/>
                  </a:lnTo>
                  <a:lnTo>
                    <a:pt x="95389" y="840448"/>
                  </a:lnTo>
                  <a:lnTo>
                    <a:pt x="91954" y="850520"/>
                  </a:lnTo>
                  <a:lnTo>
                    <a:pt x="89047" y="861122"/>
                  </a:lnTo>
                  <a:lnTo>
                    <a:pt x="86405" y="871724"/>
                  </a:lnTo>
                  <a:lnTo>
                    <a:pt x="84555" y="882326"/>
                  </a:lnTo>
                  <a:lnTo>
                    <a:pt x="82970" y="893458"/>
                  </a:lnTo>
                  <a:lnTo>
                    <a:pt x="82177" y="904590"/>
                  </a:lnTo>
                  <a:lnTo>
                    <a:pt x="81913" y="915722"/>
                  </a:lnTo>
                  <a:lnTo>
                    <a:pt x="82177" y="927119"/>
                  </a:lnTo>
                  <a:lnTo>
                    <a:pt x="82970" y="938251"/>
                  </a:lnTo>
                  <a:lnTo>
                    <a:pt x="84555" y="949118"/>
                  </a:lnTo>
                  <a:lnTo>
                    <a:pt x="86405" y="959985"/>
                  </a:lnTo>
                  <a:lnTo>
                    <a:pt x="89047" y="970587"/>
                  </a:lnTo>
                  <a:lnTo>
                    <a:pt x="91954" y="980924"/>
                  </a:lnTo>
                  <a:lnTo>
                    <a:pt x="95389" y="991261"/>
                  </a:lnTo>
                  <a:lnTo>
                    <a:pt x="99353" y="1001333"/>
                  </a:lnTo>
                  <a:lnTo>
                    <a:pt x="103580" y="1011140"/>
                  </a:lnTo>
                  <a:lnTo>
                    <a:pt x="108337" y="1020416"/>
                  </a:lnTo>
                  <a:lnTo>
                    <a:pt x="113621" y="1029693"/>
                  </a:lnTo>
                  <a:lnTo>
                    <a:pt x="119170" y="1038440"/>
                  </a:lnTo>
                  <a:lnTo>
                    <a:pt x="125512" y="1047186"/>
                  </a:lnTo>
                  <a:lnTo>
                    <a:pt x="132118" y="1055403"/>
                  </a:lnTo>
                  <a:lnTo>
                    <a:pt x="138988" y="1063354"/>
                  </a:lnTo>
                  <a:lnTo>
                    <a:pt x="146122" y="1071041"/>
                  </a:lnTo>
                  <a:lnTo>
                    <a:pt x="153785" y="1078197"/>
                  </a:lnTo>
                  <a:lnTo>
                    <a:pt x="161448" y="1085088"/>
                  </a:lnTo>
                  <a:lnTo>
                    <a:pt x="169903" y="1091714"/>
                  </a:lnTo>
                  <a:lnTo>
                    <a:pt x="178359" y="1097810"/>
                  </a:lnTo>
                  <a:lnTo>
                    <a:pt x="187343" y="1103376"/>
                  </a:lnTo>
                  <a:lnTo>
                    <a:pt x="196591" y="1108942"/>
                  </a:lnTo>
                  <a:lnTo>
                    <a:pt x="206104" y="1113713"/>
                  </a:lnTo>
                  <a:lnTo>
                    <a:pt x="215616" y="1117954"/>
                  </a:lnTo>
                  <a:lnTo>
                    <a:pt x="225393" y="1121930"/>
                  </a:lnTo>
                  <a:lnTo>
                    <a:pt x="235698" y="1125375"/>
                  </a:lnTo>
                  <a:lnTo>
                    <a:pt x="246003" y="1128291"/>
                  </a:lnTo>
                  <a:lnTo>
                    <a:pt x="256572" y="1130941"/>
                  </a:lnTo>
                  <a:lnTo>
                    <a:pt x="267406" y="1132797"/>
                  </a:lnTo>
                  <a:lnTo>
                    <a:pt x="278504" y="1134387"/>
                  </a:lnTo>
                  <a:lnTo>
                    <a:pt x="289338" y="1135182"/>
                  </a:lnTo>
                  <a:lnTo>
                    <a:pt x="300700" y="1135447"/>
                  </a:lnTo>
                  <a:lnTo>
                    <a:pt x="311797" y="1135182"/>
                  </a:lnTo>
                  <a:lnTo>
                    <a:pt x="322895" y="1134387"/>
                  </a:lnTo>
                  <a:lnTo>
                    <a:pt x="333993" y="1132797"/>
                  </a:lnTo>
                  <a:lnTo>
                    <a:pt x="344827" y="1130941"/>
                  </a:lnTo>
                  <a:lnTo>
                    <a:pt x="355396" y="1128291"/>
                  </a:lnTo>
                  <a:lnTo>
                    <a:pt x="365701" y="1125375"/>
                  </a:lnTo>
                  <a:lnTo>
                    <a:pt x="376007" y="1121930"/>
                  </a:lnTo>
                  <a:lnTo>
                    <a:pt x="386048" y="1117954"/>
                  </a:lnTo>
                  <a:lnTo>
                    <a:pt x="395560" y="1113713"/>
                  </a:lnTo>
                  <a:lnTo>
                    <a:pt x="405072" y="1108942"/>
                  </a:lnTo>
                  <a:lnTo>
                    <a:pt x="414056" y="1103376"/>
                  </a:lnTo>
                  <a:lnTo>
                    <a:pt x="423040" y="1097810"/>
                  </a:lnTo>
                  <a:lnTo>
                    <a:pt x="431496" y="1091714"/>
                  </a:lnTo>
                  <a:lnTo>
                    <a:pt x="439951" y="1085088"/>
                  </a:lnTo>
                  <a:lnTo>
                    <a:pt x="447878" y="1078197"/>
                  </a:lnTo>
                  <a:lnTo>
                    <a:pt x="455541" y="1071041"/>
                  </a:lnTo>
                  <a:lnTo>
                    <a:pt x="462676" y="1063354"/>
                  </a:lnTo>
                  <a:lnTo>
                    <a:pt x="469546" y="1055403"/>
                  </a:lnTo>
                  <a:lnTo>
                    <a:pt x="476152" y="1047186"/>
                  </a:lnTo>
                  <a:lnTo>
                    <a:pt x="482229" y="1038440"/>
                  </a:lnTo>
                  <a:lnTo>
                    <a:pt x="488042" y="1029693"/>
                  </a:lnTo>
                  <a:lnTo>
                    <a:pt x="493063" y="1020416"/>
                  </a:lnTo>
                  <a:lnTo>
                    <a:pt x="498083" y="1011140"/>
                  </a:lnTo>
                  <a:lnTo>
                    <a:pt x="502311" y="1001333"/>
                  </a:lnTo>
                  <a:lnTo>
                    <a:pt x="506274" y="991261"/>
                  </a:lnTo>
                  <a:lnTo>
                    <a:pt x="509709" y="980924"/>
                  </a:lnTo>
                  <a:lnTo>
                    <a:pt x="512880" y="970587"/>
                  </a:lnTo>
                  <a:lnTo>
                    <a:pt x="515258" y="959985"/>
                  </a:lnTo>
                  <a:lnTo>
                    <a:pt x="517108" y="949118"/>
                  </a:lnTo>
                  <a:lnTo>
                    <a:pt x="518693" y="938251"/>
                  </a:lnTo>
                  <a:lnTo>
                    <a:pt x="519486" y="927119"/>
                  </a:lnTo>
                  <a:lnTo>
                    <a:pt x="519750" y="915722"/>
                  </a:lnTo>
                  <a:lnTo>
                    <a:pt x="519486" y="904590"/>
                  </a:lnTo>
                  <a:lnTo>
                    <a:pt x="518693" y="893458"/>
                  </a:lnTo>
                  <a:lnTo>
                    <a:pt x="517108" y="882326"/>
                  </a:lnTo>
                  <a:lnTo>
                    <a:pt x="515258" y="871724"/>
                  </a:lnTo>
                  <a:lnTo>
                    <a:pt x="512880" y="861122"/>
                  </a:lnTo>
                  <a:lnTo>
                    <a:pt x="509709" y="850520"/>
                  </a:lnTo>
                  <a:lnTo>
                    <a:pt x="506274" y="840448"/>
                  </a:lnTo>
                  <a:lnTo>
                    <a:pt x="502311" y="830642"/>
                  </a:lnTo>
                  <a:lnTo>
                    <a:pt x="498083" y="820835"/>
                  </a:lnTo>
                  <a:lnTo>
                    <a:pt x="493063" y="811293"/>
                  </a:lnTo>
                  <a:lnTo>
                    <a:pt x="487778" y="802282"/>
                  </a:lnTo>
                  <a:lnTo>
                    <a:pt x="481965" y="793270"/>
                  </a:lnTo>
                  <a:lnTo>
                    <a:pt x="476152" y="784523"/>
                  </a:lnTo>
                  <a:lnTo>
                    <a:pt x="469546" y="776572"/>
                  </a:lnTo>
                  <a:lnTo>
                    <a:pt x="462676" y="768355"/>
                  </a:lnTo>
                  <a:lnTo>
                    <a:pt x="455541" y="760669"/>
                  </a:lnTo>
                  <a:lnTo>
                    <a:pt x="447878" y="753513"/>
                  </a:lnTo>
                  <a:lnTo>
                    <a:pt x="439951" y="746621"/>
                  </a:lnTo>
                  <a:lnTo>
                    <a:pt x="431496" y="739995"/>
                  </a:lnTo>
                  <a:lnTo>
                    <a:pt x="423040" y="733899"/>
                  </a:lnTo>
                  <a:lnTo>
                    <a:pt x="414056" y="728068"/>
                  </a:lnTo>
                  <a:lnTo>
                    <a:pt x="405072" y="723032"/>
                  </a:lnTo>
                  <a:lnTo>
                    <a:pt x="395560" y="717996"/>
                  </a:lnTo>
                  <a:lnTo>
                    <a:pt x="386048" y="713755"/>
                  </a:lnTo>
                  <a:lnTo>
                    <a:pt x="376007" y="709780"/>
                  </a:lnTo>
                  <a:lnTo>
                    <a:pt x="365701" y="706334"/>
                  </a:lnTo>
                  <a:lnTo>
                    <a:pt x="355396" y="703418"/>
                  </a:lnTo>
                  <a:lnTo>
                    <a:pt x="344563" y="701033"/>
                  </a:lnTo>
                  <a:lnTo>
                    <a:pt x="333993" y="698913"/>
                  </a:lnTo>
                  <a:lnTo>
                    <a:pt x="322895" y="697587"/>
                  </a:lnTo>
                  <a:lnTo>
                    <a:pt x="311797" y="696527"/>
                  </a:lnTo>
                  <a:lnTo>
                    <a:pt x="300700" y="696262"/>
                  </a:lnTo>
                  <a:close/>
                  <a:moveTo>
                    <a:pt x="1157546" y="614362"/>
                  </a:moveTo>
                  <a:lnTo>
                    <a:pt x="1165490" y="614362"/>
                  </a:lnTo>
                  <a:lnTo>
                    <a:pt x="1173170" y="614362"/>
                  </a:lnTo>
                  <a:lnTo>
                    <a:pt x="1180849" y="614627"/>
                  </a:lnTo>
                  <a:lnTo>
                    <a:pt x="1188794" y="615157"/>
                  </a:lnTo>
                  <a:lnTo>
                    <a:pt x="1196209" y="615687"/>
                  </a:lnTo>
                  <a:lnTo>
                    <a:pt x="1203888" y="616483"/>
                  </a:lnTo>
                  <a:lnTo>
                    <a:pt x="1211303" y="617808"/>
                  </a:lnTo>
                  <a:lnTo>
                    <a:pt x="1218718" y="618868"/>
                  </a:lnTo>
                  <a:lnTo>
                    <a:pt x="1226133" y="620193"/>
                  </a:lnTo>
                  <a:lnTo>
                    <a:pt x="1233283" y="622049"/>
                  </a:lnTo>
                  <a:lnTo>
                    <a:pt x="1240698" y="623639"/>
                  </a:lnTo>
                  <a:lnTo>
                    <a:pt x="1247848" y="625759"/>
                  </a:lnTo>
                  <a:lnTo>
                    <a:pt x="1254998" y="627615"/>
                  </a:lnTo>
                  <a:lnTo>
                    <a:pt x="1261883" y="630000"/>
                  </a:lnTo>
                  <a:lnTo>
                    <a:pt x="1269033" y="632386"/>
                  </a:lnTo>
                  <a:lnTo>
                    <a:pt x="1275918" y="635036"/>
                  </a:lnTo>
                  <a:lnTo>
                    <a:pt x="1282803" y="637687"/>
                  </a:lnTo>
                  <a:lnTo>
                    <a:pt x="1289159" y="640867"/>
                  </a:lnTo>
                  <a:lnTo>
                    <a:pt x="1295779" y="643783"/>
                  </a:lnTo>
                  <a:lnTo>
                    <a:pt x="1302400" y="647228"/>
                  </a:lnTo>
                  <a:lnTo>
                    <a:pt x="1309020" y="650674"/>
                  </a:lnTo>
                  <a:lnTo>
                    <a:pt x="1315376" y="654119"/>
                  </a:lnTo>
                  <a:lnTo>
                    <a:pt x="1321466" y="657830"/>
                  </a:lnTo>
                  <a:lnTo>
                    <a:pt x="1327557" y="661806"/>
                  </a:lnTo>
                  <a:lnTo>
                    <a:pt x="1333913" y="665517"/>
                  </a:lnTo>
                  <a:lnTo>
                    <a:pt x="1339474" y="669757"/>
                  </a:lnTo>
                  <a:lnTo>
                    <a:pt x="1345565" y="673998"/>
                  </a:lnTo>
                  <a:lnTo>
                    <a:pt x="1351391" y="678239"/>
                  </a:lnTo>
                  <a:lnTo>
                    <a:pt x="1356952" y="683010"/>
                  </a:lnTo>
                  <a:lnTo>
                    <a:pt x="1362513" y="687516"/>
                  </a:lnTo>
                  <a:lnTo>
                    <a:pt x="1367809" y="692286"/>
                  </a:lnTo>
                  <a:lnTo>
                    <a:pt x="1373370" y="697587"/>
                  </a:lnTo>
                  <a:lnTo>
                    <a:pt x="1378402" y="702358"/>
                  </a:lnTo>
                  <a:lnTo>
                    <a:pt x="1383433" y="707394"/>
                  </a:lnTo>
                  <a:lnTo>
                    <a:pt x="1388465" y="712960"/>
                  </a:lnTo>
                  <a:lnTo>
                    <a:pt x="1392967" y="718261"/>
                  </a:lnTo>
                  <a:lnTo>
                    <a:pt x="1397998" y="723827"/>
                  </a:lnTo>
                  <a:lnTo>
                    <a:pt x="1402500" y="729658"/>
                  </a:lnTo>
                  <a:lnTo>
                    <a:pt x="1406737" y="735224"/>
                  </a:lnTo>
                  <a:lnTo>
                    <a:pt x="1410974" y="741055"/>
                  </a:lnTo>
                  <a:lnTo>
                    <a:pt x="1414946" y="746886"/>
                  </a:lnTo>
                  <a:lnTo>
                    <a:pt x="1418919" y="752983"/>
                  </a:lnTo>
                  <a:lnTo>
                    <a:pt x="1423156" y="759344"/>
                  </a:lnTo>
                  <a:lnTo>
                    <a:pt x="1426863" y="765705"/>
                  </a:lnTo>
                  <a:lnTo>
                    <a:pt x="1430306" y="771801"/>
                  </a:lnTo>
                  <a:lnTo>
                    <a:pt x="1433483" y="778427"/>
                  </a:lnTo>
                  <a:lnTo>
                    <a:pt x="1436926" y="785053"/>
                  </a:lnTo>
                  <a:lnTo>
                    <a:pt x="1439839" y="791680"/>
                  </a:lnTo>
                  <a:lnTo>
                    <a:pt x="1443017" y="798306"/>
                  </a:lnTo>
                  <a:lnTo>
                    <a:pt x="1445665" y="804932"/>
                  </a:lnTo>
                  <a:lnTo>
                    <a:pt x="1448578" y="811823"/>
                  </a:lnTo>
                  <a:lnTo>
                    <a:pt x="1450696" y="818980"/>
                  </a:lnTo>
                  <a:lnTo>
                    <a:pt x="1453080" y="825871"/>
                  </a:lnTo>
                  <a:lnTo>
                    <a:pt x="1455463" y="833027"/>
                  </a:lnTo>
                  <a:lnTo>
                    <a:pt x="1457052" y="840183"/>
                  </a:lnTo>
                  <a:lnTo>
                    <a:pt x="1459171" y="847605"/>
                  </a:lnTo>
                  <a:lnTo>
                    <a:pt x="1460495" y="854761"/>
                  </a:lnTo>
                  <a:lnTo>
                    <a:pt x="1461819" y="862182"/>
                  </a:lnTo>
                  <a:lnTo>
                    <a:pt x="1463143" y="869604"/>
                  </a:lnTo>
                  <a:lnTo>
                    <a:pt x="1464202" y="877555"/>
                  </a:lnTo>
                  <a:lnTo>
                    <a:pt x="1464997" y="884977"/>
                  </a:lnTo>
                  <a:lnTo>
                    <a:pt x="1465791" y="892663"/>
                  </a:lnTo>
                  <a:lnTo>
                    <a:pt x="1466321" y="900349"/>
                  </a:lnTo>
                  <a:lnTo>
                    <a:pt x="1466585" y="908036"/>
                  </a:lnTo>
                  <a:lnTo>
                    <a:pt x="1466850" y="915722"/>
                  </a:lnTo>
                  <a:lnTo>
                    <a:pt x="1466585" y="923674"/>
                  </a:lnTo>
                  <a:lnTo>
                    <a:pt x="1466321" y="931625"/>
                  </a:lnTo>
                  <a:lnTo>
                    <a:pt x="1465791" y="939046"/>
                  </a:lnTo>
                  <a:lnTo>
                    <a:pt x="1464997" y="946733"/>
                  </a:lnTo>
                  <a:lnTo>
                    <a:pt x="1464202" y="954419"/>
                  </a:lnTo>
                  <a:lnTo>
                    <a:pt x="1463143" y="961841"/>
                  </a:lnTo>
                  <a:lnTo>
                    <a:pt x="1461819" y="969262"/>
                  </a:lnTo>
                  <a:lnTo>
                    <a:pt x="1460495" y="976683"/>
                  </a:lnTo>
                  <a:lnTo>
                    <a:pt x="1459171" y="984105"/>
                  </a:lnTo>
                  <a:lnTo>
                    <a:pt x="1457052" y="991261"/>
                  </a:lnTo>
                  <a:lnTo>
                    <a:pt x="1455463" y="998417"/>
                  </a:lnTo>
                  <a:lnTo>
                    <a:pt x="1453080" y="1005574"/>
                  </a:lnTo>
                  <a:lnTo>
                    <a:pt x="1450696" y="1012730"/>
                  </a:lnTo>
                  <a:lnTo>
                    <a:pt x="1448578" y="1019621"/>
                  </a:lnTo>
                  <a:lnTo>
                    <a:pt x="1445665" y="1026512"/>
                  </a:lnTo>
                  <a:lnTo>
                    <a:pt x="1443017" y="1033404"/>
                  </a:lnTo>
                  <a:lnTo>
                    <a:pt x="1439839" y="1040295"/>
                  </a:lnTo>
                  <a:lnTo>
                    <a:pt x="1436926" y="1046921"/>
                  </a:lnTo>
                  <a:lnTo>
                    <a:pt x="1433483" y="1053282"/>
                  </a:lnTo>
                  <a:lnTo>
                    <a:pt x="1430306" y="1059643"/>
                  </a:lnTo>
                  <a:lnTo>
                    <a:pt x="1426863" y="1066270"/>
                  </a:lnTo>
                  <a:lnTo>
                    <a:pt x="1423156" y="1072631"/>
                  </a:lnTo>
                  <a:lnTo>
                    <a:pt x="1418919" y="1078462"/>
                  </a:lnTo>
                  <a:lnTo>
                    <a:pt x="1414946" y="1084558"/>
                  </a:lnTo>
                  <a:lnTo>
                    <a:pt x="1410974" y="1090654"/>
                  </a:lnTo>
                  <a:lnTo>
                    <a:pt x="1406737" y="1096485"/>
                  </a:lnTo>
                  <a:lnTo>
                    <a:pt x="1402500" y="1102316"/>
                  </a:lnTo>
                  <a:lnTo>
                    <a:pt x="1397998" y="1107882"/>
                  </a:lnTo>
                  <a:lnTo>
                    <a:pt x="1392967" y="1113448"/>
                  </a:lnTo>
                  <a:lnTo>
                    <a:pt x="1388465" y="1118749"/>
                  </a:lnTo>
                  <a:lnTo>
                    <a:pt x="1383433" y="1124050"/>
                  </a:lnTo>
                  <a:lnTo>
                    <a:pt x="1378402" y="1129086"/>
                  </a:lnTo>
                  <a:lnTo>
                    <a:pt x="1373370" y="1134387"/>
                  </a:lnTo>
                  <a:lnTo>
                    <a:pt x="1367809" y="1139158"/>
                  </a:lnTo>
                  <a:lnTo>
                    <a:pt x="1362513" y="1143929"/>
                  </a:lnTo>
                  <a:lnTo>
                    <a:pt x="1356952" y="1148965"/>
                  </a:lnTo>
                  <a:lnTo>
                    <a:pt x="1351391" y="1153205"/>
                  </a:lnTo>
                  <a:lnTo>
                    <a:pt x="1345565" y="1157711"/>
                  </a:lnTo>
                  <a:lnTo>
                    <a:pt x="1339474" y="1161952"/>
                  </a:lnTo>
                  <a:lnTo>
                    <a:pt x="1333913" y="1166193"/>
                  </a:lnTo>
                  <a:lnTo>
                    <a:pt x="1327557" y="1170169"/>
                  </a:lnTo>
                  <a:lnTo>
                    <a:pt x="1321466" y="1174144"/>
                  </a:lnTo>
                  <a:lnTo>
                    <a:pt x="1315376" y="1177855"/>
                  </a:lnTo>
                  <a:lnTo>
                    <a:pt x="1309020" y="1181301"/>
                  </a:lnTo>
                  <a:lnTo>
                    <a:pt x="1302400" y="1184746"/>
                  </a:lnTo>
                  <a:lnTo>
                    <a:pt x="1295779" y="1187927"/>
                  </a:lnTo>
                  <a:lnTo>
                    <a:pt x="1289159" y="1190842"/>
                  </a:lnTo>
                  <a:lnTo>
                    <a:pt x="1282803" y="1193758"/>
                  </a:lnTo>
                  <a:lnTo>
                    <a:pt x="1275918" y="1196673"/>
                  </a:lnTo>
                  <a:lnTo>
                    <a:pt x="1269033" y="1199324"/>
                  </a:lnTo>
                  <a:lnTo>
                    <a:pt x="1261883" y="1201974"/>
                  </a:lnTo>
                  <a:lnTo>
                    <a:pt x="1254998" y="1204095"/>
                  </a:lnTo>
                  <a:lnTo>
                    <a:pt x="1247848" y="1206215"/>
                  </a:lnTo>
                  <a:lnTo>
                    <a:pt x="1240698" y="1208070"/>
                  </a:lnTo>
                  <a:lnTo>
                    <a:pt x="1233283" y="1209926"/>
                  </a:lnTo>
                  <a:lnTo>
                    <a:pt x="1226133" y="1211516"/>
                  </a:lnTo>
                  <a:lnTo>
                    <a:pt x="1218718" y="1213106"/>
                  </a:lnTo>
                  <a:lnTo>
                    <a:pt x="1211303" y="1214167"/>
                  </a:lnTo>
                  <a:lnTo>
                    <a:pt x="1203888" y="1215227"/>
                  </a:lnTo>
                  <a:lnTo>
                    <a:pt x="1196209" y="1216022"/>
                  </a:lnTo>
                  <a:lnTo>
                    <a:pt x="1188794" y="1216817"/>
                  </a:lnTo>
                  <a:lnTo>
                    <a:pt x="1180849" y="1217347"/>
                  </a:lnTo>
                  <a:lnTo>
                    <a:pt x="1173170" y="1217612"/>
                  </a:lnTo>
                  <a:lnTo>
                    <a:pt x="1165490" y="1217612"/>
                  </a:lnTo>
                  <a:lnTo>
                    <a:pt x="1157546" y="1217612"/>
                  </a:lnTo>
                  <a:lnTo>
                    <a:pt x="1149866" y="1217347"/>
                  </a:lnTo>
                  <a:lnTo>
                    <a:pt x="1142186" y="1216817"/>
                  </a:lnTo>
                  <a:lnTo>
                    <a:pt x="1134771" y="1216022"/>
                  </a:lnTo>
                  <a:lnTo>
                    <a:pt x="1126827" y="1215227"/>
                  </a:lnTo>
                  <a:lnTo>
                    <a:pt x="1119412" y="1214167"/>
                  </a:lnTo>
                  <a:lnTo>
                    <a:pt x="1111997" y="1213106"/>
                  </a:lnTo>
                  <a:lnTo>
                    <a:pt x="1104582" y="1211516"/>
                  </a:lnTo>
                  <a:lnTo>
                    <a:pt x="1097168" y="1209926"/>
                  </a:lnTo>
                  <a:lnTo>
                    <a:pt x="1090018" y="1208070"/>
                  </a:lnTo>
                  <a:lnTo>
                    <a:pt x="1082868" y="1206215"/>
                  </a:lnTo>
                  <a:lnTo>
                    <a:pt x="1075718" y="1204095"/>
                  </a:lnTo>
                  <a:lnTo>
                    <a:pt x="1068568" y="1201974"/>
                  </a:lnTo>
                  <a:lnTo>
                    <a:pt x="1061682" y="1199324"/>
                  </a:lnTo>
                  <a:lnTo>
                    <a:pt x="1054797" y="1196673"/>
                  </a:lnTo>
                  <a:lnTo>
                    <a:pt x="1048177" y="1193758"/>
                  </a:lnTo>
                  <a:lnTo>
                    <a:pt x="1041292" y="1190842"/>
                  </a:lnTo>
                  <a:lnTo>
                    <a:pt x="1034671" y="1187927"/>
                  </a:lnTo>
                  <a:lnTo>
                    <a:pt x="1028051" y="1184746"/>
                  </a:lnTo>
                  <a:lnTo>
                    <a:pt x="1021695" y="1181301"/>
                  </a:lnTo>
                  <a:lnTo>
                    <a:pt x="1015075" y="1177855"/>
                  </a:lnTo>
                  <a:lnTo>
                    <a:pt x="1009249" y="1174144"/>
                  </a:lnTo>
                  <a:lnTo>
                    <a:pt x="1002893" y="1170169"/>
                  </a:lnTo>
                  <a:lnTo>
                    <a:pt x="996803" y="1166193"/>
                  </a:lnTo>
                  <a:lnTo>
                    <a:pt x="990977" y="1161952"/>
                  </a:lnTo>
                  <a:lnTo>
                    <a:pt x="984886" y="1157711"/>
                  </a:lnTo>
                  <a:lnTo>
                    <a:pt x="979060" y="1153205"/>
                  </a:lnTo>
                  <a:lnTo>
                    <a:pt x="973499" y="1148965"/>
                  </a:lnTo>
                  <a:lnTo>
                    <a:pt x="967938" y="1143929"/>
                  </a:lnTo>
                  <a:lnTo>
                    <a:pt x="962641" y="1139158"/>
                  </a:lnTo>
                  <a:lnTo>
                    <a:pt x="957345" y="1134387"/>
                  </a:lnTo>
                  <a:lnTo>
                    <a:pt x="952049" y="1129351"/>
                  </a:lnTo>
                  <a:lnTo>
                    <a:pt x="947282" y="1124050"/>
                  </a:lnTo>
                  <a:lnTo>
                    <a:pt x="941986" y="1118749"/>
                  </a:lnTo>
                  <a:lnTo>
                    <a:pt x="937484" y="1113448"/>
                  </a:lnTo>
                  <a:lnTo>
                    <a:pt x="932452" y="1107882"/>
                  </a:lnTo>
                  <a:lnTo>
                    <a:pt x="927950" y="1102316"/>
                  </a:lnTo>
                  <a:lnTo>
                    <a:pt x="923713" y="1096485"/>
                  </a:lnTo>
                  <a:lnTo>
                    <a:pt x="919476" y="1090654"/>
                  </a:lnTo>
                  <a:lnTo>
                    <a:pt x="915504" y="1084558"/>
                  </a:lnTo>
                  <a:lnTo>
                    <a:pt x="911532" y="1078462"/>
                  </a:lnTo>
                  <a:lnTo>
                    <a:pt x="907560" y="1072631"/>
                  </a:lnTo>
                  <a:lnTo>
                    <a:pt x="903587" y="1066270"/>
                  </a:lnTo>
                  <a:lnTo>
                    <a:pt x="900410" y="1059643"/>
                  </a:lnTo>
                  <a:lnTo>
                    <a:pt x="896967" y="1053282"/>
                  </a:lnTo>
                  <a:lnTo>
                    <a:pt x="893524" y="1046921"/>
                  </a:lnTo>
                  <a:lnTo>
                    <a:pt x="890347" y="1040295"/>
                  </a:lnTo>
                  <a:lnTo>
                    <a:pt x="887434" y="1033404"/>
                  </a:lnTo>
                  <a:lnTo>
                    <a:pt x="884521" y="1026512"/>
                  </a:lnTo>
                  <a:lnTo>
                    <a:pt x="881873" y="1019621"/>
                  </a:lnTo>
                  <a:lnTo>
                    <a:pt x="879754" y="1012730"/>
                  </a:lnTo>
                  <a:lnTo>
                    <a:pt x="877371" y="1005574"/>
                  </a:lnTo>
                  <a:lnTo>
                    <a:pt x="875252" y="998417"/>
                  </a:lnTo>
                  <a:lnTo>
                    <a:pt x="873134" y="991261"/>
                  </a:lnTo>
                  <a:lnTo>
                    <a:pt x="871545" y="984105"/>
                  </a:lnTo>
                  <a:lnTo>
                    <a:pt x="869956" y="976683"/>
                  </a:lnTo>
                  <a:lnTo>
                    <a:pt x="868632" y="969262"/>
                  </a:lnTo>
                  <a:lnTo>
                    <a:pt x="867043" y="961841"/>
                  </a:lnTo>
                  <a:lnTo>
                    <a:pt x="866248" y="954419"/>
                  </a:lnTo>
                  <a:lnTo>
                    <a:pt x="865454" y="946733"/>
                  </a:lnTo>
                  <a:lnTo>
                    <a:pt x="864660" y="939311"/>
                  </a:lnTo>
                  <a:lnTo>
                    <a:pt x="864395" y="931625"/>
                  </a:lnTo>
                  <a:lnTo>
                    <a:pt x="863600" y="923674"/>
                  </a:lnTo>
                  <a:lnTo>
                    <a:pt x="863600" y="915722"/>
                  </a:lnTo>
                  <a:lnTo>
                    <a:pt x="863600" y="908036"/>
                  </a:lnTo>
                  <a:lnTo>
                    <a:pt x="864395" y="900349"/>
                  </a:lnTo>
                  <a:lnTo>
                    <a:pt x="864660" y="892663"/>
                  </a:lnTo>
                  <a:lnTo>
                    <a:pt x="865454" y="884977"/>
                  </a:lnTo>
                  <a:lnTo>
                    <a:pt x="866248" y="877555"/>
                  </a:lnTo>
                  <a:lnTo>
                    <a:pt x="867043" y="869604"/>
                  </a:lnTo>
                  <a:lnTo>
                    <a:pt x="868632" y="862182"/>
                  </a:lnTo>
                  <a:lnTo>
                    <a:pt x="869956" y="854761"/>
                  </a:lnTo>
                  <a:lnTo>
                    <a:pt x="871545" y="847605"/>
                  </a:lnTo>
                  <a:lnTo>
                    <a:pt x="873134" y="840183"/>
                  </a:lnTo>
                  <a:lnTo>
                    <a:pt x="875252" y="833027"/>
                  </a:lnTo>
                  <a:lnTo>
                    <a:pt x="877371" y="825871"/>
                  </a:lnTo>
                  <a:lnTo>
                    <a:pt x="879754" y="818980"/>
                  </a:lnTo>
                  <a:lnTo>
                    <a:pt x="881873" y="811823"/>
                  </a:lnTo>
                  <a:lnTo>
                    <a:pt x="884521" y="804932"/>
                  </a:lnTo>
                  <a:lnTo>
                    <a:pt x="887434" y="798306"/>
                  </a:lnTo>
                  <a:lnTo>
                    <a:pt x="890347" y="791680"/>
                  </a:lnTo>
                  <a:lnTo>
                    <a:pt x="893524" y="785053"/>
                  </a:lnTo>
                  <a:lnTo>
                    <a:pt x="896967" y="778427"/>
                  </a:lnTo>
                  <a:lnTo>
                    <a:pt x="900410" y="771801"/>
                  </a:lnTo>
                  <a:lnTo>
                    <a:pt x="903587" y="765705"/>
                  </a:lnTo>
                  <a:lnTo>
                    <a:pt x="907560" y="759344"/>
                  </a:lnTo>
                  <a:lnTo>
                    <a:pt x="911532" y="752983"/>
                  </a:lnTo>
                  <a:lnTo>
                    <a:pt x="915504" y="746886"/>
                  </a:lnTo>
                  <a:lnTo>
                    <a:pt x="919476" y="741055"/>
                  </a:lnTo>
                  <a:lnTo>
                    <a:pt x="923713" y="735224"/>
                  </a:lnTo>
                  <a:lnTo>
                    <a:pt x="927950" y="729658"/>
                  </a:lnTo>
                  <a:lnTo>
                    <a:pt x="932452" y="723827"/>
                  </a:lnTo>
                  <a:lnTo>
                    <a:pt x="937484" y="718261"/>
                  </a:lnTo>
                  <a:lnTo>
                    <a:pt x="941986" y="712960"/>
                  </a:lnTo>
                  <a:lnTo>
                    <a:pt x="947282" y="707394"/>
                  </a:lnTo>
                  <a:lnTo>
                    <a:pt x="952049" y="702358"/>
                  </a:lnTo>
                  <a:lnTo>
                    <a:pt x="957345" y="697587"/>
                  </a:lnTo>
                  <a:lnTo>
                    <a:pt x="962641" y="692286"/>
                  </a:lnTo>
                  <a:lnTo>
                    <a:pt x="967938" y="687781"/>
                  </a:lnTo>
                  <a:lnTo>
                    <a:pt x="973499" y="683010"/>
                  </a:lnTo>
                  <a:lnTo>
                    <a:pt x="979060" y="678239"/>
                  </a:lnTo>
                  <a:lnTo>
                    <a:pt x="984886" y="673998"/>
                  </a:lnTo>
                  <a:lnTo>
                    <a:pt x="990977" y="669757"/>
                  </a:lnTo>
                  <a:lnTo>
                    <a:pt x="996803" y="665782"/>
                  </a:lnTo>
                  <a:lnTo>
                    <a:pt x="1002893" y="661806"/>
                  </a:lnTo>
                  <a:lnTo>
                    <a:pt x="1009249" y="657830"/>
                  </a:lnTo>
                  <a:lnTo>
                    <a:pt x="1015075" y="654119"/>
                  </a:lnTo>
                  <a:lnTo>
                    <a:pt x="1021695" y="650674"/>
                  </a:lnTo>
                  <a:lnTo>
                    <a:pt x="1028051" y="647228"/>
                  </a:lnTo>
                  <a:lnTo>
                    <a:pt x="1034671" y="643783"/>
                  </a:lnTo>
                  <a:lnTo>
                    <a:pt x="1041292" y="640867"/>
                  </a:lnTo>
                  <a:lnTo>
                    <a:pt x="1048177" y="637687"/>
                  </a:lnTo>
                  <a:lnTo>
                    <a:pt x="1054797" y="635036"/>
                  </a:lnTo>
                  <a:lnTo>
                    <a:pt x="1061682" y="632386"/>
                  </a:lnTo>
                  <a:lnTo>
                    <a:pt x="1068568" y="630000"/>
                  </a:lnTo>
                  <a:lnTo>
                    <a:pt x="1075718" y="627615"/>
                  </a:lnTo>
                  <a:lnTo>
                    <a:pt x="1082868" y="625759"/>
                  </a:lnTo>
                  <a:lnTo>
                    <a:pt x="1090018" y="623639"/>
                  </a:lnTo>
                  <a:lnTo>
                    <a:pt x="1097168" y="622049"/>
                  </a:lnTo>
                  <a:lnTo>
                    <a:pt x="1104582" y="620193"/>
                  </a:lnTo>
                  <a:lnTo>
                    <a:pt x="1111997" y="618868"/>
                  </a:lnTo>
                  <a:lnTo>
                    <a:pt x="1119412" y="617808"/>
                  </a:lnTo>
                  <a:lnTo>
                    <a:pt x="1126827" y="616483"/>
                  </a:lnTo>
                  <a:lnTo>
                    <a:pt x="1134771" y="615687"/>
                  </a:lnTo>
                  <a:lnTo>
                    <a:pt x="1142186" y="615157"/>
                  </a:lnTo>
                  <a:lnTo>
                    <a:pt x="1149866" y="614627"/>
                  </a:lnTo>
                  <a:lnTo>
                    <a:pt x="1157546" y="614362"/>
                  </a:lnTo>
                  <a:close/>
                  <a:moveTo>
                    <a:pt x="292773" y="614362"/>
                  </a:moveTo>
                  <a:lnTo>
                    <a:pt x="300700" y="614362"/>
                  </a:lnTo>
                  <a:lnTo>
                    <a:pt x="308362" y="614362"/>
                  </a:lnTo>
                  <a:lnTo>
                    <a:pt x="316025" y="614627"/>
                  </a:lnTo>
                  <a:lnTo>
                    <a:pt x="323688" y="615157"/>
                  </a:lnTo>
                  <a:lnTo>
                    <a:pt x="331351" y="615687"/>
                  </a:lnTo>
                  <a:lnTo>
                    <a:pt x="339014" y="616483"/>
                  </a:lnTo>
                  <a:lnTo>
                    <a:pt x="346412" y="617808"/>
                  </a:lnTo>
                  <a:lnTo>
                    <a:pt x="354075" y="618868"/>
                  </a:lnTo>
                  <a:lnTo>
                    <a:pt x="361209" y="620193"/>
                  </a:lnTo>
                  <a:lnTo>
                    <a:pt x="368608" y="622049"/>
                  </a:lnTo>
                  <a:lnTo>
                    <a:pt x="375742" y="623639"/>
                  </a:lnTo>
                  <a:lnTo>
                    <a:pt x="383141" y="625759"/>
                  </a:lnTo>
                  <a:lnTo>
                    <a:pt x="390275" y="627615"/>
                  </a:lnTo>
                  <a:lnTo>
                    <a:pt x="397145" y="630000"/>
                  </a:lnTo>
                  <a:lnTo>
                    <a:pt x="404280" y="632386"/>
                  </a:lnTo>
                  <a:lnTo>
                    <a:pt x="411150" y="635036"/>
                  </a:lnTo>
                  <a:lnTo>
                    <a:pt x="418020" y="637687"/>
                  </a:lnTo>
                  <a:lnTo>
                    <a:pt x="424362" y="640867"/>
                  </a:lnTo>
                  <a:lnTo>
                    <a:pt x="430967" y="643783"/>
                  </a:lnTo>
                  <a:lnTo>
                    <a:pt x="437573" y="647228"/>
                  </a:lnTo>
                  <a:lnTo>
                    <a:pt x="444179" y="650674"/>
                  </a:lnTo>
                  <a:lnTo>
                    <a:pt x="450521" y="654119"/>
                  </a:lnTo>
                  <a:lnTo>
                    <a:pt x="456598" y="657830"/>
                  </a:lnTo>
                  <a:lnTo>
                    <a:pt x="462940" y="661806"/>
                  </a:lnTo>
                  <a:lnTo>
                    <a:pt x="469017" y="665782"/>
                  </a:lnTo>
                  <a:lnTo>
                    <a:pt x="474830" y="669757"/>
                  </a:lnTo>
                  <a:lnTo>
                    <a:pt x="480644" y="673998"/>
                  </a:lnTo>
                  <a:lnTo>
                    <a:pt x="486457" y="678239"/>
                  </a:lnTo>
                  <a:lnTo>
                    <a:pt x="492006" y="683010"/>
                  </a:lnTo>
                  <a:lnTo>
                    <a:pt x="497555" y="687781"/>
                  </a:lnTo>
                  <a:lnTo>
                    <a:pt x="502839" y="692286"/>
                  </a:lnTo>
                  <a:lnTo>
                    <a:pt x="508388" y="697587"/>
                  </a:lnTo>
                  <a:lnTo>
                    <a:pt x="513409" y="702358"/>
                  </a:lnTo>
                  <a:lnTo>
                    <a:pt x="518693" y="707394"/>
                  </a:lnTo>
                  <a:lnTo>
                    <a:pt x="523450" y="712960"/>
                  </a:lnTo>
                  <a:lnTo>
                    <a:pt x="528206" y="718261"/>
                  </a:lnTo>
                  <a:lnTo>
                    <a:pt x="532698" y="723827"/>
                  </a:lnTo>
                  <a:lnTo>
                    <a:pt x="537454" y="729658"/>
                  </a:lnTo>
                  <a:lnTo>
                    <a:pt x="541682" y="735224"/>
                  </a:lnTo>
                  <a:lnTo>
                    <a:pt x="545910" y="741055"/>
                  </a:lnTo>
                  <a:lnTo>
                    <a:pt x="550137" y="746886"/>
                  </a:lnTo>
                  <a:lnTo>
                    <a:pt x="554101" y="753248"/>
                  </a:lnTo>
                  <a:lnTo>
                    <a:pt x="557800" y="759344"/>
                  </a:lnTo>
                  <a:lnTo>
                    <a:pt x="561500" y="765705"/>
                  </a:lnTo>
                  <a:lnTo>
                    <a:pt x="565463" y="771801"/>
                  </a:lnTo>
                  <a:lnTo>
                    <a:pt x="568634" y="778427"/>
                  </a:lnTo>
                  <a:lnTo>
                    <a:pt x="571805" y="785053"/>
                  </a:lnTo>
                  <a:lnTo>
                    <a:pt x="574975" y="791680"/>
                  </a:lnTo>
                  <a:lnTo>
                    <a:pt x="577882" y="798306"/>
                  </a:lnTo>
                  <a:lnTo>
                    <a:pt x="580789" y="804932"/>
                  </a:lnTo>
                  <a:lnTo>
                    <a:pt x="583431" y="811823"/>
                  </a:lnTo>
                  <a:lnTo>
                    <a:pt x="585809" y="818980"/>
                  </a:lnTo>
                  <a:lnTo>
                    <a:pt x="588187" y="825871"/>
                  </a:lnTo>
                  <a:lnTo>
                    <a:pt x="590037" y="833027"/>
                  </a:lnTo>
                  <a:lnTo>
                    <a:pt x="592151" y="840183"/>
                  </a:lnTo>
                  <a:lnTo>
                    <a:pt x="593736" y="847605"/>
                  </a:lnTo>
                  <a:lnTo>
                    <a:pt x="595586" y="855026"/>
                  </a:lnTo>
                  <a:lnTo>
                    <a:pt x="596907" y="862182"/>
                  </a:lnTo>
                  <a:lnTo>
                    <a:pt x="598228" y="869604"/>
                  </a:lnTo>
                  <a:lnTo>
                    <a:pt x="599285" y="877555"/>
                  </a:lnTo>
                  <a:lnTo>
                    <a:pt x="600078" y="884977"/>
                  </a:lnTo>
                  <a:lnTo>
                    <a:pt x="600606" y="892663"/>
                  </a:lnTo>
                  <a:lnTo>
                    <a:pt x="601135" y="900349"/>
                  </a:lnTo>
                  <a:lnTo>
                    <a:pt x="601663" y="908036"/>
                  </a:lnTo>
                  <a:lnTo>
                    <a:pt x="601663" y="915722"/>
                  </a:lnTo>
                  <a:lnTo>
                    <a:pt x="601663" y="923409"/>
                  </a:lnTo>
                  <a:lnTo>
                    <a:pt x="601135" y="931625"/>
                  </a:lnTo>
                  <a:lnTo>
                    <a:pt x="600606" y="939046"/>
                  </a:lnTo>
                  <a:lnTo>
                    <a:pt x="600078" y="946733"/>
                  </a:lnTo>
                  <a:lnTo>
                    <a:pt x="599285" y="954419"/>
                  </a:lnTo>
                  <a:lnTo>
                    <a:pt x="598228" y="961841"/>
                  </a:lnTo>
                  <a:lnTo>
                    <a:pt x="596907" y="969262"/>
                  </a:lnTo>
                  <a:lnTo>
                    <a:pt x="595586" y="976683"/>
                  </a:lnTo>
                  <a:lnTo>
                    <a:pt x="593736" y="984105"/>
                  </a:lnTo>
                  <a:lnTo>
                    <a:pt x="592151" y="991261"/>
                  </a:lnTo>
                  <a:lnTo>
                    <a:pt x="590037" y="998417"/>
                  </a:lnTo>
                  <a:lnTo>
                    <a:pt x="588187" y="1005574"/>
                  </a:lnTo>
                  <a:lnTo>
                    <a:pt x="585809" y="1012730"/>
                  </a:lnTo>
                  <a:lnTo>
                    <a:pt x="583431" y="1019621"/>
                  </a:lnTo>
                  <a:lnTo>
                    <a:pt x="580789" y="1026512"/>
                  </a:lnTo>
                  <a:lnTo>
                    <a:pt x="577882" y="1033404"/>
                  </a:lnTo>
                  <a:lnTo>
                    <a:pt x="574975" y="1040295"/>
                  </a:lnTo>
                  <a:lnTo>
                    <a:pt x="571805" y="1046921"/>
                  </a:lnTo>
                  <a:lnTo>
                    <a:pt x="568634" y="1053282"/>
                  </a:lnTo>
                  <a:lnTo>
                    <a:pt x="565463" y="1059643"/>
                  </a:lnTo>
                  <a:lnTo>
                    <a:pt x="561500" y="1066270"/>
                  </a:lnTo>
                  <a:lnTo>
                    <a:pt x="557800" y="1072631"/>
                  </a:lnTo>
                  <a:lnTo>
                    <a:pt x="554101" y="1078462"/>
                  </a:lnTo>
                  <a:lnTo>
                    <a:pt x="550137" y="1084558"/>
                  </a:lnTo>
                  <a:lnTo>
                    <a:pt x="545910" y="1090654"/>
                  </a:lnTo>
                  <a:lnTo>
                    <a:pt x="541682" y="1096485"/>
                  </a:lnTo>
                  <a:lnTo>
                    <a:pt x="537454" y="1102316"/>
                  </a:lnTo>
                  <a:lnTo>
                    <a:pt x="532698" y="1107882"/>
                  </a:lnTo>
                  <a:lnTo>
                    <a:pt x="528206" y="1113448"/>
                  </a:lnTo>
                  <a:lnTo>
                    <a:pt x="523450" y="1118749"/>
                  </a:lnTo>
                  <a:lnTo>
                    <a:pt x="518693" y="1124050"/>
                  </a:lnTo>
                  <a:lnTo>
                    <a:pt x="513409" y="1129086"/>
                  </a:lnTo>
                  <a:lnTo>
                    <a:pt x="508388" y="1134387"/>
                  </a:lnTo>
                  <a:lnTo>
                    <a:pt x="502839" y="1139158"/>
                  </a:lnTo>
                  <a:lnTo>
                    <a:pt x="497555" y="1143929"/>
                  </a:lnTo>
                  <a:lnTo>
                    <a:pt x="492006" y="1148965"/>
                  </a:lnTo>
                  <a:lnTo>
                    <a:pt x="486457" y="1153205"/>
                  </a:lnTo>
                  <a:lnTo>
                    <a:pt x="480644" y="1157711"/>
                  </a:lnTo>
                  <a:lnTo>
                    <a:pt x="474830" y="1161952"/>
                  </a:lnTo>
                  <a:lnTo>
                    <a:pt x="469017" y="1166193"/>
                  </a:lnTo>
                  <a:lnTo>
                    <a:pt x="462940" y="1170169"/>
                  </a:lnTo>
                  <a:lnTo>
                    <a:pt x="456598" y="1174144"/>
                  </a:lnTo>
                  <a:lnTo>
                    <a:pt x="450521" y="1177855"/>
                  </a:lnTo>
                  <a:lnTo>
                    <a:pt x="444179" y="1181301"/>
                  </a:lnTo>
                  <a:lnTo>
                    <a:pt x="437573" y="1184746"/>
                  </a:lnTo>
                  <a:lnTo>
                    <a:pt x="430967" y="1187927"/>
                  </a:lnTo>
                  <a:lnTo>
                    <a:pt x="424362" y="1190842"/>
                  </a:lnTo>
                  <a:lnTo>
                    <a:pt x="418020" y="1193758"/>
                  </a:lnTo>
                  <a:lnTo>
                    <a:pt x="411150" y="1196673"/>
                  </a:lnTo>
                  <a:lnTo>
                    <a:pt x="404280" y="1199324"/>
                  </a:lnTo>
                  <a:lnTo>
                    <a:pt x="397145" y="1201974"/>
                  </a:lnTo>
                  <a:lnTo>
                    <a:pt x="390275" y="1204095"/>
                  </a:lnTo>
                  <a:lnTo>
                    <a:pt x="383141" y="1206215"/>
                  </a:lnTo>
                  <a:lnTo>
                    <a:pt x="375742" y="1208070"/>
                  </a:lnTo>
                  <a:lnTo>
                    <a:pt x="368608" y="1209926"/>
                  </a:lnTo>
                  <a:lnTo>
                    <a:pt x="361209" y="1211516"/>
                  </a:lnTo>
                  <a:lnTo>
                    <a:pt x="354075" y="1213106"/>
                  </a:lnTo>
                  <a:lnTo>
                    <a:pt x="346412" y="1214167"/>
                  </a:lnTo>
                  <a:lnTo>
                    <a:pt x="339014" y="1215227"/>
                  </a:lnTo>
                  <a:lnTo>
                    <a:pt x="331351" y="1216022"/>
                  </a:lnTo>
                  <a:lnTo>
                    <a:pt x="323688" y="1216817"/>
                  </a:lnTo>
                  <a:lnTo>
                    <a:pt x="316025" y="1217347"/>
                  </a:lnTo>
                  <a:lnTo>
                    <a:pt x="308362" y="1217612"/>
                  </a:lnTo>
                  <a:lnTo>
                    <a:pt x="300700" y="1217612"/>
                  </a:lnTo>
                  <a:lnTo>
                    <a:pt x="292773" y="1217612"/>
                  </a:lnTo>
                  <a:lnTo>
                    <a:pt x="285110" y="1217347"/>
                  </a:lnTo>
                  <a:lnTo>
                    <a:pt x="277447" y="1216817"/>
                  </a:lnTo>
                  <a:lnTo>
                    <a:pt x="269784" y="1216022"/>
                  </a:lnTo>
                  <a:lnTo>
                    <a:pt x="262386" y="1215227"/>
                  </a:lnTo>
                  <a:lnTo>
                    <a:pt x="254723" y="1214167"/>
                  </a:lnTo>
                  <a:lnTo>
                    <a:pt x="247324" y="1213106"/>
                  </a:lnTo>
                  <a:lnTo>
                    <a:pt x="240190" y="1211516"/>
                  </a:lnTo>
                  <a:lnTo>
                    <a:pt x="232791" y="1209926"/>
                  </a:lnTo>
                  <a:lnTo>
                    <a:pt x="225657" y="1208070"/>
                  </a:lnTo>
                  <a:lnTo>
                    <a:pt x="218258" y="1206215"/>
                  </a:lnTo>
                  <a:lnTo>
                    <a:pt x="211388" y="1204095"/>
                  </a:lnTo>
                  <a:lnTo>
                    <a:pt x="204254" y="1201974"/>
                  </a:lnTo>
                  <a:lnTo>
                    <a:pt x="197384" y="1199324"/>
                  </a:lnTo>
                  <a:lnTo>
                    <a:pt x="190514" y="1196673"/>
                  </a:lnTo>
                  <a:lnTo>
                    <a:pt x="183644" y="1193758"/>
                  </a:lnTo>
                  <a:lnTo>
                    <a:pt x="177038" y="1190842"/>
                  </a:lnTo>
                  <a:lnTo>
                    <a:pt x="170432" y="1187927"/>
                  </a:lnTo>
                  <a:lnTo>
                    <a:pt x="163826" y="1184746"/>
                  </a:lnTo>
                  <a:lnTo>
                    <a:pt x="157484" y="1181301"/>
                  </a:lnTo>
                  <a:lnTo>
                    <a:pt x="150878" y="1177855"/>
                  </a:lnTo>
                  <a:lnTo>
                    <a:pt x="145065" y="1174144"/>
                  </a:lnTo>
                  <a:lnTo>
                    <a:pt x="138724" y="1170169"/>
                  </a:lnTo>
                  <a:lnTo>
                    <a:pt x="132646" y="1166193"/>
                  </a:lnTo>
                  <a:lnTo>
                    <a:pt x="126833" y="1161952"/>
                  </a:lnTo>
                  <a:lnTo>
                    <a:pt x="120756" y="1157711"/>
                  </a:lnTo>
                  <a:lnTo>
                    <a:pt x="114942" y="1153205"/>
                  </a:lnTo>
                  <a:lnTo>
                    <a:pt x="109658" y="1148965"/>
                  </a:lnTo>
                  <a:lnTo>
                    <a:pt x="103845" y="1143929"/>
                  </a:lnTo>
                  <a:lnTo>
                    <a:pt x="98560" y="1139158"/>
                  </a:lnTo>
                  <a:lnTo>
                    <a:pt x="93275" y="1134387"/>
                  </a:lnTo>
                  <a:lnTo>
                    <a:pt x="88255" y="1129086"/>
                  </a:lnTo>
                  <a:lnTo>
                    <a:pt x="82970" y="1124050"/>
                  </a:lnTo>
                  <a:lnTo>
                    <a:pt x="78214" y="1118749"/>
                  </a:lnTo>
                  <a:lnTo>
                    <a:pt x="73458" y="1113448"/>
                  </a:lnTo>
                  <a:lnTo>
                    <a:pt x="68701" y="1107882"/>
                  </a:lnTo>
                  <a:lnTo>
                    <a:pt x="64209" y="1102316"/>
                  </a:lnTo>
                  <a:lnTo>
                    <a:pt x="59717" y="1096485"/>
                  </a:lnTo>
                  <a:lnTo>
                    <a:pt x="55490" y="1090654"/>
                  </a:lnTo>
                  <a:lnTo>
                    <a:pt x="51526" y="1084558"/>
                  </a:lnTo>
                  <a:lnTo>
                    <a:pt x="47563" y="1078462"/>
                  </a:lnTo>
                  <a:lnTo>
                    <a:pt x="43335" y="1072631"/>
                  </a:lnTo>
                  <a:lnTo>
                    <a:pt x="39635" y="1066270"/>
                  </a:lnTo>
                  <a:lnTo>
                    <a:pt x="36200" y="1059643"/>
                  </a:lnTo>
                  <a:lnTo>
                    <a:pt x="32765" y="1053282"/>
                  </a:lnTo>
                  <a:lnTo>
                    <a:pt x="29859" y="1046921"/>
                  </a:lnTo>
                  <a:lnTo>
                    <a:pt x="26688" y="1040295"/>
                  </a:lnTo>
                  <a:lnTo>
                    <a:pt x="23781" y="1033404"/>
                  </a:lnTo>
                  <a:lnTo>
                    <a:pt x="20875" y="1026512"/>
                  </a:lnTo>
                  <a:lnTo>
                    <a:pt x="18232" y="1019621"/>
                  </a:lnTo>
                  <a:lnTo>
                    <a:pt x="15854" y="1012730"/>
                  </a:lnTo>
                  <a:lnTo>
                    <a:pt x="13476" y="1005574"/>
                  </a:lnTo>
                  <a:lnTo>
                    <a:pt x="11627" y="998417"/>
                  </a:lnTo>
                  <a:lnTo>
                    <a:pt x="9513" y="991261"/>
                  </a:lnTo>
                  <a:lnTo>
                    <a:pt x="7663" y="984105"/>
                  </a:lnTo>
                  <a:lnTo>
                    <a:pt x="6078" y="976683"/>
                  </a:lnTo>
                  <a:lnTo>
                    <a:pt x="4756" y="969262"/>
                  </a:lnTo>
                  <a:lnTo>
                    <a:pt x="3435" y="961841"/>
                  </a:lnTo>
                  <a:lnTo>
                    <a:pt x="2378" y="954419"/>
                  </a:lnTo>
                  <a:lnTo>
                    <a:pt x="1586" y="946733"/>
                  </a:lnTo>
                  <a:lnTo>
                    <a:pt x="1057" y="939046"/>
                  </a:lnTo>
                  <a:lnTo>
                    <a:pt x="264" y="931625"/>
                  </a:lnTo>
                  <a:lnTo>
                    <a:pt x="0" y="923409"/>
                  </a:lnTo>
                  <a:lnTo>
                    <a:pt x="0" y="915722"/>
                  </a:lnTo>
                  <a:lnTo>
                    <a:pt x="0" y="908036"/>
                  </a:lnTo>
                  <a:lnTo>
                    <a:pt x="264" y="900349"/>
                  </a:lnTo>
                  <a:lnTo>
                    <a:pt x="1057" y="892663"/>
                  </a:lnTo>
                  <a:lnTo>
                    <a:pt x="1586" y="884977"/>
                  </a:lnTo>
                  <a:lnTo>
                    <a:pt x="2378" y="877555"/>
                  </a:lnTo>
                  <a:lnTo>
                    <a:pt x="3435" y="869869"/>
                  </a:lnTo>
                  <a:lnTo>
                    <a:pt x="4756" y="862182"/>
                  </a:lnTo>
                  <a:lnTo>
                    <a:pt x="6078" y="855026"/>
                  </a:lnTo>
                  <a:lnTo>
                    <a:pt x="7663" y="847605"/>
                  </a:lnTo>
                  <a:lnTo>
                    <a:pt x="9513" y="840448"/>
                  </a:lnTo>
                  <a:lnTo>
                    <a:pt x="11627" y="833027"/>
                  </a:lnTo>
                  <a:lnTo>
                    <a:pt x="13476" y="825871"/>
                  </a:lnTo>
                  <a:lnTo>
                    <a:pt x="15854" y="818980"/>
                  </a:lnTo>
                  <a:lnTo>
                    <a:pt x="18232" y="811823"/>
                  </a:lnTo>
                  <a:lnTo>
                    <a:pt x="20875" y="804932"/>
                  </a:lnTo>
                  <a:lnTo>
                    <a:pt x="23781" y="798571"/>
                  </a:lnTo>
                  <a:lnTo>
                    <a:pt x="26688" y="791680"/>
                  </a:lnTo>
                  <a:lnTo>
                    <a:pt x="29859" y="785053"/>
                  </a:lnTo>
                  <a:lnTo>
                    <a:pt x="32765" y="778427"/>
                  </a:lnTo>
                  <a:lnTo>
                    <a:pt x="36200" y="771801"/>
                  </a:lnTo>
                  <a:lnTo>
                    <a:pt x="39635" y="765705"/>
                  </a:lnTo>
                  <a:lnTo>
                    <a:pt x="43335" y="759344"/>
                  </a:lnTo>
                  <a:lnTo>
                    <a:pt x="47563" y="753248"/>
                  </a:lnTo>
                  <a:lnTo>
                    <a:pt x="51526" y="746886"/>
                  </a:lnTo>
                  <a:lnTo>
                    <a:pt x="55490" y="741055"/>
                  </a:lnTo>
                  <a:lnTo>
                    <a:pt x="59717" y="735224"/>
                  </a:lnTo>
                  <a:lnTo>
                    <a:pt x="64209" y="729658"/>
                  </a:lnTo>
                  <a:lnTo>
                    <a:pt x="68701" y="723827"/>
                  </a:lnTo>
                  <a:lnTo>
                    <a:pt x="73458" y="718261"/>
                  </a:lnTo>
                  <a:lnTo>
                    <a:pt x="78214" y="712960"/>
                  </a:lnTo>
                  <a:lnTo>
                    <a:pt x="82970" y="707394"/>
                  </a:lnTo>
                  <a:lnTo>
                    <a:pt x="88255" y="702358"/>
                  </a:lnTo>
                  <a:lnTo>
                    <a:pt x="93275" y="697587"/>
                  </a:lnTo>
                  <a:lnTo>
                    <a:pt x="98560" y="692286"/>
                  </a:lnTo>
                  <a:lnTo>
                    <a:pt x="103845" y="687781"/>
                  </a:lnTo>
                  <a:lnTo>
                    <a:pt x="109658" y="683010"/>
                  </a:lnTo>
                  <a:lnTo>
                    <a:pt x="114942" y="678239"/>
                  </a:lnTo>
                  <a:lnTo>
                    <a:pt x="120756" y="673998"/>
                  </a:lnTo>
                  <a:lnTo>
                    <a:pt x="126833" y="669757"/>
                  </a:lnTo>
                  <a:lnTo>
                    <a:pt x="132646" y="665782"/>
                  </a:lnTo>
                  <a:lnTo>
                    <a:pt x="138724" y="661806"/>
                  </a:lnTo>
                  <a:lnTo>
                    <a:pt x="145065" y="657830"/>
                  </a:lnTo>
                  <a:lnTo>
                    <a:pt x="150878" y="654119"/>
                  </a:lnTo>
                  <a:lnTo>
                    <a:pt x="157484" y="650674"/>
                  </a:lnTo>
                  <a:lnTo>
                    <a:pt x="163826" y="647228"/>
                  </a:lnTo>
                  <a:lnTo>
                    <a:pt x="170432" y="643783"/>
                  </a:lnTo>
                  <a:lnTo>
                    <a:pt x="177038" y="640867"/>
                  </a:lnTo>
                  <a:lnTo>
                    <a:pt x="183644" y="637687"/>
                  </a:lnTo>
                  <a:lnTo>
                    <a:pt x="190514" y="635036"/>
                  </a:lnTo>
                  <a:lnTo>
                    <a:pt x="197384" y="632651"/>
                  </a:lnTo>
                  <a:lnTo>
                    <a:pt x="204254" y="630000"/>
                  </a:lnTo>
                  <a:lnTo>
                    <a:pt x="211388" y="627615"/>
                  </a:lnTo>
                  <a:lnTo>
                    <a:pt x="218258" y="625759"/>
                  </a:lnTo>
                  <a:lnTo>
                    <a:pt x="225657" y="623639"/>
                  </a:lnTo>
                  <a:lnTo>
                    <a:pt x="232791" y="622049"/>
                  </a:lnTo>
                  <a:lnTo>
                    <a:pt x="240190" y="620193"/>
                  </a:lnTo>
                  <a:lnTo>
                    <a:pt x="247324" y="618868"/>
                  </a:lnTo>
                  <a:lnTo>
                    <a:pt x="254723" y="617808"/>
                  </a:lnTo>
                  <a:lnTo>
                    <a:pt x="262386" y="616483"/>
                  </a:lnTo>
                  <a:lnTo>
                    <a:pt x="269784" y="615687"/>
                  </a:lnTo>
                  <a:lnTo>
                    <a:pt x="277447" y="615157"/>
                  </a:lnTo>
                  <a:lnTo>
                    <a:pt x="285110" y="614627"/>
                  </a:lnTo>
                  <a:lnTo>
                    <a:pt x="292773" y="614362"/>
                  </a:lnTo>
                  <a:close/>
                  <a:moveTo>
                    <a:pt x="693935" y="169862"/>
                  </a:moveTo>
                  <a:lnTo>
                    <a:pt x="697371" y="169862"/>
                  </a:lnTo>
                  <a:lnTo>
                    <a:pt x="702657" y="169862"/>
                  </a:lnTo>
                  <a:lnTo>
                    <a:pt x="704243" y="170126"/>
                  </a:lnTo>
                  <a:lnTo>
                    <a:pt x="708736" y="170126"/>
                  </a:lnTo>
                  <a:lnTo>
                    <a:pt x="713229" y="170391"/>
                  </a:lnTo>
                  <a:lnTo>
                    <a:pt x="717458" y="170920"/>
                  </a:lnTo>
                  <a:lnTo>
                    <a:pt x="721423" y="171979"/>
                  </a:lnTo>
                  <a:lnTo>
                    <a:pt x="725387" y="172772"/>
                  </a:lnTo>
                  <a:lnTo>
                    <a:pt x="729352" y="173831"/>
                  </a:lnTo>
                  <a:lnTo>
                    <a:pt x="732788" y="175154"/>
                  </a:lnTo>
                  <a:lnTo>
                    <a:pt x="736488" y="176741"/>
                  </a:lnTo>
                  <a:lnTo>
                    <a:pt x="743096" y="179916"/>
                  </a:lnTo>
                  <a:lnTo>
                    <a:pt x="749439" y="183620"/>
                  </a:lnTo>
                  <a:lnTo>
                    <a:pt x="754725" y="187324"/>
                  </a:lnTo>
                  <a:lnTo>
                    <a:pt x="760011" y="191293"/>
                  </a:lnTo>
                  <a:lnTo>
                    <a:pt x="764240" y="195262"/>
                  </a:lnTo>
                  <a:lnTo>
                    <a:pt x="768205" y="199231"/>
                  </a:lnTo>
                  <a:lnTo>
                    <a:pt x="771376" y="202670"/>
                  </a:lnTo>
                  <a:lnTo>
                    <a:pt x="773755" y="206110"/>
                  </a:lnTo>
                  <a:lnTo>
                    <a:pt x="777720" y="210872"/>
                  </a:lnTo>
                  <a:lnTo>
                    <a:pt x="778777" y="212724"/>
                  </a:lnTo>
                  <a:lnTo>
                    <a:pt x="900093" y="402960"/>
                  </a:lnTo>
                  <a:lnTo>
                    <a:pt x="1084050" y="402695"/>
                  </a:lnTo>
                  <a:lnTo>
                    <a:pt x="1089865" y="402960"/>
                  </a:lnTo>
                  <a:lnTo>
                    <a:pt x="1095680" y="403489"/>
                  </a:lnTo>
                  <a:lnTo>
                    <a:pt x="1100701" y="404547"/>
                  </a:lnTo>
                  <a:lnTo>
                    <a:pt x="1105723" y="406400"/>
                  </a:lnTo>
                  <a:lnTo>
                    <a:pt x="1110216" y="408252"/>
                  </a:lnTo>
                  <a:lnTo>
                    <a:pt x="1114181" y="410633"/>
                  </a:lnTo>
                  <a:lnTo>
                    <a:pt x="1117881" y="413279"/>
                  </a:lnTo>
                  <a:lnTo>
                    <a:pt x="1121317" y="415925"/>
                  </a:lnTo>
                  <a:lnTo>
                    <a:pt x="1124225" y="419100"/>
                  </a:lnTo>
                  <a:lnTo>
                    <a:pt x="1126868" y="422539"/>
                  </a:lnTo>
                  <a:lnTo>
                    <a:pt x="1128718" y="425979"/>
                  </a:lnTo>
                  <a:lnTo>
                    <a:pt x="1130568" y="429947"/>
                  </a:lnTo>
                  <a:lnTo>
                    <a:pt x="1131889" y="433652"/>
                  </a:lnTo>
                  <a:lnTo>
                    <a:pt x="1132682" y="437620"/>
                  </a:lnTo>
                  <a:lnTo>
                    <a:pt x="1133211" y="441589"/>
                  </a:lnTo>
                  <a:lnTo>
                    <a:pt x="1133475" y="445822"/>
                  </a:lnTo>
                  <a:lnTo>
                    <a:pt x="1133211" y="449791"/>
                  </a:lnTo>
                  <a:lnTo>
                    <a:pt x="1132682" y="453760"/>
                  </a:lnTo>
                  <a:lnTo>
                    <a:pt x="1131889" y="457729"/>
                  </a:lnTo>
                  <a:lnTo>
                    <a:pt x="1130568" y="461697"/>
                  </a:lnTo>
                  <a:lnTo>
                    <a:pt x="1128718" y="465402"/>
                  </a:lnTo>
                  <a:lnTo>
                    <a:pt x="1126868" y="468841"/>
                  </a:lnTo>
                  <a:lnTo>
                    <a:pt x="1124225" y="472281"/>
                  </a:lnTo>
                  <a:lnTo>
                    <a:pt x="1121317" y="475456"/>
                  </a:lnTo>
                  <a:lnTo>
                    <a:pt x="1117881" y="478366"/>
                  </a:lnTo>
                  <a:lnTo>
                    <a:pt x="1114181" y="480747"/>
                  </a:lnTo>
                  <a:lnTo>
                    <a:pt x="1110216" y="483393"/>
                  </a:lnTo>
                  <a:lnTo>
                    <a:pt x="1105723" y="485245"/>
                  </a:lnTo>
                  <a:lnTo>
                    <a:pt x="1100701" y="486833"/>
                  </a:lnTo>
                  <a:lnTo>
                    <a:pt x="1095680" y="487891"/>
                  </a:lnTo>
                  <a:lnTo>
                    <a:pt x="1089865" y="488950"/>
                  </a:lnTo>
                  <a:lnTo>
                    <a:pt x="1084050" y="488950"/>
                  </a:lnTo>
                  <a:lnTo>
                    <a:pt x="870755" y="488950"/>
                  </a:lnTo>
                  <a:lnTo>
                    <a:pt x="867848" y="488950"/>
                  </a:lnTo>
                  <a:lnTo>
                    <a:pt x="864676" y="488950"/>
                  </a:lnTo>
                  <a:lnTo>
                    <a:pt x="861769" y="488156"/>
                  </a:lnTo>
                  <a:lnTo>
                    <a:pt x="858597" y="487627"/>
                  </a:lnTo>
                  <a:lnTo>
                    <a:pt x="855426" y="486833"/>
                  </a:lnTo>
                  <a:lnTo>
                    <a:pt x="852518" y="485775"/>
                  </a:lnTo>
                  <a:lnTo>
                    <a:pt x="849347" y="484187"/>
                  </a:lnTo>
                  <a:lnTo>
                    <a:pt x="846704" y="482864"/>
                  </a:lnTo>
                  <a:lnTo>
                    <a:pt x="843532" y="481012"/>
                  </a:lnTo>
                  <a:lnTo>
                    <a:pt x="840625" y="478895"/>
                  </a:lnTo>
                  <a:lnTo>
                    <a:pt x="837717" y="476514"/>
                  </a:lnTo>
                  <a:lnTo>
                    <a:pt x="834810" y="474397"/>
                  </a:lnTo>
                  <a:lnTo>
                    <a:pt x="832431" y="471487"/>
                  </a:lnTo>
                  <a:lnTo>
                    <a:pt x="829788" y="468312"/>
                  </a:lnTo>
                  <a:lnTo>
                    <a:pt x="827145" y="464872"/>
                  </a:lnTo>
                  <a:lnTo>
                    <a:pt x="825030" y="461433"/>
                  </a:lnTo>
                  <a:lnTo>
                    <a:pt x="753139" y="348985"/>
                  </a:lnTo>
                  <a:lnTo>
                    <a:pt x="605392" y="495564"/>
                  </a:lnTo>
                  <a:lnTo>
                    <a:pt x="742567" y="568060"/>
                  </a:lnTo>
                  <a:lnTo>
                    <a:pt x="747325" y="570441"/>
                  </a:lnTo>
                  <a:lnTo>
                    <a:pt x="752082" y="573352"/>
                  </a:lnTo>
                  <a:lnTo>
                    <a:pt x="756575" y="575997"/>
                  </a:lnTo>
                  <a:lnTo>
                    <a:pt x="760804" y="579172"/>
                  </a:lnTo>
                  <a:lnTo>
                    <a:pt x="764504" y="581818"/>
                  </a:lnTo>
                  <a:lnTo>
                    <a:pt x="767940" y="584993"/>
                  </a:lnTo>
                  <a:lnTo>
                    <a:pt x="770848" y="588168"/>
                  </a:lnTo>
                  <a:lnTo>
                    <a:pt x="773491" y="591343"/>
                  </a:lnTo>
                  <a:lnTo>
                    <a:pt x="776134" y="594518"/>
                  </a:lnTo>
                  <a:lnTo>
                    <a:pt x="778513" y="597693"/>
                  </a:lnTo>
                  <a:lnTo>
                    <a:pt x="780363" y="600868"/>
                  </a:lnTo>
                  <a:lnTo>
                    <a:pt x="782477" y="604043"/>
                  </a:lnTo>
                  <a:lnTo>
                    <a:pt x="783799" y="607483"/>
                  </a:lnTo>
                  <a:lnTo>
                    <a:pt x="785385" y="610129"/>
                  </a:lnTo>
                  <a:lnTo>
                    <a:pt x="787499" y="616479"/>
                  </a:lnTo>
                  <a:lnTo>
                    <a:pt x="789085" y="622300"/>
                  </a:lnTo>
                  <a:lnTo>
                    <a:pt x="790142" y="627327"/>
                  </a:lnTo>
                  <a:lnTo>
                    <a:pt x="790671" y="632090"/>
                  </a:lnTo>
                  <a:lnTo>
                    <a:pt x="790671" y="636588"/>
                  </a:lnTo>
                  <a:lnTo>
                    <a:pt x="790671" y="640027"/>
                  </a:lnTo>
                  <a:lnTo>
                    <a:pt x="790671" y="642408"/>
                  </a:lnTo>
                  <a:lnTo>
                    <a:pt x="790406" y="644525"/>
                  </a:lnTo>
                  <a:lnTo>
                    <a:pt x="790406" y="955411"/>
                  </a:lnTo>
                  <a:lnTo>
                    <a:pt x="790142" y="962025"/>
                  </a:lnTo>
                  <a:lnTo>
                    <a:pt x="789085" y="968375"/>
                  </a:lnTo>
                  <a:lnTo>
                    <a:pt x="787499" y="974196"/>
                  </a:lnTo>
                  <a:lnTo>
                    <a:pt x="785385" y="980281"/>
                  </a:lnTo>
                  <a:lnTo>
                    <a:pt x="782742" y="985838"/>
                  </a:lnTo>
                  <a:lnTo>
                    <a:pt x="779570" y="991129"/>
                  </a:lnTo>
                  <a:lnTo>
                    <a:pt x="775870" y="995892"/>
                  </a:lnTo>
                  <a:lnTo>
                    <a:pt x="771641" y="1000654"/>
                  </a:lnTo>
                  <a:lnTo>
                    <a:pt x="767148" y="1004623"/>
                  </a:lnTo>
                  <a:lnTo>
                    <a:pt x="762126" y="1008327"/>
                  </a:lnTo>
                  <a:lnTo>
                    <a:pt x="757104" y="1011502"/>
                  </a:lnTo>
                  <a:lnTo>
                    <a:pt x="751289" y="1014413"/>
                  </a:lnTo>
                  <a:lnTo>
                    <a:pt x="745739" y="1016265"/>
                  </a:lnTo>
                  <a:lnTo>
                    <a:pt x="739395" y="1018117"/>
                  </a:lnTo>
                  <a:lnTo>
                    <a:pt x="733052" y="1018911"/>
                  </a:lnTo>
                  <a:lnTo>
                    <a:pt x="726444" y="1019175"/>
                  </a:lnTo>
                  <a:lnTo>
                    <a:pt x="720365" y="1018911"/>
                  </a:lnTo>
                  <a:lnTo>
                    <a:pt x="714022" y="1018117"/>
                  </a:lnTo>
                  <a:lnTo>
                    <a:pt x="707679" y="1016265"/>
                  </a:lnTo>
                  <a:lnTo>
                    <a:pt x="701864" y="1014413"/>
                  </a:lnTo>
                  <a:lnTo>
                    <a:pt x="696314" y="1011502"/>
                  </a:lnTo>
                  <a:lnTo>
                    <a:pt x="691027" y="1008327"/>
                  </a:lnTo>
                  <a:lnTo>
                    <a:pt x="686270" y="1004623"/>
                  </a:lnTo>
                  <a:lnTo>
                    <a:pt x="681777" y="1000654"/>
                  </a:lnTo>
                  <a:lnTo>
                    <a:pt x="677548" y="995892"/>
                  </a:lnTo>
                  <a:lnTo>
                    <a:pt x="674112" y="991129"/>
                  </a:lnTo>
                  <a:lnTo>
                    <a:pt x="670940" y="985838"/>
                  </a:lnTo>
                  <a:lnTo>
                    <a:pt x="668033" y="980281"/>
                  </a:lnTo>
                  <a:lnTo>
                    <a:pt x="665918" y="974196"/>
                  </a:lnTo>
                  <a:lnTo>
                    <a:pt x="664333" y="968375"/>
                  </a:lnTo>
                  <a:lnTo>
                    <a:pt x="663540" y="962025"/>
                  </a:lnTo>
                  <a:lnTo>
                    <a:pt x="663275" y="955411"/>
                  </a:lnTo>
                  <a:lnTo>
                    <a:pt x="663275" y="706438"/>
                  </a:lnTo>
                  <a:lnTo>
                    <a:pt x="425665" y="574145"/>
                  </a:lnTo>
                  <a:lnTo>
                    <a:pt x="420114" y="570970"/>
                  </a:lnTo>
                  <a:lnTo>
                    <a:pt x="415357" y="567531"/>
                  </a:lnTo>
                  <a:lnTo>
                    <a:pt x="410335" y="563827"/>
                  </a:lnTo>
                  <a:lnTo>
                    <a:pt x="405842" y="559858"/>
                  </a:lnTo>
                  <a:lnTo>
                    <a:pt x="401877" y="555624"/>
                  </a:lnTo>
                  <a:lnTo>
                    <a:pt x="397912" y="550862"/>
                  </a:lnTo>
                  <a:lnTo>
                    <a:pt x="394212" y="545835"/>
                  </a:lnTo>
                  <a:lnTo>
                    <a:pt x="391041" y="541072"/>
                  </a:lnTo>
                  <a:lnTo>
                    <a:pt x="387869" y="535781"/>
                  </a:lnTo>
                  <a:lnTo>
                    <a:pt x="385226" y="530225"/>
                  </a:lnTo>
                  <a:lnTo>
                    <a:pt x="383111" y="524404"/>
                  </a:lnTo>
                  <a:lnTo>
                    <a:pt x="381261" y="518583"/>
                  </a:lnTo>
                  <a:lnTo>
                    <a:pt x="379940" y="512497"/>
                  </a:lnTo>
                  <a:lnTo>
                    <a:pt x="378882" y="506147"/>
                  </a:lnTo>
                  <a:lnTo>
                    <a:pt x="378090" y="500062"/>
                  </a:lnTo>
                  <a:lnTo>
                    <a:pt x="377825" y="493712"/>
                  </a:lnTo>
                  <a:lnTo>
                    <a:pt x="377825" y="489214"/>
                  </a:lnTo>
                  <a:lnTo>
                    <a:pt x="378090" y="484716"/>
                  </a:lnTo>
                  <a:lnTo>
                    <a:pt x="378882" y="480218"/>
                  </a:lnTo>
                  <a:lnTo>
                    <a:pt x="379411" y="475985"/>
                  </a:lnTo>
                  <a:lnTo>
                    <a:pt x="380204" y="472016"/>
                  </a:lnTo>
                  <a:lnTo>
                    <a:pt x="381261" y="467783"/>
                  </a:lnTo>
                  <a:lnTo>
                    <a:pt x="382583" y="463814"/>
                  </a:lnTo>
                  <a:lnTo>
                    <a:pt x="383904" y="459581"/>
                  </a:lnTo>
                  <a:lnTo>
                    <a:pt x="385754" y="455877"/>
                  </a:lnTo>
                  <a:lnTo>
                    <a:pt x="387340" y="451908"/>
                  </a:lnTo>
                  <a:lnTo>
                    <a:pt x="389455" y="448204"/>
                  </a:lnTo>
                  <a:lnTo>
                    <a:pt x="391569" y="444764"/>
                  </a:lnTo>
                  <a:lnTo>
                    <a:pt x="393684" y="441325"/>
                  </a:lnTo>
                  <a:lnTo>
                    <a:pt x="396062" y="437885"/>
                  </a:lnTo>
                  <a:lnTo>
                    <a:pt x="398705" y="434975"/>
                  </a:lnTo>
                  <a:lnTo>
                    <a:pt x="401613" y="431800"/>
                  </a:lnTo>
                  <a:lnTo>
                    <a:pt x="634995" y="197643"/>
                  </a:lnTo>
                  <a:lnTo>
                    <a:pt x="637638" y="194733"/>
                  </a:lnTo>
                  <a:lnTo>
                    <a:pt x="640281" y="191822"/>
                  </a:lnTo>
                  <a:lnTo>
                    <a:pt x="643188" y="189176"/>
                  </a:lnTo>
                  <a:lnTo>
                    <a:pt x="646096" y="187060"/>
                  </a:lnTo>
                  <a:lnTo>
                    <a:pt x="652175" y="183091"/>
                  </a:lnTo>
                  <a:lnTo>
                    <a:pt x="657725" y="179651"/>
                  </a:lnTo>
                  <a:lnTo>
                    <a:pt x="663804" y="176741"/>
                  </a:lnTo>
                  <a:lnTo>
                    <a:pt x="669354" y="174360"/>
                  </a:lnTo>
                  <a:lnTo>
                    <a:pt x="675169" y="172772"/>
                  </a:lnTo>
                  <a:lnTo>
                    <a:pt x="680191" y="171449"/>
                  </a:lnTo>
                  <a:lnTo>
                    <a:pt x="685477" y="170656"/>
                  </a:lnTo>
                  <a:lnTo>
                    <a:pt x="689970" y="170126"/>
                  </a:lnTo>
                  <a:lnTo>
                    <a:pt x="693935" y="169862"/>
                  </a:lnTo>
                  <a:close/>
                  <a:moveTo>
                    <a:pt x="860175" y="0"/>
                  </a:moveTo>
                  <a:lnTo>
                    <a:pt x="865982" y="0"/>
                  </a:lnTo>
                  <a:lnTo>
                    <a:pt x="871789" y="0"/>
                  </a:lnTo>
                  <a:lnTo>
                    <a:pt x="877332" y="529"/>
                  </a:lnTo>
                  <a:lnTo>
                    <a:pt x="882875" y="1058"/>
                  </a:lnTo>
                  <a:lnTo>
                    <a:pt x="888154" y="1852"/>
                  </a:lnTo>
                  <a:lnTo>
                    <a:pt x="893697" y="3439"/>
                  </a:lnTo>
                  <a:lnTo>
                    <a:pt x="898712" y="4762"/>
                  </a:lnTo>
                  <a:lnTo>
                    <a:pt x="903991" y="6614"/>
                  </a:lnTo>
                  <a:lnTo>
                    <a:pt x="909006" y="8467"/>
                  </a:lnTo>
                  <a:lnTo>
                    <a:pt x="913757" y="10848"/>
                  </a:lnTo>
                  <a:lnTo>
                    <a:pt x="918772" y="13229"/>
                  </a:lnTo>
                  <a:lnTo>
                    <a:pt x="923259" y="15875"/>
                  </a:lnTo>
                  <a:lnTo>
                    <a:pt x="927746" y="18785"/>
                  </a:lnTo>
                  <a:lnTo>
                    <a:pt x="931969" y="21960"/>
                  </a:lnTo>
                  <a:lnTo>
                    <a:pt x="936193" y="25135"/>
                  </a:lnTo>
                  <a:lnTo>
                    <a:pt x="940152" y="28575"/>
                  </a:lnTo>
                  <a:lnTo>
                    <a:pt x="944111" y="32279"/>
                  </a:lnTo>
                  <a:lnTo>
                    <a:pt x="947807" y="35983"/>
                  </a:lnTo>
                  <a:lnTo>
                    <a:pt x="951238" y="40217"/>
                  </a:lnTo>
                  <a:lnTo>
                    <a:pt x="954405" y="44185"/>
                  </a:lnTo>
                  <a:lnTo>
                    <a:pt x="957573" y="48419"/>
                  </a:lnTo>
                  <a:lnTo>
                    <a:pt x="960212" y="53181"/>
                  </a:lnTo>
                  <a:lnTo>
                    <a:pt x="963116" y="57679"/>
                  </a:lnTo>
                  <a:lnTo>
                    <a:pt x="965491" y="62442"/>
                  </a:lnTo>
                  <a:lnTo>
                    <a:pt x="967603" y="67469"/>
                  </a:lnTo>
                  <a:lnTo>
                    <a:pt x="969714" y="72496"/>
                  </a:lnTo>
                  <a:lnTo>
                    <a:pt x="971298" y="77523"/>
                  </a:lnTo>
                  <a:lnTo>
                    <a:pt x="972882" y="82815"/>
                  </a:lnTo>
                  <a:lnTo>
                    <a:pt x="973938" y="88106"/>
                  </a:lnTo>
                  <a:lnTo>
                    <a:pt x="974993" y="93663"/>
                  </a:lnTo>
                  <a:lnTo>
                    <a:pt x="975785" y="98954"/>
                  </a:lnTo>
                  <a:lnTo>
                    <a:pt x="976313" y="104775"/>
                  </a:lnTo>
                  <a:lnTo>
                    <a:pt x="976313" y="110596"/>
                  </a:lnTo>
                  <a:lnTo>
                    <a:pt x="976313" y="116152"/>
                  </a:lnTo>
                  <a:lnTo>
                    <a:pt x="975785" y="121708"/>
                  </a:lnTo>
                  <a:lnTo>
                    <a:pt x="974993" y="127265"/>
                  </a:lnTo>
                  <a:lnTo>
                    <a:pt x="973938" y="132821"/>
                  </a:lnTo>
                  <a:lnTo>
                    <a:pt x="972882" y="137848"/>
                  </a:lnTo>
                  <a:lnTo>
                    <a:pt x="971298" y="143404"/>
                  </a:lnTo>
                  <a:lnTo>
                    <a:pt x="969714" y="148431"/>
                  </a:lnTo>
                  <a:lnTo>
                    <a:pt x="967603" y="153194"/>
                  </a:lnTo>
                  <a:lnTo>
                    <a:pt x="965491" y="158221"/>
                  </a:lnTo>
                  <a:lnTo>
                    <a:pt x="963116" y="162984"/>
                  </a:lnTo>
                  <a:lnTo>
                    <a:pt x="960212" y="167481"/>
                  </a:lnTo>
                  <a:lnTo>
                    <a:pt x="957573" y="172244"/>
                  </a:lnTo>
                  <a:lnTo>
                    <a:pt x="954405" y="176477"/>
                  </a:lnTo>
                  <a:lnTo>
                    <a:pt x="951238" y="180446"/>
                  </a:lnTo>
                  <a:lnTo>
                    <a:pt x="947807" y="184415"/>
                  </a:lnTo>
                  <a:lnTo>
                    <a:pt x="944111" y="188384"/>
                  </a:lnTo>
                  <a:lnTo>
                    <a:pt x="940152" y="192088"/>
                  </a:lnTo>
                  <a:lnTo>
                    <a:pt x="936193" y="195527"/>
                  </a:lnTo>
                  <a:lnTo>
                    <a:pt x="931969" y="198702"/>
                  </a:lnTo>
                  <a:lnTo>
                    <a:pt x="927746" y="201877"/>
                  </a:lnTo>
                  <a:lnTo>
                    <a:pt x="923259" y="204788"/>
                  </a:lnTo>
                  <a:lnTo>
                    <a:pt x="918772" y="207169"/>
                  </a:lnTo>
                  <a:lnTo>
                    <a:pt x="913757" y="209815"/>
                  </a:lnTo>
                  <a:lnTo>
                    <a:pt x="909006" y="211932"/>
                  </a:lnTo>
                  <a:lnTo>
                    <a:pt x="903991" y="213784"/>
                  </a:lnTo>
                  <a:lnTo>
                    <a:pt x="898712" y="215636"/>
                  </a:lnTo>
                  <a:lnTo>
                    <a:pt x="893697" y="217223"/>
                  </a:lnTo>
                  <a:lnTo>
                    <a:pt x="888154" y="218546"/>
                  </a:lnTo>
                  <a:lnTo>
                    <a:pt x="882875" y="219340"/>
                  </a:lnTo>
                  <a:lnTo>
                    <a:pt x="877332" y="220134"/>
                  </a:lnTo>
                  <a:lnTo>
                    <a:pt x="871789" y="220398"/>
                  </a:lnTo>
                  <a:lnTo>
                    <a:pt x="865982" y="220663"/>
                  </a:lnTo>
                  <a:lnTo>
                    <a:pt x="860175" y="220398"/>
                  </a:lnTo>
                  <a:lnTo>
                    <a:pt x="854896" y="220134"/>
                  </a:lnTo>
                  <a:lnTo>
                    <a:pt x="849089" y="219340"/>
                  </a:lnTo>
                  <a:lnTo>
                    <a:pt x="843810" y="218546"/>
                  </a:lnTo>
                  <a:lnTo>
                    <a:pt x="838531" y="217223"/>
                  </a:lnTo>
                  <a:lnTo>
                    <a:pt x="833252" y="215636"/>
                  </a:lnTo>
                  <a:lnTo>
                    <a:pt x="828237" y="213784"/>
                  </a:lnTo>
                  <a:lnTo>
                    <a:pt x="823222" y="211932"/>
                  </a:lnTo>
                  <a:lnTo>
                    <a:pt x="818471" y="209815"/>
                  </a:lnTo>
                  <a:lnTo>
                    <a:pt x="813456" y="207169"/>
                  </a:lnTo>
                  <a:lnTo>
                    <a:pt x="808968" y="204788"/>
                  </a:lnTo>
                  <a:lnTo>
                    <a:pt x="804481" y="201877"/>
                  </a:lnTo>
                  <a:lnTo>
                    <a:pt x="800258" y="198702"/>
                  </a:lnTo>
                  <a:lnTo>
                    <a:pt x="796035" y="195527"/>
                  </a:lnTo>
                  <a:lnTo>
                    <a:pt x="791812" y="192088"/>
                  </a:lnTo>
                  <a:lnTo>
                    <a:pt x="788116" y="188384"/>
                  </a:lnTo>
                  <a:lnTo>
                    <a:pt x="784421" y="184415"/>
                  </a:lnTo>
                  <a:lnTo>
                    <a:pt x="780990" y="180446"/>
                  </a:lnTo>
                  <a:lnTo>
                    <a:pt x="777822" y="176477"/>
                  </a:lnTo>
                  <a:lnTo>
                    <a:pt x="774919" y="172244"/>
                  </a:lnTo>
                  <a:lnTo>
                    <a:pt x="771751" y="167481"/>
                  </a:lnTo>
                  <a:lnTo>
                    <a:pt x="769112" y="162984"/>
                  </a:lnTo>
                  <a:lnTo>
                    <a:pt x="766736" y="158221"/>
                  </a:lnTo>
                  <a:lnTo>
                    <a:pt x="764625" y="153194"/>
                  </a:lnTo>
                  <a:lnTo>
                    <a:pt x="762513" y="148431"/>
                  </a:lnTo>
                  <a:lnTo>
                    <a:pt x="760929" y="143404"/>
                  </a:lnTo>
                  <a:lnTo>
                    <a:pt x="759346" y="137848"/>
                  </a:lnTo>
                  <a:lnTo>
                    <a:pt x="758026" y="132821"/>
                  </a:lnTo>
                  <a:lnTo>
                    <a:pt x="757234" y="127265"/>
                  </a:lnTo>
                  <a:lnTo>
                    <a:pt x="756442" y="121708"/>
                  </a:lnTo>
                  <a:lnTo>
                    <a:pt x="755914" y="116152"/>
                  </a:lnTo>
                  <a:lnTo>
                    <a:pt x="755650" y="110596"/>
                  </a:lnTo>
                  <a:lnTo>
                    <a:pt x="755914" y="104775"/>
                  </a:lnTo>
                  <a:lnTo>
                    <a:pt x="756442" y="98954"/>
                  </a:lnTo>
                  <a:lnTo>
                    <a:pt x="757234" y="93663"/>
                  </a:lnTo>
                  <a:lnTo>
                    <a:pt x="758026" y="88106"/>
                  </a:lnTo>
                  <a:lnTo>
                    <a:pt x="759082" y="82815"/>
                  </a:lnTo>
                  <a:lnTo>
                    <a:pt x="760929" y="77523"/>
                  </a:lnTo>
                  <a:lnTo>
                    <a:pt x="762513" y="72496"/>
                  </a:lnTo>
                  <a:lnTo>
                    <a:pt x="764625" y="67469"/>
                  </a:lnTo>
                  <a:lnTo>
                    <a:pt x="766472" y="62442"/>
                  </a:lnTo>
                  <a:lnTo>
                    <a:pt x="769112" y="57679"/>
                  </a:lnTo>
                  <a:lnTo>
                    <a:pt x="771751" y="53181"/>
                  </a:lnTo>
                  <a:lnTo>
                    <a:pt x="774655" y="48419"/>
                  </a:lnTo>
                  <a:lnTo>
                    <a:pt x="777822" y="44185"/>
                  </a:lnTo>
                  <a:lnTo>
                    <a:pt x="780990" y="40217"/>
                  </a:lnTo>
                  <a:lnTo>
                    <a:pt x="784421" y="36248"/>
                  </a:lnTo>
                  <a:lnTo>
                    <a:pt x="788116" y="32279"/>
                  </a:lnTo>
                  <a:lnTo>
                    <a:pt x="791812" y="28575"/>
                  </a:lnTo>
                  <a:lnTo>
                    <a:pt x="796035" y="25135"/>
                  </a:lnTo>
                  <a:lnTo>
                    <a:pt x="800258" y="21960"/>
                  </a:lnTo>
                  <a:lnTo>
                    <a:pt x="804481" y="18785"/>
                  </a:lnTo>
                  <a:lnTo>
                    <a:pt x="808968" y="15875"/>
                  </a:lnTo>
                  <a:lnTo>
                    <a:pt x="813456" y="13229"/>
                  </a:lnTo>
                  <a:lnTo>
                    <a:pt x="818471" y="10848"/>
                  </a:lnTo>
                  <a:lnTo>
                    <a:pt x="823222" y="8467"/>
                  </a:lnTo>
                  <a:lnTo>
                    <a:pt x="828237" y="6614"/>
                  </a:lnTo>
                  <a:lnTo>
                    <a:pt x="833252" y="4762"/>
                  </a:lnTo>
                  <a:lnTo>
                    <a:pt x="838531" y="3439"/>
                  </a:lnTo>
                  <a:lnTo>
                    <a:pt x="843810" y="1852"/>
                  </a:lnTo>
                  <a:lnTo>
                    <a:pt x="849089" y="1058"/>
                  </a:lnTo>
                  <a:lnTo>
                    <a:pt x="854896" y="529"/>
                  </a:lnTo>
                  <a:lnTo>
                    <a:pt x="860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5627105" y="2492477"/>
            <a:ext cx="343222" cy="343222"/>
            <a:chOff x="11302999" y="685800"/>
            <a:chExt cx="584200" cy="584200"/>
          </a:xfrm>
        </p:grpSpPr>
        <p:sp>
          <p:nvSpPr>
            <p:cNvPr id="106" name="泪滴形 105"/>
            <p:cNvSpPr/>
            <p:nvPr/>
          </p:nvSpPr>
          <p:spPr>
            <a:xfrm rot="7985451">
              <a:off x="11302999" y="685800"/>
              <a:ext cx="584200" cy="584200"/>
            </a:xfrm>
            <a:prstGeom prst="teardrop">
              <a:avLst/>
            </a:prstGeom>
            <a:solidFill>
              <a:srgbClr val="83D2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7" name="KSO_Shape"/>
            <p:cNvSpPr>
              <a:spLocks/>
            </p:cNvSpPr>
            <p:nvPr/>
          </p:nvSpPr>
          <p:spPr bwMode="auto">
            <a:xfrm>
              <a:off x="11386083" y="772351"/>
              <a:ext cx="431265" cy="357950"/>
            </a:xfrm>
            <a:custGeom>
              <a:avLst/>
              <a:gdLst>
                <a:gd name="T0" fmla="*/ 1312088 w 1466850"/>
                <a:gd name="T1" fmla="*/ 987779 h 1217612"/>
                <a:gd name="T2" fmla="*/ 1228861 w 1466850"/>
                <a:gd name="T3" fmla="*/ 1203926 h 1217612"/>
                <a:gd name="T4" fmla="*/ 1332035 w 1466850"/>
                <a:gd name="T5" fmla="*/ 1409059 h 1217612"/>
                <a:gd name="T6" fmla="*/ 1556613 w 1466850"/>
                <a:gd name="T7" fmla="*/ 1471012 h 1217612"/>
                <a:gd name="T8" fmla="*/ 1749206 w 1466850"/>
                <a:gd name="T9" fmla="*/ 1348483 h 1217612"/>
                <a:gd name="T10" fmla="*/ 1789100 w 1466850"/>
                <a:gd name="T11" fmla="*/ 1117880 h 1217612"/>
                <a:gd name="T12" fmla="*/ 1648783 w 1466850"/>
                <a:gd name="T13" fmla="*/ 938905 h 1217612"/>
                <a:gd name="T14" fmla="*/ 306101 w 1466850"/>
                <a:gd name="T15" fmla="*/ 917222 h 1217612"/>
                <a:gd name="T16" fmla="*/ 134519 w 1466850"/>
                <a:gd name="T17" fmla="*/ 1065909 h 1217612"/>
                <a:gd name="T18" fmla="*/ 129030 w 1466850"/>
                <a:gd name="T19" fmla="*/ 1300297 h 1217612"/>
                <a:gd name="T20" fmla="*/ 292718 w 1466850"/>
                <a:gd name="T21" fmla="*/ 1456901 h 1217612"/>
                <a:gd name="T22" fmla="*/ 526068 w 1466850"/>
                <a:gd name="T23" fmla="*/ 1440035 h 1217612"/>
                <a:gd name="T24" fmla="*/ 666078 w 1466850"/>
                <a:gd name="T25" fmla="*/ 1260372 h 1217612"/>
                <a:gd name="T26" fmla="*/ 625929 w 1466850"/>
                <a:gd name="T27" fmla="*/ 1030114 h 1217612"/>
                <a:gd name="T28" fmla="*/ 433757 w 1466850"/>
                <a:gd name="T29" fmla="*/ 907585 h 1217612"/>
                <a:gd name="T30" fmla="*/ 1629868 w 1466850"/>
                <a:gd name="T31" fmla="*/ 815000 h 1217612"/>
                <a:gd name="T32" fmla="*/ 1769497 w 1466850"/>
                <a:gd name="T33" fmla="*/ 892785 h 1217612"/>
                <a:gd name="T34" fmla="*/ 1866138 w 1466850"/>
                <a:gd name="T35" fmla="*/ 1019443 h 1217612"/>
                <a:gd name="T36" fmla="*/ 1904656 w 1466850"/>
                <a:gd name="T37" fmla="*/ 1179145 h 1217612"/>
                <a:gd name="T38" fmla="*/ 1874048 w 1466850"/>
                <a:gd name="T39" fmla="*/ 1341944 h 1217612"/>
                <a:gd name="T40" fmla="*/ 1783597 w 1466850"/>
                <a:gd name="T41" fmla="*/ 1473077 h 1217612"/>
                <a:gd name="T42" fmla="*/ 1648095 w 1466850"/>
                <a:gd name="T43" fmla="*/ 1557402 h 1217612"/>
                <a:gd name="T44" fmla="*/ 1483358 w 1466850"/>
                <a:gd name="T45" fmla="*/ 1580118 h 1217612"/>
                <a:gd name="T46" fmla="*/ 1326877 w 1466850"/>
                <a:gd name="T47" fmla="*/ 1533998 h 1217612"/>
                <a:gd name="T48" fmla="*/ 1205130 w 1466850"/>
                <a:gd name="T49" fmla="*/ 1431430 h 1217612"/>
                <a:gd name="T50" fmla="*/ 1133940 w 1466850"/>
                <a:gd name="T51" fmla="*/ 1287218 h 1217612"/>
                <a:gd name="T52" fmla="*/ 1128094 w 1466850"/>
                <a:gd name="T53" fmla="*/ 1119601 h 1217612"/>
                <a:gd name="T54" fmla="*/ 1188966 w 1466850"/>
                <a:gd name="T55" fmla="*/ 969881 h 1217612"/>
                <a:gd name="T56" fmla="*/ 1302458 w 1466850"/>
                <a:gd name="T57" fmla="*/ 859399 h 1217612"/>
                <a:gd name="T58" fmla="*/ 1453782 w 1466850"/>
                <a:gd name="T59" fmla="*/ 802265 h 1217612"/>
                <a:gd name="T60" fmla="*/ 487977 w 1466850"/>
                <a:gd name="T61" fmla="*/ 809837 h 1217612"/>
                <a:gd name="T62" fmla="*/ 631762 w 1466850"/>
                <a:gd name="T63" fmla="*/ 880738 h 1217612"/>
                <a:gd name="T64" fmla="*/ 734368 w 1466850"/>
                <a:gd name="T65" fmla="*/ 1002235 h 1217612"/>
                <a:gd name="T66" fmla="*/ 780008 w 1466850"/>
                <a:gd name="T67" fmla="*/ 1159182 h 1217612"/>
                <a:gd name="T68" fmla="*/ 757703 w 1466850"/>
                <a:gd name="T69" fmla="*/ 1324046 h 1217612"/>
                <a:gd name="T70" fmla="*/ 673627 w 1466850"/>
                <a:gd name="T71" fmla="*/ 1459654 h 1217612"/>
                <a:gd name="T72" fmla="*/ 542883 w 1466850"/>
                <a:gd name="T73" fmla="*/ 1550174 h 1217612"/>
                <a:gd name="T74" fmla="*/ 380225 w 1466850"/>
                <a:gd name="T75" fmla="*/ 1581150 h 1217612"/>
                <a:gd name="T76" fmla="*/ 221340 w 1466850"/>
                <a:gd name="T77" fmla="*/ 1542602 h 1217612"/>
                <a:gd name="T78" fmla="*/ 95400 w 1466850"/>
                <a:gd name="T79" fmla="*/ 1445886 h 1217612"/>
                <a:gd name="T80" fmla="*/ 17501 w 1466850"/>
                <a:gd name="T81" fmla="*/ 1305805 h 1217612"/>
                <a:gd name="T82" fmla="*/ 3088 w 1466850"/>
                <a:gd name="T83" fmla="*/ 1139563 h 1217612"/>
                <a:gd name="T84" fmla="*/ 56279 w 1466850"/>
                <a:gd name="T85" fmla="*/ 986059 h 1217612"/>
                <a:gd name="T86" fmla="*/ 164718 w 1466850"/>
                <a:gd name="T87" fmla="*/ 869724 h 1217612"/>
                <a:gd name="T88" fmla="*/ 311935 w 1466850"/>
                <a:gd name="T89" fmla="*/ 805362 h 1217612"/>
                <a:gd name="T90" fmla="*/ 947210 w 1466850"/>
                <a:gd name="T91" fmla="*/ 225731 h 1217612"/>
                <a:gd name="T92" fmla="*/ 1429482 w 1466850"/>
                <a:gd name="T93" fmla="*/ 525331 h 1217612"/>
                <a:gd name="T94" fmla="*/ 1468270 w 1466850"/>
                <a:gd name="T95" fmla="*/ 599544 h 1217612"/>
                <a:gd name="T96" fmla="*/ 1115061 w 1466850"/>
                <a:gd name="T97" fmla="*/ 633216 h 1217612"/>
                <a:gd name="T98" fmla="*/ 976730 w 1466850"/>
                <a:gd name="T99" fmla="*/ 744536 h 1217612"/>
                <a:gd name="T100" fmla="*/ 1026845 w 1466850"/>
                <a:gd name="T101" fmla="*/ 826652 h 1217612"/>
                <a:gd name="T102" fmla="*/ 968492 w 1466850"/>
                <a:gd name="T103" fmla="*/ 1319688 h 1217612"/>
                <a:gd name="T104" fmla="*/ 862770 w 1466850"/>
                <a:gd name="T105" fmla="*/ 1257499 h 1217612"/>
                <a:gd name="T106" fmla="*/ 493429 w 1466850"/>
                <a:gd name="T107" fmla="*/ 665511 h 1217612"/>
                <a:gd name="T108" fmla="*/ 514366 w 1466850"/>
                <a:gd name="T109" fmla="*/ 568623 h 1217612"/>
                <a:gd name="T110" fmla="*/ 1117110 w 1466850"/>
                <a:gd name="T111" fmla="*/ 0 h 1217612"/>
                <a:gd name="T112" fmla="*/ 1226118 w 1466850"/>
                <a:gd name="T113" fmla="*/ 41916 h 1217612"/>
                <a:gd name="T114" fmla="*/ 1267939 w 1466850"/>
                <a:gd name="T115" fmla="*/ 150831 h 1217612"/>
                <a:gd name="T116" fmla="*/ 1215835 w 1466850"/>
                <a:gd name="T117" fmla="*/ 253905 h 1217612"/>
                <a:gd name="T118" fmla="*/ 1102713 w 1466850"/>
                <a:gd name="T119" fmla="*/ 284828 h 1217612"/>
                <a:gd name="T120" fmla="*/ 1006388 w 1466850"/>
                <a:gd name="T121" fmla="*/ 223670 h 1217612"/>
                <a:gd name="T122" fmla="*/ 985821 w 1466850"/>
                <a:gd name="T123" fmla="*/ 107541 h 1217612"/>
                <a:gd name="T124" fmla="*/ 1056436 w 1466850"/>
                <a:gd name="T125" fmla="*/ 17179 h 12176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466850" h="1217612">
                  <a:moveTo>
                    <a:pt x="1165225" y="696262"/>
                  </a:moveTo>
                  <a:lnTo>
                    <a:pt x="1153838" y="696527"/>
                  </a:lnTo>
                  <a:lnTo>
                    <a:pt x="1142981" y="697587"/>
                  </a:lnTo>
                  <a:lnTo>
                    <a:pt x="1131858" y="698913"/>
                  </a:lnTo>
                  <a:lnTo>
                    <a:pt x="1121001" y="701033"/>
                  </a:lnTo>
                  <a:lnTo>
                    <a:pt x="1110408" y="703153"/>
                  </a:lnTo>
                  <a:lnTo>
                    <a:pt x="1100081" y="706334"/>
                  </a:lnTo>
                  <a:lnTo>
                    <a:pt x="1089753" y="709780"/>
                  </a:lnTo>
                  <a:lnTo>
                    <a:pt x="1079690" y="713755"/>
                  </a:lnTo>
                  <a:lnTo>
                    <a:pt x="1070421" y="717996"/>
                  </a:lnTo>
                  <a:lnTo>
                    <a:pt x="1060623" y="723032"/>
                  </a:lnTo>
                  <a:lnTo>
                    <a:pt x="1051355" y="728068"/>
                  </a:lnTo>
                  <a:lnTo>
                    <a:pt x="1042616" y="733899"/>
                  </a:lnTo>
                  <a:lnTo>
                    <a:pt x="1034142" y="739995"/>
                  </a:lnTo>
                  <a:lnTo>
                    <a:pt x="1025667" y="746356"/>
                  </a:lnTo>
                  <a:lnTo>
                    <a:pt x="1017723" y="753248"/>
                  </a:lnTo>
                  <a:lnTo>
                    <a:pt x="1010308" y="760669"/>
                  </a:lnTo>
                  <a:lnTo>
                    <a:pt x="1002893" y="768355"/>
                  </a:lnTo>
                  <a:lnTo>
                    <a:pt x="996008" y="776042"/>
                  </a:lnTo>
                  <a:lnTo>
                    <a:pt x="989388" y="784523"/>
                  </a:lnTo>
                  <a:lnTo>
                    <a:pt x="983562" y="793005"/>
                  </a:lnTo>
                  <a:lnTo>
                    <a:pt x="977736" y="802016"/>
                  </a:lnTo>
                  <a:lnTo>
                    <a:pt x="972704" y="811293"/>
                  </a:lnTo>
                  <a:lnTo>
                    <a:pt x="967673" y="820835"/>
                  </a:lnTo>
                  <a:lnTo>
                    <a:pt x="963171" y="830642"/>
                  </a:lnTo>
                  <a:lnTo>
                    <a:pt x="959464" y="840183"/>
                  </a:lnTo>
                  <a:lnTo>
                    <a:pt x="955756" y="850520"/>
                  </a:lnTo>
                  <a:lnTo>
                    <a:pt x="952843" y="860857"/>
                  </a:lnTo>
                  <a:lnTo>
                    <a:pt x="950460" y="871724"/>
                  </a:lnTo>
                  <a:lnTo>
                    <a:pt x="948606" y="882326"/>
                  </a:lnTo>
                  <a:lnTo>
                    <a:pt x="947282" y="893458"/>
                  </a:lnTo>
                  <a:lnTo>
                    <a:pt x="946223" y="904590"/>
                  </a:lnTo>
                  <a:lnTo>
                    <a:pt x="945958" y="915722"/>
                  </a:lnTo>
                  <a:lnTo>
                    <a:pt x="946223" y="927119"/>
                  </a:lnTo>
                  <a:lnTo>
                    <a:pt x="947282" y="938251"/>
                  </a:lnTo>
                  <a:lnTo>
                    <a:pt x="948606" y="949118"/>
                  </a:lnTo>
                  <a:lnTo>
                    <a:pt x="950460" y="959985"/>
                  </a:lnTo>
                  <a:lnTo>
                    <a:pt x="952843" y="970587"/>
                  </a:lnTo>
                  <a:lnTo>
                    <a:pt x="955756" y="980924"/>
                  </a:lnTo>
                  <a:lnTo>
                    <a:pt x="959464" y="991261"/>
                  </a:lnTo>
                  <a:lnTo>
                    <a:pt x="963171" y="1001333"/>
                  </a:lnTo>
                  <a:lnTo>
                    <a:pt x="967673" y="1011140"/>
                  </a:lnTo>
                  <a:lnTo>
                    <a:pt x="972704" y="1020416"/>
                  </a:lnTo>
                  <a:lnTo>
                    <a:pt x="977736" y="1029693"/>
                  </a:lnTo>
                  <a:lnTo>
                    <a:pt x="983562" y="1038440"/>
                  </a:lnTo>
                  <a:lnTo>
                    <a:pt x="989388" y="1047186"/>
                  </a:lnTo>
                  <a:lnTo>
                    <a:pt x="996008" y="1055403"/>
                  </a:lnTo>
                  <a:lnTo>
                    <a:pt x="1002893" y="1063354"/>
                  </a:lnTo>
                  <a:lnTo>
                    <a:pt x="1010308" y="1071041"/>
                  </a:lnTo>
                  <a:lnTo>
                    <a:pt x="1017723" y="1078197"/>
                  </a:lnTo>
                  <a:lnTo>
                    <a:pt x="1025667" y="1085088"/>
                  </a:lnTo>
                  <a:lnTo>
                    <a:pt x="1034142" y="1091714"/>
                  </a:lnTo>
                  <a:lnTo>
                    <a:pt x="1042616" y="1098075"/>
                  </a:lnTo>
                  <a:lnTo>
                    <a:pt x="1051355" y="1103641"/>
                  </a:lnTo>
                  <a:lnTo>
                    <a:pt x="1060623" y="1108942"/>
                  </a:lnTo>
                  <a:lnTo>
                    <a:pt x="1070421" y="1113713"/>
                  </a:lnTo>
                  <a:lnTo>
                    <a:pt x="1079690" y="1117954"/>
                  </a:lnTo>
                  <a:lnTo>
                    <a:pt x="1089753" y="1121930"/>
                  </a:lnTo>
                  <a:lnTo>
                    <a:pt x="1100081" y="1125375"/>
                  </a:lnTo>
                  <a:lnTo>
                    <a:pt x="1110408" y="1128291"/>
                  </a:lnTo>
                  <a:lnTo>
                    <a:pt x="1121001" y="1130941"/>
                  </a:lnTo>
                  <a:lnTo>
                    <a:pt x="1131858" y="1132797"/>
                  </a:lnTo>
                  <a:lnTo>
                    <a:pt x="1142981" y="1134387"/>
                  </a:lnTo>
                  <a:lnTo>
                    <a:pt x="1153838" y="1135182"/>
                  </a:lnTo>
                  <a:lnTo>
                    <a:pt x="1165225" y="1135447"/>
                  </a:lnTo>
                  <a:lnTo>
                    <a:pt x="1176347" y="1135182"/>
                  </a:lnTo>
                  <a:lnTo>
                    <a:pt x="1187470" y="1134387"/>
                  </a:lnTo>
                  <a:lnTo>
                    <a:pt x="1198592" y="1132797"/>
                  </a:lnTo>
                  <a:lnTo>
                    <a:pt x="1209185" y="1130941"/>
                  </a:lnTo>
                  <a:lnTo>
                    <a:pt x="1219777" y="1128291"/>
                  </a:lnTo>
                  <a:lnTo>
                    <a:pt x="1230370" y="1125375"/>
                  </a:lnTo>
                  <a:lnTo>
                    <a:pt x="1240433" y="1121930"/>
                  </a:lnTo>
                  <a:lnTo>
                    <a:pt x="1250496" y="1117954"/>
                  </a:lnTo>
                  <a:lnTo>
                    <a:pt x="1260029" y="1113713"/>
                  </a:lnTo>
                  <a:lnTo>
                    <a:pt x="1269563" y="1108942"/>
                  </a:lnTo>
                  <a:lnTo>
                    <a:pt x="1278831" y="1103641"/>
                  </a:lnTo>
                  <a:lnTo>
                    <a:pt x="1287835" y="1098075"/>
                  </a:lnTo>
                  <a:lnTo>
                    <a:pt x="1296309" y="1091714"/>
                  </a:lnTo>
                  <a:lnTo>
                    <a:pt x="1304783" y="1085088"/>
                  </a:lnTo>
                  <a:lnTo>
                    <a:pt x="1312463" y="1078197"/>
                  </a:lnTo>
                  <a:lnTo>
                    <a:pt x="1320142" y="1071041"/>
                  </a:lnTo>
                  <a:lnTo>
                    <a:pt x="1327557" y="1063354"/>
                  </a:lnTo>
                  <a:lnTo>
                    <a:pt x="1334442" y="1055403"/>
                  </a:lnTo>
                  <a:lnTo>
                    <a:pt x="1341063" y="1047186"/>
                  </a:lnTo>
                  <a:lnTo>
                    <a:pt x="1346889" y="1038440"/>
                  </a:lnTo>
                  <a:lnTo>
                    <a:pt x="1352715" y="1029693"/>
                  </a:lnTo>
                  <a:lnTo>
                    <a:pt x="1357746" y="1020416"/>
                  </a:lnTo>
                  <a:lnTo>
                    <a:pt x="1362778" y="1011140"/>
                  </a:lnTo>
                  <a:lnTo>
                    <a:pt x="1367280" y="1001333"/>
                  </a:lnTo>
                  <a:lnTo>
                    <a:pt x="1371252" y="991261"/>
                  </a:lnTo>
                  <a:lnTo>
                    <a:pt x="1374694" y="980924"/>
                  </a:lnTo>
                  <a:lnTo>
                    <a:pt x="1377607" y="970587"/>
                  </a:lnTo>
                  <a:lnTo>
                    <a:pt x="1380256" y="959985"/>
                  </a:lnTo>
                  <a:lnTo>
                    <a:pt x="1381844" y="949118"/>
                  </a:lnTo>
                  <a:lnTo>
                    <a:pt x="1383433" y="938251"/>
                  </a:lnTo>
                  <a:lnTo>
                    <a:pt x="1384228" y="927119"/>
                  </a:lnTo>
                  <a:lnTo>
                    <a:pt x="1384493" y="915722"/>
                  </a:lnTo>
                  <a:lnTo>
                    <a:pt x="1384228" y="904590"/>
                  </a:lnTo>
                  <a:lnTo>
                    <a:pt x="1383433" y="893458"/>
                  </a:lnTo>
                  <a:lnTo>
                    <a:pt x="1381844" y="882326"/>
                  </a:lnTo>
                  <a:lnTo>
                    <a:pt x="1380256" y="871724"/>
                  </a:lnTo>
                  <a:lnTo>
                    <a:pt x="1377607" y="860857"/>
                  </a:lnTo>
                  <a:lnTo>
                    <a:pt x="1374694" y="850520"/>
                  </a:lnTo>
                  <a:lnTo>
                    <a:pt x="1371252" y="840183"/>
                  </a:lnTo>
                  <a:lnTo>
                    <a:pt x="1367280" y="830642"/>
                  </a:lnTo>
                  <a:lnTo>
                    <a:pt x="1362778" y="820835"/>
                  </a:lnTo>
                  <a:lnTo>
                    <a:pt x="1357746" y="811293"/>
                  </a:lnTo>
                  <a:lnTo>
                    <a:pt x="1352715" y="802016"/>
                  </a:lnTo>
                  <a:lnTo>
                    <a:pt x="1346889" y="793005"/>
                  </a:lnTo>
                  <a:lnTo>
                    <a:pt x="1341063" y="784523"/>
                  </a:lnTo>
                  <a:lnTo>
                    <a:pt x="1334442" y="776042"/>
                  </a:lnTo>
                  <a:lnTo>
                    <a:pt x="1327557" y="768355"/>
                  </a:lnTo>
                  <a:lnTo>
                    <a:pt x="1320142" y="760669"/>
                  </a:lnTo>
                  <a:lnTo>
                    <a:pt x="1312463" y="753248"/>
                  </a:lnTo>
                  <a:lnTo>
                    <a:pt x="1304783" y="746356"/>
                  </a:lnTo>
                  <a:lnTo>
                    <a:pt x="1296309" y="739995"/>
                  </a:lnTo>
                  <a:lnTo>
                    <a:pt x="1287835" y="733899"/>
                  </a:lnTo>
                  <a:lnTo>
                    <a:pt x="1278831" y="728068"/>
                  </a:lnTo>
                  <a:lnTo>
                    <a:pt x="1269563" y="723032"/>
                  </a:lnTo>
                  <a:lnTo>
                    <a:pt x="1260029" y="717996"/>
                  </a:lnTo>
                  <a:lnTo>
                    <a:pt x="1250496" y="713755"/>
                  </a:lnTo>
                  <a:lnTo>
                    <a:pt x="1240433" y="709780"/>
                  </a:lnTo>
                  <a:lnTo>
                    <a:pt x="1230370" y="706334"/>
                  </a:lnTo>
                  <a:lnTo>
                    <a:pt x="1219777" y="703153"/>
                  </a:lnTo>
                  <a:lnTo>
                    <a:pt x="1209185" y="701033"/>
                  </a:lnTo>
                  <a:lnTo>
                    <a:pt x="1198592" y="698913"/>
                  </a:lnTo>
                  <a:lnTo>
                    <a:pt x="1187470" y="697587"/>
                  </a:lnTo>
                  <a:lnTo>
                    <a:pt x="1176347" y="696527"/>
                  </a:lnTo>
                  <a:lnTo>
                    <a:pt x="1165225" y="696262"/>
                  </a:lnTo>
                  <a:close/>
                  <a:moveTo>
                    <a:pt x="300700" y="696262"/>
                  </a:moveTo>
                  <a:lnTo>
                    <a:pt x="289338" y="696527"/>
                  </a:lnTo>
                  <a:lnTo>
                    <a:pt x="278504" y="697587"/>
                  </a:lnTo>
                  <a:lnTo>
                    <a:pt x="267406" y="698913"/>
                  </a:lnTo>
                  <a:lnTo>
                    <a:pt x="256572" y="701033"/>
                  </a:lnTo>
                  <a:lnTo>
                    <a:pt x="246003" y="703418"/>
                  </a:lnTo>
                  <a:lnTo>
                    <a:pt x="235698" y="706334"/>
                  </a:lnTo>
                  <a:lnTo>
                    <a:pt x="225393" y="709780"/>
                  </a:lnTo>
                  <a:lnTo>
                    <a:pt x="215616" y="713755"/>
                  </a:lnTo>
                  <a:lnTo>
                    <a:pt x="206104" y="717996"/>
                  </a:lnTo>
                  <a:lnTo>
                    <a:pt x="196591" y="723032"/>
                  </a:lnTo>
                  <a:lnTo>
                    <a:pt x="187343" y="728068"/>
                  </a:lnTo>
                  <a:lnTo>
                    <a:pt x="178623" y="733899"/>
                  </a:lnTo>
                  <a:lnTo>
                    <a:pt x="169903" y="739995"/>
                  </a:lnTo>
                  <a:lnTo>
                    <a:pt x="161448" y="746621"/>
                  </a:lnTo>
                  <a:lnTo>
                    <a:pt x="153785" y="753513"/>
                  </a:lnTo>
                  <a:lnTo>
                    <a:pt x="146122" y="760669"/>
                  </a:lnTo>
                  <a:lnTo>
                    <a:pt x="138988" y="768355"/>
                  </a:lnTo>
                  <a:lnTo>
                    <a:pt x="132118" y="776572"/>
                  </a:lnTo>
                  <a:lnTo>
                    <a:pt x="125512" y="784523"/>
                  </a:lnTo>
                  <a:lnTo>
                    <a:pt x="119170" y="793270"/>
                  </a:lnTo>
                  <a:lnTo>
                    <a:pt x="113621" y="802282"/>
                  </a:lnTo>
                  <a:lnTo>
                    <a:pt x="108337" y="811293"/>
                  </a:lnTo>
                  <a:lnTo>
                    <a:pt x="103580" y="820835"/>
                  </a:lnTo>
                  <a:lnTo>
                    <a:pt x="99353" y="830642"/>
                  </a:lnTo>
                  <a:lnTo>
                    <a:pt x="95389" y="840448"/>
                  </a:lnTo>
                  <a:lnTo>
                    <a:pt x="91954" y="850520"/>
                  </a:lnTo>
                  <a:lnTo>
                    <a:pt x="89047" y="861122"/>
                  </a:lnTo>
                  <a:lnTo>
                    <a:pt x="86405" y="871724"/>
                  </a:lnTo>
                  <a:lnTo>
                    <a:pt x="84555" y="882326"/>
                  </a:lnTo>
                  <a:lnTo>
                    <a:pt x="82970" y="893458"/>
                  </a:lnTo>
                  <a:lnTo>
                    <a:pt x="82177" y="904590"/>
                  </a:lnTo>
                  <a:lnTo>
                    <a:pt x="81913" y="915722"/>
                  </a:lnTo>
                  <a:lnTo>
                    <a:pt x="82177" y="927119"/>
                  </a:lnTo>
                  <a:lnTo>
                    <a:pt x="82970" y="938251"/>
                  </a:lnTo>
                  <a:lnTo>
                    <a:pt x="84555" y="949118"/>
                  </a:lnTo>
                  <a:lnTo>
                    <a:pt x="86405" y="959985"/>
                  </a:lnTo>
                  <a:lnTo>
                    <a:pt x="89047" y="970587"/>
                  </a:lnTo>
                  <a:lnTo>
                    <a:pt x="91954" y="980924"/>
                  </a:lnTo>
                  <a:lnTo>
                    <a:pt x="95389" y="991261"/>
                  </a:lnTo>
                  <a:lnTo>
                    <a:pt x="99353" y="1001333"/>
                  </a:lnTo>
                  <a:lnTo>
                    <a:pt x="103580" y="1011140"/>
                  </a:lnTo>
                  <a:lnTo>
                    <a:pt x="108337" y="1020416"/>
                  </a:lnTo>
                  <a:lnTo>
                    <a:pt x="113621" y="1029693"/>
                  </a:lnTo>
                  <a:lnTo>
                    <a:pt x="119170" y="1038440"/>
                  </a:lnTo>
                  <a:lnTo>
                    <a:pt x="125512" y="1047186"/>
                  </a:lnTo>
                  <a:lnTo>
                    <a:pt x="132118" y="1055403"/>
                  </a:lnTo>
                  <a:lnTo>
                    <a:pt x="138988" y="1063354"/>
                  </a:lnTo>
                  <a:lnTo>
                    <a:pt x="146122" y="1071041"/>
                  </a:lnTo>
                  <a:lnTo>
                    <a:pt x="153785" y="1078197"/>
                  </a:lnTo>
                  <a:lnTo>
                    <a:pt x="161448" y="1085088"/>
                  </a:lnTo>
                  <a:lnTo>
                    <a:pt x="169903" y="1091714"/>
                  </a:lnTo>
                  <a:lnTo>
                    <a:pt x="178359" y="1097810"/>
                  </a:lnTo>
                  <a:lnTo>
                    <a:pt x="187343" y="1103376"/>
                  </a:lnTo>
                  <a:lnTo>
                    <a:pt x="196591" y="1108942"/>
                  </a:lnTo>
                  <a:lnTo>
                    <a:pt x="206104" y="1113713"/>
                  </a:lnTo>
                  <a:lnTo>
                    <a:pt x="215616" y="1117954"/>
                  </a:lnTo>
                  <a:lnTo>
                    <a:pt x="225393" y="1121930"/>
                  </a:lnTo>
                  <a:lnTo>
                    <a:pt x="235698" y="1125375"/>
                  </a:lnTo>
                  <a:lnTo>
                    <a:pt x="246003" y="1128291"/>
                  </a:lnTo>
                  <a:lnTo>
                    <a:pt x="256572" y="1130941"/>
                  </a:lnTo>
                  <a:lnTo>
                    <a:pt x="267406" y="1132797"/>
                  </a:lnTo>
                  <a:lnTo>
                    <a:pt x="278504" y="1134387"/>
                  </a:lnTo>
                  <a:lnTo>
                    <a:pt x="289338" y="1135182"/>
                  </a:lnTo>
                  <a:lnTo>
                    <a:pt x="300700" y="1135447"/>
                  </a:lnTo>
                  <a:lnTo>
                    <a:pt x="311797" y="1135182"/>
                  </a:lnTo>
                  <a:lnTo>
                    <a:pt x="322895" y="1134387"/>
                  </a:lnTo>
                  <a:lnTo>
                    <a:pt x="333993" y="1132797"/>
                  </a:lnTo>
                  <a:lnTo>
                    <a:pt x="344827" y="1130941"/>
                  </a:lnTo>
                  <a:lnTo>
                    <a:pt x="355396" y="1128291"/>
                  </a:lnTo>
                  <a:lnTo>
                    <a:pt x="365701" y="1125375"/>
                  </a:lnTo>
                  <a:lnTo>
                    <a:pt x="376007" y="1121930"/>
                  </a:lnTo>
                  <a:lnTo>
                    <a:pt x="386048" y="1117954"/>
                  </a:lnTo>
                  <a:lnTo>
                    <a:pt x="395560" y="1113713"/>
                  </a:lnTo>
                  <a:lnTo>
                    <a:pt x="405072" y="1108942"/>
                  </a:lnTo>
                  <a:lnTo>
                    <a:pt x="414056" y="1103376"/>
                  </a:lnTo>
                  <a:lnTo>
                    <a:pt x="423040" y="1097810"/>
                  </a:lnTo>
                  <a:lnTo>
                    <a:pt x="431496" y="1091714"/>
                  </a:lnTo>
                  <a:lnTo>
                    <a:pt x="439951" y="1085088"/>
                  </a:lnTo>
                  <a:lnTo>
                    <a:pt x="447878" y="1078197"/>
                  </a:lnTo>
                  <a:lnTo>
                    <a:pt x="455541" y="1071041"/>
                  </a:lnTo>
                  <a:lnTo>
                    <a:pt x="462676" y="1063354"/>
                  </a:lnTo>
                  <a:lnTo>
                    <a:pt x="469546" y="1055403"/>
                  </a:lnTo>
                  <a:lnTo>
                    <a:pt x="476152" y="1047186"/>
                  </a:lnTo>
                  <a:lnTo>
                    <a:pt x="482229" y="1038440"/>
                  </a:lnTo>
                  <a:lnTo>
                    <a:pt x="488042" y="1029693"/>
                  </a:lnTo>
                  <a:lnTo>
                    <a:pt x="493063" y="1020416"/>
                  </a:lnTo>
                  <a:lnTo>
                    <a:pt x="498083" y="1011140"/>
                  </a:lnTo>
                  <a:lnTo>
                    <a:pt x="502311" y="1001333"/>
                  </a:lnTo>
                  <a:lnTo>
                    <a:pt x="506274" y="991261"/>
                  </a:lnTo>
                  <a:lnTo>
                    <a:pt x="509709" y="980924"/>
                  </a:lnTo>
                  <a:lnTo>
                    <a:pt x="512880" y="970587"/>
                  </a:lnTo>
                  <a:lnTo>
                    <a:pt x="515258" y="959985"/>
                  </a:lnTo>
                  <a:lnTo>
                    <a:pt x="517108" y="949118"/>
                  </a:lnTo>
                  <a:lnTo>
                    <a:pt x="518693" y="938251"/>
                  </a:lnTo>
                  <a:lnTo>
                    <a:pt x="519486" y="927119"/>
                  </a:lnTo>
                  <a:lnTo>
                    <a:pt x="519750" y="915722"/>
                  </a:lnTo>
                  <a:lnTo>
                    <a:pt x="519486" y="904590"/>
                  </a:lnTo>
                  <a:lnTo>
                    <a:pt x="518693" y="893458"/>
                  </a:lnTo>
                  <a:lnTo>
                    <a:pt x="517108" y="882326"/>
                  </a:lnTo>
                  <a:lnTo>
                    <a:pt x="515258" y="871724"/>
                  </a:lnTo>
                  <a:lnTo>
                    <a:pt x="512880" y="861122"/>
                  </a:lnTo>
                  <a:lnTo>
                    <a:pt x="509709" y="850520"/>
                  </a:lnTo>
                  <a:lnTo>
                    <a:pt x="506274" y="840448"/>
                  </a:lnTo>
                  <a:lnTo>
                    <a:pt x="502311" y="830642"/>
                  </a:lnTo>
                  <a:lnTo>
                    <a:pt x="498083" y="820835"/>
                  </a:lnTo>
                  <a:lnTo>
                    <a:pt x="493063" y="811293"/>
                  </a:lnTo>
                  <a:lnTo>
                    <a:pt x="487778" y="802282"/>
                  </a:lnTo>
                  <a:lnTo>
                    <a:pt x="481965" y="793270"/>
                  </a:lnTo>
                  <a:lnTo>
                    <a:pt x="476152" y="784523"/>
                  </a:lnTo>
                  <a:lnTo>
                    <a:pt x="469546" y="776572"/>
                  </a:lnTo>
                  <a:lnTo>
                    <a:pt x="462676" y="768355"/>
                  </a:lnTo>
                  <a:lnTo>
                    <a:pt x="455541" y="760669"/>
                  </a:lnTo>
                  <a:lnTo>
                    <a:pt x="447878" y="753513"/>
                  </a:lnTo>
                  <a:lnTo>
                    <a:pt x="439951" y="746621"/>
                  </a:lnTo>
                  <a:lnTo>
                    <a:pt x="431496" y="739995"/>
                  </a:lnTo>
                  <a:lnTo>
                    <a:pt x="423040" y="733899"/>
                  </a:lnTo>
                  <a:lnTo>
                    <a:pt x="414056" y="728068"/>
                  </a:lnTo>
                  <a:lnTo>
                    <a:pt x="405072" y="723032"/>
                  </a:lnTo>
                  <a:lnTo>
                    <a:pt x="395560" y="717996"/>
                  </a:lnTo>
                  <a:lnTo>
                    <a:pt x="386048" y="713755"/>
                  </a:lnTo>
                  <a:lnTo>
                    <a:pt x="376007" y="709780"/>
                  </a:lnTo>
                  <a:lnTo>
                    <a:pt x="365701" y="706334"/>
                  </a:lnTo>
                  <a:lnTo>
                    <a:pt x="355396" y="703418"/>
                  </a:lnTo>
                  <a:lnTo>
                    <a:pt x="344563" y="701033"/>
                  </a:lnTo>
                  <a:lnTo>
                    <a:pt x="333993" y="698913"/>
                  </a:lnTo>
                  <a:lnTo>
                    <a:pt x="322895" y="697587"/>
                  </a:lnTo>
                  <a:lnTo>
                    <a:pt x="311797" y="696527"/>
                  </a:lnTo>
                  <a:lnTo>
                    <a:pt x="300700" y="696262"/>
                  </a:lnTo>
                  <a:close/>
                  <a:moveTo>
                    <a:pt x="1157546" y="614362"/>
                  </a:moveTo>
                  <a:lnTo>
                    <a:pt x="1165490" y="614362"/>
                  </a:lnTo>
                  <a:lnTo>
                    <a:pt x="1173170" y="614362"/>
                  </a:lnTo>
                  <a:lnTo>
                    <a:pt x="1180849" y="614627"/>
                  </a:lnTo>
                  <a:lnTo>
                    <a:pt x="1188794" y="615157"/>
                  </a:lnTo>
                  <a:lnTo>
                    <a:pt x="1196209" y="615687"/>
                  </a:lnTo>
                  <a:lnTo>
                    <a:pt x="1203888" y="616483"/>
                  </a:lnTo>
                  <a:lnTo>
                    <a:pt x="1211303" y="617808"/>
                  </a:lnTo>
                  <a:lnTo>
                    <a:pt x="1218718" y="618868"/>
                  </a:lnTo>
                  <a:lnTo>
                    <a:pt x="1226133" y="620193"/>
                  </a:lnTo>
                  <a:lnTo>
                    <a:pt x="1233283" y="622049"/>
                  </a:lnTo>
                  <a:lnTo>
                    <a:pt x="1240698" y="623639"/>
                  </a:lnTo>
                  <a:lnTo>
                    <a:pt x="1247848" y="625759"/>
                  </a:lnTo>
                  <a:lnTo>
                    <a:pt x="1254998" y="627615"/>
                  </a:lnTo>
                  <a:lnTo>
                    <a:pt x="1261883" y="630000"/>
                  </a:lnTo>
                  <a:lnTo>
                    <a:pt x="1269033" y="632386"/>
                  </a:lnTo>
                  <a:lnTo>
                    <a:pt x="1275918" y="635036"/>
                  </a:lnTo>
                  <a:lnTo>
                    <a:pt x="1282803" y="637687"/>
                  </a:lnTo>
                  <a:lnTo>
                    <a:pt x="1289159" y="640867"/>
                  </a:lnTo>
                  <a:lnTo>
                    <a:pt x="1295779" y="643783"/>
                  </a:lnTo>
                  <a:lnTo>
                    <a:pt x="1302400" y="647228"/>
                  </a:lnTo>
                  <a:lnTo>
                    <a:pt x="1309020" y="650674"/>
                  </a:lnTo>
                  <a:lnTo>
                    <a:pt x="1315376" y="654119"/>
                  </a:lnTo>
                  <a:lnTo>
                    <a:pt x="1321466" y="657830"/>
                  </a:lnTo>
                  <a:lnTo>
                    <a:pt x="1327557" y="661806"/>
                  </a:lnTo>
                  <a:lnTo>
                    <a:pt x="1333913" y="665517"/>
                  </a:lnTo>
                  <a:lnTo>
                    <a:pt x="1339474" y="669757"/>
                  </a:lnTo>
                  <a:lnTo>
                    <a:pt x="1345565" y="673998"/>
                  </a:lnTo>
                  <a:lnTo>
                    <a:pt x="1351391" y="678239"/>
                  </a:lnTo>
                  <a:lnTo>
                    <a:pt x="1356952" y="683010"/>
                  </a:lnTo>
                  <a:lnTo>
                    <a:pt x="1362513" y="687516"/>
                  </a:lnTo>
                  <a:lnTo>
                    <a:pt x="1367809" y="692286"/>
                  </a:lnTo>
                  <a:lnTo>
                    <a:pt x="1373370" y="697587"/>
                  </a:lnTo>
                  <a:lnTo>
                    <a:pt x="1378402" y="702358"/>
                  </a:lnTo>
                  <a:lnTo>
                    <a:pt x="1383433" y="707394"/>
                  </a:lnTo>
                  <a:lnTo>
                    <a:pt x="1388465" y="712960"/>
                  </a:lnTo>
                  <a:lnTo>
                    <a:pt x="1392967" y="718261"/>
                  </a:lnTo>
                  <a:lnTo>
                    <a:pt x="1397998" y="723827"/>
                  </a:lnTo>
                  <a:lnTo>
                    <a:pt x="1402500" y="729658"/>
                  </a:lnTo>
                  <a:lnTo>
                    <a:pt x="1406737" y="735224"/>
                  </a:lnTo>
                  <a:lnTo>
                    <a:pt x="1410974" y="741055"/>
                  </a:lnTo>
                  <a:lnTo>
                    <a:pt x="1414946" y="746886"/>
                  </a:lnTo>
                  <a:lnTo>
                    <a:pt x="1418919" y="752983"/>
                  </a:lnTo>
                  <a:lnTo>
                    <a:pt x="1423156" y="759344"/>
                  </a:lnTo>
                  <a:lnTo>
                    <a:pt x="1426863" y="765705"/>
                  </a:lnTo>
                  <a:lnTo>
                    <a:pt x="1430306" y="771801"/>
                  </a:lnTo>
                  <a:lnTo>
                    <a:pt x="1433483" y="778427"/>
                  </a:lnTo>
                  <a:lnTo>
                    <a:pt x="1436926" y="785053"/>
                  </a:lnTo>
                  <a:lnTo>
                    <a:pt x="1439839" y="791680"/>
                  </a:lnTo>
                  <a:lnTo>
                    <a:pt x="1443017" y="798306"/>
                  </a:lnTo>
                  <a:lnTo>
                    <a:pt x="1445665" y="804932"/>
                  </a:lnTo>
                  <a:lnTo>
                    <a:pt x="1448578" y="811823"/>
                  </a:lnTo>
                  <a:lnTo>
                    <a:pt x="1450696" y="818980"/>
                  </a:lnTo>
                  <a:lnTo>
                    <a:pt x="1453080" y="825871"/>
                  </a:lnTo>
                  <a:lnTo>
                    <a:pt x="1455463" y="833027"/>
                  </a:lnTo>
                  <a:lnTo>
                    <a:pt x="1457052" y="840183"/>
                  </a:lnTo>
                  <a:lnTo>
                    <a:pt x="1459171" y="847605"/>
                  </a:lnTo>
                  <a:lnTo>
                    <a:pt x="1460495" y="854761"/>
                  </a:lnTo>
                  <a:lnTo>
                    <a:pt x="1461819" y="862182"/>
                  </a:lnTo>
                  <a:lnTo>
                    <a:pt x="1463143" y="869604"/>
                  </a:lnTo>
                  <a:lnTo>
                    <a:pt x="1464202" y="877555"/>
                  </a:lnTo>
                  <a:lnTo>
                    <a:pt x="1464997" y="884977"/>
                  </a:lnTo>
                  <a:lnTo>
                    <a:pt x="1465791" y="892663"/>
                  </a:lnTo>
                  <a:lnTo>
                    <a:pt x="1466321" y="900349"/>
                  </a:lnTo>
                  <a:lnTo>
                    <a:pt x="1466585" y="908036"/>
                  </a:lnTo>
                  <a:lnTo>
                    <a:pt x="1466850" y="915722"/>
                  </a:lnTo>
                  <a:lnTo>
                    <a:pt x="1466585" y="923674"/>
                  </a:lnTo>
                  <a:lnTo>
                    <a:pt x="1466321" y="931625"/>
                  </a:lnTo>
                  <a:lnTo>
                    <a:pt x="1465791" y="939046"/>
                  </a:lnTo>
                  <a:lnTo>
                    <a:pt x="1464997" y="946733"/>
                  </a:lnTo>
                  <a:lnTo>
                    <a:pt x="1464202" y="954419"/>
                  </a:lnTo>
                  <a:lnTo>
                    <a:pt x="1463143" y="961841"/>
                  </a:lnTo>
                  <a:lnTo>
                    <a:pt x="1461819" y="969262"/>
                  </a:lnTo>
                  <a:lnTo>
                    <a:pt x="1460495" y="976683"/>
                  </a:lnTo>
                  <a:lnTo>
                    <a:pt x="1459171" y="984105"/>
                  </a:lnTo>
                  <a:lnTo>
                    <a:pt x="1457052" y="991261"/>
                  </a:lnTo>
                  <a:lnTo>
                    <a:pt x="1455463" y="998417"/>
                  </a:lnTo>
                  <a:lnTo>
                    <a:pt x="1453080" y="1005574"/>
                  </a:lnTo>
                  <a:lnTo>
                    <a:pt x="1450696" y="1012730"/>
                  </a:lnTo>
                  <a:lnTo>
                    <a:pt x="1448578" y="1019621"/>
                  </a:lnTo>
                  <a:lnTo>
                    <a:pt x="1445665" y="1026512"/>
                  </a:lnTo>
                  <a:lnTo>
                    <a:pt x="1443017" y="1033404"/>
                  </a:lnTo>
                  <a:lnTo>
                    <a:pt x="1439839" y="1040295"/>
                  </a:lnTo>
                  <a:lnTo>
                    <a:pt x="1436926" y="1046921"/>
                  </a:lnTo>
                  <a:lnTo>
                    <a:pt x="1433483" y="1053282"/>
                  </a:lnTo>
                  <a:lnTo>
                    <a:pt x="1430306" y="1059643"/>
                  </a:lnTo>
                  <a:lnTo>
                    <a:pt x="1426863" y="1066270"/>
                  </a:lnTo>
                  <a:lnTo>
                    <a:pt x="1423156" y="1072631"/>
                  </a:lnTo>
                  <a:lnTo>
                    <a:pt x="1418919" y="1078462"/>
                  </a:lnTo>
                  <a:lnTo>
                    <a:pt x="1414946" y="1084558"/>
                  </a:lnTo>
                  <a:lnTo>
                    <a:pt x="1410974" y="1090654"/>
                  </a:lnTo>
                  <a:lnTo>
                    <a:pt x="1406737" y="1096485"/>
                  </a:lnTo>
                  <a:lnTo>
                    <a:pt x="1402500" y="1102316"/>
                  </a:lnTo>
                  <a:lnTo>
                    <a:pt x="1397998" y="1107882"/>
                  </a:lnTo>
                  <a:lnTo>
                    <a:pt x="1392967" y="1113448"/>
                  </a:lnTo>
                  <a:lnTo>
                    <a:pt x="1388465" y="1118749"/>
                  </a:lnTo>
                  <a:lnTo>
                    <a:pt x="1383433" y="1124050"/>
                  </a:lnTo>
                  <a:lnTo>
                    <a:pt x="1378402" y="1129086"/>
                  </a:lnTo>
                  <a:lnTo>
                    <a:pt x="1373370" y="1134387"/>
                  </a:lnTo>
                  <a:lnTo>
                    <a:pt x="1367809" y="1139158"/>
                  </a:lnTo>
                  <a:lnTo>
                    <a:pt x="1362513" y="1143929"/>
                  </a:lnTo>
                  <a:lnTo>
                    <a:pt x="1356952" y="1148965"/>
                  </a:lnTo>
                  <a:lnTo>
                    <a:pt x="1351391" y="1153205"/>
                  </a:lnTo>
                  <a:lnTo>
                    <a:pt x="1345565" y="1157711"/>
                  </a:lnTo>
                  <a:lnTo>
                    <a:pt x="1339474" y="1161952"/>
                  </a:lnTo>
                  <a:lnTo>
                    <a:pt x="1333913" y="1166193"/>
                  </a:lnTo>
                  <a:lnTo>
                    <a:pt x="1327557" y="1170169"/>
                  </a:lnTo>
                  <a:lnTo>
                    <a:pt x="1321466" y="1174144"/>
                  </a:lnTo>
                  <a:lnTo>
                    <a:pt x="1315376" y="1177855"/>
                  </a:lnTo>
                  <a:lnTo>
                    <a:pt x="1309020" y="1181301"/>
                  </a:lnTo>
                  <a:lnTo>
                    <a:pt x="1302400" y="1184746"/>
                  </a:lnTo>
                  <a:lnTo>
                    <a:pt x="1295779" y="1187927"/>
                  </a:lnTo>
                  <a:lnTo>
                    <a:pt x="1289159" y="1190842"/>
                  </a:lnTo>
                  <a:lnTo>
                    <a:pt x="1282803" y="1193758"/>
                  </a:lnTo>
                  <a:lnTo>
                    <a:pt x="1275918" y="1196673"/>
                  </a:lnTo>
                  <a:lnTo>
                    <a:pt x="1269033" y="1199324"/>
                  </a:lnTo>
                  <a:lnTo>
                    <a:pt x="1261883" y="1201974"/>
                  </a:lnTo>
                  <a:lnTo>
                    <a:pt x="1254998" y="1204095"/>
                  </a:lnTo>
                  <a:lnTo>
                    <a:pt x="1247848" y="1206215"/>
                  </a:lnTo>
                  <a:lnTo>
                    <a:pt x="1240698" y="1208070"/>
                  </a:lnTo>
                  <a:lnTo>
                    <a:pt x="1233283" y="1209926"/>
                  </a:lnTo>
                  <a:lnTo>
                    <a:pt x="1226133" y="1211516"/>
                  </a:lnTo>
                  <a:lnTo>
                    <a:pt x="1218718" y="1213106"/>
                  </a:lnTo>
                  <a:lnTo>
                    <a:pt x="1211303" y="1214167"/>
                  </a:lnTo>
                  <a:lnTo>
                    <a:pt x="1203888" y="1215227"/>
                  </a:lnTo>
                  <a:lnTo>
                    <a:pt x="1196209" y="1216022"/>
                  </a:lnTo>
                  <a:lnTo>
                    <a:pt x="1188794" y="1216817"/>
                  </a:lnTo>
                  <a:lnTo>
                    <a:pt x="1180849" y="1217347"/>
                  </a:lnTo>
                  <a:lnTo>
                    <a:pt x="1173170" y="1217612"/>
                  </a:lnTo>
                  <a:lnTo>
                    <a:pt x="1165490" y="1217612"/>
                  </a:lnTo>
                  <a:lnTo>
                    <a:pt x="1157546" y="1217612"/>
                  </a:lnTo>
                  <a:lnTo>
                    <a:pt x="1149866" y="1217347"/>
                  </a:lnTo>
                  <a:lnTo>
                    <a:pt x="1142186" y="1216817"/>
                  </a:lnTo>
                  <a:lnTo>
                    <a:pt x="1134771" y="1216022"/>
                  </a:lnTo>
                  <a:lnTo>
                    <a:pt x="1126827" y="1215227"/>
                  </a:lnTo>
                  <a:lnTo>
                    <a:pt x="1119412" y="1214167"/>
                  </a:lnTo>
                  <a:lnTo>
                    <a:pt x="1111997" y="1213106"/>
                  </a:lnTo>
                  <a:lnTo>
                    <a:pt x="1104582" y="1211516"/>
                  </a:lnTo>
                  <a:lnTo>
                    <a:pt x="1097168" y="1209926"/>
                  </a:lnTo>
                  <a:lnTo>
                    <a:pt x="1090018" y="1208070"/>
                  </a:lnTo>
                  <a:lnTo>
                    <a:pt x="1082868" y="1206215"/>
                  </a:lnTo>
                  <a:lnTo>
                    <a:pt x="1075718" y="1204095"/>
                  </a:lnTo>
                  <a:lnTo>
                    <a:pt x="1068568" y="1201974"/>
                  </a:lnTo>
                  <a:lnTo>
                    <a:pt x="1061682" y="1199324"/>
                  </a:lnTo>
                  <a:lnTo>
                    <a:pt x="1054797" y="1196673"/>
                  </a:lnTo>
                  <a:lnTo>
                    <a:pt x="1048177" y="1193758"/>
                  </a:lnTo>
                  <a:lnTo>
                    <a:pt x="1041292" y="1190842"/>
                  </a:lnTo>
                  <a:lnTo>
                    <a:pt x="1034671" y="1187927"/>
                  </a:lnTo>
                  <a:lnTo>
                    <a:pt x="1028051" y="1184746"/>
                  </a:lnTo>
                  <a:lnTo>
                    <a:pt x="1021695" y="1181301"/>
                  </a:lnTo>
                  <a:lnTo>
                    <a:pt x="1015075" y="1177855"/>
                  </a:lnTo>
                  <a:lnTo>
                    <a:pt x="1009249" y="1174144"/>
                  </a:lnTo>
                  <a:lnTo>
                    <a:pt x="1002893" y="1170169"/>
                  </a:lnTo>
                  <a:lnTo>
                    <a:pt x="996803" y="1166193"/>
                  </a:lnTo>
                  <a:lnTo>
                    <a:pt x="990977" y="1161952"/>
                  </a:lnTo>
                  <a:lnTo>
                    <a:pt x="984886" y="1157711"/>
                  </a:lnTo>
                  <a:lnTo>
                    <a:pt x="979060" y="1153205"/>
                  </a:lnTo>
                  <a:lnTo>
                    <a:pt x="973499" y="1148965"/>
                  </a:lnTo>
                  <a:lnTo>
                    <a:pt x="967938" y="1143929"/>
                  </a:lnTo>
                  <a:lnTo>
                    <a:pt x="962641" y="1139158"/>
                  </a:lnTo>
                  <a:lnTo>
                    <a:pt x="957345" y="1134387"/>
                  </a:lnTo>
                  <a:lnTo>
                    <a:pt x="952049" y="1129351"/>
                  </a:lnTo>
                  <a:lnTo>
                    <a:pt x="947282" y="1124050"/>
                  </a:lnTo>
                  <a:lnTo>
                    <a:pt x="941986" y="1118749"/>
                  </a:lnTo>
                  <a:lnTo>
                    <a:pt x="937484" y="1113448"/>
                  </a:lnTo>
                  <a:lnTo>
                    <a:pt x="932452" y="1107882"/>
                  </a:lnTo>
                  <a:lnTo>
                    <a:pt x="927950" y="1102316"/>
                  </a:lnTo>
                  <a:lnTo>
                    <a:pt x="923713" y="1096485"/>
                  </a:lnTo>
                  <a:lnTo>
                    <a:pt x="919476" y="1090654"/>
                  </a:lnTo>
                  <a:lnTo>
                    <a:pt x="915504" y="1084558"/>
                  </a:lnTo>
                  <a:lnTo>
                    <a:pt x="911532" y="1078462"/>
                  </a:lnTo>
                  <a:lnTo>
                    <a:pt x="907560" y="1072631"/>
                  </a:lnTo>
                  <a:lnTo>
                    <a:pt x="903587" y="1066270"/>
                  </a:lnTo>
                  <a:lnTo>
                    <a:pt x="900410" y="1059643"/>
                  </a:lnTo>
                  <a:lnTo>
                    <a:pt x="896967" y="1053282"/>
                  </a:lnTo>
                  <a:lnTo>
                    <a:pt x="893524" y="1046921"/>
                  </a:lnTo>
                  <a:lnTo>
                    <a:pt x="890347" y="1040295"/>
                  </a:lnTo>
                  <a:lnTo>
                    <a:pt x="887434" y="1033404"/>
                  </a:lnTo>
                  <a:lnTo>
                    <a:pt x="884521" y="1026512"/>
                  </a:lnTo>
                  <a:lnTo>
                    <a:pt x="881873" y="1019621"/>
                  </a:lnTo>
                  <a:lnTo>
                    <a:pt x="879754" y="1012730"/>
                  </a:lnTo>
                  <a:lnTo>
                    <a:pt x="877371" y="1005574"/>
                  </a:lnTo>
                  <a:lnTo>
                    <a:pt x="875252" y="998417"/>
                  </a:lnTo>
                  <a:lnTo>
                    <a:pt x="873134" y="991261"/>
                  </a:lnTo>
                  <a:lnTo>
                    <a:pt x="871545" y="984105"/>
                  </a:lnTo>
                  <a:lnTo>
                    <a:pt x="869956" y="976683"/>
                  </a:lnTo>
                  <a:lnTo>
                    <a:pt x="868632" y="969262"/>
                  </a:lnTo>
                  <a:lnTo>
                    <a:pt x="867043" y="961841"/>
                  </a:lnTo>
                  <a:lnTo>
                    <a:pt x="866248" y="954419"/>
                  </a:lnTo>
                  <a:lnTo>
                    <a:pt x="865454" y="946733"/>
                  </a:lnTo>
                  <a:lnTo>
                    <a:pt x="864660" y="939311"/>
                  </a:lnTo>
                  <a:lnTo>
                    <a:pt x="864395" y="931625"/>
                  </a:lnTo>
                  <a:lnTo>
                    <a:pt x="863600" y="923674"/>
                  </a:lnTo>
                  <a:lnTo>
                    <a:pt x="863600" y="915722"/>
                  </a:lnTo>
                  <a:lnTo>
                    <a:pt x="863600" y="908036"/>
                  </a:lnTo>
                  <a:lnTo>
                    <a:pt x="864395" y="900349"/>
                  </a:lnTo>
                  <a:lnTo>
                    <a:pt x="864660" y="892663"/>
                  </a:lnTo>
                  <a:lnTo>
                    <a:pt x="865454" y="884977"/>
                  </a:lnTo>
                  <a:lnTo>
                    <a:pt x="866248" y="877555"/>
                  </a:lnTo>
                  <a:lnTo>
                    <a:pt x="867043" y="869604"/>
                  </a:lnTo>
                  <a:lnTo>
                    <a:pt x="868632" y="862182"/>
                  </a:lnTo>
                  <a:lnTo>
                    <a:pt x="869956" y="854761"/>
                  </a:lnTo>
                  <a:lnTo>
                    <a:pt x="871545" y="847605"/>
                  </a:lnTo>
                  <a:lnTo>
                    <a:pt x="873134" y="840183"/>
                  </a:lnTo>
                  <a:lnTo>
                    <a:pt x="875252" y="833027"/>
                  </a:lnTo>
                  <a:lnTo>
                    <a:pt x="877371" y="825871"/>
                  </a:lnTo>
                  <a:lnTo>
                    <a:pt x="879754" y="818980"/>
                  </a:lnTo>
                  <a:lnTo>
                    <a:pt x="881873" y="811823"/>
                  </a:lnTo>
                  <a:lnTo>
                    <a:pt x="884521" y="804932"/>
                  </a:lnTo>
                  <a:lnTo>
                    <a:pt x="887434" y="798306"/>
                  </a:lnTo>
                  <a:lnTo>
                    <a:pt x="890347" y="791680"/>
                  </a:lnTo>
                  <a:lnTo>
                    <a:pt x="893524" y="785053"/>
                  </a:lnTo>
                  <a:lnTo>
                    <a:pt x="896967" y="778427"/>
                  </a:lnTo>
                  <a:lnTo>
                    <a:pt x="900410" y="771801"/>
                  </a:lnTo>
                  <a:lnTo>
                    <a:pt x="903587" y="765705"/>
                  </a:lnTo>
                  <a:lnTo>
                    <a:pt x="907560" y="759344"/>
                  </a:lnTo>
                  <a:lnTo>
                    <a:pt x="911532" y="752983"/>
                  </a:lnTo>
                  <a:lnTo>
                    <a:pt x="915504" y="746886"/>
                  </a:lnTo>
                  <a:lnTo>
                    <a:pt x="919476" y="741055"/>
                  </a:lnTo>
                  <a:lnTo>
                    <a:pt x="923713" y="735224"/>
                  </a:lnTo>
                  <a:lnTo>
                    <a:pt x="927950" y="729658"/>
                  </a:lnTo>
                  <a:lnTo>
                    <a:pt x="932452" y="723827"/>
                  </a:lnTo>
                  <a:lnTo>
                    <a:pt x="937484" y="718261"/>
                  </a:lnTo>
                  <a:lnTo>
                    <a:pt x="941986" y="712960"/>
                  </a:lnTo>
                  <a:lnTo>
                    <a:pt x="947282" y="707394"/>
                  </a:lnTo>
                  <a:lnTo>
                    <a:pt x="952049" y="702358"/>
                  </a:lnTo>
                  <a:lnTo>
                    <a:pt x="957345" y="697587"/>
                  </a:lnTo>
                  <a:lnTo>
                    <a:pt x="962641" y="692286"/>
                  </a:lnTo>
                  <a:lnTo>
                    <a:pt x="967938" y="687781"/>
                  </a:lnTo>
                  <a:lnTo>
                    <a:pt x="973499" y="683010"/>
                  </a:lnTo>
                  <a:lnTo>
                    <a:pt x="979060" y="678239"/>
                  </a:lnTo>
                  <a:lnTo>
                    <a:pt x="984886" y="673998"/>
                  </a:lnTo>
                  <a:lnTo>
                    <a:pt x="990977" y="669757"/>
                  </a:lnTo>
                  <a:lnTo>
                    <a:pt x="996803" y="665782"/>
                  </a:lnTo>
                  <a:lnTo>
                    <a:pt x="1002893" y="661806"/>
                  </a:lnTo>
                  <a:lnTo>
                    <a:pt x="1009249" y="657830"/>
                  </a:lnTo>
                  <a:lnTo>
                    <a:pt x="1015075" y="654119"/>
                  </a:lnTo>
                  <a:lnTo>
                    <a:pt x="1021695" y="650674"/>
                  </a:lnTo>
                  <a:lnTo>
                    <a:pt x="1028051" y="647228"/>
                  </a:lnTo>
                  <a:lnTo>
                    <a:pt x="1034671" y="643783"/>
                  </a:lnTo>
                  <a:lnTo>
                    <a:pt x="1041292" y="640867"/>
                  </a:lnTo>
                  <a:lnTo>
                    <a:pt x="1048177" y="637687"/>
                  </a:lnTo>
                  <a:lnTo>
                    <a:pt x="1054797" y="635036"/>
                  </a:lnTo>
                  <a:lnTo>
                    <a:pt x="1061682" y="632386"/>
                  </a:lnTo>
                  <a:lnTo>
                    <a:pt x="1068568" y="630000"/>
                  </a:lnTo>
                  <a:lnTo>
                    <a:pt x="1075718" y="627615"/>
                  </a:lnTo>
                  <a:lnTo>
                    <a:pt x="1082868" y="625759"/>
                  </a:lnTo>
                  <a:lnTo>
                    <a:pt x="1090018" y="623639"/>
                  </a:lnTo>
                  <a:lnTo>
                    <a:pt x="1097168" y="622049"/>
                  </a:lnTo>
                  <a:lnTo>
                    <a:pt x="1104582" y="620193"/>
                  </a:lnTo>
                  <a:lnTo>
                    <a:pt x="1111997" y="618868"/>
                  </a:lnTo>
                  <a:lnTo>
                    <a:pt x="1119412" y="617808"/>
                  </a:lnTo>
                  <a:lnTo>
                    <a:pt x="1126827" y="616483"/>
                  </a:lnTo>
                  <a:lnTo>
                    <a:pt x="1134771" y="615687"/>
                  </a:lnTo>
                  <a:lnTo>
                    <a:pt x="1142186" y="615157"/>
                  </a:lnTo>
                  <a:lnTo>
                    <a:pt x="1149866" y="614627"/>
                  </a:lnTo>
                  <a:lnTo>
                    <a:pt x="1157546" y="614362"/>
                  </a:lnTo>
                  <a:close/>
                  <a:moveTo>
                    <a:pt x="292773" y="614362"/>
                  </a:moveTo>
                  <a:lnTo>
                    <a:pt x="300700" y="614362"/>
                  </a:lnTo>
                  <a:lnTo>
                    <a:pt x="308362" y="614362"/>
                  </a:lnTo>
                  <a:lnTo>
                    <a:pt x="316025" y="614627"/>
                  </a:lnTo>
                  <a:lnTo>
                    <a:pt x="323688" y="615157"/>
                  </a:lnTo>
                  <a:lnTo>
                    <a:pt x="331351" y="615687"/>
                  </a:lnTo>
                  <a:lnTo>
                    <a:pt x="339014" y="616483"/>
                  </a:lnTo>
                  <a:lnTo>
                    <a:pt x="346412" y="617808"/>
                  </a:lnTo>
                  <a:lnTo>
                    <a:pt x="354075" y="618868"/>
                  </a:lnTo>
                  <a:lnTo>
                    <a:pt x="361209" y="620193"/>
                  </a:lnTo>
                  <a:lnTo>
                    <a:pt x="368608" y="622049"/>
                  </a:lnTo>
                  <a:lnTo>
                    <a:pt x="375742" y="623639"/>
                  </a:lnTo>
                  <a:lnTo>
                    <a:pt x="383141" y="625759"/>
                  </a:lnTo>
                  <a:lnTo>
                    <a:pt x="390275" y="627615"/>
                  </a:lnTo>
                  <a:lnTo>
                    <a:pt x="397145" y="630000"/>
                  </a:lnTo>
                  <a:lnTo>
                    <a:pt x="404280" y="632386"/>
                  </a:lnTo>
                  <a:lnTo>
                    <a:pt x="411150" y="635036"/>
                  </a:lnTo>
                  <a:lnTo>
                    <a:pt x="418020" y="637687"/>
                  </a:lnTo>
                  <a:lnTo>
                    <a:pt x="424362" y="640867"/>
                  </a:lnTo>
                  <a:lnTo>
                    <a:pt x="430967" y="643783"/>
                  </a:lnTo>
                  <a:lnTo>
                    <a:pt x="437573" y="647228"/>
                  </a:lnTo>
                  <a:lnTo>
                    <a:pt x="444179" y="650674"/>
                  </a:lnTo>
                  <a:lnTo>
                    <a:pt x="450521" y="654119"/>
                  </a:lnTo>
                  <a:lnTo>
                    <a:pt x="456598" y="657830"/>
                  </a:lnTo>
                  <a:lnTo>
                    <a:pt x="462940" y="661806"/>
                  </a:lnTo>
                  <a:lnTo>
                    <a:pt x="469017" y="665782"/>
                  </a:lnTo>
                  <a:lnTo>
                    <a:pt x="474830" y="669757"/>
                  </a:lnTo>
                  <a:lnTo>
                    <a:pt x="480644" y="673998"/>
                  </a:lnTo>
                  <a:lnTo>
                    <a:pt x="486457" y="678239"/>
                  </a:lnTo>
                  <a:lnTo>
                    <a:pt x="492006" y="683010"/>
                  </a:lnTo>
                  <a:lnTo>
                    <a:pt x="497555" y="687781"/>
                  </a:lnTo>
                  <a:lnTo>
                    <a:pt x="502839" y="692286"/>
                  </a:lnTo>
                  <a:lnTo>
                    <a:pt x="508388" y="697587"/>
                  </a:lnTo>
                  <a:lnTo>
                    <a:pt x="513409" y="702358"/>
                  </a:lnTo>
                  <a:lnTo>
                    <a:pt x="518693" y="707394"/>
                  </a:lnTo>
                  <a:lnTo>
                    <a:pt x="523450" y="712960"/>
                  </a:lnTo>
                  <a:lnTo>
                    <a:pt x="528206" y="718261"/>
                  </a:lnTo>
                  <a:lnTo>
                    <a:pt x="532698" y="723827"/>
                  </a:lnTo>
                  <a:lnTo>
                    <a:pt x="537454" y="729658"/>
                  </a:lnTo>
                  <a:lnTo>
                    <a:pt x="541682" y="735224"/>
                  </a:lnTo>
                  <a:lnTo>
                    <a:pt x="545910" y="741055"/>
                  </a:lnTo>
                  <a:lnTo>
                    <a:pt x="550137" y="746886"/>
                  </a:lnTo>
                  <a:lnTo>
                    <a:pt x="554101" y="753248"/>
                  </a:lnTo>
                  <a:lnTo>
                    <a:pt x="557800" y="759344"/>
                  </a:lnTo>
                  <a:lnTo>
                    <a:pt x="561500" y="765705"/>
                  </a:lnTo>
                  <a:lnTo>
                    <a:pt x="565463" y="771801"/>
                  </a:lnTo>
                  <a:lnTo>
                    <a:pt x="568634" y="778427"/>
                  </a:lnTo>
                  <a:lnTo>
                    <a:pt x="571805" y="785053"/>
                  </a:lnTo>
                  <a:lnTo>
                    <a:pt x="574975" y="791680"/>
                  </a:lnTo>
                  <a:lnTo>
                    <a:pt x="577882" y="798306"/>
                  </a:lnTo>
                  <a:lnTo>
                    <a:pt x="580789" y="804932"/>
                  </a:lnTo>
                  <a:lnTo>
                    <a:pt x="583431" y="811823"/>
                  </a:lnTo>
                  <a:lnTo>
                    <a:pt x="585809" y="818980"/>
                  </a:lnTo>
                  <a:lnTo>
                    <a:pt x="588187" y="825871"/>
                  </a:lnTo>
                  <a:lnTo>
                    <a:pt x="590037" y="833027"/>
                  </a:lnTo>
                  <a:lnTo>
                    <a:pt x="592151" y="840183"/>
                  </a:lnTo>
                  <a:lnTo>
                    <a:pt x="593736" y="847605"/>
                  </a:lnTo>
                  <a:lnTo>
                    <a:pt x="595586" y="855026"/>
                  </a:lnTo>
                  <a:lnTo>
                    <a:pt x="596907" y="862182"/>
                  </a:lnTo>
                  <a:lnTo>
                    <a:pt x="598228" y="869604"/>
                  </a:lnTo>
                  <a:lnTo>
                    <a:pt x="599285" y="877555"/>
                  </a:lnTo>
                  <a:lnTo>
                    <a:pt x="600078" y="884977"/>
                  </a:lnTo>
                  <a:lnTo>
                    <a:pt x="600606" y="892663"/>
                  </a:lnTo>
                  <a:lnTo>
                    <a:pt x="601135" y="900349"/>
                  </a:lnTo>
                  <a:lnTo>
                    <a:pt x="601663" y="908036"/>
                  </a:lnTo>
                  <a:lnTo>
                    <a:pt x="601663" y="915722"/>
                  </a:lnTo>
                  <a:lnTo>
                    <a:pt x="601663" y="923409"/>
                  </a:lnTo>
                  <a:lnTo>
                    <a:pt x="601135" y="931625"/>
                  </a:lnTo>
                  <a:lnTo>
                    <a:pt x="600606" y="939046"/>
                  </a:lnTo>
                  <a:lnTo>
                    <a:pt x="600078" y="946733"/>
                  </a:lnTo>
                  <a:lnTo>
                    <a:pt x="599285" y="954419"/>
                  </a:lnTo>
                  <a:lnTo>
                    <a:pt x="598228" y="961841"/>
                  </a:lnTo>
                  <a:lnTo>
                    <a:pt x="596907" y="969262"/>
                  </a:lnTo>
                  <a:lnTo>
                    <a:pt x="595586" y="976683"/>
                  </a:lnTo>
                  <a:lnTo>
                    <a:pt x="593736" y="984105"/>
                  </a:lnTo>
                  <a:lnTo>
                    <a:pt x="592151" y="991261"/>
                  </a:lnTo>
                  <a:lnTo>
                    <a:pt x="590037" y="998417"/>
                  </a:lnTo>
                  <a:lnTo>
                    <a:pt x="588187" y="1005574"/>
                  </a:lnTo>
                  <a:lnTo>
                    <a:pt x="585809" y="1012730"/>
                  </a:lnTo>
                  <a:lnTo>
                    <a:pt x="583431" y="1019621"/>
                  </a:lnTo>
                  <a:lnTo>
                    <a:pt x="580789" y="1026512"/>
                  </a:lnTo>
                  <a:lnTo>
                    <a:pt x="577882" y="1033404"/>
                  </a:lnTo>
                  <a:lnTo>
                    <a:pt x="574975" y="1040295"/>
                  </a:lnTo>
                  <a:lnTo>
                    <a:pt x="571805" y="1046921"/>
                  </a:lnTo>
                  <a:lnTo>
                    <a:pt x="568634" y="1053282"/>
                  </a:lnTo>
                  <a:lnTo>
                    <a:pt x="565463" y="1059643"/>
                  </a:lnTo>
                  <a:lnTo>
                    <a:pt x="561500" y="1066270"/>
                  </a:lnTo>
                  <a:lnTo>
                    <a:pt x="557800" y="1072631"/>
                  </a:lnTo>
                  <a:lnTo>
                    <a:pt x="554101" y="1078462"/>
                  </a:lnTo>
                  <a:lnTo>
                    <a:pt x="550137" y="1084558"/>
                  </a:lnTo>
                  <a:lnTo>
                    <a:pt x="545910" y="1090654"/>
                  </a:lnTo>
                  <a:lnTo>
                    <a:pt x="541682" y="1096485"/>
                  </a:lnTo>
                  <a:lnTo>
                    <a:pt x="537454" y="1102316"/>
                  </a:lnTo>
                  <a:lnTo>
                    <a:pt x="532698" y="1107882"/>
                  </a:lnTo>
                  <a:lnTo>
                    <a:pt x="528206" y="1113448"/>
                  </a:lnTo>
                  <a:lnTo>
                    <a:pt x="523450" y="1118749"/>
                  </a:lnTo>
                  <a:lnTo>
                    <a:pt x="518693" y="1124050"/>
                  </a:lnTo>
                  <a:lnTo>
                    <a:pt x="513409" y="1129086"/>
                  </a:lnTo>
                  <a:lnTo>
                    <a:pt x="508388" y="1134387"/>
                  </a:lnTo>
                  <a:lnTo>
                    <a:pt x="502839" y="1139158"/>
                  </a:lnTo>
                  <a:lnTo>
                    <a:pt x="497555" y="1143929"/>
                  </a:lnTo>
                  <a:lnTo>
                    <a:pt x="492006" y="1148965"/>
                  </a:lnTo>
                  <a:lnTo>
                    <a:pt x="486457" y="1153205"/>
                  </a:lnTo>
                  <a:lnTo>
                    <a:pt x="480644" y="1157711"/>
                  </a:lnTo>
                  <a:lnTo>
                    <a:pt x="474830" y="1161952"/>
                  </a:lnTo>
                  <a:lnTo>
                    <a:pt x="469017" y="1166193"/>
                  </a:lnTo>
                  <a:lnTo>
                    <a:pt x="462940" y="1170169"/>
                  </a:lnTo>
                  <a:lnTo>
                    <a:pt x="456598" y="1174144"/>
                  </a:lnTo>
                  <a:lnTo>
                    <a:pt x="450521" y="1177855"/>
                  </a:lnTo>
                  <a:lnTo>
                    <a:pt x="444179" y="1181301"/>
                  </a:lnTo>
                  <a:lnTo>
                    <a:pt x="437573" y="1184746"/>
                  </a:lnTo>
                  <a:lnTo>
                    <a:pt x="430967" y="1187927"/>
                  </a:lnTo>
                  <a:lnTo>
                    <a:pt x="424362" y="1190842"/>
                  </a:lnTo>
                  <a:lnTo>
                    <a:pt x="418020" y="1193758"/>
                  </a:lnTo>
                  <a:lnTo>
                    <a:pt x="411150" y="1196673"/>
                  </a:lnTo>
                  <a:lnTo>
                    <a:pt x="404280" y="1199324"/>
                  </a:lnTo>
                  <a:lnTo>
                    <a:pt x="397145" y="1201974"/>
                  </a:lnTo>
                  <a:lnTo>
                    <a:pt x="390275" y="1204095"/>
                  </a:lnTo>
                  <a:lnTo>
                    <a:pt x="383141" y="1206215"/>
                  </a:lnTo>
                  <a:lnTo>
                    <a:pt x="375742" y="1208070"/>
                  </a:lnTo>
                  <a:lnTo>
                    <a:pt x="368608" y="1209926"/>
                  </a:lnTo>
                  <a:lnTo>
                    <a:pt x="361209" y="1211516"/>
                  </a:lnTo>
                  <a:lnTo>
                    <a:pt x="354075" y="1213106"/>
                  </a:lnTo>
                  <a:lnTo>
                    <a:pt x="346412" y="1214167"/>
                  </a:lnTo>
                  <a:lnTo>
                    <a:pt x="339014" y="1215227"/>
                  </a:lnTo>
                  <a:lnTo>
                    <a:pt x="331351" y="1216022"/>
                  </a:lnTo>
                  <a:lnTo>
                    <a:pt x="323688" y="1216817"/>
                  </a:lnTo>
                  <a:lnTo>
                    <a:pt x="316025" y="1217347"/>
                  </a:lnTo>
                  <a:lnTo>
                    <a:pt x="308362" y="1217612"/>
                  </a:lnTo>
                  <a:lnTo>
                    <a:pt x="300700" y="1217612"/>
                  </a:lnTo>
                  <a:lnTo>
                    <a:pt x="292773" y="1217612"/>
                  </a:lnTo>
                  <a:lnTo>
                    <a:pt x="285110" y="1217347"/>
                  </a:lnTo>
                  <a:lnTo>
                    <a:pt x="277447" y="1216817"/>
                  </a:lnTo>
                  <a:lnTo>
                    <a:pt x="269784" y="1216022"/>
                  </a:lnTo>
                  <a:lnTo>
                    <a:pt x="262386" y="1215227"/>
                  </a:lnTo>
                  <a:lnTo>
                    <a:pt x="254723" y="1214167"/>
                  </a:lnTo>
                  <a:lnTo>
                    <a:pt x="247324" y="1213106"/>
                  </a:lnTo>
                  <a:lnTo>
                    <a:pt x="240190" y="1211516"/>
                  </a:lnTo>
                  <a:lnTo>
                    <a:pt x="232791" y="1209926"/>
                  </a:lnTo>
                  <a:lnTo>
                    <a:pt x="225657" y="1208070"/>
                  </a:lnTo>
                  <a:lnTo>
                    <a:pt x="218258" y="1206215"/>
                  </a:lnTo>
                  <a:lnTo>
                    <a:pt x="211388" y="1204095"/>
                  </a:lnTo>
                  <a:lnTo>
                    <a:pt x="204254" y="1201974"/>
                  </a:lnTo>
                  <a:lnTo>
                    <a:pt x="197384" y="1199324"/>
                  </a:lnTo>
                  <a:lnTo>
                    <a:pt x="190514" y="1196673"/>
                  </a:lnTo>
                  <a:lnTo>
                    <a:pt x="183644" y="1193758"/>
                  </a:lnTo>
                  <a:lnTo>
                    <a:pt x="177038" y="1190842"/>
                  </a:lnTo>
                  <a:lnTo>
                    <a:pt x="170432" y="1187927"/>
                  </a:lnTo>
                  <a:lnTo>
                    <a:pt x="163826" y="1184746"/>
                  </a:lnTo>
                  <a:lnTo>
                    <a:pt x="157484" y="1181301"/>
                  </a:lnTo>
                  <a:lnTo>
                    <a:pt x="150878" y="1177855"/>
                  </a:lnTo>
                  <a:lnTo>
                    <a:pt x="145065" y="1174144"/>
                  </a:lnTo>
                  <a:lnTo>
                    <a:pt x="138724" y="1170169"/>
                  </a:lnTo>
                  <a:lnTo>
                    <a:pt x="132646" y="1166193"/>
                  </a:lnTo>
                  <a:lnTo>
                    <a:pt x="126833" y="1161952"/>
                  </a:lnTo>
                  <a:lnTo>
                    <a:pt x="120756" y="1157711"/>
                  </a:lnTo>
                  <a:lnTo>
                    <a:pt x="114942" y="1153205"/>
                  </a:lnTo>
                  <a:lnTo>
                    <a:pt x="109658" y="1148965"/>
                  </a:lnTo>
                  <a:lnTo>
                    <a:pt x="103845" y="1143929"/>
                  </a:lnTo>
                  <a:lnTo>
                    <a:pt x="98560" y="1139158"/>
                  </a:lnTo>
                  <a:lnTo>
                    <a:pt x="93275" y="1134387"/>
                  </a:lnTo>
                  <a:lnTo>
                    <a:pt x="88255" y="1129086"/>
                  </a:lnTo>
                  <a:lnTo>
                    <a:pt x="82970" y="1124050"/>
                  </a:lnTo>
                  <a:lnTo>
                    <a:pt x="78214" y="1118749"/>
                  </a:lnTo>
                  <a:lnTo>
                    <a:pt x="73458" y="1113448"/>
                  </a:lnTo>
                  <a:lnTo>
                    <a:pt x="68701" y="1107882"/>
                  </a:lnTo>
                  <a:lnTo>
                    <a:pt x="64209" y="1102316"/>
                  </a:lnTo>
                  <a:lnTo>
                    <a:pt x="59717" y="1096485"/>
                  </a:lnTo>
                  <a:lnTo>
                    <a:pt x="55490" y="1090654"/>
                  </a:lnTo>
                  <a:lnTo>
                    <a:pt x="51526" y="1084558"/>
                  </a:lnTo>
                  <a:lnTo>
                    <a:pt x="47563" y="1078462"/>
                  </a:lnTo>
                  <a:lnTo>
                    <a:pt x="43335" y="1072631"/>
                  </a:lnTo>
                  <a:lnTo>
                    <a:pt x="39635" y="1066270"/>
                  </a:lnTo>
                  <a:lnTo>
                    <a:pt x="36200" y="1059643"/>
                  </a:lnTo>
                  <a:lnTo>
                    <a:pt x="32765" y="1053282"/>
                  </a:lnTo>
                  <a:lnTo>
                    <a:pt x="29859" y="1046921"/>
                  </a:lnTo>
                  <a:lnTo>
                    <a:pt x="26688" y="1040295"/>
                  </a:lnTo>
                  <a:lnTo>
                    <a:pt x="23781" y="1033404"/>
                  </a:lnTo>
                  <a:lnTo>
                    <a:pt x="20875" y="1026512"/>
                  </a:lnTo>
                  <a:lnTo>
                    <a:pt x="18232" y="1019621"/>
                  </a:lnTo>
                  <a:lnTo>
                    <a:pt x="15854" y="1012730"/>
                  </a:lnTo>
                  <a:lnTo>
                    <a:pt x="13476" y="1005574"/>
                  </a:lnTo>
                  <a:lnTo>
                    <a:pt x="11627" y="998417"/>
                  </a:lnTo>
                  <a:lnTo>
                    <a:pt x="9513" y="991261"/>
                  </a:lnTo>
                  <a:lnTo>
                    <a:pt x="7663" y="984105"/>
                  </a:lnTo>
                  <a:lnTo>
                    <a:pt x="6078" y="976683"/>
                  </a:lnTo>
                  <a:lnTo>
                    <a:pt x="4756" y="969262"/>
                  </a:lnTo>
                  <a:lnTo>
                    <a:pt x="3435" y="961841"/>
                  </a:lnTo>
                  <a:lnTo>
                    <a:pt x="2378" y="954419"/>
                  </a:lnTo>
                  <a:lnTo>
                    <a:pt x="1586" y="946733"/>
                  </a:lnTo>
                  <a:lnTo>
                    <a:pt x="1057" y="939046"/>
                  </a:lnTo>
                  <a:lnTo>
                    <a:pt x="264" y="931625"/>
                  </a:lnTo>
                  <a:lnTo>
                    <a:pt x="0" y="923409"/>
                  </a:lnTo>
                  <a:lnTo>
                    <a:pt x="0" y="915722"/>
                  </a:lnTo>
                  <a:lnTo>
                    <a:pt x="0" y="908036"/>
                  </a:lnTo>
                  <a:lnTo>
                    <a:pt x="264" y="900349"/>
                  </a:lnTo>
                  <a:lnTo>
                    <a:pt x="1057" y="892663"/>
                  </a:lnTo>
                  <a:lnTo>
                    <a:pt x="1586" y="884977"/>
                  </a:lnTo>
                  <a:lnTo>
                    <a:pt x="2378" y="877555"/>
                  </a:lnTo>
                  <a:lnTo>
                    <a:pt x="3435" y="869869"/>
                  </a:lnTo>
                  <a:lnTo>
                    <a:pt x="4756" y="862182"/>
                  </a:lnTo>
                  <a:lnTo>
                    <a:pt x="6078" y="855026"/>
                  </a:lnTo>
                  <a:lnTo>
                    <a:pt x="7663" y="847605"/>
                  </a:lnTo>
                  <a:lnTo>
                    <a:pt x="9513" y="840448"/>
                  </a:lnTo>
                  <a:lnTo>
                    <a:pt x="11627" y="833027"/>
                  </a:lnTo>
                  <a:lnTo>
                    <a:pt x="13476" y="825871"/>
                  </a:lnTo>
                  <a:lnTo>
                    <a:pt x="15854" y="818980"/>
                  </a:lnTo>
                  <a:lnTo>
                    <a:pt x="18232" y="811823"/>
                  </a:lnTo>
                  <a:lnTo>
                    <a:pt x="20875" y="804932"/>
                  </a:lnTo>
                  <a:lnTo>
                    <a:pt x="23781" y="798571"/>
                  </a:lnTo>
                  <a:lnTo>
                    <a:pt x="26688" y="791680"/>
                  </a:lnTo>
                  <a:lnTo>
                    <a:pt x="29859" y="785053"/>
                  </a:lnTo>
                  <a:lnTo>
                    <a:pt x="32765" y="778427"/>
                  </a:lnTo>
                  <a:lnTo>
                    <a:pt x="36200" y="771801"/>
                  </a:lnTo>
                  <a:lnTo>
                    <a:pt x="39635" y="765705"/>
                  </a:lnTo>
                  <a:lnTo>
                    <a:pt x="43335" y="759344"/>
                  </a:lnTo>
                  <a:lnTo>
                    <a:pt x="47563" y="753248"/>
                  </a:lnTo>
                  <a:lnTo>
                    <a:pt x="51526" y="746886"/>
                  </a:lnTo>
                  <a:lnTo>
                    <a:pt x="55490" y="741055"/>
                  </a:lnTo>
                  <a:lnTo>
                    <a:pt x="59717" y="735224"/>
                  </a:lnTo>
                  <a:lnTo>
                    <a:pt x="64209" y="729658"/>
                  </a:lnTo>
                  <a:lnTo>
                    <a:pt x="68701" y="723827"/>
                  </a:lnTo>
                  <a:lnTo>
                    <a:pt x="73458" y="718261"/>
                  </a:lnTo>
                  <a:lnTo>
                    <a:pt x="78214" y="712960"/>
                  </a:lnTo>
                  <a:lnTo>
                    <a:pt x="82970" y="707394"/>
                  </a:lnTo>
                  <a:lnTo>
                    <a:pt x="88255" y="702358"/>
                  </a:lnTo>
                  <a:lnTo>
                    <a:pt x="93275" y="697587"/>
                  </a:lnTo>
                  <a:lnTo>
                    <a:pt x="98560" y="692286"/>
                  </a:lnTo>
                  <a:lnTo>
                    <a:pt x="103845" y="687781"/>
                  </a:lnTo>
                  <a:lnTo>
                    <a:pt x="109658" y="683010"/>
                  </a:lnTo>
                  <a:lnTo>
                    <a:pt x="114942" y="678239"/>
                  </a:lnTo>
                  <a:lnTo>
                    <a:pt x="120756" y="673998"/>
                  </a:lnTo>
                  <a:lnTo>
                    <a:pt x="126833" y="669757"/>
                  </a:lnTo>
                  <a:lnTo>
                    <a:pt x="132646" y="665782"/>
                  </a:lnTo>
                  <a:lnTo>
                    <a:pt x="138724" y="661806"/>
                  </a:lnTo>
                  <a:lnTo>
                    <a:pt x="145065" y="657830"/>
                  </a:lnTo>
                  <a:lnTo>
                    <a:pt x="150878" y="654119"/>
                  </a:lnTo>
                  <a:lnTo>
                    <a:pt x="157484" y="650674"/>
                  </a:lnTo>
                  <a:lnTo>
                    <a:pt x="163826" y="647228"/>
                  </a:lnTo>
                  <a:lnTo>
                    <a:pt x="170432" y="643783"/>
                  </a:lnTo>
                  <a:lnTo>
                    <a:pt x="177038" y="640867"/>
                  </a:lnTo>
                  <a:lnTo>
                    <a:pt x="183644" y="637687"/>
                  </a:lnTo>
                  <a:lnTo>
                    <a:pt x="190514" y="635036"/>
                  </a:lnTo>
                  <a:lnTo>
                    <a:pt x="197384" y="632651"/>
                  </a:lnTo>
                  <a:lnTo>
                    <a:pt x="204254" y="630000"/>
                  </a:lnTo>
                  <a:lnTo>
                    <a:pt x="211388" y="627615"/>
                  </a:lnTo>
                  <a:lnTo>
                    <a:pt x="218258" y="625759"/>
                  </a:lnTo>
                  <a:lnTo>
                    <a:pt x="225657" y="623639"/>
                  </a:lnTo>
                  <a:lnTo>
                    <a:pt x="232791" y="622049"/>
                  </a:lnTo>
                  <a:lnTo>
                    <a:pt x="240190" y="620193"/>
                  </a:lnTo>
                  <a:lnTo>
                    <a:pt x="247324" y="618868"/>
                  </a:lnTo>
                  <a:lnTo>
                    <a:pt x="254723" y="617808"/>
                  </a:lnTo>
                  <a:lnTo>
                    <a:pt x="262386" y="616483"/>
                  </a:lnTo>
                  <a:lnTo>
                    <a:pt x="269784" y="615687"/>
                  </a:lnTo>
                  <a:lnTo>
                    <a:pt x="277447" y="615157"/>
                  </a:lnTo>
                  <a:lnTo>
                    <a:pt x="285110" y="614627"/>
                  </a:lnTo>
                  <a:lnTo>
                    <a:pt x="292773" y="614362"/>
                  </a:lnTo>
                  <a:close/>
                  <a:moveTo>
                    <a:pt x="693935" y="169862"/>
                  </a:moveTo>
                  <a:lnTo>
                    <a:pt x="697371" y="169862"/>
                  </a:lnTo>
                  <a:lnTo>
                    <a:pt x="702657" y="169862"/>
                  </a:lnTo>
                  <a:lnTo>
                    <a:pt x="704243" y="170126"/>
                  </a:lnTo>
                  <a:lnTo>
                    <a:pt x="708736" y="170126"/>
                  </a:lnTo>
                  <a:lnTo>
                    <a:pt x="713229" y="170391"/>
                  </a:lnTo>
                  <a:lnTo>
                    <a:pt x="717458" y="170920"/>
                  </a:lnTo>
                  <a:lnTo>
                    <a:pt x="721423" y="171979"/>
                  </a:lnTo>
                  <a:lnTo>
                    <a:pt x="725387" y="172772"/>
                  </a:lnTo>
                  <a:lnTo>
                    <a:pt x="729352" y="173831"/>
                  </a:lnTo>
                  <a:lnTo>
                    <a:pt x="732788" y="175154"/>
                  </a:lnTo>
                  <a:lnTo>
                    <a:pt x="736488" y="176741"/>
                  </a:lnTo>
                  <a:lnTo>
                    <a:pt x="743096" y="179916"/>
                  </a:lnTo>
                  <a:lnTo>
                    <a:pt x="749439" y="183620"/>
                  </a:lnTo>
                  <a:lnTo>
                    <a:pt x="754725" y="187324"/>
                  </a:lnTo>
                  <a:lnTo>
                    <a:pt x="760011" y="191293"/>
                  </a:lnTo>
                  <a:lnTo>
                    <a:pt x="764240" y="195262"/>
                  </a:lnTo>
                  <a:lnTo>
                    <a:pt x="768205" y="199231"/>
                  </a:lnTo>
                  <a:lnTo>
                    <a:pt x="771376" y="202670"/>
                  </a:lnTo>
                  <a:lnTo>
                    <a:pt x="773755" y="206110"/>
                  </a:lnTo>
                  <a:lnTo>
                    <a:pt x="777720" y="210872"/>
                  </a:lnTo>
                  <a:lnTo>
                    <a:pt x="778777" y="212724"/>
                  </a:lnTo>
                  <a:lnTo>
                    <a:pt x="900093" y="402960"/>
                  </a:lnTo>
                  <a:lnTo>
                    <a:pt x="1084050" y="402695"/>
                  </a:lnTo>
                  <a:lnTo>
                    <a:pt x="1089865" y="402960"/>
                  </a:lnTo>
                  <a:lnTo>
                    <a:pt x="1095680" y="403489"/>
                  </a:lnTo>
                  <a:lnTo>
                    <a:pt x="1100701" y="404547"/>
                  </a:lnTo>
                  <a:lnTo>
                    <a:pt x="1105723" y="406400"/>
                  </a:lnTo>
                  <a:lnTo>
                    <a:pt x="1110216" y="408252"/>
                  </a:lnTo>
                  <a:lnTo>
                    <a:pt x="1114181" y="410633"/>
                  </a:lnTo>
                  <a:lnTo>
                    <a:pt x="1117881" y="413279"/>
                  </a:lnTo>
                  <a:lnTo>
                    <a:pt x="1121317" y="415925"/>
                  </a:lnTo>
                  <a:lnTo>
                    <a:pt x="1124225" y="419100"/>
                  </a:lnTo>
                  <a:lnTo>
                    <a:pt x="1126868" y="422539"/>
                  </a:lnTo>
                  <a:lnTo>
                    <a:pt x="1128718" y="425979"/>
                  </a:lnTo>
                  <a:lnTo>
                    <a:pt x="1130568" y="429947"/>
                  </a:lnTo>
                  <a:lnTo>
                    <a:pt x="1131889" y="433652"/>
                  </a:lnTo>
                  <a:lnTo>
                    <a:pt x="1132682" y="437620"/>
                  </a:lnTo>
                  <a:lnTo>
                    <a:pt x="1133211" y="441589"/>
                  </a:lnTo>
                  <a:lnTo>
                    <a:pt x="1133475" y="445822"/>
                  </a:lnTo>
                  <a:lnTo>
                    <a:pt x="1133211" y="449791"/>
                  </a:lnTo>
                  <a:lnTo>
                    <a:pt x="1132682" y="453760"/>
                  </a:lnTo>
                  <a:lnTo>
                    <a:pt x="1131889" y="457729"/>
                  </a:lnTo>
                  <a:lnTo>
                    <a:pt x="1130568" y="461697"/>
                  </a:lnTo>
                  <a:lnTo>
                    <a:pt x="1128718" y="465402"/>
                  </a:lnTo>
                  <a:lnTo>
                    <a:pt x="1126868" y="468841"/>
                  </a:lnTo>
                  <a:lnTo>
                    <a:pt x="1124225" y="472281"/>
                  </a:lnTo>
                  <a:lnTo>
                    <a:pt x="1121317" y="475456"/>
                  </a:lnTo>
                  <a:lnTo>
                    <a:pt x="1117881" y="478366"/>
                  </a:lnTo>
                  <a:lnTo>
                    <a:pt x="1114181" y="480747"/>
                  </a:lnTo>
                  <a:lnTo>
                    <a:pt x="1110216" y="483393"/>
                  </a:lnTo>
                  <a:lnTo>
                    <a:pt x="1105723" y="485245"/>
                  </a:lnTo>
                  <a:lnTo>
                    <a:pt x="1100701" y="486833"/>
                  </a:lnTo>
                  <a:lnTo>
                    <a:pt x="1095680" y="487891"/>
                  </a:lnTo>
                  <a:lnTo>
                    <a:pt x="1089865" y="488950"/>
                  </a:lnTo>
                  <a:lnTo>
                    <a:pt x="1084050" y="488950"/>
                  </a:lnTo>
                  <a:lnTo>
                    <a:pt x="870755" y="488950"/>
                  </a:lnTo>
                  <a:lnTo>
                    <a:pt x="867848" y="488950"/>
                  </a:lnTo>
                  <a:lnTo>
                    <a:pt x="864676" y="488950"/>
                  </a:lnTo>
                  <a:lnTo>
                    <a:pt x="861769" y="488156"/>
                  </a:lnTo>
                  <a:lnTo>
                    <a:pt x="858597" y="487627"/>
                  </a:lnTo>
                  <a:lnTo>
                    <a:pt x="855426" y="486833"/>
                  </a:lnTo>
                  <a:lnTo>
                    <a:pt x="852518" y="485775"/>
                  </a:lnTo>
                  <a:lnTo>
                    <a:pt x="849347" y="484187"/>
                  </a:lnTo>
                  <a:lnTo>
                    <a:pt x="846704" y="482864"/>
                  </a:lnTo>
                  <a:lnTo>
                    <a:pt x="843532" y="481012"/>
                  </a:lnTo>
                  <a:lnTo>
                    <a:pt x="840625" y="478895"/>
                  </a:lnTo>
                  <a:lnTo>
                    <a:pt x="837717" y="476514"/>
                  </a:lnTo>
                  <a:lnTo>
                    <a:pt x="834810" y="474397"/>
                  </a:lnTo>
                  <a:lnTo>
                    <a:pt x="832431" y="471487"/>
                  </a:lnTo>
                  <a:lnTo>
                    <a:pt x="829788" y="468312"/>
                  </a:lnTo>
                  <a:lnTo>
                    <a:pt x="827145" y="464872"/>
                  </a:lnTo>
                  <a:lnTo>
                    <a:pt x="825030" y="461433"/>
                  </a:lnTo>
                  <a:lnTo>
                    <a:pt x="753139" y="348985"/>
                  </a:lnTo>
                  <a:lnTo>
                    <a:pt x="605392" y="495564"/>
                  </a:lnTo>
                  <a:lnTo>
                    <a:pt x="742567" y="568060"/>
                  </a:lnTo>
                  <a:lnTo>
                    <a:pt x="747325" y="570441"/>
                  </a:lnTo>
                  <a:lnTo>
                    <a:pt x="752082" y="573352"/>
                  </a:lnTo>
                  <a:lnTo>
                    <a:pt x="756575" y="575997"/>
                  </a:lnTo>
                  <a:lnTo>
                    <a:pt x="760804" y="579172"/>
                  </a:lnTo>
                  <a:lnTo>
                    <a:pt x="764504" y="581818"/>
                  </a:lnTo>
                  <a:lnTo>
                    <a:pt x="767940" y="584993"/>
                  </a:lnTo>
                  <a:lnTo>
                    <a:pt x="770848" y="588168"/>
                  </a:lnTo>
                  <a:lnTo>
                    <a:pt x="773491" y="591343"/>
                  </a:lnTo>
                  <a:lnTo>
                    <a:pt x="776134" y="594518"/>
                  </a:lnTo>
                  <a:lnTo>
                    <a:pt x="778513" y="597693"/>
                  </a:lnTo>
                  <a:lnTo>
                    <a:pt x="780363" y="600868"/>
                  </a:lnTo>
                  <a:lnTo>
                    <a:pt x="782477" y="604043"/>
                  </a:lnTo>
                  <a:lnTo>
                    <a:pt x="783799" y="607483"/>
                  </a:lnTo>
                  <a:lnTo>
                    <a:pt x="785385" y="610129"/>
                  </a:lnTo>
                  <a:lnTo>
                    <a:pt x="787499" y="616479"/>
                  </a:lnTo>
                  <a:lnTo>
                    <a:pt x="789085" y="622300"/>
                  </a:lnTo>
                  <a:lnTo>
                    <a:pt x="790142" y="627327"/>
                  </a:lnTo>
                  <a:lnTo>
                    <a:pt x="790671" y="632090"/>
                  </a:lnTo>
                  <a:lnTo>
                    <a:pt x="790671" y="636588"/>
                  </a:lnTo>
                  <a:lnTo>
                    <a:pt x="790671" y="640027"/>
                  </a:lnTo>
                  <a:lnTo>
                    <a:pt x="790671" y="642408"/>
                  </a:lnTo>
                  <a:lnTo>
                    <a:pt x="790406" y="644525"/>
                  </a:lnTo>
                  <a:lnTo>
                    <a:pt x="790406" y="955411"/>
                  </a:lnTo>
                  <a:lnTo>
                    <a:pt x="790142" y="962025"/>
                  </a:lnTo>
                  <a:lnTo>
                    <a:pt x="789085" y="968375"/>
                  </a:lnTo>
                  <a:lnTo>
                    <a:pt x="787499" y="974196"/>
                  </a:lnTo>
                  <a:lnTo>
                    <a:pt x="785385" y="980281"/>
                  </a:lnTo>
                  <a:lnTo>
                    <a:pt x="782742" y="985838"/>
                  </a:lnTo>
                  <a:lnTo>
                    <a:pt x="779570" y="991129"/>
                  </a:lnTo>
                  <a:lnTo>
                    <a:pt x="775870" y="995892"/>
                  </a:lnTo>
                  <a:lnTo>
                    <a:pt x="771641" y="1000654"/>
                  </a:lnTo>
                  <a:lnTo>
                    <a:pt x="767148" y="1004623"/>
                  </a:lnTo>
                  <a:lnTo>
                    <a:pt x="762126" y="1008327"/>
                  </a:lnTo>
                  <a:lnTo>
                    <a:pt x="757104" y="1011502"/>
                  </a:lnTo>
                  <a:lnTo>
                    <a:pt x="751289" y="1014413"/>
                  </a:lnTo>
                  <a:lnTo>
                    <a:pt x="745739" y="1016265"/>
                  </a:lnTo>
                  <a:lnTo>
                    <a:pt x="739395" y="1018117"/>
                  </a:lnTo>
                  <a:lnTo>
                    <a:pt x="733052" y="1018911"/>
                  </a:lnTo>
                  <a:lnTo>
                    <a:pt x="726444" y="1019175"/>
                  </a:lnTo>
                  <a:lnTo>
                    <a:pt x="720365" y="1018911"/>
                  </a:lnTo>
                  <a:lnTo>
                    <a:pt x="714022" y="1018117"/>
                  </a:lnTo>
                  <a:lnTo>
                    <a:pt x="707679" y="1016265"/>
                  </a:lnTo>
                  <a:lnTo>
                    <a:pt x="701864" y="1014413"/>
                  </a:lnTo>
                  <a:lnTo>
                    <a:pt x="696314" y="1011502"/>
                  </a:lnTo>
                  <a:lnTo>
                    <a:pt x="691027" y="1008327"/>
                  </a:lnTo>
                  <a:lnTo>
                    <a:pt x="686270" y="1004623"/>
                  </a:lnTo>
                  <a:lnTo>
                    <a:pt x="681777" y="1000654"/>
                  </a:lnTo>
                  <a:lnTo>
                    <a:pt x="677548" y="995892"/>
                  </a:lnTo>
                  <a:lnTo>
                    <a:pt x="674112" y="991129"/>
                  </a:lnTo>
                  <a:lnTo>
                    <a:pt x="670940" y="985838"/>
                  </a:lnTo>
                  <a:lnTo>
                    <a:pt x="668033" y="980281"/>
                  </a:lnTo>
                  <a:lnTo>
                    <a:pt x="665918" y="974196"/>
                  </a:lnTo>
                  <a:lnTo>
                    <a:pt x="664333" y="968375"/>
                  </a:lnTo>
                  <a:lnTo>
                    <a:pt x="663540" y="962025"/>
                  </a:lnTo>
                  <a:lnTo>
                    <a:pt x="663275" y="955411"/>
                  </a:lnTo>
                  <a:lnTo>
                    <a:pt x="663275" y="706438"/>
                  </a:lnTo>
                  <a:lnTo>
                    <a:pt x="425665" y="574145"/>
                  </a:lnTo>
                  <a:lnTo>
                    <a:pt x="420114" y="570970"/>
                  </a:lnTo>
                  <a:lnTo>
                    <a:pt x="415357" y="567531"/>
                  </a:lnTo>
                  <a:lnTo>
                    <a:pt x="410335" y="563827"/>
                  </a:lnTo>
                  <a:lnTo>
                    <a:pt x="405842" y="559858"/>
                  </a:lnTo>
                  <a:lnTo>
                    <a:pt x="401877" y="555624"/>
                  </a:lnTo>
                  <a:lnTo>
                    <a:pt x="397912" y="550862"/>
                  </a:lnTo>
                  <a:lnTo>
                    <a:pt x="394212" y="545835"/>
                  </a:lnTo>
                  <a:lnTo>
                    <a:pt x="391041" y="541072"/>
                  </a:lnTo>
                  <a:lnTo>
                    <a:pt x="387869" y="535781"/>
                  </a:lnTo>
                  <a:lnTo>
                    <a:pt x="385226" y="530225"/>
                  </a:lnTo>
                  <a:lnTo>
                    <a:pt x="383111" y="524404"/>
                  </a:lnTo>
                  <a:lnTo>
                    <a:pt x="381261" y="518583"/>
                  </a:lnTo>
                  <a:lnTo>
                    <a:pt x="379940" y="512497"/>
                  </a:lnTo>
                  <a:lnTo>
                    <a:pt x="378882" y="506147"/>
                  </a:lnTo>
                  <a:lnTo>
                    <a:pt x="378090" y="500062"/>
                  </a:lnTo>
                  <a:lnTo>
                    <a:pt x="377825" y="493712"/>
                  </a:lnTo>
                  <a:lnTo>
                    <a:pt x="377825" y="489214"/>
                  </a:lnTo>
                  <a:lnTo>
                    <a:pt x="378090" y="484716"/>
                  </a:lnTo>
                  <a:lnTo>
                    <a:pt x="378882" y="480218"/>
                  </a:lnTo>
                  <a:lnTo>
                    <a:pt x="379411" y="475985"/>
                  </a:lnTo>
                  <a:lnTo>
                    <a:pt x="380204" y="472016"/>
                  </a:lnTo>
                  <a:lnTo>
                    <a:pt x="381261" y="467783"/>
                  </a:lnTo>
                  <a:lnTo>
                    <a:pt x="382583" y="463814"/>
                  </a:lnTo>
                  <a:lnTo>
                    <a:pt x="383904" y="459581"/>
                  </a:lnTo>
                  <a:lnTo>
                    <a:pt x="385754" y="455877"/>
                  </a:lnTo>
                  <a:lnTo>
                    <a:pt x="387340" y="451908"/>
                  </a:lnTo>
                  <a:lnTo>
                    <a:pt x="389455" y="448204"/>
                  </a:lnTo>
                  <a:lnTo>
                    <a:pt x="391569" y="444764"/>
                  </a:lnTo>
                  <a:lnTo>
                    <a:pt x="393684" y="441325"/>
                  </a:lnTo>
                  <a:lnTo>
                    <a:pt x="396062" y="437885"/>
                  </a:lnTo>
                  <a:lnTo>
                    <a:pt x="398705" y="434975"/>
                  </a:lnTo>
                  <a:lnTo>
                    <a:pt x="401613" y="431800"/>
                  </a:lnTo>
                  <a:lnTo>
                    <a:pt x="634995" y="197643"/>
                  </a:lnTo>
                  <a:lnTo>
                    <a:pt x="637638" y="194733"/>
                  </a:lnTo>
                  <a:lnTo>
                    <a:pt x="640281" y="191822"/>
                  </a:lnTo>
                  <a:lnTo>
                    <a:pt x="643188" y="189176"/>
                  </a:lnTo>
                  <a:lnTo>
                    <a:pt x="646096" y="187060"/>
                  </a:lnTo>
                  <a:lnTo>
                    <a:pt x="652175" y="183091"/>
                  </a:lnTo>
                  <a:lnTo>
                    <a:pt x="657725" y="179651"/>
                  </a:lnTo>
                  <a:lnTo>
                    <a:pt x="663804" y="176741"/>
                  </a:lnTo>
                  <a:lnTo>
                    <a:pt x="669354" y="174360"/>
                  </a:lnTo>
                  <a:lnTo>
                    <a:pt x="675169" y="172772"/>
                  </a:lnTo>
                  <a:lnTo>
                    <a:pt x="680191" y="171449"/>
                  </a:lnTo>
                  <a:lnTo>
                    <a:pt x="685477" y="170656"/>
                  </a:lnTo>
                  <a:lnTo>
                    <a:pt x="689970" y="170126"/>
                  </a:lnTo>
                  <a:lnTo>
                    <a:pt x="693935" y="169862"/>
                  </a:lnTo>
                  <a:close/>
                  <a:moveTo>
                    <a:pt x="860175" y="0"/>
                  </a:moveTo>
                  <a:lnTo>
                    <a:pt x="865982" y="0"/>
                  </a:lnTo>
                  <a:lnTo>
                    <a:pt x="871789" y="0"/>
                  </a:lnTo>
                  <a:lnTo>
                    <a:pt x="877332" y="529"/>
                  </a:lnTo>
                  <a:lnTo>
                    <a:pt x="882875" y="1058"/>
                  </a:lnTo>
                  <a:lnTo>
                    <a:pt x="888154" y="1852"/>
                  </a:lnTo>
                  <a:lnTo>
                    <a:pt x="893697" y="3439"/>
                  </a:lnTo>
                  <a:lnTo>
                    <a:pt x="898712" y="4762"/>
                  </a:lnTo>
                  <a:lnTo>
                    <a:pt x="903991" y="6614"/>
                  </a:lnTo>
                  <a:lnTo>
                    <a:pt x="909006" y="8467"/>
                  </a:lnTo>
                  <a:lnTo>
                    <a:pt x="913757" y="10848"/>
                  </a:lnTo>
                  <a:lnTo>
                    <a:pt x="918772" y="13229"/>
                  </a:lnTo>
                  <a:lnTo>
                    <a:pt x="923259" y="15875"/>
                  </a:lnTo>
                  <a:lnTo>
                    <a:pt x="927746" y="18785"/>
                  </a:lnTo>
                  <a:lnTo>
                    <a:pt x="931969" y="21960"/>
                  </a:lnTo>
                  <a:lnTo>
                    <a:pt x="936193" y="25135"/>
                  </a:lnTo>
                  <a:lnTo>
                    <a:pt x="940152" y="28575"/>
                  </a:lnTo>
                  <a:lnTo>
                    <a:pt x="944111" y="32279"/>
                  </a:lnTo>
                  <a:lnTo>
                    <a:pt x="947807" y="35983"/>
                  </a:lnTo>
                  <a:lnTo>
                    <a:pt x="951238" y="40217"/>
                  </a:lnTo>
                  <a:lnTo>
                    <a:pt x="954405" y="44185"/>
                  </a:lnTo>
                  <a:lnTo>
                    <a:pt x="957573" y="48419"/>
                  </a:lnTo>
                  <a:lnTo>
                    <a:pt x="960212" y="53181"/>
                  </a:lnTo>
                  <a:lnTo>
                    <a:pt x="963116" y="57679"/>
                  </a:lnTo>
                  <a:lnTo>
                    <a:pt x="965491" y="62442"/>
                  </a:lnTo>
                  <a:lnTo>
                    <a:pt x="967603" y="67469"/>
                  </a:lnTo>
                  <a:lnTo>
                    <a:pt x="969714" y="72496"/>
                  </a:lnTo>
                  <a:lnTo>
                    <a:pt x="971298" y="77523"/>
                  </a:lnTo>
                  <a:lnTo>
                    <a:pt x="972882" y="82815"/>
                  </a:lnTo>
                  <a:lnTo>
                    <a:pt x="973938" y="88106"/>
                  </a:lnTo>
                  <a:lnTo>
                    <a:pt x="974993" y="93663"/>
                  </a:lnTo>
                  <a:lnTo>
                    <a:pt x="975785" y="98954"/>
                  </a:lnTo>
                  <a:lnTo>
                    <a:pt x="976313" y="104775"/>
                  </a:lnTo>
                  <a:lnTo>
                    <a:pt x="976313" y="110596"/>
                  </a:lnTo>
                  <a:lnTo>
                    <a:pt x="976313" y="116152"/>
                  </a:lnTo>
                  <a:lnTo>
                    <a:pt x="975785" y="121708"/>
                  </a:lnTo>
                  <a:lnTo>
                    <a:pt x="974993" y="127265"/>
                  </a:lnTo>
                  <a:lnTo>
                    <a:pt x="973938" y="132821"/>
                  </a:lnTo>
                  <a:lnTo>
                    <a:pt x="972882" y="137848"/>
                  </a:lnTo>
                  <a:lnTo>
                    <a:pt x="971298" y="143404"/>
                  </a:lnTo>
                  <a:lnTo>
                    <a:pt x="969714" y="148431"/>
                  </a:lnTo>
                  <a:lnTo>
                    <a:pt x="967603" y="153194"/>
                  </a:lnTo>
                  <a:lnTo>
                    <a:pt x="965491" y="158221"/>
                  </a:lnTo>
                  <a:lnTo>
                    <a:pt x="963116" y="162984"/>
                  </a:lnTo>
                  <a:lnTo>
                    <a:pt x="960212" y="167481"/>
                  </a:lnTo>
                  <a:lnTo>
                    <a:pt x="957573" y="172244"/>
                  </a:lnTo>
                  <a:lnTo>
                    <a:pt x="954405" y="176477"/>
                  </a:lnTo>
                  <a:lnTo>
                    <a:pt x="951238" y="180446"/>
                  </a:lnTo>
                  <a:lnTo>
                    <a:pt x="947807" y="184415"/>
                  </a:lnTo>
                  <a:lnTo>
                    <a:pt x="944111" y="188384"/>
                  </a:lnTo>
                  <a:lnTo>
                    <a:pt x="940152" y="192088"/>
                  </a:lnTo>
                  <a:lnTo>
                    <a:pt x="936193" y="195527"/>
                  </a:lnTo>
                  <a:lnTo>
                    <a:pt x="931969" y="198702"/>
                  </a:lnTo>
                  <a:lnTo>
                    <a:pt x="927746" y="201877"/>
                  </a:lnTo>
                  <a:lnTo>
                    <a:pt x="923259" y="204788"/>
                  </a:lnTo>
                  <a:lnTo>
                    <a:pt x="918772" y="207169"/>
                  </a:lnTo>
                  <a:lnTo>
                    <a:pt x="913757" y="209815"/>
                  </a:lnTo>
                  <a:lnTo>
                    <a:pt x="909006" y="211932"/>
                  </a:lnTo>
                  <a:lnTo>
                    <a:pt x="903991" y="213784"/>
                  </a:lnTo>
                  <a:lnTo>
                    <a:pt x="898712" y="215636"/>
                  </a:lnTo>
                  <a:lnTo>
                    <a:pt x="893697" y="217223"/>
                  </a:lnTo>
                  <a:lnTo>
                    <a:pt x="888154" y="218546"/>
                  </a:lnTo>
                  <a:lnTo>
                    <a:pt x="882875" y="219340"/>
                  </a:lnTo>
                  <a:lnTo>
                    <a:pt x="877332" y="220134"/>
                  </a:lnTo>
                  <a:lnTo>
                    <a:pt x="871789" y="220398"/>
                  </a:lnTo>
                  <a:lnTo>
                    <a:pt x="865982" y="220663"/>
                  </a:lnTo>
                  <a:lnTo>
                    <a:pt x="860175" y="220398"/>
                  </a:lnTo>
                  <a:lnTo>
                    <a:pt x="854896" y="220134"/>
                  </a:lnTo>
                  <a:lnTo>
                    <a:pt x="849089" y="219340"/>
                  </a:lnTo>
                  <a:lnTo>
                    <a:pt x="843810" y="218546"/>
                  </a:lnTo>
                  <a:lnTo>
                    <a:pt x="838531" y="217223"/>
                  </a:lnTo>
                  <a:lnTo>
                    <a:pt x="833252" y="215636"/>
                  </a:lnTo>
                  <a:lnTo>
                    <a:pt x="828237" y="213784"/>
                  </a:lnTo>
                  <a:lnTo>
                    <a:pt x="823222" y="211932"/>
                  </a:lnTo>
                  <a:lnTo>
                    <a:pt x="818471" y="209815"/>
                  </a:lnTo>
                  <a:lnTo>
                    <a:pt x="813456" y="207169"/>
                  </a:lnTo>
                  <a:lnTo>
                    <a:pt x="808968" y="204788"/>
                  </a:lnTo>
                  <a:lnTo>
                    <a:pt x="804481" y="201877"/>
                  </a:lnTo>
                  <a:lnTo>
                    <a:pt x="800258" y="198702"/>
                  </a:lnTo>
                  <a:lnTo>
                    <a:pt x="796035" y="195527"/>
                  </a:lnTo>
                  <a:lnTo>
                    <a:pt x="791812" y="192088"/>
                  </a:lnTo>
                  <a:lnTo>
                    <a:pt x="788116" y="188384"/>
                  </a:lnTo>
                  <a:lnTo>
                    <a:pt x="784421" y="184415"/>
                  </a:lnTo>
                  <a:lnTo>
                    <a:pt x="780990" y="180446"/>
                  </a:lnTo>
                  <a:lnTo>
                    <a:pt x="777822" y="176477"/>
                  </a:lnTo>
                  <a:lnTo>
                    <a:pt x="774919" y="172244"/>
                  </a:lnTo>
                  <a:lnTo>
                    <a:pt x="771751" y="167481"/>
                  </a:lnTo>
                  <a:lnTo>
                    <a:pt x="769112" y="162984"/>
                  </a:lnTo>
                  <a:lnTo>
                    <a:pt x="766736" y="158221"/>
                  </a:lnTo>
                  <a:lnTo>
                    <a:pt x="764625" y="153194"/>
                  </a:lnTo>
                  <a:lnTo>
                    <a:pt x="762513" y="148431"/>
                  </a:lnTo>
                  <a:lnTo>
                    <a:pt x="760929" y="143404"/>
                  </a:lnTo>
                  <a:lnTo>
                    <a:pt x="759346" y="137848"/>
                  </a:lnTo>
                  <a:lnTo>
                    <a:pt x="758026" y="132821"/>
                  </a:lnTo>
                  <a:lnTo>
                    <a:pt x="757234" y="127265"/>
                  </a:lnTo>
                  <a:lnTo>
                    <a:pt x="756442" y="121708"/>
                  </a:lnTo>
                  <a:lnTo>
                    <a:pt x="755914" y="116152"/>
                  </a:lnTo>
                  <a:lnTo>
                    <a:pt x="755650" y="110596"/>
                  </a:lnTo>
                  <a:lnTo>
                    <a:pt x="755914" y="104775"/>
                  </a:lnTo>
                  <a:lnTo>
                    <a:pt x="756442" y="98954"/>
                  </a:lnTo>
                  <a:lnTo>
                    <a:pt x="757234" y="93663"/>
                  </a:lnTo>
                  <a:lnTo>
                    <a:pt x="758026" y="88106"/>
                  </a:lnTo>
                  <a:lnTo>
                    <a:pt x="759082" y="82815"/>
                  </a:lnTo>
                  <a:lnTo>
                    <a:pt x="760929" y="77523"/>
                  </a:lnTo>
                  <a:lnTo>
                    <a:pt x="762513" y="72496"/>
                  </a:lnTo>
                  <a:lnTo>
                    <a:pt x="764625" y="67469"/>
                  </a:lnTo>
                  <a:lnTo>
                    <a:pt x="766472" y="62442"/>
                  </a:lnTo>
                  <a:lnTo>
                    <a:pt x="769112" y="57679"/>
                  </a:lnTo>
                  <a:lnTo>
                    <a:pt x="771751" y="53181"/>
                  </a:lnTo>
                  <a:lnTo>
                    <a:pt x="774655" y="48419"/>
                  </a:lnTo>
                  <a:lnTo>
                    <a:pt x="777822" y="44185"/>
                  </a:lnTo>
                  <a:lnTo>
                    <a:pt x="780990" y="40217"/>
                  </a:lnTo>
                  <a:lnTo>
                    <a:pt x="784421" y="36248"/>
                  </a:lnTo>
                  <a:lnTo>
                    <a:pt x="788116" y="32279"/>
                  </a:lnTo>
                  <a:lnTo>
                    <a:pt x="791812" y="28575"/>
                  </a:lnTo>
                  <a:lnTo>
                    <a:pt x="796035" y="25135"/>
                  </a:lnTo>
                  <a:lnTo>
                    <a:pt x="800258" y="21960"/>
                  </a:lnTo>
                  <a:lnTo>
                    <a:pt x="804481" y="18785"/>
                  </a:lnTo>
                  <a:lnTo>
                    <a:pt x="808968" y="15875"/>
                  </a:lnTo>
                  <a:lnTo>
                    <a:pt x="813456" y="13229"/>
                  </a:lnTo>
                  <a:lnTo>
                    <a:pt x="818471" y="10848"/>
                  </a:lnTo>
                  <a:lnTo>
                    <a:pt x="823222" y="8467"/>
                  </a:lnTo>
                  <a:lnTo>
                    <a:pt x="828237" y="6614"/>
                  </a:lnTo>
                  <a:lnTo>
                    <a:pt x="833252" y="4762"/>
                  </a:lnTo>
                  <a:lnTo>
                    <a:pt x="838531" y="3439"/>
                  </a:lnTo>
                  <a:lnTo>
                    <a:pt x="843810" y="1852"/>
                  </a:lnTo>
                  <a:lnTo>
                    <a:pt x="849089" y="1058"/>
                  </a:lnTo>
                  <a:lnTo>
                    <a:pt x="854896" y="529"/>
                  </a:lnTo>
                  <a:lnTo>
                    <a:pt x="860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551712" y="2368705"/>
            <a:ext cx="343222" cy="343222"/>
            <a:chOff x="11302999" y="685800"/>
            <a:chExt cx="584200" cy="584200"/>
          </a:xfrm>
        </p:grpSpPr>
        <p:sp>
          <p:nvSpPr>
            <p:cNvPr id="109" name="泪滴形 108"/>
            <p:cNvSpPr/>
            <p:nvPr/>
          </p:nvSpPr>
          <p:spPr>
            <a:xfrm rot="7985451">
              <a:off x="11302999" y="685800"/>
              <a:ext cx="584200" cy="584200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KSO_Shape"/>
            <p:cNvSpPr>
              <a:spLocks/>
            </p:cNvSpPr>
            <p:nvPr/>
          </p:nvSpPr>
          <p:spPr bwMode="auto">
            <a:xfrm>
              <a:off x="11386083" y="772351"/>
              <a:ext cx="431265" cy="357950"/>
            </a:xfrm>
            <a:custGeom>
              <a:avLst/>
              <a:gdLst>
                <a:gd name="T0" fmla="*/ 1312088 w 1466850"/>
                <a:gd name="T1" fmla="*/ 987779 h 1217612"/>
                <a:gd name="T2" fmla="*/ 1228861 w 1466850"/>
                <a:gd name="T3" fmla="*/ 1203926 h 1217612"/>
                <a:gd name="T4" fmla="*/ 1332035 w 1466850"/>
                <a:gd name="T5" fmla="*/ 1409059 h 1217612"/>
                <a:gd name="T6" fmla="*/ 1556613 w 1466850"/>
                <a:gd name="T7" fmla="*/ 1471012 h 1217612"/>
                <a:gd name="T8" fmla="*/ 1749206 w 1466850"/>
                <a:gd name="T9" fmla="*/ 1348483 h 1217612"/>
                <a:gd name="T10" fmla="*/ 1789100 w 1466850"/>
                <a:gd name="T11" fmla="*/ 1117880 h 1217612"/>
                <a:gd name="T12" fmla="*/ 1648783 w 1466850"/>
                <a:gd name="T13" fmla="*/ 938905 h 1217612"/>
                <a:gd name="T14" fmla="*/ 306101 w 1466850"/>
                <a:gd name="T15" fmla="*/ 917222 h 1217612"/>
                <a:gd name="T16" fmla="*/ 134519 w 1466850"/>
                <a:gd name="T17" fmla="*/ 1065909 h 1217612"/>
                <a:gd name="T18" fmla="*/ 129030 w 1466850"/>
                <a:gd name="T19" fmla="*/ 1300297 h 1217612"/>
                <a:gd name="T20" fmla="*/ 292718 w 1466850"/>
                <a:gd name="T21" fmla="*/ 1456901 h 1217612"/>
                <a:gd name="T22" fmla="*/ 526068 w 1466850"/>
                <a:gd name="T23" fmla="*/ 1440035 h 1217612"/>
                <a:gd name="T24" fmla="*/ 666078 w 1466850"/>
                <a:gd name="T25" fmla="*/ 1260372 h 1217612"/>
                <a:gd name="T26" fmla="*/ 625929 w 1466850"/>
                <a:gd name="T27" fmla="*/ 1030114 h 1217612"/>
                <a:gd name="T28" fmla="*/ 433757 w 1466850"/>
                <a:gd name="T29" fmla="*/ 907585 h 1217612"/>
                <a:gd name="T30" fmla="*/ 1629868 w 1466850"/>
                <a:gd name="T31" fmla="*/ 815000 h 1217612"/>
                <a:gd name="T32" fmla="*/ 1769497 w 1466850"/>
                <a:gd name="T33" fmla="*/ 892785 h 1217612"/>
                <a:gd name="T34" fmla="*/ 1866138 w 1466850"/>
                <a:gd name="T35" fmla="*/ 1019443 h 1217612"/>
                <a:gd name="T36" fmla="*/ 1904656 w 1466850"/>
                <a:gd name="T37" fmla="*/ 1179145 h 1217612"/>
                <a:gd name="T38" fmla="*/ 1874048 w 1466850"/>
                <a:gd name="T39" fmla="*/ 1341944 h 1217612"/>
                <a:gd name="T40" fmla="*/ 1783597 w 1466850"/>
                <a:gd name="T41" fmla="*/ 1473077 h 1217612"/>
                <a:gd name="T42" fmla="*/ 1648095 w 1466850"/>
                <a:gd name="T43" fmla="*/ 1557402 h 1217612"/>
                <a:gd name="T44" fmla="*/ 1483358 w 1466850"/>
                <a:gd name="T45" fmla="*/ 1580118 h 1217612"/>
                <a:gd name="T46" fmla="*/ 1326877 w 1466850"/>
                <a:gd name="T47" fmla="*/ 1533998 h 1217612"/>
                <a:gd name="T48" fmla="*/ 1205130 w 1466850"/>
                <a:gd name="T49" fmla="*/ 1431430 h 1217612"/>
                <a:gd name="T50" fmla="*/ 1133940 w 1466850"/>
                <a:gd name="T51" fmla="*/ 1287218 h 1217612"/>
                <a:gd name="T52" fmla="*/ 1128094 w 1466850"/>
                <a:gd name="T53" fmla="*/ 1119601 h 1217612"/>
                <a:gd name="T54" fmla="*/ 1188966 w 1466850"/>
                <a:gd name="T55" fmla="*/ 969881 h 1217612"/>
                <a:gd name="T56" fmla="*/ 1302458 w 1466850"/>
                <a:gd name="T57" fmla="*/ 859399 h 1217612"/>
                <a:gd name="T58" fmla="*/ 1453782 w 1466850"/>
                <a:gd name="T59" fmla="*/ 802265 h 1217612"/>
                <a:gd name="T60" fmla="*/ 487977 w 1466850"/>
                <a:gd name="T61" fmla="*/ 809837 h 1217612"/>
                <a:gd name="T62" fmla="*/ 631762 w 1466850"/>
                <a:gd name="T63" fmla="*/ 880738 h 1217612"/>
                <a:gd name="T64" fmla="*/ 734368 w 1466850"/>
                <a:gd name="T65" fmla="*/ 1002235 h 1217612"/>
                <a:gd name="T66" fmla="*/ 780008 w 1466850"/>
                <a:gd name="T67" fmla="*/ 1159182 h 1217612"/>
                <a:gd name="T68" fmla="*/ 757703 w 1466850"/>
                <a:gd name="T69" fmla="*/ 1324046 h 1217612"/>
                <a:gd name="T70" fmla="*/ 673627 w 1466850"/>
                <a:gd name="T71" fmla="*/ 1459654 h 1217612"/>
                <a:gd name="T72" fmla="*/ 542883 w 1466850"/>
                <a:gd name="T73" fmla="*/ 1550174 h 1217612"/>
                <a:gd name="T74" fmla="*/ 380225 w 1466850"/>
                <a:gd name="T75" fmla="*/ 1581150 h 1217612"/>
                <a:gd name="T76" fmla="*/ 221340 w 1466850"/>
                <a:gd name="T77" fmla="*/ 1542602 h 1217612"/>
                <a:gd name="T78" fmla="*/ 95400 w 1466850"/>
                <a:gd name="T79" fmla="*/ 1445886 h 1217612"/>
                <a:gd name="T80" fmla="*/ 17501 w 1466850"/>
                <a:gd name="T81" fmla="*/ 1305805 h 1217612"/>
                <a:gd name="T82" fmla="*/ 3088 w 1466850"/>
                <a:gd name="T83" fmla="*/ 1139563 h 1217612"/>
                <a:gd name="T84" fmla="*/ 56279 w 1466850"/>
                <a:gd name="T85" fmla="*/ 986059 h 1217612"/>
                <a:gd name="T86" fmla="*/ 164718 w 1466850"/>
                <a:gd name="T87" fmla="*/ 869724 h 1217612"/>
                <a:gd name="T88" fmla="*/ 311935 w 1466850"/>
                <a:gd name="T89" fmla="*/ 805362 h 1217612"/>
                <a:gd name="T90" fmla="*/ 947210 w 1466850"/>
                <a:gd name="T91" fmla="*/ 225731 h 1217612"/>
                <a:gd name="T92" fmla="*/ 1429482 w 1466850"/>
                <a:gd name="T93" fmla="*/ 525331 h 1217612"/>
                <a:gd name="T94" fmla="*/ 1468270 w 1466850"/>
                <a:gd name="T95" fmla="*/ 599544 h 1217612"/>
                <a:gd name="T96" fmla="*/ 1115061 w 1466850"/>
                <a:gd name="T97" fmla="*/ 633216 h 1217612"/>
                <a:gd name="T98" fmla="*/ 976730 w 1466850"/>
                <a:gd name="T99" fmla="*/ 744536 h 1217612"/>
                <a:gd name="T100" fmla="*/ 1026845 w 1466850"/>
                <a:gd name="T101" fmla="*/ 826652 h 1217612"/>
                <a:gd name="T102" fmla="*/ 968492 w 1466850"/>
                <a:gd name="T103" fmla="*/ 1319688 h 1217612"/>
                <a:gd name="T104" fmla="*/ 862770 w 1466850"/>
                <a:gd name="T105" fmla="*/ 1257499 h 1217612"/>
                <a:gd name="T106" fmla="*/ 493429 w 1466850"/>
                <a:gd name="T107" fmla="*/ 665511 h 1217612"/>
                <a:gd name="T108" fmla="*/ 514366 w 1466850"/>
                <a:gd name="T109" fmla="*/ 568623 h 1217612"/>
                <a:gd name="T110" fmla="*/ 1117110 w 1466850"/>
                <a:gd name="T111" fmla="*/ 0 h 1217612"/>
                <a:gd name="T112" fmla="*/ 1226118 w 1466850"/>
                <a:gd name="T113" fmla="*/ 41916 h 1217612"/>
                <a:gd name="T114" fmla="*/ 1267939 w 1466850"/>
                <a:gd name="T115" fmla="*/ 150831 h 1217612"/>
                <a:gd name="T116" fmla="*/ 1215835 w 1466850"/>
                <a:gd name="T117" fmla="*/ 253905 h 1217612"/>
                <a:gd name="T118" fmla="*/ 1102713 w 1466850"/>
                <a:gd name="T119" fmla="*/ 284828 h 1217612"/>
                <a:gd name="T120" fmla="*/ 1006388 w 1466850"/>
                <a:gd name="T121" fmla="*/ 223670 h 1217612"/>
                <a:gd name="T122" fmla="*/ 985821 w 1466850"/>
                <a:gd name="T123" fmla="*/ 107541 h 1217612"/>
                <a:gd name="T124" fmla="*/ 1056436 w 1466850"/>
                <a:gd name="T125" fmla="*/ 17179 h 12176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466850" h="1217612">
                  <a:moveTo>
                    <a:pt x="1165225" y="696262"/>
                  </a:moveTo>
                  <a:lnTo>
                    <a:pt x="1153838" y="696527"/>
                  </a:lnTo>
                  <a:lnTo>
                    <a:pt x="1142981" y="697587"/>
                  </a:lnTo>
                  <a:lnTo>
                    <a:pt x="1131858" y="698913"/>
                  </a:lnTo>
                  <a:lnTo>
                    <a:pt x="1121001" y="701033"/>
                  </a:lnTo>
                  <a:lnTo>
                    <a:pt x="1110408" y="703153"/>
                  </a:lnTo>
                  <a:lnTo>
                    <a:pt x="1100081" y="706334"/>
                  </a:lnTo>
                  <a:lnTo>
                    <a:pt x="1089753" y="709780"/>
                  </a:lnTo>
                  <a:lnTo>
                    <a:pt x="1079690" y="713755"/>
                  </a:lnTo>
                  <a:lnTo>
                    <a:pt x="1070421" y="717996"/>
                  </a:lnTo>
                  <a:lnTo>
                    <a:pt x="1060623" y="723032"/>
                  </a:lnTo>
                  <a:lnTo>
                    <a:pt x="1051355" y="728068"/>
                  </a:lnTo>
                  <a:lnTo>
                    <a:pt x="1042616" y="733899"/>
                  </a:lnTo>
                  <a:lnTo>
                    <a:pt x="1034142" y="739995"/>
                  </a:lnTo>
                  <a:lnTo>
                    <a:pt x="1025667" y="746356"/>
                  </a:lnTo>
                  <a:lnTo>
                    <a:pt x="1017723" y="753248"/>
                  </a:lnTo>
                  <a:lnTo>
                    <a:pt x="1010308" y="760669"/>
                  </a:lnTo>
                  <a:lnTo>
                    <a:pt x="1002893" y="768355"/>
                  </a:lnTo>
                  <a:lnTo>
                    <a:pt x="996008" y="776042"/>
                  </a:lnTo>
                  <a:lnTo>
                    <a:pt x="989388" y="784523"/>
                  </a:lnTo>
                  <a:lnTo>
                    <a:pt x="983562" y="793005"/>
                  </a:lnTo>
                  <a:lnTo>
                    <a:pt x="977736" y="802016"/>
                  </a:lnTo>
                  <a:lnTo>
                    <a:pt x="972704" y="811293"/>
                  </a:lnTo>
                  <a:lnTo>
                    <a:pt x="967673" y="820835"/>
                  </a:lnTo>
                  <a:lnTo>
                    <a:pt x="963171" y="830642"/>
                  </a:lnTo>
                  <a:lnTo>
                    <a:pt x="959464" y="840183"/>
                  </a:lnTo>
                  <a:lnTo>
                    <a:pt x="955756" y="850520"/>
                  </a:lnTo>
                  <a:lnTo>
                    <a:pt x="952843" y="860857"/>
                  </a:lnTo>
                  <a:lnTo>
                    <a:pt x="950460" y="871724"/>
                  </a:lnTo>
                  <a:lnTo>
                    <a:pt x="948606" y="882326"/>
                  </a:lnTo>
                  <a:lnTo>
                    <a:pt x="947282" y="893458"/>
                  </a:lnTo>
                  <a:lnTo>
                    <a:pt x="946223" y="904590"/>
                  </a:lnTo>
                  <a:lnTo>
                    <a:pt x="945958" y="915722"/>
                  </a:lnTo>
                  <a:lnTo>
                    <a:pt x="946223" y="927119"/>
                  </a:lnTo>
                  <a:lnTo>
                    <a:pt x="947282" y="938251"/>
                  </a:lnTo>
                  <a:lnTo>
                    <a:pt x="948606" y="949118"/>
                  </a:lnTo>
                  <a:lnTo>
                    <a:pt x="950460" y="959985"/>
                  </a:lnTo>
                  <a:lnTo>
                    <a:pt x="952843" y="970587"/>
                  </a:lnTo>
                  <a:lnTo>
                    <a:pt x="955756" y="980924"/>
                  </a:lnTo>
                  <a:lnTo>
                    <a:pt x="959464" y="991261"/>
                  </a:lnTo>
                  <a:lnTo>
                    <a:pt x="963171" y="1001333"/>
                  </a:lnTo>
                  <a:lnTo>
                    <a:pt x="967673" y="1011140"/>
                  </a:lnTo>
                  <a:lnTo>
                    <a:pt x="972704" y="1020416"/>
                  </a:lnTo>
                  <a:lnTo>
                    <a:pt x="977736" y="1029693"/>
                  </a:lnTo>
                  <a:lnTo>
                    <a:pt x="983562" y="1038440"/>
                  </a:lnTo>
                  <a:lnTo>
                    <a:pt x="989388" y="1047186"/>
                  </a:lnTo>
                  <a:lnTo>
                    <a:pt x="996008" y="1055403"/>
                  </a:lnTo>
                  <a:lnTo>
                    <a:pt x="1002893" y="1063354"/>
                  </a:lnTo>
                  <a:lnTo>
                    <a:pt x="1010308" y="1071041"/>
                  </a:lnTo>
                  <a:lnTo>
                    <a:pt x="1017723" y="1078197"/>
                  </a:lnTo>
                  <a:lnTo>
                    <a:pt x="1025667" y="1085088"/>
                  </a:lnTo>
                  <a:lnTo>
                    <a:pt x="1034142" y="1091714"/>
                  </a:lnTo>
                  <a:lnTo>
                    <a:pt x="1042616" y="1098075"/>
                  </a:lnTo>
                  <a:lnTo>
                    <a:pt x="1051355" y="1103641"/>
                  </a:lnTo>
                  <a:lnTo>
                    <a:pt x="1060623" y="1108942"/>
                  </a:lnTo>
                  <a:lnTo>
                    <a:pt x="1070421" y="1113713"/>
                  </a:lnTo>
                  <a:lnTo>
                    <a:pt x="1079690" y="1117954"/>
                  </a:lnTo>
                  <a:lnTo>
                    <a:pt x="1089753" y="1121930"/>
                  </a:lnTo>
                  <a:lnTo>
                    <a:pt x="1100081" y="1125375"/>
                  </a:lnTo>
                  <a:lnTo>
                    <a:pt x="1110408" y="1128291"/>
                  </a:lnTo>
                  <a:lnTo>
                    <a:pt x="1121001" y="1130941"/>
                  </a:lnTo>
                  <a:lnTo>
                    <a:pt x="1131858" y="1132797"/>
                  </a:lnTo>
                  <a:lnTo>
                    <a:pt x="1142981" y="1134387"/>
                  </a:lnTo>
                  <a:lnTo>
                    <a:pt x="1153838" y="1135182"/>
                  </a:lnTo>
                  <a:lnTo>
                    <a:pt x="1165225" y="1135447"/>
                  </a:lnTo>
                  <a:lnTo>
                    <a:pt x="1176347" y="1135182"/>
                  </a:lnTo>
                  <a:lnTo>
                    <a:pt x="1187470" y="1134387"/>
                  </a:lnTo>
                  <a:lnTo>
                    <a:pt x="1198592" y="1132797"/>
                  </a:lnTo>
                  <a:lnTo>
                    <a:pt x="1209185" y="1130941"/>
                  </a:lnTo>
                  <a:lnTo>
                    <a:pt x="1219777" y="1128291"/>
                  </a:lnTo>
                  <a:lnTo>
                    <a:pt x="1230370" y="1125375"/>
                  </a:lnTo>
                  <a:lnTo>
                    <a:pt x="1240433" y="1121930"/>
                  </a:lnTo>
                  <a:lnTo>
                    <a:pt x="1250496" y="1117954"/>
                  </a:lnTo>
                  <a:lnTo>
                    <a:pt x="1260029" y="1113713"/>
                  </a:lnTo>
                  <a:lnTo>
                    <a:pt x="1269563" y="1108942"/>
                  </a:lnTo>
                  <a:lnTo>
                    <a:pt x="1278831" y="1103641"/>
                  </a:lnTo>
                  <a:lnTo>
                    <a:pt x="1287835" y="1098075"/>
                  </a:lnTo>
                  <a:lnTo>
                    <a:pt x="1296309" y="1091714"/>
                  </a:lnTo>
                  <a:lnTo>
                    <a:pt x="1304783" y="1085088"/>
                  </a:lnTo>
                  <a:lnTo>
                    <a:pt x="1312463" y="1078197"/>
                  </a:lnTo>
                  <a:lnTo>
                    <a:pt x="1320142" y="1071041"/>
                  </a:lnTo>
                  <a:lnTo>
                    <a:pt x="1327557" y="1063354"/>
                  </a:lnTo>
                  <a:lnTo>
                    <a:pt x="1334442" y="1055403"/>
                  </a:lnTo>
                  <a:lnTo>
                    <a:pt x="1341063" y="1047186"/>
                  </a:lnTo>
                  <a:lnTo>
                    <a:pt x="1346889" y="1038440"/>
                  </a:lnTo>
                  <a:lnTo>
                    <a:pt x="1352715" y="1029693"/>
                  </a:lnTo>
                  <a:lnTo>
                    <a:pt x="1357746" y="1020416"/>
                  </a:lnTo>
                  <a:lnTo>
                    <a:pt x="1362778" y="1011140"/>
                  </a:lnTo>
                  <a:lnTo>
                    <a:pt x="1367280" y="1001333"/>
                  </a:lnTo>
                  <a:lnTo>
                    <a:pt x="1371252" y="991261"/>
                  </a:lnTo>
                  <a:lnTo>
                    <a:pt x="1374694" y="980924"/>
                  </a:lnTo>
                  <a:lnTo>
                    <a:pt x="1377607" y="970587"/>
                  </a:lnTo>
                  <a:lnTo>
                    <a:pt x="1380256" y="959985"/>
                  </a:lnTo>
                  <a:lnTo>
                    <a:pt x="1381844" y="949118"/>
                  </a:lnTo>
                  <a:lnTo>
                    <a:pt x="1383433" y="938251"/>
                  </a:lnTo>
                  <a:lnTo>
                    <a:pt x="1384228" y="927119"/>
                  </a:lnTo>
                  <a:lnTo>
                    <a:pt x="1384493" y="915722"/>
                  </a:lnTo>
                  <a:lnTo>
                    <a:pt x="1384228" y="904590"/>
                  </a:lnTo>
                  <a:lnTo>
                    <a:pt x="1383433" y="893458"/>
                  </a:lnTo>
                  <a:lnTo>
                    <a:pt x="1381844" y="882326"/>
                  </a:lnTo>
                  <a:lnTo>
                    <a:pt x="1380256" y="871724"/>
                  </a:lnTo>
                  <a:lnTo>
                    <a:pt x="1377607" y="860857"/>
                  </a:lnTo>
                  <a:lnTo>
                    <a:pt x="1374694" y="850520"/>
                  </a:lnTo>
                  <a:lnTo>
                    <a:pt x="1371252" y="840183"/>
                  </a:lnTo>
                  <a:lnTo>
                    <a:pt x="1367280" y="830642"/>
                  </a:lnTo>
                  <a:lnTo>
                    <a:pt x="1362778" y="820835"/>
                  </a:lnTo>
                  <a:lnTo>
                    <a:pt x="1357746" y="811293"/>
                  </a:lnTo>
                  <a:lnTo>
                    <a:pt x="1352715" y="802016"/>
                  </a:lnTo>
                  <a:lnTo>
                    <a:pt x="1346889" y="793005"/>
                  </a:lnTo>
                  <a:lnTo>
                    <a:pt x="1341063" y="784523"/>
                  </a:lnTo>
                  <a:lnTo>
                    <a:pt x="1334442" y="776042"/>
                  </a:lnTo>
                  <a:lnTo>
                    <a:pt x="1327557" y="768355"/>
                  </a:lnTo>
                  <a:lnTo>
                    <a:pt x="1320142" y="760669"/>
                  </a:lnTo>
                  <a:lnTo>
                    <a:pt x="1312463" y="753248"/>
                  </a:lnTo>
                  <a:lnTo>
                    <a:pt x="1304783" y="746356"/>
                  </a:lnTo>
                  <a:lnTo>
                    <a:pt x="1296309" y="739995"/>
                  </a:lnTo>
                  <a:lnTo>
                    <a:pt x="1287835" y="733899"/>
                  </a:lnTo>
                  <a:lnTo>
                    <a:pt x="1278831" y="728068"/>
                  </a:lnTo>
                  <a:lnTo>
                    <a:pt x="1269563" y="723032"/>
                  </a:lnTo>
                  <a:lnTo>
                    <a:pt x="1260029" y="717996"/>
                  </a:lnTo>
                  <a:lnTo>
                    <a:pt x="1250496" y="713755"/>
                  </a:lnTo>
                  <a:lnTo>
                    <a:pt x="1240433" y="709780"/>
                  </a:lnTo>
                  <a:lnTo>
                    <a:pt x="1230370" y="706334"/>
                  </a:lnTo>
                  <a:lnTo>
                    <a:pt x="1219777" y="703153"/>
                  </a:lnTo>
                  <a:lnTo>
                    <a:pt x="1209185" y="701033"/>
                  </a:lnTo>
                  <a:lnTo>
                    <a:pt x="1198592" y="698913"/>
                  </a:lnTo>
                  <a:lnTo>
                    <a:pt x="1187470" y="697587"/>
                  </a:lnTo>
                  <a:lnTo>
                    <a:pt x="1176347" y="696527"/>
                  </a:lnTo>
                  <a:lnTo>
                    <a:pt x="1165225" y="696262"/>
                  </a:lnTo>
                  <a:close/>
                  <a:moveTo>
                    <a:pt x="300700" y="696262"/>
                  </a:moveTo>
                  <a:lnTo>
                    <a:pt x="289338" y="696527"/>
                  </a:lnTo>
                  <a:lnTo>
                    <a:pt x="278504" y="697587"/>
                  </a:lnTo>
                  <a:lnTo>
                    <a:pt x="267406" y="698913"/>
                  </a:lnTo>
                  <a:lnTo>
                    <a:pt x="256572" y="701033"/>
                  </a:lnTo>
                  <a:lnTo>
                    <a:pt x="246003" y="703418"/>
                  </a:lnTo>
                  <a:lnTo>
                    <a:pt x="235698" y="706334"/>
                  </a:lnTo>
                  <a:lnTo>
                    <a:pt x="225393" y="709780"/>
                  </a:lnTo>
                  <a:lnTo>
                    <a:pt x="215616" y="713755"/>
                  </a:lnTo>
                  <a:lnTo>
                    <a:pt x="206104" y="717996"/>
                  </a:lnTo>
                  <a:lnTo>
                    <a:pt x="196591" y="723032"/>
                  </a:lnTo>
                  <a:lnTo>
                    <a:pt x="187343" y="728068"/>
                  </a:lnTo>
                  <a:lnTo>
                    <a:pt x="178623" y="733899"/>
                  </a:lnTo>
                  <a:lnTo>
                    <a:pt x="169903" y="739995"/>
                  </a:lnTo>
                  <a:lnTo>
                    <a:pt x="161448" y="746621"/>
                  </a:lnTo>
                  <a:lnTo>
                    <a:pt x="153785" y="753513"/>
                  </a:lnTo>
                  <a:lnTo>
                    <a:pt x="146122" y="760669"/>
                  </a:lnTo>
                  <a:lnTo>
                    <a:pt x="138988" y="768355"/>
                  </a:lnTo>
                  <a:lnTo>
                    <a:pt x="132118" y="776572"/>
                  </a:lnTo>
                  <a:lnTo>
                    <a:pt x="125512" y="784523"/>
                  </a:lnTo>
                  <a:lnTo>
                    <a:pt x="119170" y="793270"/>
                  </a:lnTo>
                  <a:lnTo>
                    <a:pt x="113621" y="802282"/>
                  </a:lnTo>
                  <a:lnTo>
                    <a:pt x="108337" y="811293"/>
                  </a:lnTo>
                  <a:lnTo>
                    <a:pt x="103580" y="820835"/>
                  </a:lnTo>
                  <a:lnTo>
                    <a:pt x="99353" y="830642"/>
                  </a:lnTo>
                  <a:lnTo>
                    <a:pt x="95389" y="840448"/>
                  </a:lnTo>
                  <a:lnTo>
                    <a:pt x="91954" y="850520"/>
                  </a:lnTo>
                  <a:lnTo>
                    <a:pt x="89047" y="861122"/>
                  </a:lnTo>
                  <a:lnTo>
                    <a:pt x="86405" y="871724"/>
                  </a:lnTo>
                  <a:lnTo>
                    <a:pt x="84555" y="882326"/>
                  </a:lnTo>
                  <a:lnTo>
                    <a:pt x="82970" y="893458"/>
                  </a:lnTo>
                  <a:lnTo>
                    <a:pt x="82177" y="904590"/>
                  </a:lnTo>
                  <a:lnTo>
                    <a:pt x="81913" y="915722"/>
                  </a:lnTo>
                  <a:lnTo>
                    <a:pt x="82177" y="927119"/>
                  </a:lnTo>
                  <a:lnTo>
                    <a:pt x="82970" y="938251"/>
                  </a:lnTo>
                  <a:lnTo>
                    <a:pt x="84555" y="949118"/>
                  </a:lnTo>
                  <a:lnTo>
                    <a:pt x="86405" y="959985"/>
                  </a:lnTo>
                  <a:lnTo>
                    <a:pt x="89047" y="970587"/>
                  </a:lnTo>
                  <a:lnTo>
                    <a:pt x="91954" y="980924"/>
                  </a:lnTo>
                  <a:lnTo>
                    <a:pt x="95389" y="991261"/>
                  </a:lnTo>
                  <a:lnTo>
                    <a:pt x="99353" y="1001333"/>
                  </a:lnTo>
                  <a:lnTo>
                    <a:pt x="103580" y="1011140"/>
                  </a:lnTo>
                  <a:lnTo>
                    <a:pt x="108337" y="1020416"/>
                  </a:lnTo>
                  <a:lnTo>
                    <a:pt x="113621" y="1029693"/>
                  </a:lnTo>
                  <a:lnTo>
                    <a:pt x="119170" y="1038440"/>
                  </a:lnTo>
                  <a:lnTo>
                    <a:pt x="125512" y="1047186"/>
                  </a:lnTo>
                  <a:lnTo>
                    <a:pt x="132118" y="1055403"/>
                  </a:lnTo>
                  <a:lnTo>
                    <a:pt x="138988" y="1063354"/>
                  </a:lnTo>
                  <a:lnTo>
                    <a:pt x="146122" y="1071041"/>
                  </a:lnTo>
                  <a:lnTo>
                    <a:pt x="153785" y="1078197"/>
                  </a:lnTo>
                  <a:lnTo>
                    <a:pt x="161448" y="1085088"/>
                  </a:lnTo>
                  <a:lnTo>
                    <a:pt x="169903" y="1091714"/>
                  </a:lnTo>
                  <a:lnTo>
                    <a:pt x="178359" y="1097810"/>
                  </a:lnTo>
                  <a:lnTo>
                    <a:pt x="187343" y="1103376"/>
                  </a:lnTo>
                  <a:lnTo>
                    <a:pt x="196591" y="1108942"/>
                  </a:lnTo>
                  <a:lnTo>
                    <a:pt x="206104" y="1113713"/>
                  </a:lnTo>
                  <a:lnTo>
                    <a:pt x="215616" y="1117954"/>
                  </a:lnTo>
                  <a:lnTo>
                    <a:pt x="225393" y="1121930"/>
                  </a:lnTo>
                  <a:lnTo>
                    <a:pt x="235698" y="1125375"/>
                  </a:lnTo>
                  <a:lnTo>
                    <a:pt x="246003" y="1128291"/>
                  </a:lnTo>
                  <a:lnTo>
                    <a:pt x="256572" y="1130941"/>
                  </a:lnTo>
                  <a:lnTo>
                    <a:pt x="267406" y="1132797"/>
                  </a:lnTo>
                  <a:lnTo>
                    <a:pt x="278504" y="1134387"/>
                  </a:lnTo>
                  <a:lnTo>
                    <a:pt x="289338" y="1135182"/>
                  </a:lnTo>
                  <a:lnTo>
                    <a:pt x="300700" y="1135447"/>
                  </a:lnTo>
                  <a:lnTo>
                    <a:pt x="311797" y="1135182"/>
                  </a:lnTo>
                  <a:lnTo>
                    <a:pt x="322895" y="1134387"/>
                  </a:lnTo>
                  <a:lnTo>
                    <a:pt x="333993" y="1132797"/>
                  </a:lnTo>
                  <a:lnTo>
                    <a:pt x="344827" y="1130941"/>
                  </a:lnTo>
                  <a:lnTo>
                    <a:pt x="355396" y="1128291"/>
                  </a:lnTo>
                  <a:lnTo>
                    <a:pt x="365701" y="1125375"/>
                  </a:lnTo>
                  <a:lnTo>
                    <a:pt x="376007" y="1121930"/>
                  </a:lnTo>
                  <a:lnTo>
                    <a:pt x="386048" y="1117954"/>
                  </a:lnTo>
                  <a:lnTo>
                    <a:pt x="395560" y="1113713"/>
                  </a:lnTo>
                  <a:lnTo>
                    <a:pt x="405072" y="1108942"/>
                  </a:lnTo>
                  <a:lnTo>
                    <a:pt x="414056" y="1103376"/>
                  </a:lnTo>
                  <a:lnTo>
                    <a:pt x="423040" y="1097810"/>
                  </a:lnTo>
                  <a:lnTo>
                    <a:pt x="431496" y="1091714"/>
                  </a:lnTo>
                  <a:lnTo>
                    <a:pt x="439951" y="1085088"/>
                  </a:lnTo>
                  <a:lnTo>
                    <a:pt x="447878" y="1078197"/>
                  </a:lnTo>
                  <a:lnTo>
                    <a:pt x="455541" y="1071041"/>
                  </a:lnTo>
                  <a:lnTo>
                    <a:pt x="462676" y="1063354"/>
                  </a:lnTo>
                  <a:lnTo>
                    <a:pt x="469546" y="1055403"/>
                  </a:lnTo>
                  <a:lnTo>
                    <a:pt x="476152" y="1047186"/>
                  </a:lnTo>
                  <a:lnTo>
                    <a:pt x="482229" y="1038440"/>
                  </a:lnTo>
                  <a:lnTo>
                    <a:pt x="488042" y="1029693"/>
                  </a:lnTo>
                  <a:lnTo>
                    <a:pt x="493063" y="1020416"/>
                  </a:lnTo>
                  <a:lnTo>
                    <a:pt x="498083" y="1011140"/>
                  </a:lnTo>
                  <a:lnTo>
                    <a:pt x="502311" y="1001333"/>
                  </a:lnTo>
                  <a:lnTo>
                    <a:pt x="506274" y="991261"/>
                  </a:lnTo>
                  <a:lnTo>
                    <a:pt x="509709" y="980924"/>
                  </a:lnTo>
                  <a:lnTo>
                    <a:pt x="512880" y="970587"/>
                  </a:lnTo>
                  <a:lnTo>
                    <a:pt x="515258" y="959985"/>
                  </a:lnTo>
                  <a:lnTo>
                    <a:pt x="517108" y="949118"/>
                  </a:lnTo>
                  <a:lnTo>
                    <a:pt x="518693" y="938251"/>
                  </a:lnTo>
                  <a:lnTo>
                    <a:pt x="519486" y="927119"/>
                  </a:lnTo>
                  <a:lnTo>
                    <a:pt x="519750" y="915722"/>
                  </a:lnTo>
                  <a:lnTo>
                    <a:pt x="519486" y="904590"/>
                  </a:lnTo>
                  <a:lnTo>
                    <a:pt x="518693" y="893458"/>
                  </a:lnTo>
                  <a:lnTo>
                    <a:pt x="517108" y="882326"/>
                  </a:lnTo>
                  <a:lnTo>
                    <a:pt x="515258" y="871724"/>
                  </a:lnTo>
                  <a:lnTo>
                    <a:pt x="512880" y="861122"/>
                  </a:lnTo>
                  <a:lnTo>
                    <a:pt x="509709" y="850520"/>
                  </a:lnTo>
                  <a:lnTo>
                    <a:pt x="506274" y="840448"/>
                  </a:lnTo>
                  <a:lnTo>
                    <a:pt x="502311" y="830642"/>
                  </a:lnTo>
                  <a:lnTo>
                    <a:pt x="498083" y="820835"/>
                  </a:lnTo>
                  <a:lnTo>
                    <a:pt x="493063" y="811293"/>
                  </a:lnTo>
                  <a:lnTo>
                    <a:pt x="487778" y="802282"/>
                  </a:lnTo>
                  <a:lnTo>
                    <a:pt x="481965" y="793270"/>
                  </a:lnTo>
                  <a:lnTo>
                    <a:pt x="476152" y="784523"/>
                  </a:lnTo>
                  <a:lnTo>
                    <a:pt x="469546" y="776572"/>
                  </a:lnTo>
                  <a:lnTo>
                    <a:pt x="462676" y="768355"/>
                  </a:lnTo>
                  <a:lnTo>
                    <a:pt x="455541" y="760669"/>
                  </a:lnTo>
                  <a:lnTo>
                    <a:pt x="447878" y="753513"/>
                  </a:lnTo>
                  <a:lnTo>
                    <a:pt x="439951" y="746621"/>
                  </a:lnTo>
                  <a:lnTo>
                    <a:pt x="431496" y="739995"/>
                  </a:lnTo>
                  <a:lnTo>
                    <a:pt x="423040" y="733899"/>
                  </a:lnTo>
                  <a:lnTo>
                    <a:pt x="414056" y="728068"/>
                  </a:lnTo>
                  <a:lnTo>
                    <a:pt x="405072" y="723032"/>
                  </a:lnTo>
                  <a:lnTo>
                    <a:pt x="395560" y="717996"/>
                  </a:lnTo>
                  <a:lnTo>
                    <a:pt x="386048" y="713755"/>
                  </a:lnTo>
                  <a:lnTo>
                    <a:pt x="376007" y="709780"/>
                  </a:lnTo>
                  <a:lnTo>
                    <a:pt x="365701" y="706334"/>
                  </a:lnTo>
                  <a:lnTo>
                    <a:pt x="355396" y="703418"/>
                  </a:lnTo>
                  <a:lnTo>
                    <a:pt x="344563" y="701033"/>
                  </a:lnTo>
                  <a:lnTo>
                    <a:pt x="333993" y="698913"/>
                  </a:lnTo>
                  <a:lnTo>
                    <a:pt x="322895" y="697587"/>
                  </a:lnTo>
                  <a:lnTo>
                    <a:pt x="311797" y="696527"/>
                  </a:lnTo>
                  <a:lnTo>
                    <a:pt x="300700" y="696262"/>
                  </a:lnTo>
                  <a:close/>
                  <a:moveTo>
                    <a:pt x="1157546" y="614362"/>
                  </a:moveTo>
                  <a:lnTo>
                    <a:pt x="1165490" y="614362"/>
                  </a:lnTo>
                  <a:lnTo>
                    <a:pt x="1173170" y="614362"/>
                  </a:lnTo>
                  <a:lnTo>
                    <a:pt x="1180849" y="614627"/>
                  </a:lnTo>
                  <a:lnTo>
                    <a:pt x="1188794" y="615157"/>
                  </a:lnTo>
                  <a:lnTo>
                    <a:pt x="1196209" y="615687"/>
                  </a:lnTo>
                  <a:lnTo>
                    <a:pt x="1203888" y="616483"/>
                  </a:lnTo>
                  <a:lnTo>
                    <a:pt x="1211303" y="617808"/>
                  </a:lnTo>
                  <a:lnTo>
                    <a:pt x="1218718" y="618868"/>
                  </a:lnTo>
                  <a:lnTo>
                    <a:pt x="1226133" y="620193"/>
                  </a:lnTo>
                  <a:lnTo>
                    <a:pt x="1233283" y="622049"/>
                  </a:lnTo>
                  <a:lnTo>
                    <a:pt x="1240698" y="623639"/>
                  </a:lnTo>
                  <a:lnTo>
                    <a:pt x="1247848" y="625759"/>
                  </a:lnTo>
                  <a:lnTo>
                    <a:pt x="1254998" y="627615"/>
                  </a:lnTo>
                  <a:lnTo>
                    <a:pt x="1261883" y="630000"/>
                  </a:lnTo>
                  <a:lnTo>
                    <a:pt x="1269033" y="632386"/>
                  </a:lnTo>
                  <a:lnTo>
                    <a:pt x="1275918" y="635036"/>
                  </a:lnTo>
                  <a:lnTo>
                    <a:pt x="1282803" y="637687"/>
                  </a:lnTo>
                  <a:lnTo>
                    <a:pt x="1289159" y="640867"/>
                  </a:lnTo>
                  <a:lnTo>
                    <a:pt x="1295779" y="643783"/>
                  </a:lnTo>
                  <a:lnTo>
                    <a:pt x="1302400" y="647228"/>
                  </a:lnTo>
                  <a:lnTo>
                    <a:pt x="1309020" y="650674"/>
                  </a:lnTo>
                  <a:lnTo>
                    <a:pt x="1315376" y="654119"/>
                  </a:lnTo>
                  <a:lnTo>
                    <a:pt x="1321466" y="657830"/>
                  </a:lnTo>
                  <a:lnTo>
                    <a:pt x="1327557" y="661806"/>
                  </a:lnTo>
                  <a:lnTo>
                    <a:pt x="1333913" y="665517"/>
                  </a:lnTo>
                  <a:lnTo>
                    <a:pt x="1339474" y="669757"/>
                  </a:lnTo>
                  <a:lnTo>
                    <a:pt x="1345565" y="673998"/>
                  </a:lnTo>
                  <a:lnTo>
                    <a:pt x="1351391" y="678239"/>
                  </a:lnTo>
                  <a:lnTo>
                    <a:pt x="1356952" y="683010"/>
                  </a:lnTo>
                  <a:lnTo>
                    <a:pt x="1362513" y="687516"/>
                  </a:lnTo>
                  <a:lnTo>
                    <a:pt x="1367809" y="692286"/>
                  </a:lnTo>
                  <a:lnTo>
                    <a:pt x="1373370" y="697587"/>
                  </a:lnTo>
                  <a:lnTo>
                    <a:pt x="1378402" y="702358"/>
                  </a:lnTo>
                  <a:lnTo>
                    <a:pt x="1383433" y="707394"/>
                  </a:lnTo>
                  <a:lnTo>
                    <a:pt x="1388465" y="712960"/>
                  </a:lnTo>
                  <a:lnTo>
                    <a:pt x="1392967" y="718261"/>
                  </a:lnTo>
                  <a:lnTo>
                    <a:pt x="1397998" y="723827"/>
                  </a:lnTo>
                  <a:lnTo>
                    <a:pt x="1402500" y="729658"/>
                  </a:lnTo>
                  <a:lnTo>
                    <a:pt x="1406737" y="735224"/>
                  </a:lnTo>
                  <a:lnTo>
                    <a:pt x="1410974" y="741055"/>
                  </a:lnTo>
                  <a:lnTo>
                    <a:pt x="1414946" y="746886"/>
                  </a:lnTo>
                  <a:lnTo>
                    <a:pt x="1418919" y="752983"/>
                  </a:lnTo>
                  <a:lnTo>
                    <a:pt x="1423156" y="759344"/>
                  </a:lnTo>
                  <a:lnTo>
                    <a:pt x="1426863" y="765705"/>
                  </a:lnTo>
                  <a:lnTo>
                    <a:pt x="1430306" y="771801"/>
                  </a:lnTo>
                  <a:lnTo>
                    <a:pt x="1433483" y="778427"/>
                  </a:lnTo>
                  <a:lnTo>
                    <a:pt x="1436926" y="785053"/>
                  </a:lnTo>
                  <a:lnTo>
                    <a:pt x="1439839" y="791680"/>
                  </a:lnTo>
                  <a:lnTo>
                    <a:pt x="1443017" y="798306"/>
                  </a:lnTo>
                  <a:lnTo>
                    <a:pt x="1445665" y="804932"/>
                  </a:lnTo>
                  <a:lnTo>
                    <a:pt x="1448578" y="811823"/>
                  </a:lnTo>
                  <a:lnTo>
                    <a:pt x="1450696" y="818980"/>
                  </a:lnTo>
                  <a:lnTo>
                    <a:pt x="1453080" y="825871"/>
                  </a:lnTo>
                  <a:lnTo>
                    <a:pt x="1455463" y="833027"/>
                  </a:lnTo>
                  <a:lnTo>
                    <a:pt x="1457052" y="840183"/>
                  </a:lnTo>
                  <a:lnTo>
                    <a:pt x="1459171" y="847605"/>
                  </a:lnTo>
                  <a:lnTo>
                    <a:pt x="1460495" y="854761"/>
                  </a:lnTo>
                  <a:lnTo>
                    <a:pt x="1461819" y="862182"/>
                  </a:lnTo>
                  <a:lnTo>
                    <a:pt x="1463143" y="869604"/>
                  </a:lnTo>
                  <a:lnTo>
                    <a:pt x="1464202" y="877555"/>
                  </a:lnTo>
                  <a:lnTo>
                    <a:pt x="1464997" y="884977"/>
                  </a:lnTo>
                  <a:lnTo>
                    <a:pt x="1465791" y="892663"/>
                  </a:lnTo>
                  <a:lnTo>
                    <a:pt x="1466321" y="900349"/>
                  </a:lnTo>
                  <a:lnTo>
                    <a:pt x="1466585" y="908036"/>
                  </a:lnTo>
                  <a:lnTo>
                    <a:pt x="1466850" y="915722"/>
                  </a:lnTo>
                  <a:lnTo>
                    <a:pt x="1466585" y="923674"/>
                  </a:lnTo>
                  <a:lnTo>
                    <a:pt x="1466321" y="931625"/>
                  </a:lnTo>
                  <a:lnTo>
                    <a:pt x="1465791" y="939046"/>
                  </a:lnTo>
                  <a:lnTo>
                    <a:pt x="1464997" y="946733"/>
                  </a:lnTo>
                  <a:lnTo>
                    <a:pt x="1464202" y="954419"/>
                  </a:lnTo>
                  <a:lnTo>
                    <a:pt x="1463143" y="961841"/>
                  </a:lnTo>
                  <a:lnTo>
                    <a:pt x="1461819" y="969262"/>
                  </a:lnTo>
                  <a:lnTo>
                    <a:pt x="1460495" y="976683"/>
                  </a:lnTo>
                  <a:lnTo>
                    <a:pt x="1459171" y="984105"/>
                  </a:lnTo>
                  <a:lnTo>
                    <a:pt x="1457052" y="991261"/>
                  </a:lnTo>
                  <a:lnTo>
                    <a:pt x="1455463" y="998417"/>
                  </a:lnTo>
                  <a:lnTo>
                    <a:pt x="1453080" y="1005574"/>
                  </a:lnTo>
                  <a:lnTo>
                    <a:pt x="1450696" y="1012730"/>
                  </a:lnTo>
                  <a:lnTo>
                    <a:pt x="1448578" y="1019621"/>
                  </a:lnTo>
                  <a:lnTo>
                    <a:pt x="1445665" y="1026512"/>
                  </a:lnTo>
                  <a:lnTo>
                    <a:pt x="1443017" y="1033404"/>
                  </a:lnTo>
                  <a:lnTo>
                    <a:pt x="1439839" y="1040295"/>
                  </a:lnTo>
                  <a:lnTo>
                    <a:pt x="1436926" y="1046921"/>
                  </a:lnTo>
                  <a:lnTo>
                    <a:pt x="1433483" y="1053282"/>
                  </a:lnTo>
                  <a:lnTo>
                    <a:pt x="1430306" y="1059643"/>
                  </a:lnTo>
                  <a:lnTo>
                    <a:pt x="1426863" y="1066270"/>
                  </a:lnTo>
                  <a:lnTo>
                    <a:pt x="1423156" y="1072631"/>
                  </a:lnTo>
                  <a:lnTo>
                    <a:pt x="1418919" y="1078462"/>
                  </a:lnTo>
                  <a:lnTo>
                    <a:pt x="1414946" y="1084558"/>
                  </a:lnTo>
                  <a:lnTo>
                    <a:pt x="1410974" y="1090654"/>
                  </a:lnTo>
                  <a:lnTo>
                    <a:pt x="1406737" y="1096485"/>
                  </a:lnTo>
                  <a:lnTo>
                    <a:pt x="1402500" y="1102316"/>
                  </a:lnTo>
                  <a:lnTo>
                    <a:pt x="1397998" y="1107882"/>
                  </a:lnTo>
                  <a:lnTo>
                    <a:pt x="1392967" y="1113448"/>
                  </a:lnTo>
                  <a:lnTo>
                    <a:pt x="1388465" y="1118749"/>
                  </a:lnTo>
                  <a:lnTo>
                    <a:pt x="1383433" y="1124050"/>
                  </a:lnTo>
                  <a:lnTo>
                    <a:pt x="1378402" y="1129086"/>
                  </a:lnTo>
                  <a:lnTo>
                    <a:pt x="1373370" y="1134387"/>
                  </a:lnTo>
                  <a:lnTo>
                    <a:pt x="1367809" y="1139158"/>
                  </a:lnTo>
                  <a:lnTo>
                    <a:pt x="1362513" y="1143929"/>
                  </a:lnTo>
                  <a:lnTo>
                    <a:pt x="1356952" y="1148965"/>
                  </a:lnTo>
                  <a:lnTo>
                    <a:pt x="1351391" y="1153205"/>
                  </a:lnTo>
                  <a:lnTo>
                    <a:pt x="1345565" y="1157711"/>
                  </a:lnTo>
                  <a:lnTo>
                    <a:pt x="1339474" y="1161952"/>
                  </a:lnTo>
                  <a:lnTo>
                    <a:pt x="1333913" y="1166193"/>
                  </a:lnTo>
                  <a:lnTo>
                    <a:pt x="1327557" y="1170169"/>
                  </a:lnTo>
                  <a:lnTo>
                    <a:pt x="1321466" y="1174144"/>
                  </a:lnTo>
                  <a:lnTo>
                    <a:pt x="1315376" y="1177855"/>
                  </a:lnTo>
                  <a:lnTo>
                    <a:pt x="1309020" y="1181301"/>
                  </a:lnTo>
                  <a:lnTo>
                    <a:pt x="1302400" y="1184746"/>
                  </a:lnTo>
                  <a:lnTo>
                    <a:pt x="1295779" y="1187927"/>
                  </a:lnTo>
                  <a:lnTo>
                    <a:pt x="1289159" y="1190842"/>
                  </a:lnTo>
                  <a:lnTo>
                    <a:pt x="1282803" y="1193758"/>
                  </a:lnTo>
                  <a:lnTo>
                    <a:pt x="1275918" y="1196673"/>
                  </a:lnTo>
                  <a:lnTo>
                    <a:pt x="1269033" y="1199324"/>
                  </a:lnTo>
                  <a:lnTo>
                    <a:pt x="1261883" y="1201974"/>
                  </a:lnTo>
                  <a:lnTo>
                    <a:pt x="1254998" y="1204095"/>
                  </a:lnTo>
                  <a:lnTo>
                    <a:pt x="1247848" y="1206215"/>
                  </a:lnTo>
                  <a:lnTo>
                    <a:pt x="1240698" y="1208070"/>
                  </a:lnTo>
                  <a:lnTo>
                    <a:pt x="1233283" y="1209926"/>
                  </a:lnTo>
                  <a:lnTo>
                    <a:pt x="1226133" y="1211516"/>
                  </a:lnTo>
                  <a:lnTo>
                    <a:pt x="1218718" y="1213106"/>
                  </a:lnTo>
                  <a:lnTo>
                    <a:pt x="1211303" y="1214167"/>
                  </a:lnTo>
                  <a:lnTo>
                    <a:pt x="1203888" y="1215227"/>
                  </a:lnTo>
                  <a:lnTo>
                    <a:pt x="1196209" y="1216022"/>
                  </a:lnTo>
                  <a:lnTo>
                    <a:pt x="1188794" y="1216817"/>
                  </a:lnTo>
                  <a:lnTo>
                    <a:pt x="1180849" y="1217347"/>
                  </a:lnTo>
                  <a:lnTo>
                    <a:pt x="1173170" y="1217612"/>
                  </a:lnTo>
                  <a:lnTo>
                    <a:pt x="1165490" y="1217612"/>
                  </a:lnTo>
                  <a:lnTo>
                    <a:pt x="1157546" y="1217612"/>
                  </a:lnTo>
                  <a:lnTo>
                    <a:pt x="1149866" y="1217347"/>
                  </a:lnTo>
                  <a:lnTo>
                    <a:pt x="1142186" y="1216817"/>
                  </a:lnTo>
                  <a:lnTo>
                    <a:pt x="1134771" y="1216022"/>
                  </a:lnTo>
                  <a:lnTo>
                    <a:pt x="1126827" y="1215227"/>
                  </a:lnTo>
                  <a:lnTo>
                    <a:pt x="1119412" y="1214167"/>
                  </a:lnTo>
                  <a:lnTo>
                    <a:pt x="1111997" y="1213106"/>
                  </a:lnTo>
                  <a:lnTo>
                    <a:pt x="1104582" y="1211516"/>
                  </a:lnTo>
                  <a:lnTo>
                    <a:pt x="1097168" y="1209926"/>
                  </a:lnTo>
                  <a:lnTo>
                    <a:pt x="1090018" y="1208070"/>
                  </a:lnTo>
                  <a:lnTo>
                    <a:pt x="1082868" y="1206215"/>
                  </a:lnTo>
                  <a:lnTo>
                    <a:pt x="1075718" y="1204095"/>
                  </a:lnTo>
                  <a:lnTo>
                    <a:pt x="1068568" y="1201974"/>
                  </a:lnTo>
                  <a:lnTo>
                    <a:pt x="1061682" y="1199324"/>
                  </a:lnTo>
                  <a:lnTo>
                    <a:pt x="1054797" y="1196673"/>
                  </a:lnTo>
                  <a:lnTo>
                    <a:pt x="1048177" y="1193758"/>
                  </a:lnTo>
                  <a:lnTo>
                    <a:pt x="1041292" y="1190842"/>
                  </a:lnTo>
                  <a:lnTo>
                    <a:pt x="1034671" y="1187927"/>
                  </a:lnTo>
                  <a:lnTo>
                    <a:pt x="1028051" y="1184746"/>
                  </a:lnTo>
                  <a:lnTo>
                    <a:pt x="1021695" y="1181301"/>
                  </a:lnTo>
                  <a:lnTo>
                    <a:pt x="1015075" y="1177855"/>
                  </a:lnTo>
                  <a:lnTo>
                    <a:pt x="1009249" y="1174144"/>
                  </a:lnTo>
                  <a:lnTo>
                    <a:pt x="1002893" y="1170169"/>
                  </a:lnTo>
                  <a:lnTo>
                    <a:pt x="996803" y="1166193"/>
                  </a:lnTo>
                  <a:lnTo>
                    <a:pt x="990977" y="1161952"/>
                  </a:lnTo>
                  <a:lnTo>
                    <a:pt x="984886" y="1157711"/>
                  </a:lnTo>
                  <a:lnTo>
                    <a:pt x="979060" y="1153205"/>
                  </a:lnTo>
                  <a:lnTo>
                    <a:pt x="973499" y="1148965"/>
                  </a:lnTo>
                  <a:lnTo>
                    <a:pt x="967938" y="1143929"/>
                  </a:lnTo>
                  <a:lnTo>
                    <a:pt x="962641" y="1139158"/>
                  </a:lnTo>
                  <a:lnTo>
                    <a:pt x="957345" y="1134387"/>
                  </a:lnTo>
                  <a:lnTo>
                    <a:pt x="952049" y="1129351"/>
                  </a:lnTo>
                  <a:lnTo>
                    <a:pt x="947282" y="1124050"/>
                  </a:lnTo>
                  <a:lnTo>
                    <a:pt x="941986" y="1118749"/>
                  </a:lnTo>
                  <a:lnTo>
                    <a:pt x="937484" y="1113448"/>
                  </a:lnTo>
                  <a:lnTo>
                    <a:pt x="932452" y="1107882"/>
                  </a:lnTo>
                  <a:lnTo>
                    <a:pt x="927950" y="1102316"/>
                  </a:lnTo>
                  <a:lnTo>
                    <a:pt x="923713" y="1096485"/>
                  </a:lnTo>
                  <a:lnTo>
                    <a:pt x="919476" y="1090654"/>
                  </a:lnTo>
                  <a:lnTo>
                    <a:pt x="915504" y="1084558"/>
                  </a:lnTo>
                  <a:lnTo>
                    <a:pt x="911532" y="1078462"/>
                  </a:lnTo>
                  <a:lnTo>
                    <a:pt x="907560" y="1072631"/>
                  </a:lnTo>
                  <a:lnTo>
                    <a:pt x="903587" y="1066270"/>
                  </a:lnTo>
                  <a:lnTo>
                    <a:pt x="900410" y="1059643"/>
                  </a:lnTo>
                  <a:lnTo>
                    <a:pt x="896967" y="1053282"/>
                  </a:lnTo>
                  <a:lnTo>
                    <a:pt x="893524" y="1046921"/>
                  </a:lnTo>
                  <a:lnTo>
                    <a:pt x="890347" y="1040295"/>
                  </a:lnTo>
                  <a:lnTo>
                    <a:pt x="887434" y="1033404"/>
                  </a:lnTo>
                  <a:lnTo>
                    <a:pt x="884521" y="1026512"/>
                  </a:lnTo>
                  <a:lnTo>
                    <a:pt x="881873" y="1019621"/>
                  </a:lnTo>
                  <a:lnTo>
                    <a:pt x="879754" y="1012730"/>
                  </a:lnTo>
                  <a:lnTo>
                    <a:pt x="877371" y="1005574"/>
                  </a:lnTo>
                  <a:lnTo>
                    <a:pt x="875252" y="998417"/>
                  </a:lnTo>
                  <a:lnTo>
                    <a:pt x="873134" y="991261"/>
                  </a:lnTo>
                  <a:lnTo>
                    <a:pt x="871545" y="984105"/>
                  </a:lnTo>
                  <a:lnTo>
                    <a:pt x="869956" y="976683"/>
                  </a:lnTo>
                  <a:lnTo>
                    <a:pt x="868632" y="969262"/>
                  </a:lnTo>
                  <a:lnTo>
                    <a:pt x="867043" y="961841"/>
                  </a:lnTo>
                  <a:lnTo>
                    <a:pt x="866248" y="954419"/>
                  </a:lnTo>
                  <a:lnTo>
                    <a:pt x="865454" y="946733"/>
                  </a:lnTo>
                  <a:lnTo>
                    <a:pt x="864660" y="939311"/>
                  </a:lnTo>
                  <a:lnTo>
                    <a:pt x="864395" y="931625"/>
                  </a:lnTo>
                  <a:lnTo>
                    <a:pt x="863600" y="923674"/>
                  </a:lnTo>
                  <a:lnTo>
                    <a:pt x="863600" y="915722"/>
                  </a:lnTo>
                  <a:lnTo>
                    <a:pt x="863600" y="908036"/>
                  </a:lnTo>
                  <a:lnTo>
                    <a:pt x="864395" y="900349"/>
                  </a:lnTo>
                  <a:lnTo>
                    <a:pt x="864660" y="892663"/>
                  </a:lnTo>
                  <a:lnTo>
                    <a:pt x="865454" y="884977"/>
                  </a:lnTo>
                  <a:lnTo>
                    <a:pt x="866248" y="877555"/>
                  </a:lnTo>
                  <a:lnTo>
                    <a:pt x="867043" y="869604"/>
                  </a:lnTo>
                  <a:lnTo>
                    <a:pt x="868632" y="862182"/>
                  </a:lnTo>
                  <a:lnTo>
                    <a:pt x="869956" y="854761"/>
                  </a:lnTo>
                  <a:lnTo>
                    <a:pt x="871545" y="847605"/>
                  </a:lnTo>
                  <a:lnTo>
                    <a:pt x="873134" y="840183"/>
                  </a:lnTo>
                  <a:lnTo>
                    <a:pt x="875252" y="833027"/>
                  </a:lnTo>
                  <a:lnTo>
                    <a:pt x="877371" y="825871"/>
                  </a:lnTo>
                  <a:lnTo>
                    <a:pt x="879754" y="818980"/>
                  </a:lnTo>
                  <a:lnTo>
                    <a:pt x="881873" y="811823"/>
                  </a:lnTo>
                  <a:lnTo>
                    <a:pt x="884521" y="804932"/>
                  </a:lnTo>
                  <a:lnTo>
                    <a:pt x="887434" y="798306"/>
                  </a:lnTo>
                  <a:lnTo>
                    <a:pt x="890347" y="791680"/>
                  </a:lnTo>
                  <a:lnTo>
                    <a:pt x="893524" y="785053"/>
                  </a:lnTo>
                  <a:lnTo>
                    <a:pt x="896967" y="778427"/>
                  </a:lnTo>
                  <a:lnTo>
                    <a:pt x="900410" y="771801"/>
                  </a:lnTo>
                  <a:lnTo>
                    <a:pt x="903587" y="765705"/>
                  </a:lnTo>
                  <a:lnTo>
                    <a:pt x="907560" y="759344"/>
                  </a:lnTo>
                  <a:lnTo>
                    <a:pt x="911532" y="752983"/>
                  </a:lnTo>
                  <a:lnTo>
                    <a:pt x="915504" y="746886"/>
                  </a:lnTo>
                  <a:lnTo>
                    <a:pt x="919476" y="741055"/>
                  </a:lnTo>
                  <a:lnTo>
                    <a:pt x="923713" y="735224"/>
                  </a:lnTo>
                  <a:lnTo>
                    <a:pt x="927950" y="729658"/>
                  </a:lnTo>
                  <a:lnTo>
                    <a:pt x="932452" y="723827"/>
                  </a:lnTo>
                  <a:lnTo>
                    <a:pt x="937484" y="718261"/>
                  </a:lnTo>
                  <a:lnTo>
                    <a:pt x="941986" y="712960"/>
                  </a:lnTo>
                  <a:lnTo>
                    <a:pt x="947282" y="707394"/>
                  </a:lnTo>
                  <a:lnTo>
                    <a:pt x="952049" y="702358"/>
                  </a:lnTo>
                  <a:lnTo>
                    <a:pt x="957345" y="697587"/>
                  </a:lnTo>
                  <a:lnTo>
                    <a:pt x="962641" y="692286"/>
                  </a:lnTo>
                  <a:lnTo>
                    <a:pt x="967938" y="687781"/>
                  </a:lnTo>
                  <a:lnTo>
                    <a:pt x="973499" y="683010"/>
                  </a:lnTo>
                  <a:lnTo>
                    <a:pt x="979060" y="678239"/>
                  </a:lnTo>
                  <a:lnTo>
                    <a:pt x="984886" y="673998"/>
                  </a:lnTo>
                  <a:lnTo>
                    <a:pt x="990977" y="669757"/>
                  </a:lnTo>
                  <a:lnTo>
                    <a:pt x="996803" y="665782"/>
                  </a:lnTo>
                  <a:lnTo>
                    <a:pt x="1002893" y="661806"/>
                  </a:lnTo>
                  <a:lnTo>
                    <a:pt x="1009249" y="657830"/>
                  </a:lnTo>
                  <a:lnTo>
                    <a:pt x="1015075" y="654119"/>
                  </a:lnTo>
                  <a:lnTo>
                    <a:pt x="1021695" y="650674"/>
                  </a:lnTo>
                  <a:lnTo>
                    <a:pt x="1028051" y="647228"/>
                  </a:lnTo>
                  <a:lnTo>
                    <a:pt x="1034671" y="643783"/>
                  </a:lnTo>
                  <a:lnTo>
                    <a:pt x="1041292" y="640867"/>
                  </a:lnTo>
                  <a:lnTo>
                    <a:pt x="1048177" y="637687"/>
                  </a:lnTo>
                  <a:lnTo>
                    <a:pt x="1054797" y="635036"/>
                  </a:lnTo>
                  <a:lnTo>
                    <a:pt x="1061682" y="632386"/>
                  </a:lnTo>
                  <a:lnTo>
                    <a:pt x="1068568" y="630000"/>
                  </a:lnTo>
                  <a:lnTo>
                    <a:pt x="1075718" y="627615"/>
                  </a:lnTo>
                  <a:lnTo>
                    <a:pt x="1082868" y="625759"/>
                  </a:lnTo>
                  <a:lnTo>
                    <a:pt x="1090018" y="623639"/>
                  </a:lnTo>
                  <a:lnTo>
                    <a:pt x="1097168" y="622049"/>
                  </a:lnTo>
                  <a:lnTo>
                    <a:pt x="1104582" y="620193"/>
                  </a:lnTo>
                  <a:lnTo>
                    <a:pt x="1111997" y="618868"/>
                  </a:lnTo>
                  <a:lnTo>
                    <a:pt x="1119412" y="617808"/>
                  </a:lnTo>
                  <a:lnTo>
                    <a:pt x="1126827" y="616483"/>
                  </a:lnTo>
                  <a:lnTo>
                    <a:pt x="1134771" y="615687"/>
                  </a:lnTo>
                  <a:lnTo>
                    <a:pt x="1142186" y="615157"/>
                  </a:lnTo>
                  <a:lnTo>
                    <a:pt x="1149866" y="614627"/>
                  </a:lnTo>
                  <a:lnTo>
                    <a:pt x="1157546" y="614362"/>
                  </a:lnTo>
                  <a:close/>
                  <a:moveTo>
                    <a:pt x="292773" y="614362"/>
                  </a:moveTo>
                  <a:lnTo>
                    <a:pt x="300700" y="614362"/>
                  </a:lnTo>
                  <a:lnTo>
                    <a:pt x="308362" y="614362"/>
                  </a:lnTo>
                  <a:lnTo>
                    <a:pt x="316025" y="614627"/>
                  </a:lnTo>
                  <a:lnTo>
                    <a:pt x="323688" y="615157"/>
                  </a:lnTo>
                  <a:lnTo>
                    <a:pt x="331351" y="615687"/>
                  </a:lnTo>
                  <a:lnTo>
                    <a:pt x="339014" y="616483"/>
                  </a:lnTo>
                  <a:lnTo>
                    <a:pt x="346412" y="617808"/>
                  </a:lnTo>
                  <a:lnTo>
                    <a:pt x="354075" y="618868"/>
                  </a:lnTo>
                  <a:lnTo>
                    <a:pt x="361209" y="620193"/>
                  </a:lnTo>
                  <a:lnTo>
                    <a:pt x="368608" y="622049"/>
                  </a:lnTo>
                  <a:lnTo>
                    <a:pt x="375742" y="623639"/>
                  </a:lnTo>
                  <a:lnTo>
                    <a:pt x="383141" y="625759"/>
                  </a:lnTo>
                  <a:lnTo>
                    <a:pt x="390275" y="627615"/>
                  </a:lnTo>
                  <a:lnTo>
                    <a:pt x="397145" y="630000"/>
                  </a:lnTo>
                  <a:lnTo>
                    <a:pt x="404280" y="632386"/>
                  </a:lnTo>
                  <a:lnTo>
                    <a:pt x="411150" y="635036"/>
                  </a:lnTo>
                  <a:lnTo>
                    <a:pt x="418020" y="637687"/>
                  </a:lnTo>
                  <a:lnTo>
                    <a:pt x="424362" y="640867"/>
                  </a:lnTo>
                  <a:lnTo>
                    <a:pt x="430967" y="643783"/>
                  </a:lnTo>
                  <a:lnTo>
                    <a:pt x="437573" y="647228"/>
                  </a:lnTo>
                  <a:lnTo>
                    <a:pt x="444179" y="650674"/>
                  </a:lnTo>
                  <a:lnTo>
                    <a:pt x="450521" y="654119"/>
                  </a:lnTo>
                  <a:lnTo>
                    <a:pt x="456598" y="657830"/>
                  </a:lnTo>
                  <a:lnTo>
                    <a:pt x="462940" y="661806"/>
                  </a:lnTo>
                  <a:lnTo>
                    <a:pt x="469017" y="665782"/>
                  </a:lnTo>
                  <a:lnTo>
                    <a:pt x="474830" y="669757"/>
                  </a:lnTo>
                  <a:lnTo>
                    <a:pt x="480644" y="673998"/>
                  </a:lnTo>
                  <a:lnTo>
                    <a:pt x="486457" y="678239"/>
                  </a:lnTo>
                  <a:lnTo>
                    <a:pt x="492006" y="683010"/>
                  </a:lnTo>
                  <a:lnTo>
                    <a:pt x="497555" y="687781"/>
                  </a:lnTo>
                  <a:lnTo>
                    <a:pt x="502839" y="692286"/>
                  </a:lnTo>
                  <a:lnTo>
                    <a:pt x="508388" y="697587"/>
                  </a:lnTo>
                  <a:lnTo>
                    <a:pt x="513409" y="702358"/>
                  </a:lnTo>
                  <a:lnTo>
                    <a:pt x="518693" y="707394"/>
                  </a:lnTo>
                  <a:lnTo>
                    <a:pt x="523450" y="712960"/>
                  </a:lnTo>
                  <a:lnTo>
                    <a:pt x="528206" y="718261"/>
                  </a:lnTo>
                  <a:lnTo>
                    <a:pt x="532698" y="723827"/>
                  </a:lnTo>
                  <a:lnTo>
                    <a:pt x="537454" y="729658"/>
                  </a:lnTo>
                  <a:lnTo>
                    <a:pt x="541682" y="735224"/>
                  </a:lnTo>
                  <a:lnTo>
                    <a:pt x="545910" y="741055"/>
                  </a:lnTo>
                  <a:lnTo>
                    <a:pt x="550137" y="746886"/>
                  </a:lnTo>
                  <a:lnTo>
                    <a:pt x="554101" y="753248"/>
                  </a:lnTo>
                  <a:lnTo>
                    <a:pt x="557800" y="759344"/>
                  </a:lnTo>
                  <a:lnTo>
                    <a:pt x="561500" y="765705"/>
                  </a:lnTo>
                  <a:lnTo>
                    <a:pt x="565463" y="771801"/>
                  </a:lnTo>
                  <a:lnTo>
                    <a:pt x="568634" y="778427"/>
                  </a:lnTo>
                  <a:lnTo>
                    <a:pt x="571805" y="785053"/>
                  </a:lnTo>
                  <a:lnTo>
                    <a:pt x="574975" y="791680"/>
                  </a:lnTo>
                  <a:lnTo>
                    <a:pt x="577882" y="798306"/>
                  </a:lnTo>
                  <a:lnTo>
                    <a:pt x="580789" y="804932"/>
                  </a:lnTo>
                  <a:lnTo>
                    <a:pt x="583431" y="811823"/>
                  </a:lnTo>
                  <a:lnTo>
                    <a:pt x="585809" y="818980"/>
                  </a:lnTo>
                  <a:lnTo>
                    <a:pt x="588187" y="825871"/>
                  </a:lnTo>
                  <a:lnTo>
                    <a:pt x="590037" y="833027"/>
                  </a:lnTo>
                  <a:lnTo>
                    <a:pt x="592151" y="840183"/>
                  </a:lnTo>
                  <a:lnTo>
                    <a:pt x="593736" y="847605"/>
                  </a:lnTo>
                  <a:lnTo>
                    <a:pt x="595586" y="855026"/>
                  </a:lnTo>
                  <a:lnTo>
                    <a:pt x="596907" y="862182"/>
                  </a:lnTo>
                  <a:lnTo>
                    <a:pt x="598228" y="869604"/>
                  </a:lnTo>
                  <a:lnTo>
                    <a:pt x="599285" y="877555"/>
                  </a:lnTo>
                  <a:lnTo>
                    <a:pt x="600078" y="884977"/>
                  </a:lnTo>
                  <a:lnTo>
                    <a:pt x="600606" y="892663"/>
                  </a:lnTo>
                  <a:lnTo>
                    <a:pt x="601135" y="900349"/>
                  </a:lnTo>
                  <a:lnTo>
                    <a:pt x="601663" y="908036"/>
                  </a:lnTo>
                  <a:lnTo>
                    <a:pt x="601663" y="915722"/>
                  </a:lnTo>
                  <a:lnTo>
                    <a:pt x="601663" y="923409"/>
                  </a:lnTo>
                  <a:lnTo>
                    <a:pt x="601135" y="931625"/>
                  </a:lnTo>
                  <a:lnTo>
                    <a:pt x="600606" y="939046"/>
                  </a:lnTo>
                  <a:lnTo>
                    <a:pt x="600078" y="946733"/>
                  </a:lnTo>
                  <a:lnTo>
                    <a:pt x="599285" y="954419"/>
                  </a:lnTo>
                  <a:lnTo>
                    <a:pt x="598228" y="961841"/>
                  </a:lnTo>
                  <a:lnTo>
                    <a:pt x="596907" y="969262"/>
                  </a:lnTo>
                  <a:lnTo>
                    <a:pt x="595586" y="976683"/>
                  </a:lnTo>
                  <a:lnTo>
                    <a:pt x="593736" y="984105"/>
                  </a:lnTo>
                  <a:lnTo>
                    <a:pt x="592151" y="991261"/>
                  </a:lnTo>
                  <a:lnTo>
                    <a:pt x="590037" y="998417"/>
                  </a:lnTo>
                  <a:lnTo>
                    <a:pt x="588187" y="1005574"/>
                  </a:lnTo>
                  <a:lnTo>
                    <a:pt x="585809" y="1012730"/>
                  </a:lnTo>
                  <a:lnTo>
                    <a:pt x="583431" y="1019621"/>
                  </a:lnTo>
                  <a:lnTo>
                    <a:pt x="580789" y="1026512"/>
                  </a:lnTo>
                  <a:lnTo>
                    <a:pt x="577882" y="1033404"/>
                  </a:lnTo>
                  <a:lnTo>
                    <a:pt x="574975" y="1040295"/>
                  </a:lnTo>
                  <a:lnTo>
                    <a:pt x="571805" y="1046921"/>
                  </a:lnTo>
                  <a:lnTo>
                    <a:pt x="568634" y="1053282"/>
                  </a:lnTo>
                  <a:lnTo>
                    <a:pt x="565463" y="1059643"/>
                  </a:lnTo>
                  <a:lnTo>
                    <a:pt x="561500" y="1066270"/>
                  </a:lnTo>
                  <a:lnTo>
                    <a:pt x="557800" y="1072631"/>
                  </a:lnTo>
                  <a:lnTo>
                    <a:pt x="554101" y="1078462"/>
                  </a:lnTo>
                  <a:lnTo>
                    <a:pt x="550137" y="1084558"/>
                  </a:lnTo>
                  <a:lnTo>
                    <a:pt x="545910" y="1090654"/>
                  </a:lnTo>
                  <a:lnTo>
                    <a:pt x="541682" y="1096485"/>
                  </a:lnTo>
                  <a:lnTo>
                    <a:pt x="537454" y="1102316"/>
                  </a:lnTo>
                  <a:lnTo>
                    <a:pt x="532698" y="1107882"/>
                  </a:lnTo>
                  <a:lnTo>
                    <a:pt x="528206" y="1113448"/>
                  </a:lnTo>
                  <a:lnTo>
                    <a:pt x="523450" y="1118749"/>
                  </a:lnTo>
                  <a:lnTo>
                    <a:pt x="518693" y="1124050"/>
                  </a:lnTo>
                  <a:lnTo>
                    <a:pt x="513409" y="1129086"/>
                  </a:lnTo>
                  <a:lnTo>
                    <a:pt x="508388" y="1134387"/>
                  </a:lnTo>
                  <a:lnTo>
                    <a:pt x="502839" y="1139158"/>
                  </a:lnTo>
                  <a:lnTo>
                    <a:pt x="497555" y="1143929"/>
                  </a:lnTo>
                  <a:lnTo>
                    <a:pt x="492006" y="1148965"/>
                  </a:lnTo>
                  <a:lnTo>
                    <a:pt x="486457" y="1153205"/>
                  </a:lnTo>
                  <a:lnTo>
                    <a:pt x="480644" y="1157711"/>
                  </a:lnTo>
                  <a:lnTo>
                    <a:pt x="474830" y="1161952"/>
                  </a:lnTo>
                  <a:lnTo>
                    <a:pt x="469017" y="1166193"/>
                  </a:lnTo>
                  <a:lnTo>
                    <a:pt x="462940" y="1170169"/>
                  </a:lnTo>
                  <a:lnTo>
                    <a:pt x="456598" y="1174144"/>
                  </a:lnTo>
                  <a:lnTo>
                    <a:pt x="450521" y="1177855"/>
                  </a:lnTo>
                  <a:lnTo>
                    <a:pt x="444179" y="1181301"/>
                  </a:lnTo>
                  <a:lnTo>
                    <a:pt x="437573" y="1184746"/>
                  </a:lnTo>
                  <a:lnTo>
                    <a:pt x="430967" y="1187927"/>
                  </a:lnTo>
                  <a:lnTo>
                    <a:pt x="424362" y="1190842"/>
                  </a:lnTo>
                  <a:lnTo>
                    <a:pt x="418020" y="1193758"/>
                  </a:lnTo>
                  <a:lnTo>
                    <a:pt x="411150" y="1196673"/>
                  </a:lnTo>
                  <a:lnTo>
                    <a:pt x="404280" y="1199324"/>
                  </a:lnTo>
                  <a:lnTo>
                    <a:pt x="397145" y="1201974"/>
                  </a:lnTo>
                  <a:lnTo>
                    <a:pt x="390275" y="1204095"/>
                  </a:lnTo>
                  <a:lnTo>
                    <a:pt x="383141" y="1206215"/>
                  </a:lnTo>
                  <a:lnTo>
                    <a:pt x="375742" y="1208070"/>
                  </a:lnTo>
                  <a:lnTo>
                    <a:pt x="368608" y="1209926"/>
                  </a:lnTo>
                  <a:lnTo>
                    <a:pt x="361209" y="1211516"/>
                  </a:lnTo>
                  <a:lnTo>
                    <a:pt x="354075" y="1213106"/>
                  </a:lnTo>
                  <a:lnTo>
                    <a:pt x="346412" y="1214167"/>
                  </a:lnTo>
                  <a:lnTo>
                    <a:pt x="339014" y="1215227"/>
                  </a:lnTo>
                  <a:lnTo>
                    <a:pt x="331351" y="1216022"/>
                  </a:lnTo>
                  <a:lnTo>
                    <a:pt x="323688" y="1216817"/>
                  </a:lnTo>
                  <a:lnTo>
                    <a:pt x="316025" y="1217347"/>
                  </a:lnTo>
                  <a:lnTo>
                    <a:pt x="308362" y="1217612"/>
                  </a:lnTo>
                  <a:lnTo>
                    <a:pt x="300700" y="1217612"/>
                  </a:lnTo>
                  <a:lnTo>
                    <a:pt x="292773" y="1217612"/>
                  </a:lnTo>
                  <a:lnTo>
                    <a:pt x="285110" y="1217347"/>
                  </a:lnTo>
                  <a:lnTo>
                    <a:pt x="277447" y="1216817"/>
                  </a:lnTo>
                  <a:lnTo>
                    <a:pt x="269784" y="1216022"/>
                  </a:lnTo>
                  <a:lnTo>
                    <a:pt x="262386" y="1215227"/>
                  </a:lnTo>
                  <a:lnTo>
                    <a:pt x="254723" y="1214167"/>
                  </a:lnTo>
                  <a:lnTo>
                    <a:pt x="247324" y="1213106"/>
                  </a:lnTo>
                  <a:lnTo>
                    <a:pt x="240190" y="1211516"/>
                  </a:lnTo>
                  <a:lnTo>
                    <a:pt x="232791" y="1209926"/>
                  </a:lnTo>
                  <a:lnTo>
                    <a:pt x="225657" y="1208070"/>
                  </a:lnTo>
                  <a:lnTo>
                    <a:pt x="218258" y="1206215"/>
                  </a:lnTo>
                  <a:lnTo>
                    <a:pt x="211388" y="1204095"/>
                  </a:lnTo>
                  <a:lnTo>
                    <a:pt x="204254" y="1201974"/>
                  </a:lnTo>
                  <a:lnTo>
                    <a:pt x="197384" y="1199324"/>
                  </a:lnTo>
                  <a:lnTo>
                    <a:pt x="190514" y="1196673"/>
                  </a:lnTo>
                  <a:lnTo>
                    <a:pt x="183644" y="1193758"/>
                  </a:lnTo>
                  <a:lnTo>
                    <a:pt x="177038" y="1190842"/>
                  </a:lnTo>
                  <a:lnTo>
                    <a:pt x="170432" y="1187927"/>
                  </a:lnTo>
                  <a:lnTo>
                    <a:pt x="163826" y="1184746"/>
                  </a:lnTo>
                  <a:lnTo>
                    <a:pt x="157484" y="1181301"/>
                  </a:lnTo>
                  <a:lnTo>
                    <a:pt x="150878" y="1177855"/>
                  </a:lnTo>
                  <a:lnTo>
                    <a:pt x="145065" y="1174144"/>
                  </a:lnTo>
                  <a:lnTo>
                    <a:pt x="138724" y="1170169"/>
                  </a:lnTo>
                  <a:lnTo>
                    <a:pt x="132646" y="1166193"/>
                  </a:lnTo>
                  <a:lnTo>
                    <a:pt x="126833" y="1161952"/>
                  </a:lnTo>
                  <a:lnTo>
                    <a:pt x="120756" y="1157711"/>
                  </a:lnTo>
                  <a:lnTo>
                    <a:pt x="114942" y="1153205"/>
                  </a:lnTo>
                  <a:lnTo>
                    <a:pt x="109658" y="1148965"/>
                  </a:lnTo>
                  <a:lnTo>
                    <a:pt x="103845" y="1143929"/>
                  </a:lnTo>
                  <a:lnTo>
                    <a:pt x="98560" y="1139158"/>
                  </a:lnTo>
                  <a:lnTo>
                    <a:pt x="93275" y="1134387"/>
                  </a:lnTo>
                  <a:lnTo>
                    <a:pt x="88255" y="1129086"/>
                  </a:lnTo>
                  <a:lnTo>
                    <a:pt x="82970" y="1124050"/>
                  </a:lnTo>
                  <a:lnTo>
                    <a:pt x="78214" y="1118749"/>
                  </a:lnTo>
                  <a:lnTo>
                    <a:pt x="73458" y="1113448"/>
                  </a:lnTo>
                  <a:lnTo>
                    <a:pt x="68701" y="1107882"/>
                  </a:lnTo>
                  <a:lnTo>
                    <a:pt x="64209" y="1102316"/>
                  </a:lnTo>
                  <a:lnTo>
                    <a:pt x="59717" y="1096485"/>
                  </a:lnTo>
                  <a:lnTo>
                    <a:pt x="55490" y="1090654"/>
                  </a:lnTo>
                  <a:lnTo>
                    <a:pt x="51526" y="1084558"/>
                  </a:lnTo>
                  <a:lnTo>
                    <a:pt x="47563" y="1078462"/>
                  </a:lnTo>
                  <a:lnTo>
                    <a:pt x="43335" y="1072631"/>
                  </a:lnTo>
                  <a:lnTo>
                    <a:pt x="39635" y="1066270"/>
                  </a:lnTo>
                  <a:lnTo>
                    <a:pt x="36200" y="1059643"/>
                  </a:lnTo>
                  <a:lnTo>
                    <a:pt x="32765" y="1053282"/>
                  </a:lnTo>
                  <a:lnTo>
                    <a:pt x="29859" y="1046921"/>
                  </a:lnTo>
                  <a:lnTo>
                    <a:pt x="26688" y="1040295"/>
                  </a:lnTo>
                  <a:lnTo>
                    <a:pt x="23781" y="1033404"/>
                  </a:lnTo>
                  <a:lnTo>
                    <a:pt x="20875" y="1026512"/>
                  </a:lnTo>
                  <a:lnTo>
                    <a:pt x="18232" y="1019621"/>
                  </a:lnTo>
                  <a:lnTo>
                    <a:pt x="15854" y="1012730"/>
                  </a:lnTo>
                  <a:lnTo>
                    <a:pt x="13476" y="1005574"/>
                  </a:lnTo>
                  <a:lnTo>
                    <a:pt x="11627" y="998417"/>
                  </a:lnTo>
                  <a:lnTo>
                    <a:pt x="9513" y="991261"/>
                  </a:lnTo>
                  <a:lnTo>
                    <a:pt x="7663" y="984105"/>
                  </a:lnTo>
                  <a:lnTo>
                    <a:pt x="6078" y="976683"/>
                  </a:lnTo>
                  <a:lnTo>
                    <a:pt x="4756" y="969262"/>
                  </a:lnTo>
                  <a:lnTo>
                    <a:pt x="3435" y="961841"/>
                  </a:lnTo>
                  <a:lnTo>
                    <a:pt x="2378" y="954419"/>
                  </a:lnTo>
                  <a:lnTo>
                    <a:pt x="1586" y="946733"/>
                  </a:lnTo>
                  <a:lnTo>
                    <a:pt x="1057" y="939046"/>
                  </a:lnTo>
                  <a:lnTo>
                    <a:pt x="264" y="931625"/>
                  </a:lnTo>
                  <a:lnTo>
                    <a:pt x="0" y="923409"/>
                  </a:lnTo>
                  <a:lnTo>
                    <a:pt x="0" y="915722"/>
                  </a:lnTo>
                  <a:lnTo>
                    <a:pt x="0" y="908036"/>
                  </a:lnTo>
                  <a:lnTo>
                    <a:pt x="264" y="900349"/>
                  </a:lnTo>
                  <a:lnTo>
                    <a:pt x="1057" y="892663"/>
                  </a:lnTo>
                  <a:lnTo>
                    <a:pt x="1586" y="884977"/>
                  </a:lnTo>
                  <a:lnTo>
                    <a:pt x="2378" y="877555"/>
                  </a:lnTo>
                  <a:lnTo>
                    <a:pt x="3435" y="869869"/>
                  </a:lnTo>
                  <a:lnTo>
                    <a:pt x="4756" y="862182"/>
                  </a:lnTo>
                  <a:lnTo>
                    <a:pt x="6078" y="855026"/>
                  </a:lnTo>
                  <a:lnTo>
                    <a:pt x="7663" y="847605"/>
                  </a:lnTo>
                  <a:lnTo>
                    <a:pt x="9513" y="840448"/>
                  </a:lnTo>
                  <a:lnTo>
                    <a:pt x="11627" y="833027"/>
                  </a:lnTo>
                  <a:lnTo>
                    <a:pt x="13476" y="825871"/>
                  </a:lnTo>
                  <a:lnTo>
                    <a:pt x="15854" y="818980"/>
                  </a:lnTo>
                  <a:lnTo>
                    <a:pt x="18232" y="811823"/>
                  </a:lnTo>
                  <a:lnTo>
                    <a:pt x="20875" y="804932"/>
                  </a:lnTo>
                  <a:lnTo>
                    <a:pt x="23781" y="798571"/>
                  </a:lnTo>
                  <a:lnTo>
                    <a:pt x="26688" y="791680"/>
                  </a:lnTo>
                  <a:lnTo>
                    <a:pt x="29859" y="785053"/>
                  </a:lnTo>
                  <a:lnTo>
                    <a:pt x="32765" y="778427"/>
                  </a:lnTo>
                  <a:lnTo>
                    <a:pt x="36200" y="771801"/>
                  </a:lnTo>
                  <a:lnTo>
                    <a:pt x="39635" y="765705"/>
                  </a:lnTo>
                  <a:lnTo>
                    <a:pt x="43335" y="759344"/>
                  </a:lnTo>
                  <a:lnTo>
                    <a:pt x="47563" y="753248"/>
                  </a:lnTo>
                  <a:lnTo>
                    <a:pt x="51526" y="746886"/>
                  </a:lnTo>
                  <a:lnTo>
                    <a:pt x="55490" y="741055"/>
                  </a:lnTo>
                  <a:lnTo>
                    <a:pt x="59717" y="735224"/>
                  </a:lnTo>
                  <a:lnTo>
                    <a:pt x="64209" y="729658"/>
                  </a:lnTo>
                  <a:lnTo>
                    <a:pt x="68701" y="723827"/>
                  </a:lnTo>
                  <a:lnTo>
                    <a:pt x="73458" y="718261"/>
                  </a:lnTo>
                  <a:lnTo>
                    <a:pt x="78214" y="712960"/>
                  </a:lnTo>
                  <a:lnTo>
                    <a:pt x="82970" y="707394"/>
                  </a:lnTo>
                  <a:lnTo>
                    <a:pt x="88255" y="702358"/>
                  </a:lnTo>
                  <a:lnTo>
                    <a:pt x="93275" y="697587"/>
                  </a:lnTo>
                  <a:lnTo>
                    <a:pt x="98560" y="692286"/>
                  </a:lnTo>
                  <a:lnTo>
                    <a:pt x="103845" y="687781"/>
                  </a:lnTo>
                  <a:lnTo>
                    <a:pt x="109658" y="683010"/>
                  </a:lnTo>
                  <a:lnTo>
                    <a:pt x="114942" y="678239"/>
                  </a:lnTo>
                  <a:lnTo>
                    <a:pt x="120756" y="673998"/>
                  </a:lnTo>
                  <a:lnTo>
                    <a:pt x="126833" y="669757"/>
                  </a:lnTo>
                  <a:lnTo>
                    <a:pt x="132646" y="665782"/>
                  </a:lnTo>
                  <a:lnTo>
                    <a:pt x="138724" y="661806"/>
                  </a:lnTo>
                  <a:lnTo>
                    <a:pt x="145065" y="657830"/>
                  </a:lnTo>
                  <a:lnTo>
                    <a:pt x="150878" y="654119"/>
                  </a:lnTo>
                  <a:lnTo>
                    <a:pt x="157484" y="650674"/>
                  </a:lnTo>
                  <a:lnTo>
                    <a:pt x="163826" y="647228"/>
                  </a:lnTo>
                  <a:lnTo>
                    <a:pt x="170432" y="643783"/>
                  </a:lnTo>
                  <a:lnTo>
                    <a:pt x="177038" y="640867"/>
                  </a:lnTo>
                  <a:lnTo>
                    <a:pt x="183644" y="637687"/>
                  </a:lnTo>
                  <a:lnTo>
                    <a:pt x="190514" y="635036"/>
                  </a:lnTo>
                  <a:lnTo>
                    <a:pt x="197384" y="632651"/>
                  </a:lnTo>
                  <a:lnTo>
                    <a:pt x="204254" y="630000"/>
                  </a:lnTo>
                  <a:lnTo>
                    <a:pt x="211388" y="627615"/>
                  </a:lnTo>
                  <a:lnTo>
                    <a:pt x="218258" y="625759"/>
                  </a:lnTo>
                  <a:lnTo>
                    <a:pt x="225657" y="623639"/>
                  </a:lnTo>
                  <a:lnTo>
                    <a:pt x="232791" y="622049"/>
                  </a:lnTo>
                  <a:lnTo>
                    <a:pt x="240190" y="620193"/>
                  </a:lnTo>
                  <a:lnTo>
                    <a:pt x="247324" y="618868"/>
                  </a:lnTo>
                  <a:lnTo>
                    <a:pt x="254723" y="617808"/>
                  </a:lnTo>
                  <a:lnTo>
                    <a:pt x="262386" y="616483"/>
                  </a:lnTo>
                  <a:lnTo>
                    <a:pt x="269784" y="615687"/>
                  </a:lnTo>
                  <a:lnTo>
                    <a:pt x="277447" y="615157"/>
                  </a:lnTo>
                  <a:lnTo>
                    <a:pt x="285110" y="614627"/>
                  </a:lnTo>
                  <a:lnTo>
                    <a:pt x="292773" y="614362"/>
                  </a:lnTo>
                  <a:close/>
                  <a:moveTo>
                    <a:pt x="693935" y="169862"/>
                  </a:moveTo>
                  <a:lnTo>
                    <a:pt x="697371" y="169862"/>
                  </a:lnTo>
                  <a:lnTo>
                    <a:pt x="702657" y="169862"/>
                  </a:lnTo>
                  <a:lnTo>
                    <a:pt x="704243" y="170126"/>
                  </a:lnTo>
                  <a:lnTo>
                    <a:pt x="708736" y="170126"/>
                  </a:lnTo>
                  <a:lnTo>
                    <a:pt x="713229" y="170391"/>
                  </a:lnTo>
                  <a:lnTo>
                    <a:pt x="717458" y="170920"/>
                  </a:lnTo>
                  <a:lnTo>
                    <a:pt x="721423" y="171979"/>
                  </a:lnTo>
                  <a:lnTo>
                    <a:pt x="725387" y="172772"/>
                  </a:lnTo>
                  <a:lnTo>
                    <a:pt x="729352" y="173831"/>
                  </a:lnTo>
                  <a:lnTo>
                    <a:pt x="732788" y="175154"/>
                  </a:lnTo>
                  <a:lnTo>
                    <a:pt x="736488" y="176741"/>
                  </a:lnTo>
                  <a:lnTo>
                    <a:pt x="743096" y="179916"/>
                  </a:lnTo>
                  <a:lnTo>
                    <a:pt x="749439" y="183620"/>
                  </a:lnTo>
                  <a:lnTo>
                    <a:pt x="754725" y="187324"/>
                  </a:lnTo>
                  <a:lnTo>
                    <a:pt x="760011" y="191293"/>
                  </a:lnTo>
                  <a:lnTo>
                    <a:pt x="764240" y="195262"/>
                  </a:lnTo>
                  <a:lnTo>
                    <a:pt x="768205" y="199231"/>
                  </a:lnTo>
                  <a:lnTo>
                    <a:pt x="771376" y="202670"/>
                  </a:lnTo>
                  <a:lnTo>
                    <a:pt x="773755" y="206110"/>
                  </a:lnTo>
                  <a:lnTo>
                    <a:pt x="777720" y="210872"/>
                  </a:lnTo>
                  <a:lnTo>
                    <a:pt x="778777" y="212724"/>
                  </a:lnTo>
                  <a:lnTo>
                    <a:pt x="900093" y="402960"/>
                  </a:lnTo>
                  <a:lnTo>
                    <a:pt x="1084050" y="402695"/>
                  </a:lnTo>
                  <a:lnTo>
                    <a:pt x="1089865" y="402960"/>
                  </a:lnTo>
                  <a:lnTo>
                    <a:pt x="1095680" y="403489"/>
                  </a:lnTo>
                  <a:lnTo>
                    <a:pt x="1100701" y="404547"/>
                  </a:lnTo>
                  <a:lnTo>
                    <a:pt x="1105723" y="406400"/>
                  </a:lnTo>
                  <a:lnTo>
                    <a:pt x="1110216" y="408252"/>
                  </a:lnTo>
                  <a:lnTo>
                    <a:pt x="1114181" y="410633"/>
                  </a:lnTo>
                  <a:lnTo>
                    <a:pt x="1117881" y="413279"/>
                  </a:lnTo>
                  <a:lnTo>
                    <a:pt x="1121317" y="415925"/>
                  </a:lnTo>
                  <a:lnTo>
                    <a:pt x="1124225" y="419100"/>
                  </a:lnTo>
                  <a:lnTo>
                    <a:pt x="1126868" y="422539"/>
                  </a:lnTo>
                  <a:lnTo>
                    <a:pt x="1128718" y="425979"/>
                  </a:lnTo>
                  <a:lnTo>
                    <a:pt x="1130568" y="429947"/>
                  </a:lnTo>
                  <a:lnTo>
                    <a:pt x="1131889" y="433652"/>
                  </a:lnTo>
                  <a:lnTo>
                    <a:pt x="1132682" y="437620"/>
                  </a:lnTo>
                  <a:lnTo>
                    <a:pt x="1133211" y="441589"/>
                  </a:lnTo>
                  <a:lnTo>
                    <a:pt x="1133475" y="445822"/>
                  </a:lnTo>
                  <a:lnTo>
                    <a:pt x="1133211" y="449791"/>
                  </a:lnTo>
                  <a:lnTo>
                    <a:pt x="1132682" y="453760"/>
                  </a:lnTo>
                  <a:lnTo>
                    <a:pt x="1131889" y="457729"/>
                  </a:lnTo>
                  <a:lnTo>
                    <a:pt x="1130568" y="461697"/>
                  </a:lnTo>
                  <a:lnTo>
                    <a:pt x="1128718" y="465402"/>
                  </a:lnTo>
                  <a:lnTo>
                    <a:pt x="1126868" y="468841"/>
                  </a:lnTo>
                  <a:lnTo>
                    <a:pt x="1124225" y="472281"/>
                  </a:lnTo>
                  <a:lnTo>
                    <a:pt x="1121317" y="475456"/>
                  </a:lnTo>
                  <a:lnTo>
                    <a:pt x="1117881" y="478366"/>
                  </a:lnTo>
                  <a:lnTo>
                    <a:pt x="1114181" y="480747"/>
                  </a:lnTo>
                  <a:lnTo>
                    <a:pt x="1110216" y="483393"/>
                  </a:lnTo>
                  <a:lnTo>
                    <a:pt x="1105723" y="485245"/>
                  </a:lnTo>
                  <a:lnTo>
                    <a:pt x="1100701" y="486833"/>
                  </a:lnTo>
                  <a:lnTo>
                    <a:pt x="1095680" y="487891"/>
                  </a:lnTo>
                  <a:lnTo>
                    <a:pt x="1089865" y="488950"/>
                  </a:lnTo>
                  <a:lnTo>
                    <a:pt x="1084050" y="488950"/>
                  </a:lnTo>
                  <a:lnTo>
                    <a:pt x="870755" y="488950"/>
                  </a:lnTo>
                  <a:lnTo>
                    <a:pt x="867848" y="488950"/>
                  </a:lnTo>
                  <a:lnTo>
                    <a:pt x="864676" y="488950"/>
                  </a:lnTo>
                  <a:lnTo>
                    <a:pt x="861769" y="488156"/>
                  </a:lnTo>
                  <a:lnTo>
                    <a:pt x="858597" y="487627"/>
                  </a:lnTo>
                  <a:lnTo>
                    <a:pt x="855426" y="486833"/>
                  </a:lnTo>
                  <a:lnTo>
                    <a:pt x="852518" y="485775"/>
                  </a:lnTo>
                  <a:lnTo>
                    <a:pt x="849347" y="484187"/>
                  </a:lnTo>
                  <a:lnTo>
                    <a:pt x="846704" y="482864"/>
                  </a:lnTo>
                  <a:lnTo>
                    <a:pt x="843532" y="481012"/>
                  </a:lnTo>
                  <a:lnTo>
                    <a:pt x="840625" y="478895"/>
                  </a:lnTo>
                  <a:lnTo>
                    <a:pt x="837717" y="476514"/>
                  </a:lnTo>
                  <a:lnTo>
                    <a:pt x="834810" y="474397"/>
                  </a:lnTo>
                  <a:lnTo>
                    <a:pt x="832431" y="471487"/>
                  </a:lnTo>
                  <a:lnTo>
                    <a:pt x="829788" y="468312"/>
                  </a:lnTo>
                  <a:lnTo>
                    <a:pt x="827145" y="464872"/>
                  </a:lnTo>
                  <a:lnTo>
                    <a:pt x="825030" y="461433"/>
                  </a:lnTo>
                  <a:lnTo>
                    <a:pt x="753139" y="348985"/>
                  </a:lnTo>
                  <a:lnTo>
                    <a:pt x="605392" y="495564"/>
                  </a:lnTo>
                  <a:lnTo>
                    <a:pt x="742567" y="568060"/>
                  </a:lnTo>
                  <a:lnTo>
                    <a:pt x="747325" y="570441"/>
                  </a:lnTo>
                  <a:lnTo>
                    <a:pt x="752082" y="573352"/>
                  </a:lnTo>
                  <a:lnTo>
                    <a:pt x="756575" y="575997"/>
                  </a:lnTo>
                  <a:lnTo>
                    <a:pt x="760804" y="579172"/>
                  </a:lnTo>
                  <a:lnTo>
                    <a:pt x="764504" y="581818"/>
                  </a:lnTo>
                  <a:lnTo>
                    <a:pt x="767940" y="584993"/>
                  </a:lnTo>
                  <a:lnTo>
                    <a:pt x="770848" y="588168"/>
                  </a:lnTo>
                  <a:lnTo>
                    <a:pt x="773491" y="591343"/>
                  </a:lnTo>
                  <a:lnTo>
                    <a:pt x="776134" y="594518"/>
                  </a:lnTo>
                  <a:lnTo>
                    <a:pt x="778513" y="597693"/>
                  </a:lnTo>
                  <a:lnTo>
                    <a:pt x="780363" y="600868"/>
                  </a:lnTo>
                  <a:lnTo>
                    <a:pt x="782477" y="604043"/>
                  </a:lnTo>
                  <a:lnTo>
                    <a:pt x="783799" y="607483"/>
                  </a:lnTo>
                  <a:lnTo>
                    <a:pt x="785385" y="610129"/>
                  </a:lnTo>
                  <a:lnTo>
                    <a:pt x="787499" y="616479"/>
                  </a:lnTo>
                  <a:lnTo>
                    <a:pt x="789085" y="622300"/>
                  </a:lnTo>
                  <a:lnTo>
                    <a:pt x="790142" y="627327"/>
                  </a:lnTo>
                  <a:lnTo>
                    <a:pt x="790671" y="632090"/>
                  </a:lnTo>
                  <a:lnTo>
                    <a:pt x="790671" y="636588"/>
                  </a:lnTo>
                  <a:lnTo>
                    <a:pt x="790671" y="640027"/>
                  </a:lnTo>
                  <a:lnTo>
                    <a:pt x="790671" y="642408"/>
                  </a:lnTo>
                  <a:lnTo>
                    <a:pt x="790406" y="644525"/>
                  </a:lnTo>
                  <a:lnTo>
                    <a:pt x="790406" y="955411"/>
                  </a:lnTo>
                  <a:lnTo>
                    <a:pt x="790142" y="962025"/>
                  </a:lnTo>
                  <a:lnTo>
                    <a:pt x="789085" y="968375"/>
                  </a:lnTo>
                  <a:lnTo>
                    <a:pt x="787499" y="974196"/>
                  </a:lnTo>
                  <a:lnTo>
                    <a:pt x="785385" y="980281"/>
                  </a:lnTo>
                  <a:lnTo>
                    <a:pt x="782742" y="985838"/>
                  </a:lnTo>
                  <a:lnTo>
                    <a:pt x="779570" y="991129"/>
                  </a:lnTo>
                  <a:lnTo>
                    <a:pt x="775870" y="995892"/>
                  </a:lnTo>
                  <a:lnTo>
                    <a:pt x="771641" y="1000654"/>
                  </a:lnTo>
                  <a:lnTo>
                    <a:pt x="767148" y="1004623"/>
                  </a:lnTo>
                  <a:lnTo>
                    <a:pt x="762126" y="1008327"/>
                  </a:lnTo>
                  <a:lnTo>
                    <a:pt x="757104" y="1011502"/>
                  </a:lnTo>
                  <a:lnTo>
                    <a:pt x="751289" y="1014413"/>
                  </a:lnTo>
                  <a:lnTo>
                    <a:pt x="745739" y="1016265"/>
                  </a:lnTo>
                  <a:lnTo>
                    <a:pt x="739395" y="1018117"/>
                  </a:lnTo>
                  <a:lnTo>
                    <a:pt x="733052" y="1018911"/>
                  </a:lnTo>
                  <a:lnTo>
                    <a:pt x="726444" y="1019175"/>
                  </a:lnTo>
                  <a:lnTo>
                    <a:pt x="720365" y="1018911"/>
                  </a:lnTo>
                  <a:lnTo>
                    <a:pt x="714022" y="1018117"/>
                  </a:lnTo>
                  <a:lnTo>
                    <a:pt x="707679" y="1016265"/>
                  </a:lnTo>
                  <a:lnTo>
                    <a:pt x="701864" y="1014413"/>
                  </a:lnTo>
                  <a:lnTo>
                    <a:pt x="696314" y="1011502"/>
                  </a:lnTo>
                  <a:lnTo>
                    <a:pt x="691027" y="1008327"/>
                  </a:lnTo>
                  <a:lnTo>
                    <a:pt x="686270" y="1004623"/>
                  </a:lnTo>
                  <a:lnTo>
                    <a:pt x="681777" y="1000654"/>
                  </a:lnTo>
                  <a:lnTo>
                    <a:pt x="677548" y="995892"/>
                  </a:lnTo>
                  <a:lnTo>
                    <a:pt x="674112" y="991129"/>
                  </a:lnTo>
                  <a:lnTo>
                    <a:pt x="670940" y="985838"/>
                  </a:lnTo>
                  <a:lnTo>
                    <a:pt x="668033" y="980281"/>
                  </a:lnTo>
                  <a:lnTo>
                    <a:pt x="665918" y="974196"/>
                  </a:lnTo>
                  <a:lnTo>
                    <a:pt x="664333" y="968375"/>
                  </a:lnTo>
                  <a:lnTo>
                    <a:pt x="663540" y="962025"/>
                  </a:lnTo>
                  <a:lnTo>
                    <a:pt x="663275" y="955411"/>
                  </a:lnTo>
                  <a:lnTo>
                    <a:pt x="663275" y="706438"/>
                  </a:lnTo>
                  <a:lnTo>
                    <a:pt x="425665" y="574145"/>
                  </a:lnTo>
                  <a:lnTo>
                    <a:pt x="420114" y="570970"/>
                  </a:lnTo>
                  <a:lnTo>
                    <a:pt x="415357" y="567531"/>
                  </a:lnTo>
                  <a:lnTo>
                    <a:pt x="410335" y="563827"/>
                  </a:lnTo>
                  <a:lnTo>
                    <a:pt x="405842" y="559858"/>
                  </a:lnTo>
                  <a:lnTo>
                    <a:pt x="401877" y="555624"/>
                  </a:lnTo>
                  <a:lnTo>
                    <a:pt x="397912" y="550862"/>
                  </a:lnTo>
                  <a:lnTo>
                    <a:pt x="394212" y="545835"/>
                  </a:lnTo>
                  <a:lnTo>
                    <a:pt x="391041" y="541072"/>
                  </a:lnTo>
                  <a:lnTo>
                    <a:pt x="387869" y="535781"/>
                  </a:lnTo>
                  <a:lnTo>
                    <a:pt x="385226" y="530225"/>
                  </a:lnTo>
                  <a:lnTo>
                    <a:pt x="383111" y="524404"/>
                  </a:lnTo>
                  <a:lnTo>
                    <a:pt x="381261" y="518583"/>
                  </a:lnTo>
                  <a:lnTo>
                    <a:pt x="379940" y="512497"/>
                  </a:lnTo>
                  <a:lnTo>
                    <a:pt x="378882" y="506147"/>
                  </a:lnTo>
                  <a:lnTo>
                    <a:pt x="378090" y="500062"/>
                  </a:lnTo>
                  <a:lnTo>
                    <a:pt x="377825" y="493712"/>
                  </a:lnTo>
                  <a:lnTo>
                    <a:pt x="377825" y="489214"/>
                  </a:lnTo>
                  <a:lnTo>
                    <a:pt x="378090" y="484716"/>
                  </a:lnTo>
                  <a:lnTo>
                    <a:pt x="378882" y="480218"/>
                  </a:lnTo>
                  <a:lnTo>
                    <a:pt x="379411" y="475985"/>
                  </a:lnTo>
                  <a:lnTo>
                    <a:pt x="380204" y="472016"/>
                  </a:lnTo>
                  <a:lnTo>
                    <a:pt x="381261" y="467783"/>
                  </a:lnTo>
                  <a:lnTo>
                    <a:pt x="382583" y="463814"/>
                  </a:lnTo>
                  <a:lnTo>
                    <a:pt x="383904" y="459581"/>
                  </a:lnTo>
                  <a:lnTo>
                    <a:pt x="385754" y="455877"/>
                  </a:lnTo>
                  <a:lnTo>
                    <a:pt x="387340" y="451908"/>
                  </a:lnTo>
                  <a:lnTo>
                    <a:pt x="389455" y="448204"/>
                  </a:lnTo>
                  <a:lnTo>
                    <a:pt x="391569" y="444764"/>
                  </a:lnTo>
                  <a:lnTo>
                    <a:pt x="393684" y="441325"/>
                  </a:lnTo>
                  <a:lnTo>
                    <a:pt x="396062" y="437885"/>
                  </a:lnTo>
                  <a:lnTo>
                    <a:pt x="398705" y="434975"/>
                  </a:lnTo>
                  <a:lnTo>
                    <a:pt x="401613" y="431800"/>
                  </a:lnTo>
                  <a:lnTo>
                    <a:pt x="634995" y="197643"/>
                  </a:lnTo>
                  <a:lnTo>
                    <a:pt x="637638" y="194733"/>
                  </a:lnTo>
                  <a:lnTo>
                    <a:pt x="640281" y="191822"/>
                  </a:lnTo>
                  <a:lnTo>
                    <a:pt x="643188" y="189176"/>
                  </a:lnTo>
                  <a:lnTo>
                    <a:pt x="646096" y="187060"/>
                  </a:lnTo>
                  <a:lnTo>
                    <a:pt x="652175" y="183091"/>
                  </a:lnTo>
                  <a:lnTo>
                    <a:pt x="657725" y="179651"/>
                  </a:lnTo>
                  <a:lnTo>
                    <a:pt x="663804" y="176741"/>
                  </a:lnTo>
                  <a:lnTo>
                    <a:pt x="669354" y="174360"/>
                  </a:lnTo>
                  <a:lnTo>
                    <a:pt x="675169" y="172772"/>
                  </a:lnTo>
                  <a:lnTo>
                    <a:pt x="680191" y="171449"/>
                  </a:lnTo>
                  <a:lnTo>
                    <a:pt x="685477" y="170656"/>
                  </a:lnTo>
                  <a:lnTo>
                    <a:pt x="689970" y="170126"/>
                  </a:lnTo>
                  <a:lnTo>
                    <a:pt x="693935" y="169862"/>
                  </a:lnTo>
                  <a:close/>
                  <a:moveTo>
                    <a:pt x="860175" y="0"/>
                  </a:moveTo>
                  <a:lnTo>
                    <a:pt x="865982" y="0"/>
                  </a:lnTo>
                  <a:lnTo>
                    <a:pt x="871789" y="0"/>
                  </a:lnTo>
                  <a:lnTo>
                    <a:pt x="877332" y="529"/>
                  </a:lnTo>
                  <a:lnTo>
                    <a:pt x="882875" y="1058"/>
                  </a:lnTo>
                  <a:lnTo>
                    <a:pt x="888154" y="1852"/>
                  </a:lnTo>
                  <a:lnTo>
                    <a:pt x="893697" y="3439"/>
                  </a:lnTo>
                  <a:lnTo>
                    <a:pt x="898712" y="4762"/>
                  </a:lnTo>
                  <a:lnTo>
                    <a:pt x="903991" y="6614"/>
                  </a:lnTo>
                  <a:lnTo>
                    <a:pt x="909006" y="8467"/>
                  </a:lnTo>
                  <a:lnTo>
                    <a:pt x="913757" y="10848"/>
                  </a:lnTo>
                  <a:lnTo>
                    <a:pt x="918772" y="13229"/>
                  </a:lnTo>
                  <a:lnTo>
                    <a:pt x="923259" y="15875"/>
                  </a:lnTo>
                  <a:lnTo>
                    <a:pt x="927746" y="18785"/>
                  </a:lnTo>
                  <a:lnTo>
                    <a:pt x="931969" y="21960"/>
                  </a:lnTo>
                  <a:lnTo>
                    <a:pt x="936193" y="25135"/>
                  </a:lnTo>
                  <a:lnTo>
                    <a:pt x="940152" y="28575"/>
                  </a:lnTo>
                  <a:lnTo>
                    <a:pt x="944111" y="32279"/>
                  </a:lnTo>
                  <a:lnTo>
                    <a:pt x="947807" y="35983"/>
                  </a:lnTo>
                  <a:lnTo>
                    <a:pt x="951238" y="40217"/>
                  </a:lnTo>
                  <a:lnTo>
                    <a:pt x="954405" y="44185"/>
                  </a:lnTo>
                  <a:lnTo>
                    <a:pt x="957573" y="48419"/>
                  </a:lnTo>
                  <a:lnTo>
                    <a:pt x="960212" y="53181"/>
                  </a:lnTo>
                  <a:lnTo>
                    <a:pt x="963116" y="57679"/>
                  </a:lnTo>
                  <a:lnTo>
                    <a:pt x="965491" y="62442"/>
                  </a:lnTo>
                  <a:lnTo>
                    <a:pt x="967603" y="67469"/>
                  </a:lnTo>
                  <a:lnTo>
                    <a:pt x="969714" y="72496"/>
                  </a:lnTo>
                  <a:lnTo>
                    <a:pt x="971298" y="77523"/>
                  </a:lnTo>
                  <a:lnTo>
                    <a:pt x="972882" y="82815"/>
                  </a:lnTo>
                  <a:lnTo>
                    <a:pt x="973938" y="88106"/>
                  </a:lnTo>
                  <a:lnTo>
                    <a:pt x="974993" y="93663"/>
                  </a:lnTo>
                  <a:lnTo>
                    <a:pt x="975785" y="98954"/>
                  </a:lnTo>
                  <a:lnTo>
                    <a:pt x="976313" y="104775"/>
                  </a:lnTo>
                  <a:lnTo>
                    <a:pt x="976313" y="110596"/>
                  </a:lnTo>
                  <a:lnTo>
                    <a:pt x="976313" y="116152"/>
                  </a:lnTo>
                  <a:lnTo>
                    <a:pt x="975785" y="121708"/>
                  </a:lnTo>
                  <a:lnTo>
                    <a:pt x="974993" y="127265"/>
                  </a:lnTo>
                  <a:lnTo>
                    <a:pt x="973938" y="132821"/>
                  </a:lnTo>
                  <a:lnTo>
                    <a:pt x="972882" y="137848"/>
                  </a:lnTo>
                  <a:lnTo>
                    <a:pt x="971298" y="143404"/>
                  </a:lnTo>
                  <a:lnTo>
                    <a:pt x="969714" y="148431"/>
                  </a:lnTo>
                  <a:lnTo>
                    <a:pt x="967603" y="153194"/>
                  </a:lnTo>
                  <a:lnTo>
                    <a:pt x="965491" y="158221"/>
                  </a:lnTo>
                  <a:lnTo>
                    <a:pt x="963116" y="162984"/>
                  </a:lnTo>
                  <a:lnTo>
                    <a:pt x="960212" y="167481"/>
                  </a:lnTo>
                  <a:lnTo>
                    <a:pt x="957573" y="172244"/>
                  </a:lnTo>
                  <a:lnTo>
                    <a:pt x="954405" y="176477"/>
                  </a:lnTo>
                  <a:lnTo>
                    <a:pt x="951238" y="180446"/>
                  </a:lnTo>
                  <a:lnTo>
                    <a:pt x="947807" y="184415"/>
                  </a:lnTo>
                  <a:lnTo>
                    <a:pt x="944111" y="188384"/>
                  </a:lnTo>
                  <a:lnTo>
                    <a:pt x="940152" y="192088"/>
                  </a:lnTo>
                  <a:lnTo>
                    <a:pt x="936193" y="195527"/>
                  </a:lnTo>
                  <a:lnTo>
                    <a:pt x="931969" y="198702"/>
                  </a:lnTo>
                  <a:lnTo>
                    <a:pt x="927746" y="201877"/>
                  </a:lnTo>
                  <a:lnTo>
                    <a:pt x="923259" y="204788"/>
                  </a:lnTo>
                  <a:lnTo>
                    <a:pt x="918772" y="207169"/>
                  </a:lnTo>
                  <a:lnTo>
                    <a:pt x="913757" y="209815"/>
                  </a:lnTo>
                  <a:lnTo>
                    <a:pt x="909006" y="211932"/>
                  </a:lnTo>
                  <a:lnTo>
                    <a:pt x="903991" y="213784"/>
                  </a:lnTo>
                  <a:lnTo>
                    <a:pt x="898712" y="215636"/>
                  </a:lnTo>
                  <a:lnTo>
                    <a:pt x="893697" y="217223"/>
                  </a:lnTo>
                  <a:lnTo>
                    <a:pt x="888154" y="218546"/>
                  </a:lnTo>
                  <a:lnTo>
                    <a:pt x="882875" y="219340"/>
                  </a:lnTo>
                  <a:lnTo>
                    <a:pt x="877332" y="220134"/>
                  </a:lnTo>
                  <a:lnTo>
                    <a:pt x="871789" y="220398"/>
                  </a:lnTo>
                  <a:lnTo>
                    <a:pt x="865982" y="220663"/>
                  </a:lnTo>
                  <a:lnTo>
                    <a:pt x="860175" y="220398"/>
                  </a:lnTo>
                  <a:lnTo>
                    <a:pt x="854896" y="220134"/>
                  </a:lnTo>
                  <a:lnTo>
                    <a:pt x="849089" y="219340"/>
                  </a:lnTo>
                  <a:lnTo>
                    <a:pt x="843810" y="218546"/>
                  </a:lnTo>
                  <a:lnTo>
                    <a:pt x="838531" y="217223"/>
                  </a:lnTo>
                  <a:lnTo>
                    <a:pt x="833252" y="215636"/>
                  </a:lnTo>
                  <a:lnTo>
                    <a:pt x="828237" y="213784"/>
                  </a:lnTo>
                  <a:lnTo>
                    <a:pt x="823222" y="211932"/>
                  </a:lnTo>
                  <a:lnTo>
                    <a:pt x="818471" y="209815"/>
                  </a:lnTo>
                  <a:lnTo>
                    <a:pt x="813456" y="207169"/>
                  </a:lnTo>
                  <a:lnTo>
                    <a:pt x="808968" y="204788"/>
                  </a:lnTo>
                  <a:lnTo>
                    <a:pt x="804481" y="201877"/>
                  </a:lnTo>
                  <a:lnTo>
                    <a:pt x="800258" y="198702"/>
                  </a:lnTo>
                  <a:lnTo>
                    <a:pt x="796035" y="195527"/>
                  </a:lnTo>
                  <a:lnTo>
                    <a:pt x="791812" y="192088"/>
                  </a:lnTo>
                  <a:lnTo>
                    <a:pt x="788116" y="188384"/>
                  </a:lnTo>
                  <a:lnTo>
                    <a:pt x="784421" y="184415"/>
                  </a:lnTo>
                  <a:lnTo>
                    <a:pt x="780990" y="180446"/>
                  </a:lnTo>
                  <a:lnTo>
                    <a:pt x="777822" y="176477"/>
                  </a:lnTo>
                  <a:lnTo>
                    <a:pt x="774919" y="172244"/>
                  </a:lnTo>
                  <a:lnTo>
                    <a:pt x="771751" y="167481"/>
                  </a:lnTo>
                  <a:lnTo>
                    <a:pt x="769112" y="162984"/>
                  </a:lnTo>
                  <a:lnTo>
                    <a:pt x="766736" y="158221"/>
                  </a:lnTo>
                  <a:lnTo>
                    <a:pt x="764625" y="153194"/>
                  </a:lnTo>
                  <a:lnTo>
                    <a:pt x="762513" y="148431"/>
                  </a:lnTo>
                  <a:lnTo>
                    <a:pt x="760929" y="143404"/>
                  </a:lnTo>
                  <a:lnTo>
                    <a:pt x="759346" y="137848"/>
                  </a:lnTo>
                  <a:lnTo>
                    <a:pt x="758026" y="132821"/>
                  </a:lnTo>
                  <a:lnTo>
                    <a:pt x="757234" y="127265"/>
                  </a:lnTo>
                  <a:lnTo>
                    <a:pt x="756442" y="121708"/>
                  </a:lnTo>
                  <a:lnTo>
                    <a:pt x="755914" y="116152"/>
                  </a:lnTo>
                  <a:lnTo>
                    <a:pt x="755650" y="110596"/>
                  </a:lnTo>
                  <a:lnTo>
                    <a:pt x="755914" y="104775"/>
                  </a:lnTo>
                  <a:lnTo>
                    <a:pt x="756442" y="98954"/>
                  </a:lnTo>
                  <a:lnTo>
                    <a:pt x="757234" y="93663"/>
                  </a:lnTo>
                  <a:lnTo>
                    <a:pt x="758026" y="88106"/>
                  </a:lnTo>
                  <a:lnTo>
                    <a:pt x="759082" y="82815"/>
                  </a:lnTo>
                  <a:lnTo>
                    <a:pt x="760929" y="77523"/>
                  </a:lnTo>
                  <a:lnTo>
                    <a:pt x="762513" y="72496"/>
                  </a:lnTo>
                  <a:lnTo>
                    <a:pt x="764625" y="67469"/>
                  </a:lnTo>
                  <a:lnTo>
                    <a:pt x="766472" y="62442"/>
                  </a:lnTo>
                  <a:lnTo>
                    <a:pt x="769112" y="57679"/>
                  </a:lnTo>
                  <a:lnTo>
                    <a:pt x="771751" y="53181"/>
                  </a:lnTo>
                  <a:lnTo>
                    <a:pt x="774655" y="48419"/>
                  </a:lnTo>
                  <a:lnTo>
                    <a:pt x="777822" y="44185"/>
                  </a:lnTo>
                  <a:lnTo>
                    <a:pt x="780990" y="40217"/>
                  </a:lnTo>
                  <a:lnTo>
                    <a:pt x="784421" y="36248"/>
                  </a:lnTo>
                  <a:lnTo>
                    <a:pt x="788116" y="32279"/>
                  </a:lnTo>
                  <a:lnTo>
                    <a:pt x="791812" y="28575"/>
                  </a:lnTo>
                  <a:lnTo>
                    <a:pt x="796035" y="25135"/>
                  </a:lnTo>
                  <a:lnTo>
                    <a:pt x="800258" y="21960"/>
                  </a:lnTo>
                  <a:lnTo>
                    <a:pt x="804481" y="18785"/>
                  </a:lnTo>
                  <a:lnTo>
                    <a:pt x="808968" y="15875"/>
                  </a:lnTo>
                  <a:lnTo>
                    <a:pt x="813456" y="13229"/>
                  </a:lnTo>
                  <a:lnTo>
                    <a:pt x="818471" y="10848"/>
                  </a:lnTo>
                  <a:lnTo>
                    <a:pt x="823222" y="8467"/>
                  </a:lnTo>
                  <a:lnTo>
                    <a:pt x="828237" y="6614"/>
                  </a:lnTo>
                  <a:lnTo>
                    <a:pt x="833252" y="4762"/>
                  </a:lnTo>
                  <a:lnTo>
                    <a:pt x="838531" y="3439"/>
                  </a:lnTo>
                  <a:lnTo>
                    <a:pt x="843810" y="1852"/>
                  </a:lnTo>
                  <a:lnTo>
                    <a:pt x="849089" y="1058"/>
                  </a:lnTo>
                  <a:lnTo>
                    <a:pt x="854896" y="529"/>
                  </a:lnTo>
                  <a:lnTo>
                    <a:pt x="860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7850149" y="2102821"/>
            <a:ext cx="343222" cy="343222"/>
            <a:chOff x="11302999" y="685800"/>
            <a:chExt cx="584200" cy="584200"/>
          </a:xfrm>
        </p:grpSpPr>
        <p:sp>
          <p:nvSpPr>
            <p:cNvPr id="112" name="泪滴形 111"/>
            <p:cNvSpPr/>
            <p:nvPr/>
          </p:nvSpPr>
          <p:spPr>
            <a:xfrm rot="7985451">
              <a:off x="11302999" y="685800"/>
              <a:ext cx="584200" cy="584200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KSO_Shape"/>
            <p:cNvSpPr>
              <a:spLocks/>
            </p:cNvSpPr>
            <p:nvPr/>
          </p:nvSpPr>
          <p:spPr bwMode="auto">
            <a:xfrm>
              <a:off x="11386083" y="772351"/>
              <a:ext cx="431265" cy="357950"/>
            </a:xfrm>
            <a:custGeom>
              <a:avLst/>
              <a:gdLst>
                <a:gd name="T0" fmla="*/ 1312088 w 1466850"/>
                <a:gd name="T1" fmla="*/ 987779 h 1217612"/>
                <a:gd name="T2" fmla="*/ 1228861 w 1466850"/>
                <a:gd name="T3" fmla="*/ 1203926 h 1217612"/>
                <a:gd name="T4" fmla="*/ 1332035 w 1466850"/>
                <a:gd name="T5" fmla="*/ 1409059 h 1217612"/>
                <a:gd name="T6" fmla="*/ 1556613 w 1466850"/>
                <a:gd name="T7" fmla="*/ 1471012 h 1217612"/>
                <a:gd name="T8" fmla="*/ 1749206 w 1466850"/>
                <a:gd name="T9" fmla="*/ 1348483 h 1217612"/>
                <a:gd name="T10" fmla="*/ 1789100 w 1466850"/>
                <a:gd name="T11" fmla="*/ 1117880 h 1217612"/>
                <a:gd name="T12" fmla="*/ 1648783 w 1466850"/>
                <a:gd name="T13" fmla="*/ 938905 h 1217612"/>
                <a:gd name="T14" fmla="*/ 306101 w 1466850"/>
                <a:gd name="T15" fmla="*/ 917222 h 1217612"/>
                <a:gd name="T16" fmla="*/ 134519 w 1466850"/>
                <a:gd name="T17" fmla="*/ 1065909 h 1217612"/>
                <a:gd name="T18" fmla="*/ 129030 w 1466850"/>
                <a:gd name="T19" fmla="*/ 1300297 h 1217612"/>
                <a:gd name="T20" fmla="*/ 292718 w 1466850"/>
                <a:gd name="T21" fmla="*/ 1456901 h 1217612"/>
                <a:gd name="T22" fmla="*/ 526068 w 1466850"/>
                <a:gd name="T23" fmla="*/ 1440035 h 1217612"/>
                <a:gd name="T24" fmla="*/ 666078 w 1466850"/>
                <a:gd name="T25" fmla="*/ 1260372 h 1217612"/>
                <a:gd name="T26" fmla="*/ 625929 w 1466850"/>
                <a:gd name="T27" fmla="*/ 1030114 h 1217612"/>
                <a:gd name="T28" fmla="*/ 433757 w 1466850"/>
                <a:gd name="T29" fmla="*/ 907585 h 1217612"/>
                <a:gd name="T30" fmla="*/ 1629868 w 1466850"/>
                <a:gd name="T31" fmla="*/ 815000 h 1217612"/>
                <a:gd name="T32" fmla="*/ 1769497 w 1466850"/>
                <a:gd name="T33" fmla="*/ 892785 h 1217612"/>
                <a:gd name="T34" fmla="*/ 1866138 w 1466850"/>
                <a:gd name="T35" fmla="*/ 1019443 h 1217612"/>
                <a:gd name="T36" fmla="*/ 1904656 w 1466850"/>
                <a:gd name="T37" fmla="*/ 1179145 h 1217612"/>
                <a:gd name="T38" fmla="*/ 1874048 w 1466850"/>
                <a:gd name="T39" fmla="*/ 1341944 h 1217612"/>
                <a:gd name="T40" fmla="*/ 1783597 w 1466850"/>
                <a:gd name="T41" fmla="*/ 1473077 h 1217612"/>
                <a:gd name="T42" fmla="*/ 1648095 w 1466850"/>
                <a:gd name="T43" fmla="*/ 1557402 h 1217612"/>
                <a:gd name="T44" fmla="*/ 1483358 w 1466850"/>
                <a:gd name="T45" fmla="*/ 1580118 h 1217612"/>
                <a:gd name="T46" fmla="*/ 1326877 w 1466850"/>
                <a:gd name="T47" fmla="*/ 1533998 h 1217612"/>
                <a:gd name="T48" fmla="*/ 1205130 w 1466850"/>
                <a:gd name="T49" fmla="*/ 1431430 h 1217612"/>
                <a:gd name="T50" fmla="*/ 1133940 w 1466850"/>
                <a:gd name="T51" fmla="*/ 1287218 h 1217612"/>
                <a:gd name="T52" fmla="*/ 1128094 w 1466850"/>
                <a:gd name="T53" fmla="*/ 1119601 h 1217612"/>
                <a:gd name="T54" fmla="*/ 1188966 w 1466850"/>
                <a:gd name="T55" fmla="*/ 969881 h 1217612"/>
                <a:gd name="T56" fmla="*/ 1302458 w 1466850"/>
                <a:gd name="T57" fmla="*/ 859399 h 1217612"/>
                <a:gd name="T58" fmla="*/ 1453782 w 1466850"/>
                <a:gd name="T59" fmla="*/ 802265 h 1217612"/>
                <a:gd name="T60" fmla="*/ 487977 w 1466850"/>
                <a:gd name="T61" fmla="*/ 809837 h 1217612"/>
                <a:gd name="T62" fmla="*/ 631762 w 1466850"/>
                <a:gd name="T63" fmla="*/ 880738 h 1217612"/>
                <a:gd name="T64" fmla="*/ 734368 w 1466850"/>
                <a:gd name="T65" fmla="*/ 1002235 h 1217612"/>
                <a:gd name="T66" fmla="*/ 780008 w 1466850"/>
                <a:gd name="T67" fmla="*/ 1159182 h 1217612"/>
                <a:gd name="T68" fmla="*/ 757703 w 1466850"/>
                <a:gd name="T69" fmla="*/ 1324046 h 1217612"/>
                <a:gd name="T70" fmla="*/ 673627 w 1466850"/>
                <a:gd name="T71" fmla="*/ 1459654 h 1217612"/>
                <a:gd name="T72" fmla="*/ 542883 w 1466850"/>
                <a:gd name="T73" fmla="*/ 1550174 h 1217612"/>
                <a:gd name="T74" fmla="*/ 380225 w 1466850"/>
                <a:gd name="T75" fmla="*/ 1581150 h 1217612"/>
                <a:gd name="T76" fmla="*/ 221340 w 1466850"/>
                <a:gd name="T77" fmla="*/ 1542602 h 1217612"/>
                <a:gd name="T78" fmla="*/ 95400 w 1466850"/>
                <a:gd name="T79" fmla="*/ 1445886 h 1217612"/>
                <a:gd name="T80" fmla="*/ 17501 w 1466850"/>
                <a:gd name="T81" fmla="*/ 1305805 h 1217612"/>
                <a:gd name="T82" fmla="*/ 3088 w 1466850"/>
                <a:gd name="T83" fmla="*/ 1139563 h 1217612"/>
                <a:gd name="T84" fmla="*/ 56279 w 1466850"/>
                <a:gd name="T85" fmla="*/ 986059 h 1217612"/>
                <a:gd name="T86" fmla="*/ 164718 w 1466850"/>
                <a:gd name="T87" fmla="*/ 869724 h 1217612"/>
                <a:gd name="T88" fmla="*/ 311935 w 1466850"/>
                <a:gd name="T89" fmla="*/ 805362 h 1217612"/>
                <a:gd name="T90" fmla="*/ 947210 w 1466850"/>
                <a:gd name="T91" fmla="*/ 225731 h 1217612"/>
                <a:gd name="T92" fmla="*/ 1429482 w 1466850"/>
                <a:gd name="T93" fmla="*/ 525331 h 1217612"/>
                <a:gd name="T94" fmla="*/ 1468270 w 1466850"/>
                <a:gd name="T95" fmla="*/ 599544 h 1217612"/>
                <a:gd name="T96" fmla="*/ 1115061 w 1466850"/>
                <a:gd name="T97" fmla="*/ 633216 h 1217612"/>
                <a:gd name="T98" fmla="*/ 976730 w 1466850"/>
                <a:gd name="T99" fmla="*/ 744536 h 1217612"/>
                <a:gd name="T100" fmla="*/ 1026845 w 1466850"/>
                <a:gd name="T101" fmla="*/ 826652 h 1217612"/>
                <a:gd name="T102" fmla="*/ 968492 w 1466850"/>
                <a:gd name="T103" fmla="*/ 1319688 h 1217612"/>
                <a:gd name="T104" fmla="*/ 862770 w 1466850"/>
                <a:gd name="T105" fmla="*/ 1257499 h 1217612"/>
                <a:gd name="T106" fmla="*/ 493429 w 1466850"/>
                <a:gd name="T107" fmla="*/ 665511 h 1217612"/>
                <a:gd name="T108" fmla="*/ 514366 w 1466850"/>
                <a:gd name="T109" fmla="*/ 568623 h 1217612"/>
                <a:gd name="T110" fmla="*/ 1117110 w 1466850"/>
                <a:gd name="T111" fmla="*/ 0 h 1217612"/>
                <a:gd name="T112" fmla="*/ 1226118 w 1466850"/>
                <a:gd name="T113" fmla="*/ 41916 h 1217612"/>
                <a:gd name="T114" fmla="*/ 1267939 w 1466850"/>
                <a:gd name="T115" fmla="*/ 150831 h 1217612"/>
                <a:gd name="T116" fmla="*/ 1215835 w 1466850"/>
                <a:gd name="T117" fmla="*/ 253905 h 1217612"/>
                <a:gd name="T118" fmla="*/ 1102713 w 1466850"/>
                <a:gd name="T119" fmla="*/ 284828 h 1217612"/>
                <a:gd name="T120" fmla="*/ 1006388 w 1466850"/>
                <a:gd name="T121" fmla="*/ 223670 h 1217612"/>
                <a:gd name="T122" fmla="*/ 985821 w 1466850"/>
                <a:gd name="T123" fmla="*/ 107541 h 1217612"/>
                <a:gd name="T124" fmla="*/ 1056436 w 1466850"/>
                <a:gd name="T125" fmla="*/ 17179 h 12176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466850" h="1217612">
                  <a:moveTo>
                    <a:pt x="1165225" y="696262"/>
                  </a:moveTo>
                  <a:lnTo>
                    <a:pt x="1153838" y="696527"/>
                  </a:lnTo>
                  <a:lnTo>
                    <a:pt x="1142981" y="697587"/>
                  </a:lnTo>
                  <a:lnTo>
                    <a:pt x="1131858" y="698913"/>
                  </a:lnTo>
                  <a:lnTo>
                    <a:pt x="1121001" y="701033"/>
                  </a:lnTo>
                  <a:lnTo>
                    <a:pt x="1110408" y="703153"/>
                  </a:lnTo>
                  <a:lnTo>
                    <a:pt x="1100081" y="706334"/>
                  </a:lnTo>
                  <a:lnTo>
                    <a:pt x="1089753" y="709780"/>
                  </a:lnTo>
                  <a:lnTo>
                    <a:pt x="1079690" y="713755"/>
                  </a:lnTo>
                  <a:lnTo>
                    <a:pt x="1070421" y="717996"/>
                  </a:lnTo>
                  <a:lnTo>
                    <a:pt x="1060623" y="723032"/>
                  </a:lnTo>
                  <a:lnTo>
                    <a:pt x="1051355" y="728068"/>
                  </a:lnTo>
                  <a:lnTo>
                    <a:pt x="1042616" y="733899"/>
                  </a:lnTo>
                  <a:lnTo>
                    <a:pt x="1034142" y="739995"/>
                  </a:lnTo>
                  <a:lnTo>
                    <a:pt x="1025667" y="746356"/>
                  </a:lnTo>
                  <a:lnTo>
                    <a:pt x="1017723" y="753248"/>
                  </a:lnTo>
                  <a:lnTo>
                    <a:pt x="1010308" y="760669"/>
                  </a:lnTo>
                  <a:lnTo>
                    <a:pt x="1002893" y="768355"/>
                  </a:lnTo>
                  <a:lnTo>
                    <a:pt x="996008" y="776042"/>
                  </a:lnTo>
                  <a:lnTo>
                    <a:pt x="989388" y="784523"/>
                  </a:lnTo>
                  <a:lnTo>
                    <a:pt x="983562" y="793005"/>
                  </a:lnTo>
                  <a:lnTo>
                    <a:pt x="977736" y="802016"/>
                  </a:lnTo>
                  <a:lnTo>
                    <a:pt x="972704" y="811293"/>
                  </a:lnTo>
                  <a:lnTo>
                    <a:pt x="967673" y="820835"/>
                  </a:lnTo>
                  <a:lnTo>
                    <a:pt x="963171" y="830642"/>
                  </a:lnTo>
                  <a:lnTo>
                    <a:pt x="959464" y="840183"/>
                  </a:lnTo>
                  <a:lnTo>
                    <a:pt x="955756" y="850520"/>
                  </a:lnTo>
                  <a:lnTo>
                    <a:pt x="952843" y="860857"/>
                  </a:lnTo>
                  <a:lnTo>
                    <a:pt x="950460" y="871724"/>
                  </a:lnTo>
                  <a:lnTo>
                    <a:pt x="948606" y="882326"/>
                  </a:lnTo>
                  <a:lnTo>
                    <a:pt x="947282" y="893458"/>
                  </a:lnTo>
                  <a:lnTo>
                    <a:pt x="946223" y="904590"/>
                  </a:lnTo>
                  <a:lnTo>
                    <a:pt x="945958" y="915722"/>
                  </a:lnTo>
                  <a:lnTo>
                    <a:pt x="946223" y="927119"/>
                  </a:lnTo>
                  <a:lnTo>
                    <a:pt x="947282" y="938251"/>
                  </a:lnTo>
                  <a:lnTo>
                    <a:pt x="948606" y="949118"/>
                  </a:lnTo>
                  <a:lnTo>
                    <a:pt x="950460" y="959985"/>
                  </a:lnTo>
                  <a:lnTo>
                    <a:pt x="952843" y="970587"/>
                  </a:lnTo>
                  <a:lnTo>
                    <a:pt x="955756" y="980924"/>
                  </a:lnTo>
                  <a:lnTo>
                    <a:pt x="959464" y="991261"/>
                  </a:lnTo>
                  <a:lnTo>
                    <a:pt x="963171" y="1001333"/>
                  </a:lnTo>
                  <a:lnTo>
                    <a:pt x="967673" y="1011140"/>
                  </a:lnTo>
                  <a:lnTo>
                    <a:pt x="972704" y="1020416"/>
                  </a:lnTo>
                  <a:lnTo>
                    <a:pt x="977736" y="1029693"/>
                  </a:lnTo>
                  <a:lnTo>
                    <a:pt x="983562" y="1038440"/>
                  </a:lnTo>
                  <a:lnTo>
                    <a:pt x="989388" y="1047186"/>
                  </a:lnTo>
                  <a:lnTo>
                    <a:pt x="996008" y="1055403"/>
                  </a:lnTo>
                  <a:lnTo>
                    <a:pt x="1002893" y="1063354"/>
                  </a:lnTo>
                  <a:lnTo>
                    <a:pt x="1010308" y="1071041"/>
                  </a:lnTo>
                  <a:lnTo>
                    <a:pt x="1017723" y="1078197"/>
                  </a:lnTo>
                  <a:lnTo>
                    <a:pt x="1025667" y="1085088"/>
                  </a:lnTo>
                  <a:lnTo>
                    <a:pt x="1034142" y="1091714"/>
                  </a:lnTo>
                  <a:lnTo>
                    <a:pt x="1042616" y="1098075"/>
                  </a:lnTo>
                  <a:lnTo>
                    <a:pt x="1051355" y="1103641"/>
                  </a:lnTo>
                  <a:lnTo>
                    <a:pt x="1060623" y="1108942"/>
                  </a:lnTo>
                  <a:lnTo>
                    <a:pt x="1070421" y="1113713"/>
                  </a:lnTo>
                  <a:lnTo>
                    <a:pt x="1079690" y="1117954"/>
                  </a:lnTo>
                  <a:lnTo>
                    <a:pt x="1089753" y="1121930"/>
                  </a:lnTo>
                  <a:lnTo>
                    <a:pt x="1100081" y="1125375"/>
                  </a:lnTo>
                  <a:lnTo>
                    <a:pt x="1110408" y="1128291"/>
                  </a:lnTo>
                  <a:lnTo>
                    <a:pt x="1121001" y="1130941"/>
                  </a:lnTo>
                  <a:lnTo>
                    <a:pt x="1131858" y="1132797"/>
                  </a:lnTo>
                  <a:lnTo>
                    <a:pt x="1142981" y="1134387"/>
                  </a:lnTo>
                  <a:lnTo>
                    <a:pt x="1153838" y="1135182"/>
                  </a:lnTo>
                  <a:lnTo>
                    <a:pt x="1165225" y="1135447"/>
                  </a:lnTo>
                  <a:lnTo>
                    <a:pt x="1176347" y="1135182"/>
                  </a:lnTo>
                  <a:lnTo>
                    <a:pt x="1187470" y="1134387"/>
                  </a:lnTo>
                  <a:lnTo>
                    <a:pt x="1198592" y="1132797"/>
                  </a:lnTo>
                  <a:lnTo>
                    <a:pt x="1209185" y="1130941"/>
                  </a:lnTo>
                  <a:lnTo>
                    <a:pt x="1219777" y="1128291"/>
                  </a:lnTo>
                  <a:lnTo>
                    <a:pt x="1230370" y="1125375"/>
                  </a:lnTo>
                  <a:lnTo>
                    <a:pt x="1240433" y="1121930"/>
                  </a:lnTo>
                  <a:lnTo>
                    <a:pt x="1250496" y="1117954"/>
                  </a:lnTo>
                  <a:lnTo>
                    <a:pt x="1260029" y="1113713"/>
                  </a:lnTo>
                  <a:lnTo>
                    <a:pt x="1269563" y="1108942"/>
                  </a:lnTo>
                  <a:lnTo>
                    <a:pt x="1278831" y="1103641"/>
                  </a:lnTo>
                  <a:lnTo>
                    <a:pt x="1287835" y="1098075"/>
                  </a:lnTo>
                  <a:lnTo>
                    <a:pt x="1296309" y="1091714"/>
                  </a:lnTo>
                  <a:lnTo>
                    <a:pt x="1304783" y="1085088"/>
                  </a:lnTo>
                  <a:lnTo>
                    <a:pt x="1312463" y="1078197"/>
                  </a:lnTo>
                  <a:lnTo>
                    <a:pt x="1320142" y="1071041"/>
                  </a:lnTo>
                  <a:lnTo>
                    <a:pt x="1327557" y="1063354"/>
                  </a:lnTo>
                  <a:lnTo>
                    <a:pt x="1334442" y="1055403"/>
                  </a:lnTo>
                  <a:lnTo>
                    <a:pt x="1341063" y="1047186"/>
                  </a:lnTo>
                  <a:lnTo>
                    <a:pt x="1346889" y="1038440"/>
                  </a:lnTo>
                  <a:lnTo>
                    <a:pt x="1352715" y="1029693"/>
                  </a:lnTo>
                  <a:lnTo>
                    <a:pt x="1357746" y="1020416"/>
                  </a:lnTo>
                  <a:lnTo>
                    <a:pt x="1362778" y="1011140"/>
                  </a:lnTo>
                  <a:lnTo>
                    <a:pt x="1367280" y="1001333"/>
                  </a:lnTo>
                  <a:lnTo>
                    <a:pt x="1371252" y="991261"/>
                  </a:lnTo>
                  <a:lnTo>
                    <a:pt x="1374694" y="980924"/>
                  </a:lnTo>
                  <a:lnTo>
                    <a:pt x="1377607" y="970587"/>
                  </a:lnTo>
                  <a:lnTo>
                    <a:pt x="1380256" y="959985"/>
                  </a:lnTo>
                  <a:lnTo>
                    <a:pt x="1381844" y="949118"/>
                  </a:lnTo>
                  <a:lnTo>
                    <a:pt x="1383433" y="938251"/>
                  </a:lnTo>
                  <a:lnTo>
                    <a:pt x="1384228" y="927119"/>
                  </a:lnTo>
                  <a:lnTo>
                    <a:pt x="1384493" y="915722"/>
                  </a:lnTo>
                  <a:lnTo>
                    <a:pt x="1384228" y="904590"/>
                  </a:lnTo>
                  <a:lnTo>
                    <a:pt x="1383433" y="893458"/>
                  </a:lnTo>
                  <a:lnTo>
                    <a:pt x="1381844" y="882326"/>
                  </a:lnTo>
                  <a:lnTo>
                    <a:pt x="1380256" y="871724"/>
                  </a:lnTo>
                  <a:lnTo>
                    <a:pt x="1377607" y="860857"/>
                  </a:lnTo>
                  <a:lnTo>
                    <a:pt x="1374694" y="850520"/>
                  </a:lnTo>
                  <a:lnTo>
                    <a:pt x="1371252" y="840183"/>
                  </a:lnTo>
                  <a:lnTo>
                    <a:pt x="1367280" y="830642"/>
                  </a:lnTo>
                  <a:lnTo>
                    <a:pt x="1362778" y="820835"/>
                  </a:lnTo>
                  <a:lnTo>
                    <a:pt x="1357746" y="811293"/>
                  </a:lnTo>
                  <a:lnTo>
                    <a:pt x="1352715" y="802016"/>
                  </a:lnTo>
                  <a:lnTo>
                    <a:pt x="1346889" y="793005"/>
                  </a:lnTo>
                  <a:lnTo>
                    <a:pt x="1341063" y="784523"/>
                  </a:lnTo>
                  <a:lnTo>
                    <a:pt x="1334442" y="776042"/>
                  </a:lnTo>
                  <a:lnTo>
                    <a:pt x="1327557" y="768355"/>
                  </a:lnTo>
                  <a:lnTo>
                    <a:pt x="1320142" y="760669"/>
                  </a:lnTo>
                  <a:lnTo>
                    <a:pt x="1312463" y="753248"/>
                  </a:lnTo>
                  <a:lnTo>
                    <a:pt x="1304783" y="746356"/>
                  </a:lnTo>
                  <a:lnTo>
                    <a:pt x="1296309" y="739995"/>
                  </a:lnTo>
                  <a:lnTo>
                    <a:pt x="1287835" y="733899"/>
                  </a:lnTo>
                  <a:lnTo>
                    <a:pt x="1278831" y="728068"/>
                  </a:lnTo>
                  <a:lnTo>
                    <a:pt x="1269563" y="723032"/>
                  </a:lnTo>
                  <a:lnTo>
                    <a:pt x="1260029" y="717996"/>
                  </a:lnTo>
                  <a:lnTo>
                    <a:pt x="1250496" y="713755"/>
                  </a:lnTo>
                  <a:lnTo>
                    <a:pt x="1240433" y="709780"/>
                  </a:lnTo>
                  <a:lnTo>
                    <a:pt x="1230370" y="706334"/>
                  </a:lnTo>
                  <a:lnTo>
                    <a:pt x="1219777" y="703153"/>
                  </a:lnTo>
                  <a:lnTo>
                    <a:pt x="1209185" y="701033"/>
                  </a:lnTo>
                  <a:lnTo>
                    <a:pt x="1198592" y="698913"/>
                  </a:lnTo>
                  <a:lnTo>
                    <a:pt x="1187470" y="697587"/>
                  </a:lnTo>
                  <a:lnTo>
                    <a:pt x="1176347" y="696527"/>
                  </a:lnTo>
                  <a:lnTo>
                    <a:pt x="1165225" y="696262"/>
                  </a:lnTo>
                  <a:close/>
                  <a:moveTo>
                    <a:pt x="300700" y="696262"/>
                  </a:moveTo>
                  <a:lnTo>
                    <a:pt x="289338" y="696527"/>
                  </a:lnTo>
                  <a:lnTo>
                    <a:pt x="278504" y="697587"/>
                  </a:lnTo>
                  <a:lnTo>
                    <a:pt x="267406" y="698913"/>
                  </a:lnTo>
                  <a:lnTo>
                    <a:pt x="256572" y="701033"/>
                  </a:lnTo>
                  <a:lnTo>
                    <a:pt x="246003" y="703418"/>
                  </a:lnTo>
                  <a:lnTo>
                    <a:pt x="235698" y="706334"/>
                  </a:lnTo>
                  <a:lnTo>
                    <a:pt x="225393" y="709780"/>
                  </a:lnTo>
                  <a:lnTo>
                    <a:pt x="215616" y="713755"/>
                  </a:lnTo>
                  <a:lnTo>
                    <a:pt x="206104" y="717996"/>
                  </a:lnTo>
                  <a:lnTo>
                    <a:pt x="196591" y="723032"/>
                  </a:lnTo>
                  <a:lnTo>
                    <a:pt x="187343" y="728068"/>
                  </a:lnTo>
                  <a:lnTo>
                    <a:pt x="178623" y="733899"/>
                  </a:lnTo>
                  <a:lnTo>
                    <a:pt x="169903" y="739995"/>
                  </a:lnTo>
                  <a:lnTo>
                    <a:pt x="161448" y="746621"/>
                  </a:lnTo>
                  <a:lnTo>
                    <a:pt x="153785" y="753513"/>
                  </a:lnTo>
                  <a:lnTo>
                    <a:pt x="146122" y="760669"/>
                  </a:lnTo>
                  <a:lnTo>
                    <a:pt x="138988" y="768355"/>
                  </a:lnTo>
                  <a:lnTo>
                    <a:pt x="132118" y="776572"/>
                  </a:lnTo>
                  <a:lnTo>
                    <a:pt x="125512" y="784523"/>
                  </a:lnTo>
                  <a:lnTo>
                    <a:pt x="119170" y="793270"/>
                  </a:lnTo>
                  <a:lnTo>
                    <a:pt x="113621" y="802282"/>
                  </a:lnTo>
                  <a:lnTo>
                    <a:pt x="108337" y="811293"/>
                  </a:lnTo>
                  <a:lnTo>
                    <a:pt x="103580" y="820835"/>
                  </a:lnTo>
                  <a:lnTo>
                    <a:pt x="99353" y="830642"/>
                  </a:lnTo>
                  <a:lnTo>
                    <a:pt x="95389" y="840448"/>
                  </a:lnTo>
                  <a:lnTo>
                    <a:pt x="91954" y="850520"/>
                  </a:lnTo>
                  <a:lnTo>
                    <a:pt x="89047" y="861122"/>
                  </a:lnTo>
                  <a:lnTo>
                    <a:pt x="86405" y="871724"/>
                  </a:lnTo>
                  <a:lnTo>
                    <a:pt x="84555" y="882326"/>
                  </a:lnTo>
                  <a:lnTo>
                    <a:pt x="82970" y="893458"/>
                  </a:lnTo>
                  <a:lnTo>
                    <a:pt x="82177" y="904590"/>
                  </a:lnTo>
                  <a:lnTo>
                    <a:pt x="81913" y="915722"/>
                  </a:lnTo>
                  <a:lnTo>
                    <a:pt x="82177" y="927119"/>
                  </a:lnTo>
                  <a:lnTo>
                    <a:pt x="82970" y="938251"/>
                  </a:lnTo>
                  <a:lnTo>
                    <a:pt x="84555" y="949118"/>
                  </a:lnTo>
                  <a:lnTo>
                    <a:pt x="86405" y="959985"/>
                  </a:lnTo>
                  <a:lnTo>
                    <a:pt x="89047" y="970587"/>
                  </a:lnTo>
                  <a:lnTo>
                    <a:pt x="91954" y="980924"/>
                  </a:lnTo>
                  <a:lnTo>
                    <a:pt x="95389" y="991261"/>
                  </a:lnTo>
                  <a:lnTo>
                    <a:pt x="99353" y="1001333"/>
                  </a:lnTo>
                  <a:lnTo>
                    <a:pt x="103580" y="1011140"/>
                  </a:lnTo>
                  <a:lnTo>
                    <a:pt x="108337" y="1020416"/>
                  </a:lnTo>
                  <a:lnTo>
                    <a:pt x="113621" y="1029693"/>
                  </a:lnTo>
                  <a:lnTo>
                    <a:pt x="119170" y="1038440"/>
                  </a:lnTo>
                  <a:lnTo>
                    <a:pt x="125512" y="1047186"/>
                  </a:lnTo>
                  <a:lnTo>
                    <a:pt x="132118" y="1055403"/>
                  </a:lnTo>
                  <a:lnTo>
                    <a:pt x="138988" y="1063354"/>
                  </a:lnTo>
                  <a:lnTo>
                    <a:pt x="146122" y="1071041"/>
                  </a:lnTo>
                  <a:lnTo>
                    <a:pt x="153785" y="1078197"/>
                  </a:lnTo>
                  <a:lnTo>
                    <a:pt x="161448" y="1085088"/>
                  </a:lnTo>
                  <a:lnTo>
                    <a:pt x="169903" y="1091714"/>
                  </a:lnTo>
                  <a:lnTo>
                    <a:pt x="178359" y="1097810"/>
                  </a:lnTo>
                  <a:lnTo>
                    <a:pt x="187343" y="1103376"/>
                  </a:lnTo>
                  <a:lnTo>
                    <a:pt x="196591" y="1108942"/>
                  </a:lnTo>
                  <a:lnTo>
                    <a:pt x="206104" y="1113713"/>
                  </a:lnTo>
                  <a:lnTo>
                    <a:pt x="215616" y="1117954"/>
                  </a:lnTo>
                  <a:lnTo>
                    <a:pt x="225393" y="1121930"/>
                  </a:lnTo>
                  <a:lnTo>
                    <a:pt x="235698" y="1125375"/>
                  </a:lnTo>
                  <a:lnTo>
                    <a:pt x="246003" y="1128291"/>
                  </a:lnTo>
                  <a:lnTo>
                    <a:pt x="256572" y="1130941"/>
                  </a:lnTo>
                  <a:lnTo>
                    <a:pt x="267406" y="1132797"/>
                  </a:lnTo>
                  <a:lnTo>
                    <a:pt x="278504" y="1134387"/>
                  </a:lnTo>
                  <a:lnTo>
                    <a:pt x="289338" y="1135182"/>
                  </a:lnTo>
                  <a:lnTo>
                    <a:pt x="300700" y="1135447"/>
                  </a:lnTo>
                  <a:lnTo>
                    <a:pt x="311797" y="1135182"/>
                  </a:lnTo>
                  <a:lnTo>
                    <a:pt x="322895" y="1134387"/>
                  </a:lnTo>
                  <a:lnTo>
                    <a:pt x="333993" y="1132797"/>
                  </a:lnTo>
                  <a:lnTo>
                    <a:pt x="344827" y="1130941"/>
                  </a:lnTo>
                  <a:lnTo>
                    <a:pt x="355396" y="1128291"/>
                  </a:lnTo>
                  <a:lnTo>
                    <a:pt x="365701" y="1125375"/>
                  </a:lnTo>
                  <a:lnTo>
                    <a:pt x="376007" y="1121930"/>
                  </a:lnTo>
                  <a:lnTo>
                    <a:pt x="386048" y="1117954"/>
                  </a:lnTo>
                  <a:lnTo>
                    <a:pt x="395560" y="1113713"/>
                  </a:lnTo>
                  <a:lnTo>
                    <a:pt x="405072" y="1108942"/>
                  </a:lnTo>
                  <a:lnTo>
                    <a:pt x="414056" y="1103376"/>
                  </a:lnTo>
                  <a:lnTo>
                    <a:pt x="423040" y="1097810"/>
                  </a:lnTo>
                  <a:lnTo>
                    <a:pt x="431496" y="1091714"/>
                  </a:lnTo>
                  <a:lnTo>
                    <a:pt x="439951" y="1085088"/>
                  </a:lnTo>
                  <a:lnTo>
                    <a:pt x="447878" y="1078197"/>
                  </a:lnTo>
                  <a:lnTo>
                    <a:pt x="455541" y="1071041"/>
                  </a:lnTo>
                  <a:lnTo>
                    <a:pt x="462676" y="1063354"/>
                  </a:lnTo>
                  <a:lnTo>
                    <a:pt x="469546" y="1055403"/>
                  </a:lnTo>
                  <a:lnTo>
                    <a:pt x="476152" y="1047186"/>
                  </a:lnTo>
                  <a:lnTo>
                    <a:pt x="482229" y="1038440"/>
                  </a:lnTo>
                  <a:lnTo>
                    <a:pt x="488042" y="1029693"/>
                  </a:lnTo>
                  <a:lnTo>
                    <a:pt x="493063" y="1020416"/>
                  </a:lnTo>
                  <a:lnTo>
                    <a:pt x="498083" y="1011140"/>
                  </a:lnTo>
                  <a:lnTo>
                    <a:pt x="502311" y="1001333"/>
                  </a:lnTo>
                  <a:lnTo>
                    <a:pt x="506274" y="991261"/>
                  </a:lnTo>
                  <a:lnTo>
                    <a:pt x="509709" y="980924"/>
                  </a:lnTo>
                  <a:lnTo>
                    <a:pt x="512880" y="970587"/>
                  </a:lnTo>
                  <a:lnTo>
                    <a:pt x="515258" y="959985"/>
                  </a:lnTo>
                  <a:lnTo>
                    <a:pt x="517108" y="949118"/>
                  </a:lnTo>
                  <a:lnTo>
                    <a:pt x="518693" y="938251"/>
                  </a:lnTo>
                  <a:lnTo>
                    <a:pt x="519486" y="927119"/>
                  </a:lnTo>
                  <a:lnTo>
                    <a:pt x="519750" y="915722"/>
                  </a:lnTo>
                  <a:lnTo>
                    <a:pt x="519486" y="904590"/>
                  </a:lnTo>
                  <a:lnTo>
                    <a:pt x="518693" y="893458"/>
                  </a:lnTo>
                  <a:lnTo>
                    <a:pt x="517108" y="882326"/>
                  </a:lnTo>
                  <a:lnTo>
                    <a:pt x="515258" y="871724"/>
                  </a:lnTo>
                  <a:lnTo>
                    <a:pt x="512880" y="861122"/>
                  </a:lnTo>
                  <a:lnTo>
                    <a:pt x="509709" y="850520"/>
                  </a:lnTo>
                  <a:lnTo>
                    <a:pt x="506274" y="840448"/>
                  </a:lnTo>
                  <a:lnTo>
                    <a:pt x="502311" y="830642"/>
                  </a:lnTo>
                  <a:lnTo>
                    <a:pt x="498083" y="820835"/>
                  </a:lnTo>
                  <a:lnTo>
                    <a:pt x="493063" y="811293"/>
                  </a:lnTo>
                  <a:lnTo>
                    <a:pt x="487778" y="802282"/>
                  </a:lnTo>
                  <a:lnTo>
                    <a:pt x="481965" y="793270"/>
                  </a:lnTo>
                  <a:lnTo>
                    <a:pt x="476152" y="784523"/>
                  </a:lnTo>
                  <a:lnTo>
                    <a:pt x="469546" y="776572"/>
                  </a:lnTo>
                  <a:lnTo>
                    <a:pt x="462676" y="768355"/>
                  </a:lnTo>
                  <a:lnTo>
                    <a:pt x="455541" y="760669"/>
                  </a:lnTo>
                  <a:lnTo>
                    <a:pt x="447878" y="753513"/>
                  </a:lnTo>
                  <a:lnTo>
                    <a:pt x="439951" y="746621"/>
                  </a:lnTo>
                  <a:lnTo>
                    <a:pt x="431496" y="739995"/>
                  </a:lnTo>
                  <a:lnTo>
                    <a:pt x="423040" y="733899"/>
                  </a:lnTo>
                  <a:lnTo>
                    <a:pt x="414056" y="728068"/>
                  </a:lnTo>
                  <a:lnTo>
                    <a:pt x="405072" y="723032"/>
                  </a:lnTo>
                  <a:lnTo>
                    <a:pt x="395560" y="717996"/>
                  </a:lnTo>
                  <a:lnTo>
                    <a:pt x="386048" y="713755"/>
                  </a:lnTo>
                  <a:lnTo>
                    <a:pt x="376007" y="709780"/>
                  </a:lnTo>
                  <a:lnTo>
                    <a:pt x="365701" y="706334"/>
                  </a:lnTo>
                  <a:lnTo>
                    <a:pt x="355396" y="703418"/>
                  </a:lnTo>
                  <a:lnTo>
                    <a:pt x="344563" y="701033"/>
                  </a:lnTo>
                  <a:lnTo>
                    <a:pt x="333993" y="698913"/>
                  </a:lnTo>
                  <a:lnTo>
                    <a:pt x="322895" y="697587"/>
                  </a:lnTo>
                  <a:lnTo>
                    <a:pt x="311797" y="696527"/>
                  </a:lnTo>
                  <a:lnTo>
                    <a:pt x="300700" y="696262"/>
                  </a:lnTo>
                  <a:close/>
                  <a:moveTo>
                    <a:pt x="1157546" y="614362"/>
                  </a:moveTo>
                  <a:lnTo>
                    <a:pt x="1165490" y="614362"/>
                  </a:lnTo>
                  <a:lnTo>
                    <a:pt x="1173170" y="614362"/>
                  </a:lnTo>
                  <a:lnTo>
                    <a:pt x="1180849" y="614627"/>
                  </a:lnTo>
                  <a:lnTo>
                    <a:pt x="1188794" y="615157"/>
                  </a:lnTo>
                  <a:lnTo>
                    <a:pt x="1196209" y="615687"/>
                  </a:lnTo>
                  <a:lnTo>
                    <a:pt x="1203888" y="616483"/>
                  </a:lnTo>
                  <a:lnTo>
                    <a:pt x="1211303" y="617808"/>
                  </a:lnTo>
                  <a:lnTo>
                    <a:pt x="1218718" y="618868"/>
                  </a:lnTo>
                  <a:lnTo>
                    <a:pt x="1226133" y="620193"/>
                  </a:lnTo>
                  <a:lnTo>
                    <a:pt x="1233283" y="622049"/>
                  </a:lnTo>
                  <a:lnTo>
                    <a:pt x="1240698" y="623639"/>
                  </a:lnTo>
                  <a:lnTo>
                    <a:pt x="1247848" y="625759"/>
                  </a:lnTo>
                  <a:lnTo>
                    <a:pt x="1254998" y="627615"/>
                  </a:lnTo>
                  <a:lnTo>
                    <a:pt x="1261883" y="630000"/>
                  </a:lnTo>
                  <a:lnTo>
                    <a:pt x="1269033" y="632386"/>
                  </a:lnTo>
                  <a:lnTo>
                    <a:pt x="1275918" y="635036"/>
                  </a:lnTo>
                  <a:lnTo>
                    <a:pt x="1282803" y="637687"/>
                  </a:lnTo>
                  <a:lnTo>
                    <a:pt x="1289159" y="640867"/>
                  </a:lnTo>
                  <a:lnTo>
                    <a:pt x="1295779" y="643783"/>
                  </a:lnTo>
                  <a:lnTo>
                    <a:pt x="1302400" y="647228"/>
                  </a:lnTo>
                  <a:lnTo>
                    <a:pt x="1309020" y="650674"/>
                  </a:lnTo>
                  <a:lnTo>
                    <a:pt x="1315376" y="654119"/>
                  </a:lnTo>
                  <a:lnTo>
                    <a:pt x="1321466" y="657830"/>
                  </a:lnTo>
                  <a:lnTo>
                    <a:pt x="1327557" y="661806"/>
                  </a:lnTo>
                  <a:lnTo>
                    <a:pt x="1333913" y="665517"/>
                  </a:lnTo>
                  <a:lnTo>
                    <a:pt x="1339474" y="669757"/>
                  </a:lnTo>
                  <a:lnTo>
                    <a:pt x="1345565" y="673998"/>
                  </a:lnTo>
                  <a:lnTo>
                    <a:pt x="1351391" y="678239"/>
                  </a:lnTo>
                  <a:lnTo>
                    <a:pt x="1356952" y="683010"/>
                  </a:lnTo>
                  <a:lnTo>
                    <a:pt x="1362513" y="687516"/>
                  </a:lnTo>
                  <a:lnTo>
                    <a:pt x="1367809" y="692286"/>
                  </a:lnTo>
                  <a:lnTo>
                    <a:pt x="1373370" y="697587"/>
                  </a:lnTo>
                  <a:lnTo>
                    <a:pt x="1378402" y="702358"/>
                  </a:lnTo>
                  <a:lnTo>
                    <a:pt x="1383433" y="707394"/>
                  </a:lnTo>
                  <a:lnTo>
                    <a:pt x="1388465" y="712960"/>
                  </a:lnTo>
                  <a:lnTo>
                    <a:pt x="1392967" y="718261"/>
                  </a:lnTo>
                  <a:lnTo>
                    <a:pt x="1397998" y="723827"/>
                  </a:lnTo>
                  <a:lnTo>
                    <a:pt x="1402500" y="729658"/>
                  </a:lnTo>
                  <a:lnTo>
                    <a:pt x="1406737" y="735224"/>
                  </a:lnTo>
                  <a:lnTo>
                    <a:pt x="1410974" y="741055"/>
                  </a:lnTo>
                  <a:lnTo>
                    <a:pt x="1414946" y="746886"/>
                  </a:lnTo>
                  <a:lnTo>
                    <a:pt x="1418919" y="752983"/>
                  </a:lnTo>
                  <a:lnTo>
                    <a:pt x="1423156" y="759344"/>
                  </a:lnTo>
                  <a:lnTo>
                    <a:pt x="1426863" y="765705"/>
                  </a:lnTo>
                  <a:lnTo>
                    <a:pt x="1430306" y="771801"/>
                  </a:lnTo>
                  <a:lnTo>
                    <a:pt x="1433483" y="778427"/>
                  </a:lnTo>
                  <a:lnTo>
                    <a:pt x="1436926" y="785053"/>
                  </a:lnTo>
                  <a:lnTo>
                    <a:pt x="1439839" y="791680"/>
                  </a:lnTo>
                  <a:lnTo>
                    <a:pt x="1443017" y="798306"/>
                  </a:lnTo>
                  <a:lnTo>
                    <a:pt x="1445665" y="804932"/>
                  </a:lnTo>
                  <a:lnTo>
                    <a:pt x="1448578" y="811823"/>
                  </a:lnTo>
                  <a:lnTo>
                    <a:pt x="1450696" y="818980"/>
                  </a:lnTo>
                  <a:lnTo>
                    <a:pt x="1453080" y="825871"/>
                  </a:lnTo>
                  <a:lnTo>
                    <a:pt x="1455463" y="833027"/>
                  </a:lnTo>
                  <a:lnTo>
                    <a:pt x="1457052" y="840183"/>
                  </a:lnTo>
                  <a:lnTo>
                    <a:pt x="1459171" y="847605"/>
                  </a:lnTo>
                  <a:lnTo>
                    <a:pt x="1460495" y="854761"/>
                  </a:lnTo>
                  <a:lnTo>
                    <a:pt x="1461819" y="862182"/>
                  </a:lnTo>
                  <a:lnTo>
                    <a:pt x="1463143" y="869604"/>
                  </a:lnTo>
                  <a:lnTo>
                    <a:pt x="1464202" y="877555"/>
                  </a:lnTo>
                  <a:lnTo>
                    <a:pt x="1464997" y="884977"/>
                  </a:lnTo>
                  <a:lnTo>
                    <a:pt x="1465791" y="892663"/>
                  </a:lnTo>
                  <a:lnTo>
                    <a:pt x="1466321" y="900349"/>
                  </a:lnTo>
                  <a:lnTo>
                    <a:pt x="1466585" y="908036"/>
                  </a:lnTo>
                  <a:lnTo>
                    <a:pt x="1466850" y="915722"/>
                  </a:lnTo>
                  <a:lnTo>
                    <a:pt x="1466585" y="923674"/>
                  </a:lnTo>
                  <a:lnTo>
                    <a:pt x="1466321" y="931625"/>
                  </a:lnTo>
                  <a:lnTo>
                    <a:pt x="1465791" y="939046"/>
                  </a:lnTo>
                  <a:lnTo>
                    <a:pt x="1464997" y="946733"/>
                  </a:lnTo>
                  <a:lnTo>
                    <a:pt x="1464202" y="954419"/>
                  </a:lnTo>
                  <a:lnTo>
                    <a:pt x="1463143" y="961841"/>
                  </a:lnTo>
                  <a:lnTo>
                    <a:pt x="1461819" y="969262"/>
                  </a:lnTo>
                  <a:lnTo>
                    <a:pt x="1460495" y="976683"/>
                  </a:lnTo>
                  <a:lnTo>
                    <a:pt x="1459171" y="984105"/>
                  </a:lnTo>
                  <a:lnTo>
                    <a:pt x="1457052" y="991261"/>
                  </a:lnTo>
                  <a:lnTo>
                    <a:pt x="1455463" y="998417"/>
                  </a:lnTo>
                  <a:lnTo>
                    <a:pt x="1453080" y="1005574"/>
                  </a:lnTo>
                  <a:lnTo>
                    <a:pt x="1450696" y="1012730"/>
                  </a:lnTo>
                  <a:lnTo>
                    <a:pt x="1448578" y="1019621"/>
                  </a:lnTo>
                  <a:lnTo>
                    <a:pt x="1445665" y="1026512"/>
                  </a:lnTo>
                  <a:lnTo>
                    <a:pt x="1443017" y="1033404"/>
                  </a:lnTo>
                  <a:lnTo>
                    <a:pt x="1439839" y="1040295"/>
                  </a:lnTo>
                  <a:lnTo>
                    <a:pt x="1436926" y="1046921"/>
                  </a:lnTo>
                  <a:lnTo>
                    <a:pt x="1433483" y="1053282"/>
                  </a:lnTo>
                  <a:lnTo>
                    <a:pt x="1430306" y="1059643"/>
                  </a:lnTo>
                  <a:lnTo>
                    <a:pt x="1426863" y="1066270"/>
                  </a:lnTo>
                  <a:lnTo>
                    <a:pt x="1423156" y="1072631"/>
                  </a:lnTo>
                  <a:lnTo>
                    <a:pt x="1418919" y="1078462"/>
                  </a:lnTo>
                  <a:lnTo>
                    <a:pt x="1414946" y="1084558"/>
                  </a:lnTo>
                  <a:lnTo>
                    <a:pt x="1410974" y="1090654"/>
                  </a:lnTo>
                  <a:lnTo>
                    <a:pt x="1406737" y="1096485"/>
                  </a:lnTo>
                  <a:lnTo>
                    <a:pt x="1402500" y="1102316"/>
                  </a:lnTo>
                  <a:lnTo>
                    <a:pt x="1397998" y="1107882"/>
                  </a:lnTo>
                  <a:lnTo>
                    <a:pt x="1392967" y="1113448"/>
                  </a:lnTo>
                  <a:lnTo>
                    <a:pt x="1388465" y="1118749"/>
                  </a:lnTo>
                  <a:lnTo>
                    <a:pt x="1383433" y="1124050"/>
                  </a:lnTo>
                  <a:lnTo>
                    <a:pt x="1378402" y="1129086"/>
                  </a:lnTo>
                  <a:lnTo>
                    <a:pt x="1373370" y="1134387"/>
                  </a:lnTo>
                  <a:lnTo>
                    <a:pt x="1367809" y="1139158"/>
                  </a:lnTo>
                  <a:lnTo>
                    <a:pt x="1362513" y="1143929"/>
                  </a:lnTo>
                  <a:lnTo>
                    <a:pt x="1356952" y="1148965"/>
                  </a:lnTo>
                  <a:lnTo>
                    <a:pt x="1351391" y="1153205"/>
                  </a:lnTo>
                  <a:lnTo>
                    <a:pt x="1345565" y="1157711"/>
                  </a:lnTo>
                  <a:lnTo>
                    <a:pt x="1339474" y="1161952"/>
                  </a:lnTo>
                  <a:lnTo>
                    <a:pt x="1333913" y="1166193"/>
                  </a:lnTo>
                  <a:lnTo>
                    <a:pt x="1327557" y="1170169"/>
                  </a:lnTo>
                  <a:lnTo>
                    <a:pt x="1321466" y="1174144"/>
                  </a:lnTo>
                  <a:lnTo>
                    <a:pt x="1315376" y="1177855"/>
                  </a:lnTo>
                  <a:lnTo>
                    <a:pt x="1309020" y="1181301"/>
                  </a:lnTo>
                  <a:lnTo>
                    <a:pt x="1302400" y="1184746"/>
                  </a:lnTo>
                  <a:lnTo>
                    <a:pt x="1295779" y="1187927"/>
                  </a:lnTo>
                  <a:lnTo>
                    <a:pt x="1289159" y="1190842"/>
                  </a:lnTo>
                  <a:lnTo>
                    <a:pt x="1282803" y="1193758"/>
                  </a:lnTo>
                  <a:lnTo>
                    <a:pt x="1275918" y="1196673"/>
                  </a:lnTo>
                  <a:lnTo>
                    <a:pt x="1269033" y="1199324"/>
                  </a:lnTo>
                  <a:lnTo>
                    <a:pt x="1261883" y="1201974"/>
                  </a:lnTo>
                  <a:lnTo>
                    <a:pt x="1254998" y="1204095"/>
                  </a:lnTo>
                  <a:lnTo>
                    <a:pt x="1247848" y="1206215"/>
                  </a:lnTo>
                  <a:lnTo>
                    <a:pt x="1240698" y="1208070"/>
                  </a:lnTo>
                  <a:lnTo>
                    <a:pt x="1233283" y="1209926"/>
                  </a:lnTo>
                  <a:lnTo>
                    <a:pt x="1226133" y="1211516"/>
                  </a:lnTo>
                  <a:lnTo>
                    <a:pt x="1218718" y="1213106"/>
                  </a:lnTo>
                  <a:lnTo>
                    <a:pt x="1211303" y="1214167"/>
                  </a:lnTo>
                  <a:lnTo>
                    <a:pt x="1203888" y="1215227"/>
                  </a:lnTo>
                  <a:lnTo>
                    <a:pt x="1196209" y="1216022"/>
                  </a:lnTo>
                  <a:lnTo>
                    <a:pt x="1188794" y="1216817"/>
                  </a:lnTo>
                  <a:lnTo>
                    <a:pt x="1180849" y="1217347"/>
                  </a:lnTo>
                  <a:lnTo>
                    <a:pt x="1173170" y="1217612"/>
                  </a:lnTo>
                  <a:lnTo>
                    <a:pt x="1165490" y="1217612"/>
                  </a:lnTo>
                  <a:lnTo>
                    <a:pt x="1157546" y="1217612"/>
                  </a:lnTo>
                  <a:lnTo>
                    <a:pt x="1149866" y="1217347"/>
                  </a:lnTo>
                  <a:lnTo>
                    <a:pt x="1142186" y="1216817"/>
                  </a:lnTo>
                  <a:lnTo>
                    <a:pt x="1134771" y="1216022"/>
                  </a:lnTo>
                  <a:lnTo>
                    <a:pt x="1126827" y="1215227"/>
                  </a:lnTo>
                  <a:lnTo>
                    <a:pt x="1119412" y="1214167"/>
                  </a:lnTo>
                  <a:lnTo>
                    <a:pt x="1111997" y="1213106"/>
                  </a:lnTo>
                  <a:lnTo>
                    <a:pt x="1104582" y="1211516"/>
                  </a:lnTo>
                  <a:lnTo>
                    <a:pt x="1097168" y="1209926"/>
                  </a:lnTo>
                  <a:lnTo>
                    <a:pt x="1090018" y="1208070"/>
                  </a:lnTo>
                  <a:lnTo>
                    <a:pt x="1082868" y="1206215"/>
                  </a:lnTo>
                  <a:lnTo>
                    <a:pt x="1075718" y="1204095"/>
                  </a:lnTo>
                  <a:lnTo>
                    <a:pt x="1068568" y="1201974"/>
                  </a:lnTo>
                  <a:lnTo>
                    <a:pt x="1061682" y="1199324"/>
                  </a:lnTo>
                  <a:lnTo>
                    <a:pt x="1054797" y="1196673"/>
                  </a:lnTo>
                  <a:lnTo>
                    <a:pt x="1048177" y="1193758"/>
                  </a:lnTo>
                  <a:lnTo>
                    <a:pt x="1041292" y="1190842"/>
                  </a:lnTo>
                  <a:lnTo>
                    <a:pt x="1034671" y="1187927"/>
                  </a:lnTo>
                  <a:lnTo>
                    <a:pt x="1028051" y="1184746"/>
                  </a:lnTo>
                  <a:lnTo>
                    <a:pt x="1021695" y="1181301"/>
                  </a:lnTo>
                  <a:lnTo>
                    <a:pt x="1015075" y="1177855"/>
                  </a:lnTo>
                  <a:lnTo>
                    <a:pt x="1009249" y="1174144"/>
                  </a:lnTo>
                  <a:lnTo>
                    <a:pt x="1002893" y="1170169"/>
                  </a:lnTo>
                  <a:lnTo>
                    <a:pt x="996803" y="1166193"/>
                  </a:lnTo>
                  <a:lnTo>
                    <a:pt x="990977" y="1161952"/>
                  </a:lnTo>
                  <a:lnTo>
                    <a:pt x="984886" y="1157711"/>
                  </a:lnTo>
                  <a:lnTo>
                    <a:pt x="979060" y="1153205"/>
                  </a:lnTo>
                  <a:lnTo>
                    <a:pt x="973499" y="1148965"/>
                  </a:lnTo>
                  <a:lnTo>
                    <a:pt x="967938" y="1143929"/>
                  </a:lnTo>
                  <a:lnTo>
                    <a:pt x="962641" y="1139158"/>
                  </a:lnTo>
                  <a:lnTo>
                    <a:pt x="957345" y="1134387"/>
                  </a:lnTo>
                  <a:lnTo>
                    <a:pt x="952049" y="1129351"/>
                  </a:lnTo>
                  <a:lnTo>
                    <a:pt x="947282" y="1124050"/>
                  </a:lnTo>
                  <a:lnTo>
                    <a:pt x="941986" y="1118749"/>
                  </a:lnTo>
                  <a:lnTo>
                    <a:pt x="937484" y="1113448"/>
                  </a:lnTo>
                  <a:lnTo>
                    <a:pt x="932452" y="1107882"/>
                  </a:lnTo>
                  <a:lnTo>
                    <a:pt x="927950" y="1102316"/>
                  </a:lnTo>
                  <a:lnTo>
                    <a:pt x="923713" y="1096485"/>
                  </a:lnTo>
                  <a:lnTo>
                    <a:pt x="919476" y="1090654"/>
                  </a:lnTo>
                  <a:lnTo>
                    <a:pt x="915504" y="1084558"/>
                  </a:lnTo>
                  <a:lnTo>
                    <a:pt x="911532" y="1078462"/>
                  </a:lnTo>
                  <a:lnTo>
                    <a:pt x="907560" y="1072631"/>
                  </a:lnTo>
                  <a:lnTo>
                    <a:pt x="903587" y="1066270"/>
                  </a:lnTo>
                  <a:lnTo>
                    <a:pt x="900410" y="1059643"/>
                  </a:lnTo>
                  <a:lnTo>
                    <a:pt x="896967" y="1053282"/>
                  </a:lnTo>
                  <a:lnTo>
                    <a:pt x="893524" y="1046921"/>
                  </a:lnTo>
                  <a:lnTo>
                    <a:pt x="890347" y="1040295"/>
                  </a:lnTo>
                  <a:lnTo>
                    <a:pt x="887434" y="1033404"/>
                  </a:lnTo>
                  <a:lnTo>
                    <a:pt x="884521" y="1026512"/>
                  </a:lnTo>
                  <a:lnTo>
                    <a:pt x="881873" y="1019621"/>
                  </a:lnTo>
                  <a:lnTo>
                    <a:pt x="879754" y="1012730"/>
                  </a:lnTo>
                  <a:lnTo>
                    <a:pt x="877371" y="1005574"/>
                  </a:lnTo>
                  <a:lnTo>
                    <a:pt x="875252" y="998417"/>
                  </a:lnTo>
                  <a:lnTo>
                    <a:pt x="873134" y="991261"/>
                  </a:lnTo>
                  <a:lnTo>
                    <a:pt x="871545" y="984105"/>
                  </a:lnTo>
                  <a:lnTo>
                    <a:pt x="869956" y="976683"/>
                  </a:lnTo>
                  <a:lnTo>
                    <a:pt x="868632" y="969262"/>
                  </a:lnTo>
                  <a:lnTo>
                    <a:pt x="867043" y="961841"/>
                  </a:lnTo>
                  <a:lnTo>
                    <a:pt x="866248" y="954419"/>
                  </a:lnTo>
                  <a:lnTo>
                    <a:pt x="865454" y="946733"/>
                  </a:lnTo>
                  <a:lnTo>
                    <a:pt x="864660" y="939311"/>
                  </a:lnTo>
                  <a:lnTo>
                    <a:pt x="864395" y="931625"/>
                  </a:lnTo>
                  <a:lnTo>
                    <a:pt x="863600" y="923674"/>
                  </a:lnTo>
                  <a:lnTo>
                    <a:pt x="863600" y="915722"/>
                  </a:lnTo>
                  <a:lnTo>
                    <a:pt x="863600" y="908036"/>
                  </a:lnTo>
                  <a:lnTo>
                    <a:pt x="864395" y="900349"/>
                  </a:lnTo>
                  <a:lnTo>
                    <a:pt x="864660" y="892663"/>
                  </a:lnTo>
                  <a:lnTo>
                    <a:pt x="865454" y="884977"/>
                  </a:lnTo>
                  <a:lnTo>
                    <a:pt x="866248" y="877555"/>
                  </a:lnTo>
                  <a:lnTo>
                    <a:pt x="867043" y="869604"/>
                  </a:lnTo>
                  <a:lnTo>
                    <a:pt x="868632" y="862182"/>
                  </a:lnTo>
                  <a:lnTo>
                    <a:pt x="869956" y="854761"/>
                  </a:lnTo>
                  <a:lnTo>
                    <a:pt x="871545" y="847605"/>
                  </a:lnTo>
                  <a:lnTo>
                    <a:pt x="873134" y="840183"/>
                  </a:lnTo>
                  <a:lnTo>
                    <a:pt x="875252" y="833027"/>
                  </a:lnTo>
                  <a:lnTo>
                    <a:pt x="877371" y="825871"/>
                  </a:lnTo>
                  <a:lnTo>
                    <a:pt x="879754" y="818980"/>
                  </a:lnTo>
                  <a:lnTo>
                    <a:pt x="881873" y="811823"/>
                  </a:lnTo>
                  <a:lnTo>
                    <a:pt x="884521" y="804932"/>
                  </a:lnTo>
                  <a:lnTo>
                    <a:pt x="887434" y="798306"/>
                  </a:lnTo>
                  <a:lnTo>
                    <a:pt x="890347" y="791680"/>
                  </a:lnTo>
                  <a:lnTo>
                    <a:pt x="893524" y="785053"/>
                  </a:lnTo>
                  <a:lnTo>
                    <a:pt x="896967" y="778427"/>
                  </a:lnTo>
                  <a:lnTo>
                    <a:pt x="900410" y="771801"/>
                  </a:lnTo>
                  <a:lnTo>
                    <a:pt x="903587" y="765705"/>
                  </a:lnTo>
                  <a:lnTo>
                    <a:pt x="907560" y="759344"/>
                  </a:lnTo>
                  <a:lnTo>
                    <a:pt x="911532" y="752983"/>
                  </a:lnTo>
                  <a:lnTo>
                    <a:pt x="915504" y="746886"/>
                  </a:lnTo>
                  <a:lnTo>
                    <a:pt x="919476" y="741055"/>
                  </a:lnTo>
                  <a:lnTo>
                    <a:pt x="923713" y="735224"/>
                  </a:lnTo>
                  <a:lnTo>
                    <a:pt x="927950" y="729658"/>
                  </a:lnTo>
                  <a:lnTo>
                    <a:pt x="932452" y="723827"/>
                  </a:lnTo>
                  <a:lnTo>
                    <a:pt x="937484" y="718261"/>
                  </a:lnTo>
                  <a:lnTo>
                    <a:pt x="941986" y="712960"/>
                  </a:lnTo>
                  <a:lnTo>
                    <a:pt x="947282" y="707394"/>
                  </a:lnTo>
                  <a:lnTo>
                    <a:pt x="952049" y="702358"/>
                  </a:lnTo>
                  <a:lnTo>
                    <a:pt x="957345" y="697587"/>
                  </a:lnTo>
                  <a:lnTo>
                    <a:pt x="962641" y="692286"/>
                  </a:lnTo>
                  <a:lnTo>
                    <a:pt x="967938" y="687781"/>
                  </a:lnTo>
                  <a:lnTo>
                    <a:pt x="973499" y="683010"/>
                  </a:lnTo>
                  <a:lnTo>
                    <a:pt x="979060" y="678239"/>
                  </a:lnTo>
                  <a:lnTo>
                    <a:pt x="984886" y="673998"/>
                  </a:lnTo>
                  <a:lnTo>
                    <a:pt x="990977" y="669757"/>
                  </a:lnTo>
                  <a:lnTo>
                    <a:pt x="996803" y="665782"/>
                  </a:lnTo>
                  <a:lnTo>
                    <a:pt x="1002893" y="661806"/>
                  </a:lnTo>
                  <a:lnTo>
                    <a:pt x="1009249" y="657830"/>
                  </a:lnTo>
                  <a:lnTo>
                    <a:pt x="1015075" y="654119"/>
                  </a:lnTo>
                  <a:lnTo>
                    <a:pt x="1021695" y="650674"/>
                  </a:lnTo>
                  <a:lnTo>
                    <a:pt x="1028051" y="647228"/>
                  </a:lnTo>
                  <a:lnTo>
                    <a:pt x="1034671" y="643783"/>
                  </a:lnTo>
                  <a:lnTo>
                    <a:pt x="1041292" y="640867"/>
                  </a:lnTo>
                  <a:lnTo>
                    <a:pt x="1048177" y="637687"/>
                  </a:lnTo>
                  <a:lnTo>
                    <a:pt x="1054797" y="635036"/>
                  </a:lnTo>
                  <a:lnTo>
                    <a:pt x="1061682" y="632386"/>
                  </a:lnTo>
                  <a:lnTo>
                    <a:pt x="1068568" y="630000"/>
                  </a:lnTo>
                  <a:lnTo>
                    <a:pt x="1075718" y="627615"/>
                  </a:lnTo>
                  <a:lnTo>
                    <a:pt x="1082868" y="625759"/>
                  </a:lnTo>
                  <a:lnTo>
                    <a:pt x="1090018" y="623639"/>
                  </a:lnTo>
                  <a:lnTo>
                    <a:pt x="1097168" y="622049"/>
                  </a:lnTo>
                  <a:lnTo>
                    <a:pt x="1104582" y="620193"/>
                  </a:lnTo>
                  <a:lnTo>
                    <a:pt x="1111997" y="618868"/>
                  </a:lnTo>
                  <a:lnTo>
                    <a:pt x="1119412" y="617808"/>
                  </a:lnTo>
                  <a:lnTo>
                    <a:pt x="1126827" y="616483"/>
                  </a:lnTo>
                  <a:lnTo>
                    <a:pt x="1134771" y="615687"/>
                  </a:lnTo>
                  <a:lnTo>
                    <a:pt x="1142186" y="615157"/>
                  </a:lnTo>
                  <a:lnTo>
                    <a:pt x="1149866" y="614627"/>
                  </a:lnTo>
                  <a:lnTo>
                    <a:pt x="1157546" y="614362"/>
                  </a:lnTo>
                  <a:close/>
                  <a:moveTo>
                    <a:pt x="292773" y="614362"/>
                  </a:moveTo>
                  <a:lnTo>
                    <a:pt x="300700" y="614362"/>
                  </a:lnTo>
                  <a:lnTo>
                    <a:pt x="308362" y="614362"/>
                  </a:lnTo>
                  <a:lnTo>
                    <a:pt x="316025" y="614627"/>
                  </a:lnTo>
                  <a:lnTo>
                    <a:pt x="323688" y="615157"/>
                  </a:lnTo>
                  <a:lnTo>
                    <a:pt x="331351" y="615687"/>
                  </a:lnTo>
                  <a:lnTo>
                    <a:pt x="339014" y="616483"/>
                  </a:lnTo>
                  <a:lnTo>
                    <a:pt x="346412" y="617808"/>
                  </a:lnTo>
                  <a:lnTo>
                    <a:pt x="354075" y="618868"/>
                  </a:lnTo>
                  <a:lnTo>
                    <a:pt x="361209" y="620193"/>
                  </a:lnTo>
                  <a:lnTo>
                    <a:pt x="368608" y="622049"/>
                  </a:lnTo>
                  <a:lnTo>
                    <a:pt x="375742" y="623639"/>
                  </a:lnTo>
                  <a:lnTo>
                    <a:pt x="383141" y="625759"/>
                  </a:lnTo>
                  <a:lnTo>
                    <a:pt x="390275" y="627615"/>
                  </a:lnTo>
                  <a:lnTo>
                    <a:pt x="397145" y="630000"/>
                  </a:lnTo>
                  <a:lnTo>
                    <a:pt x="404280" y="632386"/>
                  </a:lnTo>
                  <a:lnTo>
                    <a:pt x="411150" y="635036"/>
                  </a:lnTo>
                  <a:lnTo>
                    <a:pt x="418020" y="637687"/>
                  </a:lnTo>
                  <a:lnTo>
                    <a:pt x="424362" y="640867"/>
                  </a:lnTo>
                  <a:lnTo>
                    <a:pt x="430967" y="643783"/>
                  </a:lnTo>
                  <a:lnTo>
                    <a:pt x="437573" y="647228"/>
                  </a:lnTo>
                  <a:lnTo>
                    <a:pt x="444179" y="650674"/>
                  </a:lnTo>
                  <a:lnTo>
                    <a:pt x="450521" y="654119"/>
                  </a:lnTo>
                  <a:lnTo>
                    <a:pt x="456598" y="657830"/>
                  </a:lnTo>
                  <a:lnTo>
                    <a:pt x="462940" y="661806"/>
                  </a:lnTo>
                  <a:lnTo>
                    <a:pt x="469017" y="665782"/>
                  </a:lnTo>
                  <a:lnTo>
                    <a:pt x="474830" y="669757"/>
                  </a:lnTo>
                  <a:lnTo>
                    <a:pt x="480644" y="673998"/>
                  </a:lnTo>
                  <a:lnTo>
                    <a:pt x="486457" y="678239"/>
                  </a:lnTo>
                  <a:lnTo>
                    <a:pt x="492006" y="683010"/>
                  </a:lnTo>
                  <a:lnTo>
                    <a:pt x="497555" y="687781"/>
                  </a:lnTo>
                  <a:lnTo>
                    <a:pt x="502839" y="692286"/>
                  </a:lnTo>
                  <a:lnTo>
                    <a:pt x="508388" y="697587"/>
                  </a:lnTo>
                  <a:lnTo>
                    <a:pt x="513409" y="702358"/>
                  </a:lnTo>
                  <a:lnTo>
                    <a:pt x="518693" y="707394"/>
                  </a:lnTo>
                  <a:lnTo>
                    <a:pt x="523450" y="712960"/>
                  </a:lnTo>
                  <a:lnTo>
                    <a:pt x="528206" y="718261"/>
                  </a:lnTo>
                  <a:lnTo>
                    <a:pt x="532698" y="723827"/>
                  </a:lnTo>
                  <a:lnTo>
                    <a:pt x="537454" y="729658"/>
                  </a:lnTo>
                  <a:lnTo>
                    <a:pt x="541682" y="735224"/>
                  </a:lnTo>
                  <a:lnTo>
                    <a:pt x="545910" y="741055"/>
                  </a:lnTo>
                  <a:lnTo>
                    <a:pt x="550137" y="746886"/>
                  </a:lnTo>
                  <a:lnTo>
                    <a:pt x="554101" y="753248"/>
                  </a:lnTo>
                  <a:lnTo>
                    <a:pt x="557800" y="759344"/>
                  </a:lnTo>
                  <a:lnTo>
                    <a:pt x="561500" y="765705"/>
                  </a:lnTo>
                  <a:lnTo>
                    <a:pt x="565463" y="771801"/>
                  </a:lnTo>
                  <a:lnTo>
                    <a:pt x="568634" y="778427"/>
                  </a:lnTo>
                  <a:lnTo>
                    <a:pt x="571805" y="785053"/>
                  </a:lnTo>
                  <a:lnTo>
                    <a:pt x="574975" y="791680"/>
                  </a:lnTo>
                  <a:lnTo>
                    <a:pt x="577882" y="798306"/>
                  </a:lnTo>
                  <a:lnTo>
                    <a:pt x="580789" y="804932"/>
                  </a:lnTo>
                  <a:lnTo>
                    <a:pt x="583431" y="811823"/>
                  </a:lnTo>
                  <a:lnTo>
                    <a:pt x="585809" y="818980"/>
                  </a:lnTo>
                  <a:lnTo>
                    <a:pt x="588187" y="825871"/>
                  </a:lnTo>
                  <a:lnTo>
                    <a:pt x="590037" y="833027"/>
                  </a:lnTo>
                  <a:lnTo>
                    <a:pt x="592151" y="840183"/>
                  </a:lnTo>
                  <a:lnTo>
                    <a:pt x="593736" y="847605"/>
                  </a:lnTo>
                  <a:lnTo>
                    <a:pt x="595586" y="855026"/>
                  </a:lnTo>
                  <a:lnTo>
                    <a:pt x="596907" y="862182"/>
                  </a:lnTo>
                  <a:lnTo>
                    <a:pt x="598228" y="869604"/>
                  </a:lnTo>
                  <a:lnTo>
                    <a:pt x="599285" y="877555"/>
                  </a:lnTo>
                  <a:lnTo>
                    <a:pt x="600078" y="884977"/>
                  </a:lnTo>
                  <a:lnTo>
                    <a:pt x="600606" y="892663"/>
                  </a:lnTo>
                  <a:lnTo>
                    <a:pt x="601135" y="900349"/>
                  </a:lnTo>
                  <a:lnTo>
                    <a:pt x="601663" y="908036"/>
                  </a:lnTo>
                  <a:lnTo>
                    <a:pt x="601663" y="915722"/>
                  </a:lnTo>
                  <a:lnTo>
                    <a:pt x="601663" y="923409"/>
                  </a:lnTo>
                  <a:lnTo>
                    <a:pt x="601135" y="931625"/>
                  </a:lnTo>
                  <a:lnTo>
                    <a:pt x="600606" y="939046"/>
                  </a:lnTo>
                  <a:lnTo>
                    <a:pt x="600078" y="946733"/>
                  </a:lnTo>
                  <a:lnTo>
                    <a:pt x="599285" y="954419"/>
                  </a:lnTo>
                  <a:lnTo>
                    <a:pt x="598228" y="961841"/>
                  </a:lnTo>
                  <a:lnTo>
                    <a:pt x="596907" y="969262"/>
                  </a:lnTo>
                  <a:lnTo>
                    <a:pt x="595586" y="976683"/>
                  </a:lnTo>
                  <a:lnTo>
                    <a:pt x="593736" y="984105"/>
                  </a:lnTo>
                  <a:lnTo>
                    <a:pt x="592151" y="991261"/>
                  </a:lnTo>
                  <a:lnTo>
                    <a:pt x="590037" y="998417"/>
                  </a:lnTo>
                  <a:lnTo>
                    <a:pt x="588187" y="1005574"/>
                  </a:lnTo>
                  <a:lnTo>
                    <a:pt x="585809" y="1012730"/>
                  </a:lnTo>
                  <a:lnTo>
                    <a:pt x="583431" y="1019621"/>
                  </a:lnTo>
                  <a:lnTo>
                    <a:pt x="580789" y="1026512"/>
                  </a:lnTo>
                  <a:lnTo>
                    <a:pt x="577882" y="1033404"/>
                  </a:lnTo>
                  <a:lnTo>
                    <a:pt x="574975" y="1040295"/>
                  </a:lnTo>
                  <a:lnTo>
                    <a:pt x="571805" y="1046921"/>
                  </a:lnTo>
                  <a:lnTo>
                    <a:pt x="568634" y="1053282"/>
                  </a:lnTo>
                  <a:lnTo>
                    <a:pt x="565463" y="1059643"/>
                  </a:lnTo>
                  <a:lnTo>
                    <a:pt x="561500" y="1066270"/>
                  </a:lnTo>
                  <a:lnTo>
                    <a:pt x="557800" y="1072631"/>
                  </a:lnTo>
                  <a:lnTo>
                    <a:pt x="554101" y="1078462"/>
                  </a:lnTo>
                  <a:lnTo>
                    <a:pt x="550137" y="1084558"/>
                  </a:lnTo>
                  <a:lnTo>
                    <a:pt x="545910" y="1090654"/>
                  </a:lnTo>
                  <a:lnTo>
                    <a:pt x="541682" y="1096485"/>
                  </a:lnTo>
                  <a:lnTo>
                    <a:pt x="537454" y="1102316"/>
                  </a:lnTo>
                  <a:lnTo>
                    <a:pt x="532698" y="1107882"/>
                  </a:lnTo>
                  <a:lnTo>
                    <a:pt x="528206" y="1113448"/>
                  </a:lnTo>
                  <a:lnTo>
                    <a:pt x="523450" y="1118749"/>
                  </a:lnTo>
                  <a:lnTo>
                    <a:pt x="518693" y="1124050"/>
                  </a:lnTo>
                  <a:lnTo>
                    <a:pt x="513409" y="1129086"/>
                  </a:lnTo>
                  <a:lnTo>
                    <a:pt x="508388" y="1134387"/>
                  </a:lnTo>
                  <a:lnTo>
                    <a:pt x="502839" y="1139158"/>
                  </a:lnTo>
                  <a:lnTo>
                    <a:pt x="497555" y="1143929"/>
                  </a:lnTo>
                  <a:lnTo>
                    <a:pt x="492006" y="1148965"/>
                  </a:lnTo>
                  <a:lnTo>
                    <a:pt x="486457" y="1153205"/>
                  </a:lnTo>
                  <a:lnTo>
                    <a:pt x="480644" y="1157711"/>
                  </a:lnTo>
                  <a:lnTo>
                    <a:pt x="474830" y="1161952"/>
                  </a:lnTo>
                  <a:lnTo>
                    <a:pt x="469017" y="1166193"/>
                  </a:lnTo>
                  <a:lnTo>
                    <a:pt x="462940" y="1170169"/>
                  </a:lnTo>
                  <a:lnTo>
                    <a:pt x="456598" y="1174144"/>
                  </a:lnTo>
                  <a:lnTo>
                    <a:pt x="450521" y="1177855"/>
                  </a:lnTo>
                  <a:lnTo>
                    <a:pt x="444179" y="1181301"/>
                  </a:lnTo>
                  <a:lnTo>
                    <a:pt x="437573" y="1184746"/>
                  </a:lnTo>
                  <a:lnTo>
                    <a:pt x="430967" y="1187927"/>
                  </a:lnTo>
                  <a:lnTo>
                    <a:pt x="424362" y="1190842"/>
                  </a:lnTo>
                  <a:lnTo>
                    <a:pt x="418020" y="1193758"/>
                  </a:lnTo>
                  <a:lnTo>
                    <a:pt x="411150" y="1196673"/>
                  </a:lnTo>
                  <a:lnTo>
                    <a:pt x="404280" y="1199324"/>
                  </a:lnTo>
                  <a:lnTo>
                    <a:pt x="397145" y="1201974"/>
                  </a:lnTo>
                  <a:lnTo>
                    <a:pt x="390275" y="1204095"/>
                  </a:lnTo>
                  <a:lnTo>
                    <a:pt x="383141" y="1206215"/>
                  </a:lnTo>
                  <a:lnTo>
                    <a:pt x="375742" y="1208070"/>
                  </a:lnTo>
                  <a:lnTo>
                    <a:pt x="368608" y="1209926"/>
                  </a:lnTo>
                  <a:lnTo>
                    <a:pt x="361209" y="1211516"/>
                  </a:lnTo>
                  <a:lnTo>
                    <a:pt x="354075" y="1213106"/>
                  </a:lnTo>
                  <a:lnTo>
                    <a:pt x="346412" y="1214167"/>
                  </a:lnTo>
                  <a:lnTo>
                    <a:pt x="339014" y="1215227"/>
                  </a:lnTo>
                  <a:lnTo>
                    <a:pt x="331351" y="1216022"/>
                  </a:lnTo>
                  <a:lnTo>
                    <a:pt x="323688" y="1216817"/>
                  </a:lnTo>
                  <a:lnTo>
                    <a:pt x="316025" y="1217347"/>
                  </a:lnTo>
                  <a:lnTo>
                    <a:pt x="308362" y="1217612"/>
                  </a:lnTo>
                  <a:lnTo>
                    <a:pt x="300700" y="1217612"/>
                  </a:lnTo>
                  <a:lnTo>
                    <a:pt x="292773" y="1217612"/>
                  </a:lnTo>
                  <a:lnTo>
                    <a:pt x="285110" y="1217347"/>
                  </a:lnTo>
                  <a:lnTo>
                    <a:pt x="277447" y="1216817"/>
                  </a:lnTo>
                  <a:lnTo>
                    <a:pt x="269784" y="1216022"/>
                  </a:lnTo>
                  <a:lnTo>
                    <a:pt x="262386" y="1215227"/>
                  </a:lnTo>
                  <a:lnTo>
                    <a:pt x="254723" y="1214167"/>
                  </a:lnTo>
                  <a:lnTo>
                    <a:pt x="247324" y="1213106"/>
                  </a:lnTo>
                  <a:lnTo>
                    <a:pt x="240190" y="1211516"/>
                  </a:lnTo>
                  <a:lnTo>
                    <a:pt x="232791" y="1209926"/>
                  </a:lnTo>
                  <a:lnTo>
                    <a:pt x="225657" y="1208070"/>
                  </a:lnTo>
                  <a:lnTo>
                    <a:pt x="218258" y="1206215"/>
                  </a:lnTo>
                  <a:lnTo>
                    <a:pt x="211388" y="1204095"/>
                  </a:lnTo>
                  <a:lnTo>
                    <a:pt x="204254" y="1201974"/>
                  </a:lnTo>
                  <a:lnTo>
                    <a:pt x="197384" y="1199324"/>
                  </a:lnTo>
                  <a:lnTo>
                    <a:pt x="190514" y="1196673"/>
                  </a:lnTo>
                  <a:lnTo>
                    <a:pt x="183644" y="1193758"/>
                  </a:lnTo>
                  <a:lnTo>
                    <a:pt x="177038" y="1190842"/>
                  </a:lnTo>
                  <a:lnTo>
                    <a:pt x="170432" y="1187927"/>
                  </a:lnTo>
                  <a:lnTo>
                    <a:pt x="163826" y="1184746"/>
                  </a:lnTo>
                  <a:lnTo>
                    <a:pt x="157484" y="1181301"/>
                  </a:lnTo>
                  <a:lnTo>
                    <a:pt x="150878" y="1177855"/>
                  </a:lnTo>
                  <a:lnTo>
                    <a:pt x="145065" y="1174144"/>
                  </a:lnTo>
                  <a:lnTo>
                    <a:pt x="138724" y="1170169"/>
                  </a:lnTo>
                  <a:lnTo>
                    <a:pt x="132646" y="1166193"/>
                  </a:lnTo>
                  <a:lnTo>
                    <a:pt x="126833" y="1161952"/>
                  </a:lnTo>
                  <a:lnTo>
                    <a:pt x="120756" y="1157711"/>
                  </a:lnTo>
                  <a:lnTo>
                    <a:pt x="114942" y="1153205"/>
                  </a:lnTo>
                  <a:lnTo>
                    <a:pt x="109658" y="1148965"/>
                  </a:lnTo>
                  <a:lnTo>
                    <a:pt x="103845" y="1143929"/>
                  </a:lnTo>
                  <a:lnTo>
                    <a:pt x="98560" y="1139158"/>
                  </a:lnTo>
                  <a:lnTo>
                    <a:pt x="93275" y="1134387"/>
                  </a:lnTo>
                  <a:lnTo>
                    <a:pt x="88255" y="1129086"/>
                  </a:lnTo>
                  <a:lnTo>
                    <a:pt x="82970" y="1124050"/>
                  </a:lnTo>
                  <a:lnTo>
                    <a:pt x="78214" y="1118749"/>
                  </a:lnTo>
                  <a:lnTo>
                    <a:pt x="73458" y="1113448"/>
                  </a:lnTo>
                  <a:lnTo>
                    <a:pt x="68701" y="1107882"/>
                  </a:lnTo>
                  <a:lnTo>
                    <a:pt x="64209" y="1102316"/>
                  </a:lnTo>
                  <a:lnTo>
                    <a:pt x="59717" y="1096485"/>
                  </a:lnTo>
                  <a:lnTo>
                    <a:pt x="55490" y="1090654"/>
                  </a:lnTo>
                  <a:lnTo>
                    <a:pt x="51526" y="1084558"/>
                  </a:lnTo>
                  <a:lnTo>
                    <a:pt x="47563" y="1078462"/>
                  </a:lnTo>
                  <a:lnTo>
                    <a:pt x="43335" y="1072631"/>
                  </a:lnTo>
                  <a:lnTo>
                    <a:pt x="39635" y="1066270"/>
                  </a:lnTo>
                  <a:lnTo>
                    <a:pt x="36200" y="1059643"/>
                  </a:lnTo>
                  <a:lnTo>
                    <a:pt x="32765" y="1053282"/>
                  </a:lnTo>
                  <a:lnTo>
                    <a:pt x="29859" y="1046921"/>
                  </a:lnTo>
                  <a:lnTo>
                    <a:pt x="26688" y="1040295"/>
                  </a:lnTo>
                  <a:lnTo>
                    <a:pt x="23781" y="1033404"/>
                  </a:lnTo>
                  <a:lnTo>
                    <a:pt x="20875" y="1026512"/>
                  </a:lnTo>
                  <a:lnTo>
                    <a:pt x="18232" y="1019621"/>
                  </a:lnTo>
                  <a:lnTo>
                    <a:pt x="15854" y="1012730"/>
                  </a:lnTo>
                  <a:lnTo>
                    <a:pt x="13476" y="1005574"/>
                  </a:lnTo>
                  <a:lnTo>
                    <a:pt x="11627" y="998417"/>
                  </a:lnTo>
                  <a:lnTo>
                    <a:pt x="9513" y="991261"/>
                  </a:lnTo>
                  <a:lnTo>
                    <a:pt x="7663" y="984105"/>
                  </a:lnTo>
                  <a:lnTo>
                    <a:pt x="6078" y="976683"/>
                  </a:lnTo>
                  <a:lnTo>
                    <a:pt x="4756" y="969262"/>
                  </a:lnTo>
                  <a:lnTo>
                    <a:pt x="3435" y="961841"/>
                  </a:lnTo>
                  <a:lnTo>
                    <a:pt x="2378" y="954419"/>
                  </a:lnTo>
                  <a:lnTo>
                    <a:pt x="1586" y="946733"/>
                  </a:lnTo>
                  <a:lnTo>
                    <a:pt x="1057" y="939046"/>
                  </a:lnTo>
                  <a:lnTo>
                    <a:pt x="264" y="931625"/>
                  </a:lnTo>
                  <a:lnTo>
                    <a:pt x="0" y="923409"/>
                  </a:lnTo>
                  <a:lnTo>
                    <a:pt x="0" y="915722"/>
                  </a:lnTo>
                  <a:lnTo>
                    <a:pt x="0" y="908036"/>
                  </a:lnTo>
                  <a:lnTo>
                    <a:pt x="264" y="900349"/>
                  </a:lnTo>
                  <a:lnTo>
                    <a:pt x="1057" y="892663"/>
                  </a:lnTo>
                  <a:lnTo>
                    <a:pt x="1586" y="884977"/>
                  </a:lnTo>
                  <a:lnTo>
                    <a:pt x="2378" y="877555"/>
                  </a:lnTo>
                  <a:lnTo>
                    <a:pt x="3435" y="869869"/>
                  </a:lnTo>
                  <a:lnTo>
                    <a:pt x="4756" y="862182"/>
                  </a:lnTo>
                  <a:lnTo>
                    <a:pt x="6078" y="855026"/>
                  </a:lnTo>
                  <a:lnTo>
                    <a:pt x="7663" y="847605"/>
                  </a:lnTo>
                  <a:lnTo>
                    <a:pt x="9513" y="840448"/>
                  </a:lnTo>
                  <a:lnTo>
                    <a:pt x="11627" y="833027"/>
                  </a:lnTo>
                  <a:lnTo>
                    <a:pt x="13476" y="825871"/>
                  </a:lnTo>
                  <a:lnTo>
                    <a:pt x="15854" y="818980"/>
                  </a:lnTo>
                  <a:lnTo>
                    <a:pt x="18232" y="811823"/>
                  </a:lnTo>
                  <a:lnTo>
                    <a:pt x="20875" y="804932"/>
                  </a:lnTo>
                  <a:lnTo>
                    <a:pt x="23781" y="798571"/>
                  </a:lnTo>
                  <a:lnTo>
                    <a:pt x="26688" y="791680"/>
                  </a:lnTo>
                  <a:lnTo>
                    <a:pt x="29859" y="785053"/>
                  </a:lnTo>
                  <a:lnTo>
                    <a:pt x="32765" y="778427"/>
                  </a:lnTo>
                  <a:lnTo>
                    <a:pt x="36200" y="771801"/>
                  </a:lnTo>
                  <a:lnTo>
                    <a:pt x="39635" y="765705"/>
                  </a:lnTo>
                  <a:lnTo>
                    <a:pt x="43335" y="759344"/>
                  </a:lnTo>
                  <a:lnTo>
                    <a:pt x="47563" y="753248"/>
                  </a:lnTo>
                  <a:lnTo>
                    <a:pt x="51526" y="746886"/>
                  </a:lnTo>
                  <a:lnTo>
                    <a:pt x="55490" y="741055"/>
                  </a:lnTo>
                  <a:lnTo>
                    <a:pt x="59717" y="735224"/>
                  </a:lnTo>
                  <a:lnTo>
                    <a:pt x="64209" y="729658"/>
                  </a:lnTo>
                  <a:lnTo>
                    <a:pt x="68701" y="723827"/>
                  </a:lnTo>
                  <a:lnTo>
                    <a:pt x="73458" y="718261"/>
                  </a:lnTo>
                  <a:lnTo>
                    <a:pt x="78214" y="712960"/>
                  </a:lnTo>
                  <a:lnTo>
                    <a:pt x="82970" y="707394"/>
                  </a:lnTo>
                  <a:lnTo>
                    <a:pt x="88255" y="702358"/>
                  </a:lnTo>
                  <a:lnTo>
                    <a:pt x="93275" y="697587"/>
                  </a:lnTo>
                  <a:lnTo>
                    <a:pt x="98560" y="692286"/>
                  </a:lnTo>
                  <a:lnTo>
                    <a:pt x="103845" y="687781"/>
                  </a:lnTo>
                  <a:lnTo>
                    <a:pt x="109658" y="683010"/>
                  </a:lnTo>
                  <a:lnTo>
                    <a:pt x="114942" y="678239"/>
                  </a:lnTo>
                  <a:lnTo>
                    <a:pt x="120756" y="673998"/>
                  </a:lnTo>
                  <a:lnTo>
                    <a:pt x="126833" y="669757"/>
                  </a:lnTo>
                  <a:lnTo>
                    <a:pt x="132646" y="665782"/>
                  </a:lnTo>
                  <a:lnTo>
                    <a:pt x="138724" y="661806"/>
                  </a:lnTo>
                  <a:lnTo>
                    <a:pt x="145065" y="657830"/>
                  </a:lnTo>
                  <a:lnTo>
                    <a:pt x="150878" y="654119"/>
                  </a:lnTo>
                  <a:lnTo>
                    <a:pt x="157484" y="650674"/>
                  </a:lnTo>
                  <a:lnTo>
                    <a:pt x="163826" y="647228"/>
                  </a:lnTo>
                  <a:lnTo>
                    <a:pt x="170432" y="643783"/>
                  </a:lnTo>
                  <a:lnTo>
                    <a:pt x="177038" y="640867"/>
                  </a:lnTo>
                  <a:lnTo>
                    <a:pt x="183644" y="637687"/>
                  </a:lnTo>
                  <a:lnTo>
                    <a:pt x="190514" y="635036"/>
                  </a:lnTo>
                  <a:lnTo>
                    <a:pt x="197384" y="632651"/>
                  </a:lnTo>
                  <a:lnTo>
                    <a:pt x="204254" y="630000"/>
                  </a:lnTo>
                  <a:lnTo>
                    <a:pt x="211388" y="627615"/>
                  </a:lnTo>
                  <a:lnTo>
                    <a:pt x="218258" y="625759"/>
                  </a:lnTo>
                  <a:lnTo>
                    <a:pt x="225657" y="623639"/>
                  </a:lnTo>
                  <a:lnTo>
                    <a:pt x="232791" y="622049"/>
                  </a:lnTo>
                  <a:lnTo>
                    <a:pt x="240190" y="620193"/>
                  </a:lnTo>
                  <a:lnTo>
                    <a:pt x="247324" y="618868"/>
                  </a:lnTo>
                  <a:lnTo>
                    <a:pt x="254723" y="617808"/>
                  </a:lnTo>
                  <a:lnTo>
                    <a:pt x="262386" y="616483"/>
                  </a:lnTo>
                  <a:lnTo>
                    <a:pt x="269784" y="615687"/>
                  </a:lnTo>
                  <a:lnTo>
                    <a:pt x="277447" y="615157"/>
                  </a:lnTo>
                  <a:lnTo>
                    <a:pt x="285110" y="614627"/>
                  </a:lnTo>
                  <a:lnTo>
                    <a:pt x="292773" y="614362"/>
                  </a:lnTo>
                  <a:close/>
                  <a:moveTo>
                    <a:pt x="693935" y="169862"/>
                  </a:moveTo>
                  <a:lnTo>
                    <a:pt x="697371" y="169862"/>
                  </a:lnTo>
                  <a:lnTo>
                    <a:pt x="702657" y="169862"/>
                  </a:lnTo>
                  <a:lnTo>
                    <a:pt x="704243" y="170126"/>
                  </a:lnTo>
                  <a:lnTo>
                    <a:pt x="708736" y="170126"/>
                  </a:lnTo>
                  <a:lnTo>
                    <a:pt x="713229" y="170391"/>
                  </a:lnTo>
                  <a:lnTo>
                    <a:pt x="717458" y="170920"/>
                  </a:lnTo>
                  <a:lnTo>
                    <a:pt x="721423" y="171979"/>
                  </a:lnTo>
                  <a:lnTo>
                    <a:pt x="725387" y="172772"/>
                  </a:lnTo>
                  <a:lnTo>
                    <a:pt x="729352" y="173831"/>
                  </a:lnTo>
                  <a:lnTo>
                    <a:pt x="732788" y="175154"/>
                  </a:lnTo>
                  <a:lnTo>
                    <a:pt x="736488" y="176741"/>
                  </a:lnTo>
                  <a:lnTo>
                    <a:pt x="743096" y="179916"/>
                  </a:lnTo>
                  <a:lnTo>
                    <a:pt x="749439" y="183620"/>
                  </a:lnTo>
                  <a:lnTo>
                    <a:pt x="754725" y="187324"/>
                  </a:lnTo>
                  <a:lnTo>
                    <a:pt x="760011" y="191293"/>
                  </a:lnTo>
                  <a:lnTo>
                    <a:pt x="764240" y="195262"/>
                  </a:lnTo>
                  <a:lnTo>
                    <a:pt x="768205" y="199231"/>
                  </a:lnTo>
                  <a:lnTo>
                    <a:pt x="771376" y="202670"/>
                  </a:lnTo>
                  <a:lnTo>
                    <a:pt x="773755" y="206110"/>
                  </a:lnTo>
                  <a:lnTo>
                    <a:pt x="777720" y="210872"/>
                  </a:lnTo>
                  <a:lnTo>
                    <a:pt x="778777" y="212724"/>
                  </a:lnTo>
                  <a:lnTo>
                    <a:pt x="900093" y="402960"/>
                  </a:lnTo>
                  <a:lnTo>
                    <a:pt x="1084050" y="402695"/>
                  </a:lnTo>
                  <a:lnTo>
                    <a:pt x="1089865" y="402960"/>
                  </a:lnTo>
                  <a:lnTo>
                    <a:pt x="1095680" y="403489"/>
                  </a:lnTo>
                  <a:lnTo>
                    <a:pt x="1100701" y="404547"/>
                  </a:lnTo>
                  <a:lnTo>
                    <a:pt x="1105723" y="406400"/>
                  </a:lnTo>
                  <a:lnTo>
                    <a:pt x="1110216" y="408252"/>
                  </a:lnTo>
                  <a:lnTo>
                    <a:pt x="1114181" y="410633"/>
                  </a:lnTo>
                  <a:lnTo>
                    <a:pt x="1117881" y="413279"/>
                  </a:lnTo>
                  <a:lnTo>
                    <a:pt x="1121317" y="415925"/>
                  </a:lnTo>
                  <a:lnTo>
                    <a:pt x="1124225" y="419100"/>
                  </a:lnTo>
                  <a:lnTo>
                    <a:pt x="1126868" y="422539"/>
                  </a:lnTo>
                  <a:lnTo>
                    <a:pt x="1128718" y="425979"/>
                  </a:lnTo>
                  <a:lnTo>
                    <a:pt x="1130568" y="429947"/>
                  </a:lnTo>
                  <a:lnTo>
                    <a:pt x="1131889" y="433652"/>
                  </a:lnTo>
                  <a:lnTo>
                    <a:pt x="1132682" y="437620"/>
                  </a:lnTo>
                  <a:lnTo>
                    <a:pt x="1133211" y="441589"/>
                  </a:lnTo>
                  <a:lnTo>
                    <a:pt x="1133475" y="445822"/>
                  </a:lnTo>
                  <a:lnTo>
                    <a:pt x="1133211" y="449791"/>
                  </a:lnTo>
                  <a:lnTo>
                    <a:pt x="1132682" y="453760"/>
                  </a:lnTo>
                  <a:lnTo>
                    <a:pt x="1131889" y="457729"/>
                  </a:lnTo>
                  <a:lnTo>
                    <a:pt x="1130568" y="461697"/>
                  </a:lnTo>
                  <a:lnTo>
                    <a:pt x="1128718" y="465402"/>
                  </a:lnTo>
                  <a:lnTo>
                    <a:pt x="1126868" y="468841"/>
                  </a:lnTo>
                  <a:lnTo>
                    <a:pt x="1124225" y="472281"/>
                  </a:lnTo>
                  <a:lnTo>
                    <a:pt x="1121317" y="475456"/>
                  </a:lnTo>
                  <a:lnTo>
                    <a:pt x="1117881" y="478366"/>
                  </a:lnTo>
                  <a:lnTo>
                    <a:pt x="1114181" y="480747"/>
                  </a:lnTo>
                  <a:lnTo>
                    <a:pt x="1110216" y="483393"/>
                  </a:lnTo>
                  <a:lnTo>
                    <a:pt x="1105723" y="485245"/>
                  </a:lnTo>
                  <a:lnTo>
                    <a:pt x="1100701" y="486833"/>
                  </a:lnTo>
                  <a:lnTo>
                    <a:pt x="1095680" y="487891"/>
                  </a:lnTo>
                  <a:lnTo>
                    <a:pt x="1089865" y="488950"/>
                  </a:lnTo>
                  <a:lnTo>
                    <a:pt x="1084050" y="488950"/>
                  </a:lnTo>
                  <a:lnTo>
                    <a:pt x="870755" y="488950"/>
                  </a:lnTo>
                  <a:lnTo>
                    <a:pt x="867848" y="488950"/>
                  </a:lnTo>
                  <a:lnTo>
                    <a:pt x="864676" y="488950"/>
                  </a:lnTo>
                  <a:lnTo>
                    <a:pt x="861769" y="488156"/>
                  </a:lnTo>
                  <a:lnTo>
                    <a:pt x="858597" y="487627"/>
                  </a:lnTo>
                  <a:lnTo>
                    <a:pt x="855426" y="486833"/>
                  </a:lnTo>
                  <a:lnTo>
                    <a:pt x="852518" y="485775"/>
                  </a:lnTo>
                  <a:lnTo>
                    <a:pt x="849347" y="484187"/>
                  </a:lnTo>
                  <a:lnTo>
                    <a:pt x="846704" y="482864"/>
                  </a:lnTo>
                  <a:lnTo>
                    <a:pt x="843532" y="481012"/>
                  </a:lnTo>
                  <a:lnTo>
                    <a:pt x="840625" y="478895"/>
                  </a:lnTo>
                  <a:lnTo>
                    <a:pt x="837717" y="476514"/>
                  </a:lnTo>
                  <a:lnTo>
                    <a:pt x="834810" y="474397"/>
                  </a:lnTo>
                  <a:lnTo>
                    <a:pt x="832431" y="471487"/>
                  </a:lnTo>
                  <a:lnTo>
                    <a:pt x="829788" y="468312"/>
                  </a:lnTo>
                  <a:lnTo>
                    <a:pt x="827145" y="464872"/>
                  </a:lnTo>
                  <a:lnTo>
                    <a:pt x="825030" y="461433"/>
                  </a:lnTo>
                  <a:lnTo>
                    <a:pt x="753139" y="348985"/>
                  </a:lnTo>
                  <a:lnTo>
                    <a:pt x="605392" y="495564"/>
                  </a:lnTo>
                  <a:lnTo>
                    <a:pt x="742567" y="568060"/>
                  </a:lnTo>
                  <a:lnTo>
                    <a:pt x="747325" y="570441"/>
                  </a:lnTo>
                  <a:lnTo>
                    <a:pt x="752082" y="573352"/>
                  </a:lnTo>
                  <a:lnTo>
                    <a:pt x="756575" y="575997"/>
                  </a:lnTo>
                  <a:lnTo>
                    <a:pt x="760804" y="579172"/>
                  </a:lnTo>
                  <a:lnTo>
                    <a:pt x="764504" y="581818"/>
                  </a:lnTo>
                  <a:lnTo>
                    <a:pt x="767940" y="584993"/>
                  </a:lnTo>
                  <a:lnTo>
                    <a:pt x="770848" y="588168"/>
                  </a:lnTo>
                  <a:lnTo>
                    <a:pt x="773491" y="591343"/>
                  </a:lnTo>
                  <a:lnTo>
                    <a:pt x="776134" y="594518"/>
                  </a:lnTo>
                  <a:lnTo>
                    <a:pt x="778513" y="597693"/>
                  </a:lnTo>
                  <a:lnTo>
                    <a:pt x="780363" y="600868"/>
                  </a:lnTo>
                  <a:lnTo>
                    <a:pt x="782477" y="604043"/>
                  </a:lnTo>
                  <a:lnTo>
                    <a:pt x="783799" y="607483"/>
                  </a:lnTo>
                  <a:lnTo>
                    <a:pt x="785385" y="610129"/>
                  </a:lnTo>
                  <a:lnTo>
                    <a:pt x="787499" y="616479"/>
                  </a:lnTo>
                  <a:lnTo>
                    <a:pt x="789085" y="622300"/>
                  </a:lnTo>
                  <a:lnTo>
                    <a:pt x="790142" y="627327"/>
                  </a:lnTo>
                  <a:lnTo>
                    <a:pt x="790671" y="632090"/>
                  </a:lnTo>
                  <a:lnTo>
                    <a:pt x="790671" y="636588"/>
                  </a:lnTo>
                  <a:lnTo>
                    <a:pt x="790671" y="640027"/>
                  </a:lnTo>
                  <a:lnTo>
                    <a:pt x="790671" y="642408"/>
                  </a:lnTo>
                  <a:lnTo>
                    <a:pt x="790406" y="644525"/>
                  </a:lnTo>
                  <a:lnTo>
                    <a:pt x="790406" y="955411"/>
                  </a:lnTo>
                  <a:lnTo>
                    <a:pt x="790142" y="962025"/>
                  </a:lnTo>
                  <a:lnTo>
                    <a:pt x="789085" y="968375"/>
                  </a:lnTo>
                  <a:lnTo>
                    <a:pt x="787499" y="974196"/>
                  </a:lnTo>
                  <a:lnTo>
                    <a:pt x="785385" y="980281"/>
                  </a:lnTo>
                  <a:lnTo>
                    <a:pt x="782742" y="985838"/>
                  </a:lnTo>
                  <a:lnTo>
                    <a:pt x="779570" y="991129"/>
                  </a:lnTo>
                  <a:lnTo>
                    <a:pt x="775870" y="995892"/>
                  </a:lnTo>
                  <a:lnTo>
                    <a:pt x="771641" y="1000654"/>
                  </a:lnTo>
                  <a:lnTo>
                    <a:pt x="767148" y="1004623"/>
                  </a:lnTo>
                  <a:lnTo>
                    <a:pt x="762126" y="1008327"/>
                  </a:lnTo>
                  <a:lnTo>
                    <a:pt x="757104" y="1011502"/>
                  </a:lnTo>
                  <a:lnTo>
                    <a:pt x="751289" y="1014413"/>
                  </a:lnTo>
                  <a:lnTo>
                    <a:pt x="745739" y="1016265"/>
                  </a:lnTo>
                  <a:lnTo>
                    <a:pt x="739395" y="1018117"/>
                  </a:lnTo>
                  <a:lnTo>
                    <a:pt x="733052" y="1018911"/>
                  </a:lnTo>
                  <a:lnTo>
                    <a:pt x="726444" y="1019175"/>
                  </a:lnTo>
                  <a:lnTo>
                    <a:pt x="720365" y="1018911"/>
                  </a:lnTo>
                  <a:lnTo>
                    <a:pt x="714022" y="1018117"/>
                  </a:lnTo>
                  <a:lnTo>
                    <a:pt x="707679" y="1016265"/>
                  </a:lnTo>
                  <a:lnTo>
                    <a:pt x="701864" y="1014413"/>
                  </a:lnTo>
                  <a:lnTo>
                    <a:pt x="696314" y="1011502"/>
                  </a:lnTo>
                  <a:lnTo>
                    <a:pt x="691027" y="1008327"/>
                  </a:lnTo>
                  <a:lnTo>
                    <a:pt x="686270" y="1004623"/>
                  </a:lnTo>
                  <a:lnTo>
                    <a:pt x="681777" y="1000654"/>
                  </a:lnTo>
                  <a:lnTo>
                    <a:pt x="677548" y="995892"/>
                  </a:lnTo>
                  <a:lnTo>
                    <a:pt x="674112" y="991129"/>
                  </a:lnTo>
                  <a:lnTo>
                    <a:pt x="670940" y="985838"/>
                  </a:lnTo>
                  <a:lnTo>
                    <a:pt x="668033" y="980281"/>
                  </a:lnTo>
                  <a:lnTo>
                    <a:pt x="665918" y="974196"/>
                  </a:lnTo>
                  <a:lnTo>
                    <a:pt x="664333" y="968375"/>
                  </a:lnTo>
                  <a:lnTo>
                    <a:pt x="663540" y="962025"/>
                  </a:lnTo>
                  <a:lnTo>
                    <a:pt x="663275" y="955411"/>
                  </a:lnTo>
                  <a:lnTo>
                    <a:pt x="663275" y="706438"/>
                  </a:lnTo>
                  <a:lnTo>
                    <a:pt x="425665" y="574145"/>
                  </a:lnTo>
                  <a:lnTo>
                    <a:pt x="420114" y="570970"/>
                  </a:lnTo>
                  <a:lnTo>
                    <a:pt x="415357" y="567531"/>
                  </a:lnTo>
                  <a:lnTo>
                    <a:pt x="410335" y="563827"/>
                  </a:lnTo>
                  <a:lnTo>
                    <a:pt x="405842" y="559858"/>
                  </a:lnTo>
                  <a:lnTo>
                    <a:pt x="401877" y="555624"/>
                  </a:lnTo>
                  <a:lnTo>
                    <a:pt x="397912" y="550862"/>
                  </a:lnTo>
                  <a:lnTo>
                    <a:pt x="394212" y="545835"/>
                  </a:lnTo>
                  <a:lnTo>
                    <a:pt x="391041" y="541072"/>
                  </a:lnTo>
                  <a:lnTo>
                    <a:pt x="387869" y="535781"/>
                  </a:lnTo>
                  <a:lnTo>
                    <a:pt x="385226" y="530225"/>
                  </a:lnTo>
                  <a:lnTo>
                    <a:pt x="383111" y="524404"/>
                  </a:lnTo>
                  <a:lnTo>
                    <a:pt x="381261" y="518583"/>
                  </a:lnTo>
                  <a:lnTo>
                    <a:pt x="379940" y="512497"/>
                  </a:lnTo>
                  <a:lnTo>
                    <a:pt x="378882" y="506147"/>
                  </a:lnTo>
                  <a:lnTo>
                    <a:pt x="378090" y="500062"/>
                  </a:lnTo>
                  <a:lnTo>
                    <a:pt x="377825" y="493712"/>
                  </a:lnTo>
                  <a:lnTo>
                    <a:pt x="377825" y="489214"/>
                  </a:lnTo>
                  <a:lnTo>
                    <a:pt x="378090" y="484716"/>
                  </a:lnTo>
                  <a:lnTo>
                    <a:pt x="378882" y="480218"/>
                  </a:lnTo>
                  <a:lnTo>
                    <a:pt x="379411" y="475985"/>
                  </a:lnTo>
                  <a:lnTo>
                    <a:pt x="380204" y="472016"/>
                  </a:lnTo>
                  <a:lnTo>
                    <a:pt x="381261" y="467783"/>
                  </a:lnTo>
                  <a:lnTo>
                    <a:pt x="382583" y="463814"/>
                  </a:lnTo>
                  <a:lnTo>
                    <a:pt x="383904" y="459581"/>
                  </a:lnTo>
                  <a:lnTo>
                    <a:pt x="385754" y="455877"/>
                  </a:lnTo>
                  <a:lnTo>
                    <a:pt x="387340" y="451908"/>
                  </a:lnTo>
                  <a:lnTo>
                    <a:pt x="389455" y="448204"/>
                  </a:lnTo>
                  <a:lnTo>
                    <a:pt x="391569" y="444764"/>
                  </a:lnTo>
                  <a:lnTo>
                    <a:pt x="393684" y="441325"/>
                  </a:lnTo>
                  <a:lnTo>
                    <a:pt x="396062" y="437885"/>
                  </a:lnTo>
                  <a:lnTo>
                    <a:pt x="398705" y="434975"/>
                  </a:lnTo>
                  <a:lnTo>
                    <a:pt x="401613" y="431800"/>
                  </a:lnTo>
                  <a:lnTo>
                    <a:pt x="634995" y="197643"/>
                  </a:lnTo>
                  <a:lnTo>
                    <a:pt x="637638" y="194733"/>
                  </a:lnTo>
                  <a:lnTo>
                    <a:pt x="640281" y="191822"/>
                  </a:lnTo>
                  <a:lnTo>
                    <a:pt x="643188" y="189176"/>
                  </a:lnTo>
                  <a:lnTo>
                    <a:pt x="646096" y="187060"/>
                  </a:lnTo>
                  <a:lnTo>
                    <a:pt x="652175" y="183091"/>
                  </a:lnTo>
                  <a:lnTo>
                    <a:pt x="657725" y="179651"/>
                  </a:lnTo>
                  <a:lnTo>
                    <a:pt x="663804" y="176741"/>
                  </a:lnTo>
                  <a:lnTo>
                    <a:pt x="669354" y="174360"/>
                  </a:lnTo>
                  <a:lnTo>
                    <a:pt x="675169" y="172772"/>
                  </a:lnTo>
                  <a:lnTo>
                    <a:pt x="680191" y="171449"/>
                  </a:lnTo>
                  <a:lnTo>
                    <a:pt x="685477" y="170656"/>
                  </a:lnTo>
                  <a:lnTo>
                    <a:pt x="689970" y="170126"/>
                  </a:lnTo>
                  <a:lnTo>
                    <a:pt x="693935" y="169862"/>
                  </a:lnTo>
                  <a:close/>
                  <a:moveTo>
                    <a:pt x="860175" y="0"/>
                  </a:moveTo>
                  <a:lnTo>
                    <a:pt x="865982" y="0"/>
                  </a:lnTo>
                  <a:lnTo>
                    <a:pt x="871789" y="0"/>
                  </a:lnTo>
                  <a:lnTo>
                    <a:pt x="877332" y="529"/>
                  </a:lnTo>
                  <a:lnTo>
                    <a:pt x="882875" y="1058"/>
                  </a:lnTo>
                  <a:lnTo>
                    <a:pt x="888154" y="1852"/>
                  </a:lnTo>
                  <a:lnTo>
                    <a:pt x="893697" y="3439"/>
                  </a:lnTo>
                  <a:lnTo>
                    <a:pt x="898712" y="4762"/>
                  </a:lnTo>
                  <a:lnTo>
                    <a:pt x="903991" y="6614"/>
                  </a:lnTo>
                  <a:lnTo>
                    <a:pt x="909006" y="8467"/>
                  </a:lnTo>
                  <a:lnTo>
                    <a:pt x="913757" y="10848"/>
                  </a:lnTo>
                  <a:lnTo>
                    <a:pt x="918772" y="13229"/>
                  </a:lnTo>
                  <a:lnTo>
                    <a:pt x="923259" y="15875"/>
                  </a:lnTo>
                  <a:lnTo>
                    <a:pt x="927746" y="18785"/>
                  </a:lnTo>
                  <a:lnTo>
                    <a:pt x="931969" y="21960"/>
                  </a:lnTo>
                  <a:lnTo>
                    <a:pt x="936193" y="25135"/>
                  </a:lnTo>
                  <a:lnTo>
                    <a:pt x="940152" y="28575"/>
                  </a:lnTo>
                  <a:lnTo>
                    <a:pt x="944111" y="32279"/>
                  </a:lnTo>
                  <a:lnTo>
                    <a:pt x="947807" y="35983"/>
                  </a:lnTo>
                  <a:lnTo>
                    <a:pt x="951238" y="40217"/>
                  </a:lnTo>
                  <a:lnTo>
                    <a:pt x="954405" y="44185"/>
                  </a:lnTo>
                  <a:lnTo>
                    <a:pt x="957573" y="48419"/>
                  </a:lnTo>
                  <a:lnTo>
                    <a:pt x="960212" y="53181"/>
                  </a:lnTo>
                  <a:lnTo>
                    <a:pt x="963116" y="57679"/>
                  </a:lnTo>
                  <a:lnTo>
                    <a:pt x="965491" y="62442"/>
                  </a:lnTo>
                  <a:lnTo>
                    <a:pt x="967603" y="67469"/>
                  </a:lnTo>
                  <a:lnTo>
                    <a:pt x="969714" y="72496"/>
                  </a:lnTo>
                  <a:lnTo>
                    <a:pt x="971298" y="77523"/>
                  </a:lnTo>
                  <a:lnTo>
                    <a:pt x="972882" y="82815"/>
                  </a:lnTo>
                  <a:lnTo>
                    <a:pt x="973938" y="88106"/>
                  </a:lnTo>
                  <a:lnTo>
                    <a:pt x="974993" y="93663"/>
                  </a:lnTo>
                  <a:lnTo>
                    <a:pt x="975785" y="98954"/>
                  </a:lnTo>
                  <a:lnTo>
                    <a:pt x="976313" y="104775"/>
                  </a:lnTo>
                  <a:lnTo>
                    <a:pt x="976313" y="110596"/>
                  </a:lnTo>
                  <a:lnTo>
                    <a:pt x="976313" y="116152"/>
                  </a:lnTo>
                  <a:lnTo>
                    <a:pt x="975785" y="121708"/>
                  </a:lnTo>
                  <a:lnTo>
                    <a:pt x="974993" y="127265"/>
                  </a:lnTo>
                  <a:lnTo>
                    <a:pt x="973938" y="132821"/>
                  </a:lnTo>
                  <a:lnTo>
                    <a:pt x="972882" y="137848"/>
                  </a:lnTo>
                  <a:lnTo>
                    <a:pt x="971298" y="143404"/>
                  </a:lnTo>
                  <a:lnTo>
                    <a:pt x="969714" y="148431"/>
                  </a:lnTo>
                  <a:lnTo>
                    <a:pt x="967603" y="153194"/>
                  </a:lnTo>
                  <a:lnTo>
                    <a:pt x="965491" y="158221"/>
                  </a:lnTo>
                  <a:lnTo>
                    <a:pt x="963116" y="162984"/>
                  </a:lnTo>
                  <a:lnTo>
                    <a:pt x="960212" y="167481"/>
                  </a:lnTo>
                  <a:lnTo>
                    <a:pt x="957573" y="172244"/>
                  </a:lnTo>
                  <a:lnTo>
                    <a:pt x="954405" y="176477"/>
                  </a:lnTo>
                  <a:lnTo>
                    <a:pt x="951238" y="180446"/>
                  </a:lnTo>
                  <a:lnTo>
                    <a:pt x="947807" y="184415"/>
                  </a:lnTo>
                  <a:lnTo>
                    <a:pt x="944111" y="188384"/>
                  </a:lnTo>
                  <a:lnTo>
                    <a:pt x="940152" y="192088"/>
                  </a:lnTo>
                  <a:lnTo>
                    <a:pt x="936193" y="195527"/>
                  </a:lnTo>
                  <a:lnTo>
                    <a:pt x="931969" y="198702"/>
                  </a:lnTo>
                  <a:lnTo>
                    <a:pt x="927746" y="201877"/>
                  </a:lnTo>
                  <a:lnTo>
                    <a:pt x="923259" y="204788"/>
                  </a:lnTo>
                  <a:lnTo>
                    <a:pt x="918772" y="207169"/>
                  </a:lnTo>
                  <a:lnTo>
                    <a:pt x="913757" y="209815"/>
                  </a:lnTo>
                  <a:lnTo>
                    <a:pt x="909006" y="211932"/>
                  </a:lnTo>
                  <a:lnTo>
                    <a:pt x="903991" y="213784"/>
                  </a:lnTo>
                  <a:lnTo>
                    <a:pt x="898712" y="215636"/>
                  </a:lnTo>
                  <a:lnTo>
                    <a:pt x="893697" y="217223"/>
                  </a:lnTo>
                  <a:lnTo>
                    <a:pt x="888154" y="218546"/>
                  </a:lnTo>
                  <a:lnTo>
                    <a:pt x="882875" y="219340"/>
                  </a:lnTo>
                  <a:lnTo>
                    <a:pt x="877332" y="220134"/>
                  </a:lnTo>
                  <a:lnTo>
                    <a:pt x="871789" y="220398"/>
                  </a:lnTo>
                  <a:lnTo>
                    <a:pt x="865982" y="220663"/>
                  </a:lnTo>
                  <a:lnTo>
                    <a:pt x="860175" y="220398"/>
                  </a:lnTo>
                  <a:lnTo>
                    <a:pt x="854896" y="220134"/>
                  </a:lnTo>
                  <a:lnTo>
                    <a:pt x="849089" y="219340"/>
                  </a:lnTo>
                  <a:lnTo>
                    <a:pt x="843810" y="218546"/>
                  </a:lnTo>
                  <a:lnTo>
                    <a:pt x="838531" y="217223"/>
                  </a:lnTo>
                  <a:lnTo>
                    <a:pt x="833252" y="215636"/>
                  </a:lnTo>
                  <a:lnTo>
                    <a:pt x="828237" y="213784"/>
                  </a:lnTo>
                  <a:lnTo>
                    <a:pt x="823222" y="211932"/>
                  </a:lnTo>
                  <a:lnTo>
                    <a:pt x="818471" y="209815"/>
                  </a:lnTo>
                  <a:lnTo>
                    <a:pt x="813456" y="207169"/>
                  </a:lnTo>
                  <a:lnTo>
                    <a:pt x="808968" y="204788"/>
                  </a:lnTo>
                  <a:lnTo>
                    <a:pt x="804481" y="201877"/>
                  </a:lnTo>
                  <a:lnTo>
                    <a:pt x="800258" y="198702"/>
                  </a:lnTo>
                  <a:lnTo>
                    <a:pt x="796035" y="195527"/>
                  </a:lnTo>
                  <a:lnTo>
                    <a:pt x="791812" y="192088"/>
                  </a:lnTo>
                  <a:lnTo>
                    <a:pt x="788116" y="188384"/>
                  </a:lnTo>
                  <a:lnTo>
                    <a:pt x="784421" y="184415"/>
                  </a:lnTo>
                  <a:lnTo>
                    <a:pt x="780990" y="180446"/>
                  </a:lnTo>
                  <a:lnTo>
                    <a:pt x="777822" y="176477"/>
                  </a:lnTo>
                  <a:lnTo>
                    <a:pt x="774919" y="172244"/>
                  </a:lnTo>
                  <a:lnTo>
                    <a:pt x="771751" y="167481"/>
                  </a:lnTo>
                  <a:lnTo>
                    <a:pt x="769112" y="162984"/>
                  </a:lnTo>
                  <a:lnTo>
                    <a:pt x="766736" y="158221"/>
                  </a:lnTo>
                  <a:lnTo>
                    <a:pt x="764625" y="153194"/>
                  </a:lnTo>
                  <a:lnTo>
                    <a:pt x="762513" y="148431"/>
                  </a:lnTo>
                  <a:lnTo>
                    <a:pt x="760929" y="143404"/>
                  </a:lnTo>
                  <a:lnTo>
                    <a:pt x="759346" y="137848"/>
                  </a:lnTo>
                  <a:lnTo>
                    <a:pt x="758026" y="132821"/>
                  </a:lnTo>
                  <a:lnTo>
                    <a:pt x="757234" y="127265"/>
                  </a:lnTo>
                  <a:lnTo>
                    <a:pt x="756442" y="121708"/>
                  </a:lnTo>
                  <a:lnTo>
                    <a:pt x="755914" y="116152"/>
                  </a:lnTo>
                  <a:lnTo>
                    <a:pt x="755650" y="110596"/>
                  </a:lnTo>
                  <a:lnTo>
                    <a:pt x="755914" y="104775"/>
                  </a:lnTo>
                  <a:lnTo>
                    <a:pt x="756442" y="98954"/>
                  </a:lnTo>
                  <a:lnTo>
                    <a:pt x="757234" y="93663"/>
                  </a:lnTo>
                  <a:lnTo>
                    <a:pt x="758026" y="88106"/>
                  </a:lnTo>
                  <a:lnTo>
                    <a:pt x="759082" y="82815"/>
                  </a:lnTo>
                  <a:lnTo>
                    <a:pt x="760929" y="77523"/>
                  </a:lnTo>
                  <a:lnTo>
                    <a:pt x="762513" y="72496"/>
                  </a:lnTo>
                  <a:lnTo>
                    <a:pt x="764625" y="67469"/>
                  </a:lnTo>
                  <a:lnTo>
                    <a:pt x="766472" y="62442"/>
                  </a:lnTo>
                  <a:lnTo>
                    <a:pt x="769112" y="57679"/>
                  </a:lnTo>
                  <a:lnTo>
                    <a:pt x="771751" y="53181"/>
                  </a:lnTo>
                  <a:lnTo>
                    <a:pt x="774655" y="48419"/>
                  </a:lnTo>
                  <a:lnTo>
                    <a:pt x="777822" y="44185"/>
                  </a:lnTo>
                  <a:lnTo>
                    <a:pt x="780990" y="40217"/>
                  </a:lnTo>
                  <a:lnTo>
                    <a:pt x="784421" y="36248"/>
                  </a:lnTo>
                  <a:lnTo>
                    <a:pt x="788116" y="32279"/>
                  </a:lnTo>
                  <a:lnTo>
                    <a:pt x="791812" y="28575"/>
                  </a:lnTo>
                  <a:lnTo>
                    <a:pt x="796035" y="25135"/>
                  </a:lnTo>
                  <a:lnTo>
                    <a:pt x="800258" y="21960"/>
                  </a:lnTo>
                  <a:lnTo>
                    <a:pt x="804481" y="18785"/>
                  </a:lnTo>
                  <a:lnTo>
                    <a:pt x="808968" y="15875"/>
                  </a:lnTo>
                  <a:lnTo>
                    <a:pt x="813456" y="13229"/>
                  </a:lnTo>
                  <a:lnTo>
                    <a:pt x="818471" y="10848"/>
                  </a:lnTo>
                  <a:lnTo>
                    <a:pt x="823222" y="8467"/>
                  </a:lnTo>
                  <a:lnTo>
                    <a:pt x="828237" y="6614"/>
                  </a:lnTo>
                  <a:lnTo>
                    <a:pt x="833252" y="4762"/>
                  </a:lnTo>
                  <a:lnTo>
                    <a:pt x="838531" y="3439"/>
                  </a:lnTo>
                  <a:lnTo>
                    <a:pt x="843810" y="1852"/>
                  </a:lnTo>
                  <a:lnTo>
                    <a:pt x="849089" y="1058"/>
                  </a:lnTo>
                  <a:lnTo>
                    <a:pt x="854896" y="529"/>
                  </a:lnTo>
                  <a:lnTo>
                    <a:pt x="860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7620959" y="3558839"/>
            <a:ext cx="343222" cy="343222"/>
            <a:chOff x="11302999" y="685800"/>
            <a:chExt cx="584200" cy="584200"/>
          </a:xfrm>
        </p:grpSpPr>
        <p:sp>
          <p:nvSpPr>
            <p:cNvPr id="115" name="泪滴形 114"/>
            <p:cNvSpPr/>
            <p:nvPr/>
          </p:nvSpPr>
          <p:spPr>
            <a:xfrm rot="7985451">
              <a:off x="11302999" y="685800"/>
              <a:ext cx="584200" cy="584200"/>
            </a:xfrm>
            <a:prstGeom prst="teardrop">
              <a:avLst/>
            </a:prstGeom>
            <a:solidFill>
              <a:srgbClr val="61BF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KSO_Shape"/>
            <p:cNvSpPr>
              <a:spLocks/>
            </p:cNvSpPr>
            <p:nvPr/>
          </p:nvSpPr>
          <p:spPr bwMode="auto">
            <a:xfrm>
              <a:off x="11386083" y="772351"/>
              <a:ext cx="431265" cy="357950"/>
            </a:xfrm>
            <a:custGeom>
              <a:avLst/>
              <a:gdLst>
                <a:gd name="T0" fmla="*/ 1312088 w 1466850"/>
                <a:gd name="T1" fmla="*/ 987779 h 1217612"/>
                <a:gd name="T2" fmla="*/ 1228861 w 1466850"/>
                <a:gd name="T3" fmla="*/ 1203926 h 1217612"/>
                <a:gd name="T4" fmla="*/ 1332035 w 1466850"/>
                <a:gd name="T5" fmla="*/ 1409059 h 1217612"/>
                <a:gd name="T6" fmla="*/ 1556613 w 1466850"/>
                <a:gd name="T7" fmla="*/ 1471012 h 1217612"/>
                <a:gd name="T8" fmla="*/ 1749206 w 1466850"/>
                <a:gd name="T9" fmla="*/ 1348483 h 1217612"/>
                <a:gd name="T10" fmla="*/ 1789100 w 1466850"/>
                <a:gd name="T11" fmla="*/ 1117880 h 1217612"/>
                <a:gd name="T12" fmla="*/ 1648783 w 1466850"/>
                <a:gd name="T13" fmla="*/ 938905 h 1217612"/>
                <a:gd name="T14" fmla="*/ 306101 w 1466850"/>
                <a:gd name="T15" fmla="*/ 917222 h 1217612"/>
                <a:gd name="T16" fmla="*/ 134519 w 1466850"/>
                <a:gd name="T17" fmla="*/ 1065909 h 1217612"/>
                <a:gd name="T18" fmla="*/ 129030 w 1466850"/>
                <a:gd name="T19" fmla="*/ 1300297 h 1217612"/>
                <a:gd name="T20" fmla="*/ 292718 w 1466850"/>
                <a:gd name="T21" fmla="*/ 1456901 h 1217612"/>
                <a:gd name="T22" fmla="*/ 526068 w 1466850"/>
                <a:gd name="T23" fmla="*/ 1440035 h 1217612"/>
                <a:gd name="T24" fmla="*/ 666078 w 1466850"/>
                <a:gd name="T25" fmla="*/ 1260372 h 1217612"/>
                <a:gd name="T26" fmla="*/ 625929 w 1466850"/>
                <a:gd name="T27" fmla="*/ 1030114 h 1217612"/>
                <a:gd name="T28" fmla="*/ 433757 w 1466850"/>
                <a:gd name="T29" fmla="*/ 907585 h 1217612"/>
                <a:gd name="T30" fmla="*/ 1629868 w 1466850"/>
                <a:gd name="T31" fmla="*/ 815000 h 1217612"/>
                <a:gd name="T32" fmla="*/ 1769497 w 1466850"/>
                <a:gd name="T33" fmla="*/ 892785 h 1217612"/>
                <a:gd name="T34" fmla="*/ 1866138 w 1466850"/>
                <a:gd name="T35" fmla="*/ 1019443 h 1217612"/>
                <a:gd name="T36" fmla="*/ 1904656 w 1466850"/>
                <a:gd name="T37" fmla="*/ 1179145 h 1217612"/>
                <a:gd name="T38" fmla="*/ 1874048 w 1466850"/>
                <a:gd name="T39" fmla="*/ 1341944 h 1217612"/>
                <a:gd name="T40" fmla="*/ 1783597 w 1466850"/>
                <a:gd name="T41" fmla="*/ 1473077 h 1217612"/>
                <a:gd name="T42" fmla="*/ 1648095 w 1466850"/>
                <a:gd name="T43" fmla="*/ 1557402 h 1217612"/>
                <a:gd name="T44" fmla="*/ 1483358 w 1466850"/>
                <a:gd name="T45" fmla="*/ 1580118 h 1217612"/>
                <a:gd name="T46" fmla="*/ 1326877 w 1466850"/>
                <a:gd name="T47" fmla="*/ 1533998 h 1217612"/>
                <a:gd name="T48" fmla="*/ 1205130 w 1466850"/>
                <a:gd name="T49" fmla="*/ 1431430 h 1217612"/>
                <a:gd name="T50" fmla="*/ 1133940 w 1466850"/>
                <a:gd name="T51" fmla="*/ 1287218 h 1217612"/>
                <a:gd name="T52" fmla="*/ 1128094 w 1466850"/>
                <a:gd name="T53" fmla="*/ 1119601 h 1217612"/>
                <a:gd name="T54" fmla="*/ 1188966 w 1466850"/>
                <a:gd name="T55" fmla="*/ 969881 h 1217612"/>
                <a:gd name="T56" fmla="*/ 1302458 w 1466850"/>
                <a:gd name="T57" fmla="*/ 859399 h 1217612"/>
                <a:gd name="T58" fmla="*/ 1453782 w 1466850"/>
                <a:gd name="T59" fmla="*/ 802265 h 1217612"/>
                <a:gd name="T60" fmla="*/ 487977 w 1466850"/>
                <a:gd name="T61" fmla="*/ 809837 h 1217612"/>
                <a:gd name="T62" fmla="*/ 631762 w 1466850"/>
                <a:gd name="T63" fmla="*/ 880738 h 1217612"/>
                <a:gd name="T64" fmla="*/ 734368 w 1466850"/>
                <a:gd name="T65" fmla="*/ 1002235 h 1217612"/>
                <a:gd name="T66" fmla="*/ 780008 w 1466850"/>
                <a:gd name="T67" fmla="*/ 1159182 h 1217612"/>
                <a:gd name="T68" fmla="*/ 757703 w 1466850"/>
                <a:gd name="T69" fmla="*/ 1324046 h 1217612"/>
                <a:gd name="T70" fmla="*/ 673627 w 1466850"/>
                <a:gd name="T71" fmla="*/ 1459654 h 1217612"/>
                <a:gd name="T72" fmla="*/ 542883 w 1466850"/>
                <a:gd name="T73" fmla="*/ 1550174 h 1217612"/>
                <a:gd name="T74" fmla="*/ 380225 w 1466850"/>
                <a:gd name="T75" fmla="*/ 1581150 h 1217612"/>
                <a:gd name="T76" fmla="*/ 221340 w 1466850"/>
                <a:gd name="T77" fmla="*/ 1542602 h 1217612"/>
                <a:gd name="T78" fmla="*/ 95400 w 1466850"/>
                <a:gd name="T79" fmla="*/ 1445886 h 1217612"/>
                <a:gd name="T80" fmla="*/ 17501 w 1466850"/>
                <a:gd name="T81" fmla="*/ 1305805 h 1217612"/>
                <a:gd name="T82" fmla="*/ 3088 w 1466850"/>
                <a:gd name="T83" fmla="*/ 1139563 h 1217612"/>
                <a:gd name="T84" fmla="*/ 56279 w 1466850"/>
                <a:gd name="T85" fmla="*/ 986059 h 1217612"/>
                <a:gd name="T86" fmla="*/ 164718 w 1466850"/>
                <a:gd name="T87" fmla="*/ 869724 h 1217612"/>
                <a:gd name="T88" fmla="*/ 311935 w 1466850"/>
                <a:gd name="T89" fmla="*/ 805362 h 1217612"/>
                <a:gd name="T90" fmla="*/ 947210 w 1466850"/>
                <a:gd name="T91" fmla="*/ 225731 h 1217612"/>
                <a:gd name="T92" fmla="*/ 1429482 w 1466850"/>
                <a:gd name="T93" fmla="*/ 525331 h 1217612"/>
                <a:gd name="T94" fmla="*/ 1468270 w 1466850"/>
                <a:gd name="T95" fmla="*/ 599544 h 1217612"/>
                <a:gd name="T96" fmla="*/ 1115061 w 1466850"/>
                <a:gd name="T97" fmla="*/ 633216 h 1217612"/>
                <a:gd name="T98" fmla="*/ 976730 w 1466850"/>
                <a:gd name="T99" fmla="*/ 744536 h 1217612"/>
                <a:gd name="T100" fmla="*/ 1026845 w 1466850"/>
                <a:gd name="T101" fmla="*/ 826652 h 1217612"/>
                <a:gd name="T102" fmla="*/ 968492 w 1466850"/>
                <a:gd name="T103" fmla="*/ 1319688 h 1217612"/>
                <a:gd name="T104" fmla="*/ 862770 w 1466850"/>
                <a:gd name="T105" fmla="*/ 1257499 h 1217612"/>
                <a:gd name="T106" fmla="*/ 493429 w 1466850"/>
                <a:gd name="T107" fmla="*/ 665511 h 1217612"/>
                <a:gd name="T108" fmla="*/ 514366 w 1466850"/>
                <a:gd name="T109" fmla="*/ 568623 h 1217612"/>
                <a:gd name="T110" fmla="*/ 1117110 w 1466850"/>
                <a:gd name="T111" fmla="*/ 0 h 1217612"/>
                <a:gd name="T112" fmla="*/ 1226118 w 1466850"/>
                <a:gd name="T113" fmla="*/ 41916 h 1217612"/>
                <a:gd name="T114" fmla="*/ 1267939 w 1466850"/>
                <a:gd name="T115" fmla="*/ 150831 h 1217612"/>
                <a:gd name="T116" fmla="*/ 1215835 w 1466850"/>
                <a:gd name="T117" fmla="*/ 253905 h 1217612"/>
                <a:gd name="T118" fmla="*/ 1102713 w 1466850"/>
                <a:gd name="T119" fmla="*/ 284828 h 1217612"/>
                <a:gd name="T120" fmla="*/ 1006388 w 1466850"/>
                <a:gd name="T121" fmla="*/ 223670 h 1217612"/>
                <a:gd name="T122" fmla="*/ 985821 w 1466850"/>
                <a:gd name="T123" fmla="*/ 107541 h 1217612"/>
                <a:gd name="T124" fmla="*/ 1056436 w 1466850"/>
                <a:gd name="T125" fmla="*/ 17179 h 12176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466850" h="1217612">
                  <a:moveTo>
                    <a:pt x="1165225" y="696262"/>
                  </a:moveTo>
                  <a:lnTo>
                    <a:pt x="1153838" y="696527"/>
                  </a:lnTo>
                  <a:lnTo>
                    <a:pt x="1142981" y="697587"/>
                  </a:lnTo>
                  <a:lnTo>
                    <a:pt x="1131858" y="698913"/>
                  </a:lnTo>
                  <a:lnTo>
                    <a:pt x="1121001" y="701033"/>
                  </a:lnTo>
                  <a:lnTo>
                    <a:pt x="1110408" y="703153"/>
                  </a:lnTo>
                  <a:lnTo>
                    <a:pt x="1100081" y="706334"/>
                  </a:lnTo>
                  <a:lnTo>
                    <a:pt x="1089753" y="709780"/>
                  </a:lnTo>
                  <a:lnTo>
                    <a:pt x="1079690" y="713755"/>
                  </a:lnTo>
                  <a:lnTo>
                    <a:pt x="1070421" y="717996"/>
                  </a:lnTo>
                  <a:lnTo>
                    <a:pt x="1060623" y="723032"/>
                  </a:lnTo>
                  <a:lnTo>
                    <a:pt x="1051355" y="728068"/>
                  </a:lnTo>
                  <a:lnTo>
                    <a:pt x="1042616" y="733899"/>
                  </a:lnTo>
                  <a:lnTo>
                    <a:pt x="1034142" y="739995"/>
                  </a:lnTo>
                  <a:lnTo>
                    <a:pt x="1025667" y="746356"/>
                  </a:lnTo>
                  <a:lnTo>
                    <a:pt x="1017723" y="753248"/>
                  </a:lnTo>
                  <a:lnTo>
                    <a:pt x="1010308" y="760669"/>
                  </a:lnTo>
                  <a:lnTo>
                    <a:pt x="1002893" y="768355"/>
                  </a:lnTo>
                  <a:lnTo>
                    <a:pt x="996008" y="776042"/>
                  </a:lnTo>
                  <a:lnTo>
                    <a:pt x="989388" y="784523"/>
                  </a:lnTo>
                  <a:lnTo>
                    <a:pt x="983562" y="793005"/>
                  </a:lnTo>
                  <a:lnTo>
                    <a:pt x="977736" y="802016"/>
                  </a:lnTo>
                  <a:lnTo>
                    <a:pt x="972704" y="811293"/>
                  </a:lnTo>
                  <a:lnTo>
                    <a:pt x="967673" y="820835"/>
                  </a:lnTo>
                  <a:lnTo>
                    <a:pt x="963171" y="830642"/>
                  </a:lnTo>
                  <a:lnTo>
                    <a:pt x="959464" y="840183"/>
                  </a:lnTo>
                  <a:lnTo>
                    <a:pt x="955756" y="850520"/>
                  </a:lnTo>
                  <a:lnTo>
                    <a:pt x="952843" y="860857"/>
                  </a:lnTo>
                  <a:lnTo>
                    <a:pt x="950460" y="871724"/>
                  </a:lnTo>
                  <a:lnTo>
                    <a:pt x="948606" y="882326"/>
                  </a:lnTo>
                  <a:lnTo>
                    <a:pt x="947282" y="893458"/>
                  </a:lnTo>
                  <a:lnTo>
                    <a:pt x="946223" y="904590"/>
                  </a:lnTo>
                  <a:lnTo>
                    <a:pt x="945958" y="915722"/>
                  </a:lnTo>
                  <a:lnTo>
                    <a:pt x="946223" y="927119"/>
                  </a:lnTo>
                  <a:lnTo>
                    <a:pt x="947282" y="938251"/>
                  </a:lnTo>
                  <a:lnTo>
                    <a:pt x="948606" y="949118"/>
                  </a:lnTo>
                  <a:lnTo>
                    <a:pt x="950460" y="959985"/>
                  </a:lnTo>
                  <a:lnTo>
                    <a:pt x="952843" y="970587"/>
                  </a:lnTo>
                  <a:lnTo>
                    <a:pt x="955756" y="980924"/>
                  </a:lnTo>
                  <a:lnTo>
                    <a:pt x="959464" y="991261"/>
                  </a:lnTo>
                  <a:lnTo>
                    <a:pt x="963171" y="1001333"/>
                  </a:lnTo>
                  <a:lnTo>
                    <a:pt x="967673" y="1011140"/>
                  </a:lnTo>
                  <a:lnTo>
                    <a:pt x="972704" y="1020416"/>
                  </a:lnTo>
                  <a:lnTo>
                    <a:pt x="977736" y="1029693"/>
                  </a:lnTo>
                  <a:lnTo>
                    <a:pt x="983562" y="1038440"/>
                  </a:lnTo>
                  <a:lnTo>
                    <a:pt x="989388" y="1047186"/>
                  </a:lnTo>
                  <a:lnTo>
                    <a:pt x="996008" y="1055403"/>
                  </a:lnTo>
                  <a:lnTo>
                    <a:pt x="1002893" y="1063354"/>
                  </a:lnTo>
                  <a:lnTo>
                    <a:pt x="1010308" y="1071041"/>
                  </a:lnTo>
                  <a:lnTo>
                    <a:pt x="1017723" y="1078197"/>
                  </a:lnTo>
                  <a:lnTo>
                    <a:pt x="1025667" y="1085088"/>
                  </a:lnTo>
                  <a:lnTo>
                    <a:pt x="1034142" y="1091714"/>
                  </a:lnTo>
                  <a:lnTo>
                    <a:pt x="1042616" y="1098075"/>
                  </a:lnTo>
                  <a:lnTo>
                    <a:pt x="1051355" y="1103641"/>
                  </a:lnTo>
                  <a:lnTo>
                    <a:pt x="1060623" y="1108942"/>
                  </a:lnTo>
                  <a:lnTo>
                    <a:pt x="1070421" y="1113713"/>
                  </a:lnTo>
                  <a:lnTo>
                    <a:pt x="1079690" y="1117954"/>
                  </a:lnTo>
                  <a:lnTo>
                    <a:pt x="1089753" y="1121930"/>
                  </a:lnTo>
                  <a:lnTo>
                    <a:pt x="1100081" y="1125375"/>
                  </a:lnTo>
                  <a:lnTo>
                    <a:pt x="1110408" y="1128291"/>
                  </a:lnTo>
                  <a:lnTo>
                    <a:pt x="1121001" y="1130941"/>
                  </a:lnTo>
                  <a:lnTo>
                    <a:pt x="1131858" y="1132797"/>
                  </a:lnTo>
                  <a:lnTo>
                    <a:pt x="1142981" y="1134387"/>
                  </a:lnTo>
                  <a:lnTo>
                    <a:pt x="1153838" y="1135182"/>
                  </a:lnTo>
                  <a:lnTo>
                    <a:pt x="1165225" y="1135447"/>
                  </a:lnTo>
                  <a:lnTo>
                    <a:pt x="1176347" y="1135182"/>
                  </a:lnTo>
                  <a:lnTo>
                    <a:pt x="1187470" y="1134387"/>
                  </a:lnTo>
                  <a:lnTo>
                    <a:pt x="1198592" y="1132797"/>
                  </a:lnTo>
                  <a:lnTo>
                    <a:pt x="1209185" y="1130941"/>
                  </a:lnTo>
                  <a:lnTo>
                    <a:pt x="1219777" y="1128291"/>
                  </a:lnTo>
                  <a:lnTo>
                    <a:pt x="1230370" y="1125375"/>
                  </a:lnTo>
                  <a:lnTo>
                    <a:pt x="1240433" y="1121930"/>
                  </a:lnTo>
                  <a:lnTo>
                    <a:pt x="1250496" y="1117954"/>
                  </a:lnTo>
                  <a:lnTo>
                    <a:pt x="1260029" y="1113713"/>
                  </a:lnTo>
                  <a:lnTo>
                    <a:pt x="1269563" y="1108942"/>
                  </a:lnTo>
                  <a:lnTo>
                    <a:pt x="1278831" y="1103641"/>
                  </a:lnTo>
                  <a:lnTo>
                    <a:pt x="1287835" y="1098075"/>
                  </a:lnTo>
                  <a:lnTo>
                    <a:pt x="1296309" y="1091714"/>
                  </a:lnTo>
                  <a:lnTo>
                    <a:pt x="1304783" y="1085088"/>
                  </a:lnTo>
                  <a:lnTo>
                    <a:pt x="1312463" y="1078197"/>
                  </a:lnTo>
                  <a:lnTo>
                    <a:pt x="1320142" y="1071041"/>
                  </a:lnTo>
                  <a:lnTo>
                    <a:pt x="1327557" y="1063354"/>
                  </a:lnTo>
                  <a:lnTo>
                    <a:pt x="1334442" y="1055403"/>
                  </a:lnTo>
                  <a:lnTo>
                    <a:pt x="1341063" y="1047186"/>
                  </a:lnTo>
                  <a:lnTo>
                    <a:pt x="1346889" y="1038440"/>
                  </a:lnTo>
                  <a:lnTo>
                    <a:pt x="1352715" y="1029693"/>
                  </a:lnTo>
                  <a:lnTo>
                    <a:pt x="1357746" y="1020416"/>
                  </a:lnTo>
                  <a:lnTo>
                    <a:pt x="1362778" y="1011140"/>
                  </a:lnTo>
                  <a:lnTo>
                    <a:pt x="1367280" y="1001333"/>
                  </a:lnTo>
                  <a:lnTo>
                    <a:pt x="1371252" y="991261"/>
                  </a:lnTo>
                  <a:lnTo>
                    <a:pt x="1374694" y="980924"/>
                  </a:lnTo>
                  <a:lnTo>
                    <a:pt x="1377607" y="970587"/>
                  </a:lnTo>
                  <a:lnTo>
                    <a:pt x="1380256" y="959985"/>
                  </a:lnTo>
                  <a:lnTo>
                    <a:pt x="1381844" y="949118"/>
                  </a:lnTo>
                  <a:lnTo>
                    <a:pt x="1383433" y="938251"/>
                  </a:lnTo>
                  <a:lnTo>
                    <a:pt x="1384228" y="927119"/>
                  </a:lnTo>
                  <a:lnTo>
                    <a:pt x="1384493" y="915722"/>
                  </a:lnTo>
                  <a:lnTo>
                    <a:pt x="1384228" y="904590"/>
                  </a:lnTo>
                  <a:lnTo>
                    <a:pt x="1383433" y="893458"/>
                  </a:lnTo>
                  <a:lnTo>
                    <a:pt x="1381844" y="882326"/>
                  </a:lnTo>
                  <a:lnTo>
                    <a:pt x="1380256" y="871724"/>
                  </a:lnTo>
                  <a:lnTo>
                    <a:pt x="1377607" y="860857"/>
                  </a:lnTo>
                  <a:lnTo>
                    <a:pt x="1374694" y="850520"/>
                  </a:lnTo>
                  <a:lnTo>
                    <a:pt x="1371252" y="840183"/>
                  </a:lnTo>
                  <a:lnTo>
                    <a:pt x="1367280" y="830642"/>
                  </a:lnTo>
                  <a:lnTo>
                    <a:pt x="1362778" y="820835"/>
                  </a:lnTo>
                  <a:lnTo>
                    <a:pt x="1357746" y="811293"/>
                  </a:lnTo>
                  <a:lnTo>
                    <a:pt x="1352715" y="802016"/>
                  </a:lnTo>
                  <a:lnTo>
                    <a:pt x="1346889" y="793005"/>
                  </a:lnTo>
                  <a:lnTo>
                    <a:pt x="1341063" y="784523"/>
                  </a:lnTo>
                  <a:lnTo>
                    <a:pt x="1334442" y="776042"/>
                  </a:lnTo>
                  <a:lnTo>
                    <a:pt x="1327557" y="768355"/>
                  </a:lnTo>
                  <a:lnTo>
                    <a:pt x="1320142" y="760669"/>
                  </a:lnTo>
                  <a:lnTo>
                    <a:pt x="1312463" y="753248"/>
                  </a:lnTo>
                  <a:lnTo>
                    <a:pt x="1304783" y="746356"/>
                  </a:lnTo>
                  <a:lnTo>
                    <a:pt x="1296309" y="739995"/>
                  </a:lnTo>
                  <a:lnTo>
                    <a:pt x="1287835" y="733899"/>
                  </a:lnTo>
                  <a:lnTo>
                    <a:pt x="1278831" y="728068"/>
                  </a:lnTo>
                  <a:lnTo>
                    <a:pt x="1269563" y="723032"/>
                  </a:lnTo>
                  <a:lnTo>
                    <a:pt x="1260029" y="717996"/>
                  </a:lnTo>
                  <a:lnTo>
                    <a:pt x="1250496" y="713755"/>
                  </a:lnTo>
                  <a:lnTo>
                    <a:pt x="1240433" y="709780"/>
                  </a:lnTo>
                  <a:lnTo>
                    <a:pt x="1230370" y="706334"/>
                  </a:lnTo>
                  <a:lnTo>
                    <a:pt x="1219777" y="703153"/>
                  </a:lnTo>
                  <a:lnTo>
                    <a:pt x="1209185" y="701033"/>
                  </a:lnTo>
                  <a:lnTo>
                    <a:pt x="1198592" y="698913"/>
                  </a:lnTo>
                  <a:lnTo>
                    <a:pt x="1187470" y="697587"/>
                  </a:lnTo>
                  <a:lnTo>
                    <a:pt x="1176347" y="696527"/>
                  </a:lnTo>
                  <a:lnTo>
                    <a:pt x="1165225" y="696262"/>
                  </a:lnTo>
                  <a:close/>
                  <a:moveTo>
                    <a:pt x="300700" y="696262"/>
                  </a:moveTo>
                  <a:lnTo>
                    <a:pt x="289338" y="696527"/>
                  </a:lnTo>
                  <a:lnTo>
                    <a:pt x="278504" y="697587"/>
                  </a:lnTo>
                  <a:lnTo>
                    <a:pt x="267406" y="698913"/>
                  </a:lnTo>
                  <a:lnTo>
                    <a:pt x="256572" y="701033"/>
                  </a:lnTo>
                  <a:lnTo>
                    <a:pt x="246003" y="703418"/>
                  </a:lnTo>
                  <a:lnTo>
                    <a:pt x="235698" y="706334"/>
                  </a:lnTo>
                  <a:lnTo>
                    <a:pt x="225393" y="709780"/>
                  </a:lnTo>
                  <a:lnTo>
                    <a:pt x="215616" y="713755"/>
                  </a:lnTo>
                  <a:lnTo>
                    <a:pt x="206104" y="717996"/>
                  </a:lnTo>
                  <a:lnTo>
                    <a:pt x="196591" y="723032"/>
                  </a:lnTo>
                  <a:lnTo>
                    <a:pt x="187343" y="728068"/>
                  </a:lnTo>
                  <a:lnTo>
                    <a:pt x="178623" y="733899"/>
                  </a:lnTo>
                  <a:lnTo>
                    <a:pt x="169903" y="739995"/>
                  </a:lnTo>
                  <a:lnTo>
                    <a:pt x="161448" y="746621"/>
                  </a:lnTo>
                  <a:lnTo>
                    <a:pt x="153785" y="753513"/>
                  </a:lnTo>
                  <a:lnTo>
                    <a:pt x="146122" y="760669"/>
                  </a:lnTo>
                  <a:lnTo>
                    <a:pt x="138988" y="768355"/>
                  </a:lnTo>
                  <a:lnTo>
                    <a:pt x="132118" y="776572"/>
                  </a:lnTo>
                  <a:lnTo>
                    <a:pt x="125512" y="784523"/>
                  </a:lnTo>
                  <a:lnTo>
                    <a:pt x="119170" y="793270"/>
                  </a:lnTo>
                  <a:lnTo>
                    <a:pt x="113621" y="802282"/>
                  </a:lnTo>
                  <a:lnTo>
                    <a:pt x="108337" y="811293"/>
                  </a:lnTo>
                  <a:lnTo>
                    <a:pt x="103580" y="820835"/>
                  </a:lnTo>
                  <a:lnTo>
                    <a:pt x="99353" y="830642"/>
                  </a:lnTo>
                  <a:lnTo>
                    <a:pt x="95389" y="840448"/>
                  </a:lnTo>
                  <a:lnTo>
                    <a:pt x="91954" y="850520"/>
                  </a:lnTo>
                  <a:lnTo>
                    <a:pt x="89047" y="861122"/>
                  </a:lnTo>
                  <a:lnTo>
                    <a:pt x="86405" y="871724"/>
                  </a:lnTo>
                  <a:lnTo>
                    <a:pt x="84555" y="882326"/>
                  </a:lnTo>
                  <a:lnTo>
                    <a:pt x="82970" y="893458"/>
                  </a:lnTo>
                  <a:lnTo>
                    <a:pt x="82177" y="904590"/>
                  </a:lnTo>
                  <a:lnTo>
                    <a:pt x="81913" y="915722"/>
                  </a:lnTo>
                  <a:lnTo>
                    <a:pt x="82177" y="927119"/>
                  </a:lnTo>
                  <a:lnTo>
                    <a:pt x="82970" y="938251"/>
                  </a:lnTo>
                  <a:lnTo>
                    <a:pt x="84555" y="949118"/>
                  </a:lnTo>
                  <a:lnTo>
                    <a:pt x="86405" y="959985"/>
                  </a:lnTo>
                  <a:lnTo>
                    <a:pt x="89047" y="970587"/>
                  </a:lnTo>
                  <a:lnTo>
                    <a:pt x="91954" y="980924"/>
                  </a:lnTo>
                  <a:lnTo>
                    <a:pt x="95389" y="991261"/>
                  </a:lnTo>
                  <a:lnTo>
                    <a:pt x="99353" y="1001333"/>
                  </a:lnTo>
                  <a:lnTo>
                    <a:pt x="103580" y="1011140"/>
                  </a:lnTo>
                  <a:lnTo>
                    <a:pt x="108337" y="1020416"/>
                  </a:lnTo>
                  <a:lnTo>
                    <a:pt x="113621" y="1029693"/>
                  </a:lnTo>
                  <a:lnTo>
                    <a:pt x="119170" y="1038440"/>
                  </a:lnTo>
                  <a:lnTo>
                    <a:pt x="125512" y="1047186"/>
                  </a:lnTo>
                  <a:lnTo>
                    <a:pt x="132118" y="1055403"/>
                  </a:lnTo>
                  <a:lnTo>
                    <a:pt x="138988" y="1063354"/>
                  </a:lnTo>
                  <a:lnTo>
                    <a:pt x="146122" y="1071041"/>
                  </a:lnTo>
                  <a:lnTo>
                    <a:pt x="153785" y="1078197"/>
                  </a:lnTo>
                  <a:lnTo>
                    <a:pt x="161448" y="1085088"/>
                  </a:lnTo>
                  <a:lnTo>
                    <a:pt x="169903" y="1091714"/>
                  </a:lnTo>
                  <a:lnTo>
                    <a:pt x="178359" y="1097810"/>
                  </a:lnTo>
                  <a:lnTo>
                    <a:pt x="187343" y="1103376"/>
                  </a:lnTo>
                  <a:lnTo>
                    <a:pt x="196591" y="1108942"/>
                  </a:lnTo>
                  <a:lnTo>
                    <a:pt x="206104" y="1113713"/>
                  </a:lnTo>
                  <a:lnTo>
                    <a:pt x="215616" y="1117954"/>
                  </a:lnTo>
                  <a:lnTo>
                    <a:pt x="225393" y="1121930"/>
                  </a:lnTo>
                  <a:lnTo>
                    <a:pt x="235698" y="1125375"/>
                  </a:lnTo>
                  <a:lnTo>
                    <a:pt x="246003" y="1128291"/>
                  </a:lnTo>
                  <a:lnTo>
                    <a:pt x="256572" y="1130941"/>
                  </a:lnTo>
                  <a:lnTo>
                    <a:pt x="267406" y="1132797"/>
                  </a:lnTo>
                  <a:lnTo>
                    <a:pt x="278504" y="1134387"/>
                  </a:lnTo>
                  <a:lnTo>
                    <a:pt x="289338" y="1135182"/>
                  </a:lnTo>
                  <a:lnTo>
                    <a:pt x="300700" y="1135447"/>
                  </a:lnTo>
                  <a:lnTo>
                    <a:pt x="311797" y="1135182"/>
                  </a:lnTo>
                  <a:lnTo>
                    <a:pt x="322895" y="1134387"/>
                  </a:lnTo>
                  <a:lnTo>
                    <a:pt x="333993" y="1132797"/>
                  </a:lnTo>
                  <a:lnTo>
                    <a:pt x="344827" y="1130941"/>
                  </a:lnTo>
                  <a:lnTo>
                    <a:pt x="355396" y="1128291"/>
                  </a:lnTo>
                  <a:lnTo>
                    <a:pt x="365701" y="1125375"/>
                  </a:lnTo>
                  <a:lnTo>
                    <a:pt x="376007" y="1121930"/>
                  </a:lnTo>
                  <a:lnTo>
                    <a:pt x="386048" y="1117954"/>
                  </a:lnTo>
                  <a:lnTo>
                    <a:pt x="395560" y="1113713"/>
                  </a:lnTo>
                  <a:lnTo>
                    <a:pt x="405072" y="1108942"/>
                  </a:lnTo>
                  <a:lnTo>
                    <a:pt x="414056" y="1103376"/>
                  </a:lnTo>
                  <a:lnTo>
                    <a:pt x="423040" y="1097810"/>
                  </a:lnTo>
                  <a:lnTo>
                    <a:pt x="431496" y="1091714"/>
                  </a:lnTo>
                  <a:lnTo>
                    <a:pt x="439951" y="1085088"/>
                  </a:lnTo>
                  <a:lnTo>
                    <a:pt x="447878" y="1078197"/>
                  </a:lnTo>
                  <a:lnTo>
                    <a:pt x="455541" y="1071041"/>
                  </a:lnTo>
                  <a:lnTo>
                    <a:pt x="462676" y="1063354"/>
                  </a:lnTo>
                  <a:lnTo>
                    <a:pt x="469546" y="1055403"/>
                  </a:lnTo>
                  <a:lnTo>
                    <a:pt x="476152" y="1047186"/>
                  </a:lnTo>
                  <a:lnTo>
                    <a:pt x="482229" y="1038440"/>
                  </a:lnTo>
                  <a:lnTo>
                    <a:pt x="488042" y="1029693"/>
                  </a:lnTo>
                  <a:lnTo>
                    <a:pt x="493063" y="1020416"/>
                  </a:lnTo>
                  <a:lnTo>
                    <a:pt x="498083" y="1011140"/>
                  </a:lnTo>
                  <a:lnTo>
                    <a:pt x="502311" y="1001333"/>
                  </a:lnTo>
                  <a:lnTo>
                    <a:pt x="506274" y="991261"/>
                  </a:lnTo>
                  <a:lnTo>
                    <a:pt x="509709" y="980924"/>
                  </a:lnTo>
                  <a:lnTo>
                    <a:pt x="512880" y="970587"/>
                  </a:lnTo>
                  <a:lnTo>
                    <a:pt x="515258" y="959985"/>
                  </a:lnTo>
                  <a:lnTo>
                    <a:pt x="517108" y="949118"/>
                  </a:lnTo>
                  <a:lnTo>
                    <a:pt x="518693" y="938251"/>
                  </a:lnTo>
                  <a:lnTo>
                    <a:pt x="519486" y="927119"/>
                  </a:lnTo>
                  <a:lnTo>
                    <a:pt x="519750" y="915722"/>
                  </a:lnTo>
                  <a:lnTo>
                    <a:pt x="519486" y="904590"/>
                  </a:lnTo>
                  <a:lnTo>
                    <a:pt x="518693" y="893458"/>
                  </a:lnTo>
                  <a:lnTo>
                    <a:pt x="517108" y="882326"/>
                  </a:lnTo>
                  <a:lnTo>
                    <a:pt x="515258" y="871724"/>
                  </a:lnTo>
                  <a:lnTo>
                    <a:pt x="512880" y="861122"/>
                  </a:lnTo>
                  <a:lnTo>
                    <a:pt x="509709" y="850520"/>
                  </a:lnTo>
                  <a:lnTo>
                    <a:pt x="506274" y="840448"/>
                  </a:lnTo>
                  <a:lnTo>
                    <a:pt x="502311" y="830642"/>
                  </a:lnTo>
                  <a:lnTo>
                    <a:pt x="498083" y="820835"/>
                  </a:lnTo>
                  <a:lnTo>
                    <a:pt x="493063" y="811293"/>
                  </a:lnTo>
                  <a:lnTo>
                    <a:pt x="487778" y="802282"/>
                  </a:lnTo>
                  <a:lnTo>
                    <a:pt x="481965" y="793270"/>
                  </a:lnTo>
                  <a:lnTo>
                    <a:pt x="476152" y="784523"/>
                  </a:lnTo>
                  <a:lnTo>
                    <a:pt x="469546" y="776572"/>
                  </a:lnTo>
                  <a:lnTo>
                    <a:pt x="462676" y="768355"/>
                  </a:lnTo>
                  <a:lnTo>
                    <a:pt x="455541" y="760669"/>
                  </a:lnTo>
                  <a:lnTo>
                    <a:pt x="447878" y="753513"/>
                  </a:lnTo>
                  <a:lnTo>
                    <a:pt x="439951" y="746621"/>
                  </a:lnTo>
                  <a:lnTo>
                    <a:pt x="431496" y="739995"/>
                  </a:lnTo>
                  <a:lnTo>
                    <a:pt x="423040" y="733899"/>
                  </a:lnTo>
                  <a:lnTo>
                    <a:pt x="414056" y="728068"/>
                  </a:lnTo>
                  <a:lnTo>
                    <a:pt x="405072" y="723032"/>
                  </a:lnTo>
                  <a:lnTo>
                    <a:pt x="395560" y="717996"/>
                  </a:lnTo>
                  <a:lnTo>
                    <a:pt x="386048" y="713755"/>
                  </a:lnTo>
                  <a:lnTo>
                    <a:pt x="376007" y="709780"/>
                  </a:lnTo>
                  <a:lnTo>
                    <a:pt x="365701" y="706334"/>
                  </a:lnTo>
                  <a:lnTo>
                    <a:pt x="355396" y="703418"/>
                  </a:lnTo>
                  <a:lnTo>
                    <a:pt x="344563" y="701033"/>
                  </a:lnTo>
                  <a:lnTo>
                    <a:pt x="333993" y="698913"/>
                  </a:lnTo>
                  <a:lnTo>
                    <a:pt x="322895" y="697587"/>
                  </a:lnTo>
                  <a:lnTo>
                    <a:pt x="311797" y="696527"/>
                  </a:lnTo>
                  <a:lnTo>
                    <a:pt x="300700" y="696262"/>
                  </a:lnTo>
                  <a:close/>
                  <a:moveTo>
                    <a:pt x="1157546" y="614362"/>
                  </a:moveTo>
                  <a:lnTo>
                    <a:pt x="1165490" y="614362"/>
                  </a:lnTo>
                  <a:lnTo>
                    <a:pt x="1173170" y="614362"/>
                  </a:lnTo>
                  <a:lnTo>
                    <a:pt x="1180849" y="614627"/>
                  </a:lnTo>
                  <a:lnTo>
                    <a:pt x="1188794" y="615157"/>
                  </a:lnTo>
                  <a:lnTo>
                    <a:pt x="1196209" y="615687"/>
                  </a:lnTo>
                  <a:lnTo>
                    <a:pt x="1203888" y="616483"/>
                  </a:lnTo>
                  <a:lnTo>
                    <a:pt x="1211303" y="617808"/>
                  </a:lnTo>
                  <a:lnTo>
                    <a:pt x="1218718" y="618868"/>
                  </a:lnTo>
                  <a:lnTo>
                    <a:pt x="1226133" y="620193"/>
                  </a:lnTo>
                  <a:lnTo>
                    <a:pt x="1233283" y="622049"/>
                  </a:lnTo>
                  <a:lnTo>
                    <a:pt x="1240698" y="623639"/>
                  </a:lnTo>
                  <a:lnTo>
                    <a:pt x="1247848" y="625759"/>
                  </a:lnTo>
                  <a:lnTo>
                    <a:pt x="1254998" y="627615"/>
                  </a:lnTo>
                  <a:lnTo>
                    <a:pt x="1261883" y="630000"/>
                  </a:lnTo>
                  <a:lnTo>
                    <a:pt x="1269033" y="632386"/>
                  </a:lnTo>
                  <a:lnTo>
                    <a:pt x="1275918" y="635036"/>
                  </a:lnTo>
                  <a:lnTo>
                    <a:pt x="1282803" y="637687"/>
                  </a:lnTo>
                  <a:lnTo>
                    <a:pt x="1289159" y="640867"/>
                  </a:lnTo>
                  <a:lnTo>
                    <a:pt x="1295779" y="643783"/>
                  </a:lnTo>
                  <a:lnTo>
                    <a:pt x="1302400" y="647228"/>
                  </a:lnTo>
                  <a:lnTo>
                    <a:pt x="1309020" y="650674"/>
                  </a:lnTo>
                  <a:lnTo>
                    <a:pt x="1315376" y="654119"/>
                  </a:lnTo>
                  <a:lnTo>
                    <a:pt x="1321466" y="657830"/>
                  </a:lnTo>
                  <a:lnTo>
                    <a:pt x="1327557" y="661806"/>
                  </a:lnTo>
                  <a:lnTo>
                    <a:pt x="1333913" y="665517"/>
                  </a:lnTo>
                  <a:lnTo>
                    <a:pt x="1339474" y="669757"/>
                  </a:lnTo>
                  <a:lnTo>
                    <a:pt x="1345565" y="673998"/>
                  </a:lnTo>
                  <a:lnTo>
                    <a:pt x="1351391" y="678239"/>
                  </a:lnTo>
                  <a:lnTo>
                    <a:pt x="1356952" y="683010"/>
                  </a:lnTo>
                  <a:lnTo>
                    <a:pt x="1362513" y="687516"/>
                  </a:lnTo>
                  <a:lnTo>
                    <a:pt x="1367809" y="692286"/>
                  </a:lnTo>
                  <a:lnTo>
                    <a:pt x="1373370" y="697587"/>
                  </a:lnTo>
                  <a:lnTo>
                    <a:pt x="1378402" y="702358"/>
                  </a:lnTo>
                  <a:lnTo>
                    <a:pt x="1383433" y="707394"/>
                  </a:lnTo>
                  <a:lnTo>
                    <a:pt x="1388465" y="712960"/>
                  </a:lnTo>
                  <a:lnTo>
                    <a:pt x="1392967" y="718261"/>
                  </a:lnTo>
                  <a:lnTo>
                    <a:pt x="1397998" y="723827"/>
                  </a:lnTo>
                  <a:lnTo>
                    <a:pt x="1402500" y="729658"/>
                  </a:lnTo>
                  <a:lnTo>
                    <a:pt x="1406737" y="735224"/>
                  </a:lnTo>
                  <a:lnTo>
                    <a:pt x="1410974" y="741055"/>
                  </a:lnTo>
                  <a:lnTo>
                    <a:pt x="1414946" y="746886"/>
                  </a:lnTo>
                  <a:lnTo>
                    <a:pt x="1418919" y="752983"/>
                  </a:lnTo>
                  <a:lnTo>
                    <a:pt x="1423156" y="759344"/>
                  </a:lnTo>
                  <a:lnTo>
                    <a:pt x="1426863" y="765705"/>
                  </a:lnTo>
                  <a:lnTo>
                    <a:pt x="1430306" y="771801"/>
                  </a:lnTo>
                  <a:lnTo>
                    <a:pt x="1433483" y="778427"/>
                  </a:lnTo>
                  <a:lnTo>
                    <a:pt x="1436926" y="785053"/>
                  </a:lnTo>
                  <a:lnTo>
                    <a:pt x="1439839" y="791680"/>
                  </a:lnTo>
                  <a:lnTo>
                    <a:pt x="1443017" y="798306"/>
                  </a:lnTo>
                  <a:lnTo>
                    <a:pt x="1445665" y="804932"/>
                  </a:lnTo>
                  <a:lnTo>
                    <a:pt x="1448578" y="811823"/>
                  </a:lnTo>
                  <a:lnTo>
                    <a:pt x="1450696" y="818980"/>
                  </a:lnTo>
                  <a:lnTo>
                    <a:pt x="1453080" y="825871"/>
                  </a:lnTo>
                  <a:lnTo>
                    <a:pt x="1455463" y="833027"/>
                  </a:lnTo>
                  <a:lnTo>
                    <a:pt x="1457052" y="840183"/>
                  </a:lnTo>
                  <a:lnTo>
                    <a:pt x="1459171" y="847605"/>
                  </a:lnTo>
                  <a:lnTo>
                    <a:pt x="1460495" y="854761"/>
                  </a:lnTo>
                  <a:lnTo>
                    <a:pt x="1461819" y="862182"/>
                  </a:lnTo>
                  <a:lnTo>
                    <a:pt x="1463143" y="869604"/>
                  </a:lnTo>
                  <a:lnTo>
                    <a:pt x="1464202" y="877555"/>
                  </a:lnTo>
                  <a:lnTo>
                    <a:pt x="1464997" y="884977"/>
                  </a:lnTo>
                  <a:lnTo>
                    <a:pt x="1465791" y="892663"/>
                  </a:lnTo>
                  <a:lnTo>
                    <a:pt x="1466321" y="900349"/>
                  </a:lnTo>
                  <a:lnTo>
                    <a:pt x="1466585" y="908036"/>
                  </a:lnTo>
                  <a:lnTo>
                    <a:pt x="1466850" y="915722"/>
                  </a:lnTo>
                  <a:lnTo>
                    <a:pt x="1466585" y="923674"/>
                  </a:lnTo>
                  <a:lnTo>
                    <a:pt x="1466321" y="931625"/>
                  </a:lnTo>
                  <a:lnTo>
                    <a:pt x="1465791" y="939046"/>
                  </a:lnTo>
                  <a:lnTo>
                    <a:pt x="1464997" y="946733"/>
                  </a:lnTo>
                  <a:lnTo>
                    <a:pt x="1464202" y="954419"/>
                  </a:lnTo>
                  <a:lnTo>
                    <a:pt x="1463143" y="961841"/>
                  </a:lnTo>
                  <a:lnTo>
                    <a:pt x="1461819" y="969262"/>
                  </a:lnTo>
                  <a:lnTo>
                    <a:pt x="1460495" y="976683"/>
                  </a:lnTo>
                  <a:lnTo>
                    <a:pt x="1459171" y="984105"/>
                  </a:lnTo>
                  <a:lnTo>
                    <a:pt x="1457052" y="991261"/>
                  </a:lnTo>
                  <a:lnTo>
                    <a:pt x="1455463" y="998417"/>
                  </a:lnTo>
                  <a:lnTo>
                    <a:pt x="1453080" y="1005574"/>
                  </a:lnTo>
                  <a:lnTo>
                    <a:pt x="1450696" y="1012730"/>
                  </a:lnTo>
                  <a:lnTo>
                    <a:pt x="1448578" y="1019621"/>
                  </a:lnTo>
                  <a:lnTo>
                    <a:pt x="1445665" y="1026512"/>
                  </a:lnTo>
                  <a:lnTo>
                    <a:pt x="1443017" y="1033404"/>
                  </a:lnTo>
                  <a:lnTo>
                    <a:pt x="1439839" y="1040295"/>
                  </a:lnTo>
                  <a:lnTo>
                    <a:pt x="1436926" y="1046921"/>
                  </a:lnTo>
                  <a:lnTo>
                    <a:pt x="1433483" y="1053282"/>
                  </a:lnTo>
                  <a:lnTo>
                    <a:pt x="1430306" y="1059643"/>
                  </a:lnTo>
                  <a:lnTo>
                    <a:pt x="1426863" y="1066270"/>
                  </a:lnTo>
                  <a:lnTo>
                    <a:pt x="1423156" y="1072631"/>
                  </a:lnTo>
                  <a:lnTo>
                    <a:pt x="1418919" y="1078462"/>
                  </a:lnTo>
                  <a:lnTo>
                    <a:pt x="1414946" y="1084558"/>
                  </a:lnTo>
                  <a:lnTo>
                    <a:pt x="1410974" y="1090654"/>
                  </a:lnTo>
                  <a:lnTo>
                    <a:pt x="1406737" y="1096485"/>
                  </a:lnTo>
                  <a:lnTo>
                    <a:pt x="1402500" y="1102316"/>
                  </a:lnTo>
                  <a:lnTo>
                    <a:pt x="1397998" y="1107882"/>
                  </a:lnTo>
                  <a:lnTo>
                    <a:pt x="1392967" y="1113448"/>
                  </a:lnTo>
                  <a:lnTo>
                    <a:pt x="1388465" y="1118749"/>
                  </a:lnTo>
                  <a:lnTo>
                    <a:pt x="1383433" y="1124050"/>
                  </a:lnTo>
                  <a:lnTo>
                    <a:pt x="1378402" y="1129086"/>
                  </a:lnTo>
                  <a:lnTo>
                    <a:pt x="1373370" y="1134387"/>
                  </a:lnTo>
                  <a:lnTo>
                    <a:pt x="1367809" y="1139158"/>
                  </a:lnTo>
                  <a:lnTo>
                    <a:pt x="1362513" y="1143929"/>
                  </a:lnTo>
                  <a:lnTo>
                    <a:pt x="1356952" y="1148965"/>
                  </a:lnTo>
                  <a:lnTo>
                    <a:pt x="1351391" y="1153205"/>
                  </a:lnTo>
                  <a:lnTo>
                    <a:pt x="1345565" y="1157711"/>
                  </a:lnTo>
                  <a:lnTo>
                    <a:pt x="1339474" y="1161952"/>
                  </a:lnTo>
                  <a:lnTo>
                    <a:pt x="1333913" y="1166193"/>
                  </a:lnTo>
                  <a:lnTo>
                    <a:pt x="1327557" y="1170169"/>
                  </a:lnTo>
                  <a:lnTo>
                    <a:pt x="1321466" y="1174144"/>
                  </a:lnTo>
                  <a:lnTo>
                    <a:pt x="1315376" y="1177855"/>
                  </a:lnTo>
                  <a:lnTo>
                    <a:pt x="1309020" y="1181301"/>
                  </a:lnTo>
                  <a:lnTo>
                    <a:pt x="1302400" y="1184746"/>
                  </a:lnTo>
                  <a:lnTo>
                    <a:pt x="1295779" y="1187927"/>
                  </a:lnTo>
                  <a:lnTo>
                    <a:pt x="1289159" y="1190842"/>
                  </a:lnTo>
                  <a:lnTo>
                    <a:pt x="1282803" y="1193758"/>
                  </a:lnTo>
                  <a:lnTo>
                    <a:pt x="1275918" y="1196673"/>
                  </a:lnTo>
                  <a:lnTo>
                    <a:pt x="1269033" y="1199324"/>
                  </a:lnTo>
                  <a:lnTo>
                    <a:pt x="1261883" y="1201974"/>
                  </a:lnTo>
                  <a:lnTo>
                    <a:pt x="1254998" y="1204095"/>
                  </a:lnTo>
                  <a:lnTo>
                    <a:pt x="1247848" y="1206215"/>
                  </a:lnTo>
                  <a:lnTo>
                    <a:pt x="1240698" y="1208070"/>
                  </a:lnTo>
                  <a:lnTo>
                    <a:pt x="1233283" y="1209926"/>
                  </a:lnTo>
                  <a:lnTo>
                    <a:pt x="1226133" y="1211516"/>
                  </a:lnTo>
                  <a:lnTo>
                    <a:pt x="1218718" y="1213106"/>
                  </a:lnTo>
                  <a:lnTo>
                    <a:pt x="1211303" y="1214167"/>
                  </a:lnTo>
                  <a:lnTo>
                    <a:pt x="1203888" y="1215227"/>
                  </a:lnTo>
                  <a:lnTo>
                    <a:pt x="1196209" y="1216022"/>
                  </a:lnTo>
                  <a:lnTo>
                    <a:pt x="1188794" y="1216817"/>
                  </a:lnTo>
                  <a:lnTo>
                    <a:pt x="1180849" y="1217347"/>
                  </a:lnTo>
                  <a:lnTo>
                    <a:pt x="1173170" y="1217612"/>
                  </a:lnTo>
                  <a:lnTo>
                    <a:pt x="1165490" y="1217612"/>
                  </a:lnTo>
                  <a:lnTo>
                    <a:pt x="1157546" y="1217612"/>
                  </a:lnTo>
                  <a:lnTo>
                    <a:pt x="1149866" y="1217347"/>
                  </a:lnTo>
                  <a:lnTo>
                    <a:pt x="1142186" y="1216817"/>
                  </a:lnTo>
                  <a:lnTo>
                    <a:pt x="1134771" y="1216022"/>
                  </a:lnTo>
                  <a:lnTo>
                    <a:pt x="1126827" y="1215227"/>
                  </a:lnTo>
                  <a:lnTo>
                    <a:pt x="1119412" y="1214167"/>
                  </a:lnTo>
                  <a:lnTo>
                    <a:pt x="1111997" y="1213106"/>
                  </a:lnTo>
                  <a:lnTo>
                    <a:pt x="1104582" y="1211516"/>
                  </a:lnTo>
                  <a:lnTo>
                    <a:pt x="1097168" y="1209926"/>
                  </a:lnTo>
                  <a:lnTo>
                    <a:pt x="1090018" y="1208070"/>
                  </a:lnTo>
                  <a:lnTo>
                    <a:pt x="1082868" y="1206215"/>
                  </a:lnTo>
                  <a:lnTo>
                    <a:pt x="1075718" y="1204095"/>
                  </a:lnTo>
                  <a:lnTo>
                    <a:pt x="1068568" y="1201974"/>
                  </a:lnTo>
                  <a:lnTo>
                    <a:pt x="1061682" y="1199324"/>
                  </a:lnTo>
                  <a:lnTo>
                    <a:pt x="1054797" y="1196673"/>
                  </a:lnTo>
                  <a:lnTo>
                    <a:pt x="1048177" y="1193758"/>
                  </a:lnTo>
                  <a:lnTo>
                    <a:pt x="1041292" y="1190842"/>
                  </a:lnTo>
                  <a:lnTo>
                    <a:pt x="1034671" y="1187927"/>
                  </a:lnTo>
                  <a:lnTo>
                    <a:pt x="1028051" y="1184746"/>
                  </a:lnTo>
                  <a:lnTo>
                    <a:pt x="1021695" y="1181301"/>
                  </a:lnTo>
                  <a:lnTo>
                    <a:pt x="1015075" y="1177855"/>
                  </a:lnTo>
                  <a:lnTo>
                    <a:pt x="1009249" y="1174144"/>
                  </a:lnTo>
                  <a:lnTo>
                    <a:pt x="1002893" y="1170169"/>
                  </a:lnTo>
                  <a:lnTo>
                    <a:pt x="996803" y="1166193"/>
                  </a:lnTo>
                  <a:lnTo>
                    <a:pt x="990977" y="1161952"/>
                  </a:lnTo>
                  <a:lnTo>
                    <a:pt x="984886" y="1157711"/>
                  </a:lnTo>
                  <a:lnTo>
                    <a:pt x="979060" y="1153205"/>
                  </a:lnTo>
                  <a:lnTo>
                    <a:pt x="973499" y="1148965"/>
                  </a:lnTo>
                  <a:lnTo>
                    <a:pt x="967938" y="1143929"/>
                  </a:lnTo>
                  <a:lnTo>
                    <a:pt x="962641" y="1139158"/>
                  </a:lnTo>
                  <a:lnTo>
                    <a:pt x="957345" y="1134387"/>
                  </a:lnTo>
                  <a:lnTo>
                    <a:pt x="952049" y="1129351"/>
                  </a:lnTo>
                  <a:lnTo>
                    <a:pt x="947282" y="1124050"/>
                  </a:lnTo>
                  <a:lnTo>
                    <a:pt x="941986" y="1118749"/>
                  </a:lnTo>
                  <a:lnTo>
                    <a:pt x="937484" y="1113448"/>
                  </a:lnTo>
                  <a:lnTo>
                    <a:pt x="932452" y="1107882"/>
                  </a:lnTo>
                  <a:lnTo>
                    <a:pt x="927950" y="1102316"/>
                  </a:lnTo>
                  <a:lnTo>
                    <a:pt x="923713" y="1096485"/>
                  </a:lnTo>
                  <a:lnTo>
                    <a:pt x="919476" y="1090654"/>
                  </a:lnTo>
                  <a:lnTo>
                    <a:pt x="915504" y="1084558"/>
                  </a:lnTo>
                  <a:lnTo>
                    <a:pt x="911532" y="1078462"/>
                  </a:lnTo>
                  <a:lnTo>
                    <a:pt x="907560" y="1072631"/>
                  </a:lnTo>
                  <a:lnTo>
                    <a:pt x="903587" y="1066270"/>
                  </a:lnTo>
                  <a:lnTo>
                    <a:pt x="900410" y="1059643"/>
                  </a:lnTo>
                  <a:lnTo>
                    <a:pt x="896967" y="1053282"/>
                  </a:lnTo>
                  <a:lnTo>
                    <a:pt x="893524" y="1046921"/>
                  </a:lnTo>
                  <a:lnTo>
                    <a:pt x="890347" y="1040295"/>
                  </a:lnTo>
                  <a:lnTo>
                    <a:pt x="887434" y="1033404"/>
                  </a:lnTo>
                  <a:lnTo>
                    <a:pt x="884521" y="1026512"/>
                  </a:lnTo>
                  <a:lnTo>
                    <a:pt x="881873" y="1019621"/>
                  </a:lnTo>
                  <a:lnTo>
                    <a:pt x="879754" y="1012730"/>
                  </a:lnTo>
                  <a:lnTo>
                    <a:pt x="877371" y="1005574"/>
                  </a:lnTo>
                  <a:lnTo>
                    <a:pt x="875252" y="998417"/>
                  </a:lnTo>
                  <a:lnTo>
                    <a:pt x="873134" y="991261"/>
                  </a:lnTo>
                  <a:lnTo>
                    <a:pt x="871545" y="984105"/>
                  </a:lnTo>
                  <a:lnTo>
                    <a:pt x="869956" y="976683"/>
                  </a:lnTo>
                  <a:lnTo>
                    <a:pt x="868632" y="969262"/>
                  </a:lnTo>
                  <a:lnTo>
                    <a:pt x="867043" y="961841"/>
                  </a:lnTo>
                  <a:lnTo>
                    <a:pt x="866248" y="954419"/>
                  </a:lnTo>
                  <a:lnTo>
                    <a:pt x="865454" y="946733"/>
                  </a:lnTo>
                  <a:lnTo>
                    <a:pt x="864660" y="939311"/>
                  </a:lnTo>
                  <a:lnTo>
                    <a:pt x="864395" y="931625"/>
                  </a:lnTo>
                  <a:lnTo>
                    <a:pt x="863600" y="923674"/>
                  </a:lnTo>
                  <a:lnTo>
                    <a:pt x="863600" y="915722"/>
                  </a:lnTo>
                  <a:lnTo>
                    <a:pt x="863600" y="908036"/>
                  </a:lnTo>
                  <a:lnTo>
                    <a:pt x="864395" y="900349"/>
                  </a:lnTo>
                  <a:lnTo>
                    <a:pt x="864660" y="892663"/>
                  </a:lnTo>
                  <a:lnTo>
                    <a:pt x="865454" y="884977"/>
                  </a:lnTo>
                  <a:lnTo>
                    <a:pt x="866248" y="877555"/>
                  </a:lnTo>
                  <a:lnTo>
                    <a:pt x="867043" y="869604"/>
                  </a:lnTo>
                  <a:lnTo>
                    <a:pt x="868632" y="862182"/>
                  </a:lnTo>
                  <a:lnTo>
                    <a:pt x="869956" y="854761"/>
                  </a:lnTo>
                  <a:lnTo>
                    <a:pt x="871545" y="847605"/>
                  </a:lnTo>
                  <a:lnTo>
                    <a:pt x="873134" y="840183"/>
                  </a:lnTo>
                  <a:lnTo>
                    <a:pt x="875252" y="833027"/>
                  </a:lnTo>
                  <a:lnTo>
                    <a:pt x="877371" y="825871"/>
                  </a:lnTo>
                  <a:lnTo>
                    <a:pt x="879754" y="818980"/>
                  </a:lnTo>
                  <a:lnTo>
                    <a:pt x="881873" y="811823"/>
                  </a:lnTo>
                  <a:lnTo>
                    <a:pt x="884521" y="804932"/>
                  </a:lnTo>
                  <a:lnTo>
                    <a:pt x="887434" y="798306"/>
                  </a:lnTo>
                  <a:lnTo>
                    <a:pt x="890347" y="791680"/>
                  </a:lnTo>
                  <a:lnTo>
                    <a:pt x="893524" y="785053"/>
                  </a:lnTo>
                  <a:lnTo>
                    <a:pt x="896967" y="778427"/>
                  </a:lnTo>
                  <a:lnTo>
                    <a:pt x="900410" y="771801"/>
                  </a:lnTo>
                  <a:lnTo>
                    <a:pt x="903587" y="765705"/>
                  </a:lnTo>
                  <a:lnTo>
                    <a:pt x="907560" y="759344"/>
                  </a:lnTo>
                  <a:lnTo>
                    <a:pt x="911532" y="752983"/>
                  </a:lnTo>
                  <a:lnTo>
                    <a:pt x="915504" y="746886"/>
                  </a:lnTo>
                  <a:lnTo>
                    <a:pt x="919476" y="741055"/>
                  </a:lnTo>
                  <a:lnTo>
                    <a:pt x="923713" y="735224"/>
                  </a:lnTo>
                  <a:lnTo>
                    <a:pt x="927950" y="729658"/>
                  </a:lnTo>
                  <a:lnTo>
                    <a:pt x="932452" y="723827"/>
                  </a:lnTo>
                  <a:lnTo>
                    <a:pt x="937484" y="718261"/>
                  </a:lnTo>
                  <a:lnTo>
                    <a:pt x="941986" y="712960"/>
                  </a:lnTo>
                  <a:lnTo>
                    <a:pt x="947282" y="707394"/>
                  </a:lnTo>
                  <a:lnTo>
                    <a:pt x="952049" y="702358"/>
                  </a:lnTo>
                  <a:lnTo>
                    <a:pt x="957345" y="697587"/>
                  </a:lnTo>
                  <a:lnTo>
                    <a:pt x="962641" y="692286"/>
                  </a:lnTo>
                  <a:lnTo>
                    <a:pt x="967938" y="687781"/>
                  </a:lnTo>
                  <a:lnTo>
                    <a:pt x="973499" y="683010"/>
                  </a:lnTo>
                  <a:lnTo>
                    <a:pt x="979060" y="678239"/>
                  </a:lnTo>
                  <a:lnTo>
                    <a:pt x="984886" y="673998"/>
                  </a:lnTo>
                  <a:lnTo>
                    <a:pt x="990977" y="669757"/>
                  </a:lnTo>
                  <a:lnTo>
                    <a:pt x="996803" y="665782"/>
                  </a:lnTo>
                  <a:lnTo>
                    <a:pt x="1002893" y="661806"/>
                  </a:lnTo>
                  <a:lnTo>
                    <a:pt x="1009249" y="657830"/>
                  </a:lnTo>
                  <a:lnTo>
                    <a:pt x="1015075" y="654119"/>
                  </a:lnTo>
                  <a:lnTo>
                    <a:pt x="1021695" y="650674"/>
                  </a:lnTo>
                  <a:lnTo>
                    <a:pt x="1028051" y="647228"/>
                  </a:lnTo>
                  <a:lnTo>
                    <a:pt x="1034671" y="643783"/>
                  </a:lnTo>
                  <a:lnTo>
                    <a:pt x="1041292" y="640867"/>
                  </a:lnTo>
                  <a:lnTo>
                    <a:pt x="1048177" y="637687"/>
                  </a:lnTo>
                  <a:lnTo>
                    <a:pt x="1054797" y="635036"/>
                  </a:lnTo>
                  <a:lnTo>
                    <a:pt x="1061682" y="632386"/>
                  </a:lnTo>
                  <a:lnTo>
                    <a:pt x="1068568" y="630000"/>
                  </a:lnTo>
                  <a:lnTo>
                    <a:pt x="1075718" y="627615"/>
                  </a:lnTo>
                  <a:lnTo>
                    <a:pt x="1082868" y="625759"/>
                  </a:lnTo>
                  <a:lnTo>
                    <a:pt x="1090018" y="623639"/>
                  </a:lnTo>
                  <a:lnTo>
                    <a:pt x="1097168" y="622049"/>
                  </a:lnTo>
                  <a:lnTo>
                    <a:pt x="1104582" y="620193"/>
                  </a:lnTo>
                  <a:lnTo>
                    <a:pt x="1111997" y="618868"/>
                  </a:lnTo>
                  <a:lnTo>
                    <a:pt x="1119412" y="617808"/>
                  </a:lnTo>
                  <a:lnTo>
                    <a:pt x="1126827" y="616483"/>
                  </a:lnTo>
                  <a:lnTo>
                    <a:pt x="1134771" y="615687"/>
                  </a:lnTo>
                  <a:lnTo>
                    <a:pt x="1142186" y="615157"/>
                  </a:lnTo>
                  <a:lnTo>
                    <a:pt x="1149866" y="614627"/>
                  </a:lnTo>
                  <a:lnTo>
                    <a:pt x="1157546" y="614362"/>
                  </a:lnTo>
                  <a:close/>
                  <a:moveTo>
                    <a:pt x="292773" y="614362"/>
                  </a:moveTo>
                  <a:lnTo>
                    <a:pt x="300700" y="614362"/>
                  </a:lnTo>
                  <a:lnTo>
                    <a:pt x="308362" y="614362"/>
                  </a:lnTo>
                  <a:lnTo>
                    <a:pt x="316025" y="614627"/>
                  </a:lnTo>
                  <a:lnTo>
                    <a:pt x="323688" y="615157"/>
                  </a:lnTo>
                  <a:lnTo>
                    <a:pt x="331351" y="615687"/>
                  </a:lnTo>
                  <a:lnTo>
                    <a:pt x="339014" y="616483"/>
                  </a:lnTo>
                  <a:lnTo>
                    <a:pt x="346412" y="617808"/>
                  </a:lnTo>
                  <a:lnTo>
                    <a:pt x="354075" y="618868"/>
                  </a:lnTo>
                  <a:lnTo>
                    <a:pt x="361209" y="620193"/>
                  </a:lnTo>
                  <a:lnTo>
                    <a:pt x="368608" y="622049"/>
                  </a:lnTo>
                  <a:lnTo>
                    <a:pt x="375742" y="623639"/>
                  </a:lnTo>
                  <a:lnTo>
                    <a:pt x="383141" y="625759"/>
                  </a:lnTo>
                  <a:lnTo>
                    <a:pt x="390275" y="627615"/>
                  </a:lnTo>
                  <a:lnTo>
                    <a:pt x="397145" y="630000"/>
                  </a:lnTo>
                  <a:lnTo>
                    <a:pt x="404280" y="632386"/>
                  </a:lnTo>
                  <a:lnTo>
                    <a:pt x="411150" y="635036"/>
                  </a:lnTo>
                  <a:lnTo>
                    <a:pt x="418020" y="637687"/>
                  </a:lnTo>
                  <a:lnTo>
                    <a:pt x="424362" y="640867"/>
                  </a:lnTo>
                  <a:lnTo>
                    <a:pt x="430967" y="643783"/>
                  </a:lnTo>
                  <a:lnTo>
                    <a:pt x="437573" y="647228"/>
                  </a:lnTo>
                  <a:lnTo>
                    <a:pt x="444179" y="650674"/>
                  </a:lnTo>
                  <a:lnTo>
                    <a:pt x="450521" y="654119"/>
                  </a:lnTo>
                  <a:lnTo>
                    <a:pt x="456598" y="657830"/>
                  </a:lnTo>
                  <a:lnTo>
                    <a:pt x="462940" y="661806"/>
                  </a:lnTo>
                  <a:lnTo>
                    <a:pt x="469017" y="665782"/>
                  </a:lnTo>
                  <a:lnTo>
                    <a:pt x="474830" y="669757"/>
                  </a:lnTo>
                  <a:lnTo>
                    <a:pt x="480644" y="673998"/>
                  </a:lnTo>
                  <a:lnTo>
                    <a:pt x="486457" y="678239"/>
                  </a:lnTo>
                  <a:lnTo>
                    <a:pt x="492006" y="683010"/>
                  </a:lnTo>
                  <a:lnTo>
                    <a:pt x="497555" y="687781"/>
                  </a:lnTo>
                  <a:lnTo>
                    <a:pt x="502839" y="692286"/>
                  </a:lnTo>
                  <a:lnTo>
                    <a:pt x="508388" y="697587"/>
                  </a:lnTo>
                  <a:lnTo>
                    <a:pt x="513409" y="702358"/>
                  </a:lnTo>
                  <a:lnTo>
                    <a:pt x="518693" y="707394"/>
                  </a:lnTo>
                  <a:lnTo>
                    <a:pt x="523450" y="712960"/>
                  </a:lnTo>
                  <a:lnTo>
                    <a:pt x="528206" y="718261"/>
                  </a:lnTo>
                  <a:lnTo>
                    <a:pt x="532698" y="723827"/>
                  </a:lnTo>
                  <a:lnTo>
                    <a:pt x="537454" y="729658"/>
                  </a:lnTo>
                  <a:lnTo>
                    <a:pt x="541682" y="735224"/>
                  </a:lnTo>
                  <a:lnTo>
                    <a:pt x="545910" y="741055"/>
                  </a:lnTo>
                  <a:lnTo>
                    <a:pt x="550137" y="746886"/>
                  </a:lnTo>
                  <a:lnTo>
                    <a:pt x="554101" y="753248"/>
                  </a:lnTo>
                  <a:lnTo>
                    <a:pt x="557800" y="759344"/>
                  </a:lnTo>
                  <a:lnTo>
                    <a:pt x="561500" y="765705"/>
                  </a:lnTo>
                  <a:lnTo>
                    <a:pt x="565463" y="771801"/>
                  </a:lnTo>
                  <a:lnTo>
                    <a:pt x="568634" y="778427"/>
                  </a:lnTo>
                  <a:lnTo>
                    <a:pt x="571805" y="785053"/>
                  </a:lnTo>
                  <a:lnTo>
                    <a:pt x="574975" y="791680"/>
                  </a:lnTo>
                  <a:lnTo>
                    <a:pt x="577882" y="798306"/>
                  </a:lnTo>
                  <a:lnTo>
                    <a:pt x="580789" y="804932"/>
                  </a:lnTo>
                  <a:lnTo>
                    <a:pt x="583431" y="811823"/>
                  </a:lnTo>
                  <a:lnTo>
                    <a:pt x="585809" y="818980"/>
                  </a:lnTo>
                  <a:lnTo>
                    <a:pt x="588187" y="825871"/>
                  </a:lnTo>
                  <a:lnTo>
                    <a:pt x="590037" y="833027"/>
                  </a:lnTo>
                  <a:lnTo>
                    <a:pt x="592151" y="840183"/>
                  </a:lnTo>
                  <a:lnTo>
                    <a:pt x="593736" y="847605"/>
                  </a:lnTo>
                  <a:lnTo>
                    <a:pt x="595586" y="855026"/>
                  </a:lnTo>
                  <a:lnTo>
                    <a:pt x="596907" y="862182"/>
                  </a:lnTo>
                  <a:lnTo>
                    <a:pt x="598228" y="869604"/>
                  </a:lnTo>
                  <a:lnTo>
                    <a:pt x="599285" y="877555"/>
                  </a:lnTo>
                  <a:lnTo>
                    <a:pt x="600078" y="884977"/>
                  </a:lnTo>
                  <a:lnTo>
                    <a:pt x="600606" y="892663"/>
                  </a:lnTo>
                  <a:lnTo>
                    <a:pt x="601135" y="900349"/>
                  </a:lnTo>
                  <a:lnTo>
                    <a:pt x="601663" y="908036"/>
                  </a:lnTo>
                  <a:lnTo>
                    <a:pt x="601663" y="915722"/>
                  </a:lnTo>
                  <a:lnTo>
                    <a:pt x="601663" y="923409"/>
                  </a:lnTo>
                  <a:lnTo>
                    <a:pt x="601135" y="931625"/>
                  </a:lnTo>
                  <a:lnTo>
                    <a:pt x="600606" y="939046"/>
                  </a:lnTo>
                  <a:lnTo>
                    <a:pt x="600078" y="946733"/>
                  </a:lnTo>
                  <a:lnTo>
                    <a:pt x="599285" y="954419"/>
                  </a:lnTo>
                  <a:lnTo>
                    <a:pt x="598228" y="961841"/>
                  </a:lnTo>
                  <a:lnTo>
                    <a:pt x="596907" y="969262"/>
                  </a:lnTo>
                  <a:lnTo>
                    <a:pt x="595586" y="976683"/>
                  </a:lnTo>
                  <a:lnTo>
                    <a:pt x="593736" y="984105"/>
                  </a:lnTo>
                  <a:lnTo>
                    <a:pt x="592151" y="991261"/>
                  </a:lnTo>
                  <a:lnTo>
                    <a:pt x="590037" y="998417"/>
                  </a:lnTo>
                  <a:lnTo>
                    <a:pt x="588187" y="1005574"/>
                  </a:lnTo>
                  <a:lnTo>
                    <a:pt x="585809" y="1012730"/>
                  </a:lnTo>
                  <a:lnTo>
                    <a:pt x="583431" y="1019621"/>
                  </a:lnTo>
                  <a:lnTo>
                    <a:pt x="580789" y="1026512"/>
                  </a:lnTo>
                  <a:lnTo>
                    <a:pt x="577882" y="1033404"/>
                  </a:lnTo>
                  <a:lnTo>
                    <a:pt x="574975" y="1040295"/>
                  </a:lnTo>
                  <a:lnTo>
                    <a:pt x="571805" y="1046921"/>
                  </a:lnTo>
                  <a:lnTo>
                    <a:pt x="568634" y="1053282"/>
                  </a:lnTo>
                  <a:lnTo>
                    <a:pt x="565463" y="1059643"/>
                  </a:lnTo>
                  <a:lnTo>
                    <a:pt x="561500" y="1066270"/>
                  </a:lnTo>
                  <a:lnTo>
                    <a:pt x="557800" y="1072631"/>
                  </a:lnTo>
                  <a:lnTo>
                    <a:pt x="554101" y="1078462"/>
                  </a:lnTo>
                  <a:lnTo>
                    <a:pt x="550137" y="1084558"/>
                  </a:lnTo>
                  <a:lnTo>
                    <a:pt x="545910" y="1090654"/>
                  </a:lnTo>
                  <a:lnTo>
                    <a:pt x="541682" y="1096485"/>
                  </a:lnTo>
                  <a:lnTo>
                    <a:pt x="537454" y="1102316"/>
                  </a:lnTo>
                  <a:lnTo>
                    <a:pt x="532698" y="1107882"/>
                  </a:lnTo>
                  <a:lnTo>
                    <a:pt x="528206" y="1113448"/>
                  </a:lnTo>
                  <a:lnTo>
                    <a:pt x="523450" y="1118749"/>
                  </a:lnTo>
                  <a:lnTo>
                    <a:pt x="518693" y="1124050"/>
                  </a:lnTo>
                  <a:lnTo>
                    <a:pt x="513409" y="1129086"/>
                  </a:lnTo>
                  <a:lnTo>
                    <a:pt x="508388" y="1134387"/>
                  </a:lnTo>
                  <a:lnTo>
                    <a:pt x="502839" y="1139158"/>
                  </a:lnTo>
                  <a:lnTo>
                    <a:pt x="497555" y="1143929"/>
                  </a:lnTo>
                  <a:lnTo>
                    <a:pt x="492006" y="1148965"/>
                  </a:lnTo>
                  <a:lnTo>
                    <a:pt x="486457" y="1153205"/>
                  </a:lnTo>
                  <a:lnTo>
                    <a:pt x="480644" y="1157711"/>
                  </a:lnTo>
                  <a:lnTo>
                    <a:pt x="474830" y="1161952"/>
                  </a:lnTo>
                  <a:lnTo>
                    <a:pt x="469017" y="1166193"/>
                  </a:lnTo>
                  <a:lnTo>
                    <a:pt x="462940" y="1170169"/>
                  </a:lnTo>
                  <a:lnTo>
                    <a:pt x="456598" y="1174144"/>
                  </a:lnTo>
                  <a:lnTo>
                    <a:pt x="450521" y="1177855"/>
                  </a:lnTo>
                  <a:lnTo>
                    <a:pt x="444179" y="1181301"/>
                  </a:lnTo>
                  <a:lnTo>
                    <a:pt x="437573" y="1184746"/>
                  </a:lnTo>
                  <a:lnTo>
                    <a:pt x="430967" y="1187927"/>
                  </a:lnTo>
                  <a:lnTo>
                    <a:pt x="424362" y="1190842"/>
                  </a:lnTo>
                  <a:lnTo>
                    <a:pt x="418020" y="1193758"/>
                  </a:lnTo>
                  <a:lnTo>
                    <a:pt x="411150" y="1196673"/>
                  </a:lnTo>
                  <a:lnTo>
                    <a:pt x="404280" y="1199324"/>
                  </a:lnTo>
                  <a:lnTo>
                    <a:pt x="397145" y="1201974"/>
                  </a:lnTo>
                  <a:lnTo>
                    <a:pt x="390275" y="1204095"/>
                  </a:lnTo>
                  <a:lnTo>
                    <a:pt x="383141" y="1206215"/>
                  </a:lnTo>
                  <a:lnTo>
                    <a:pt x="375742" y="1208070"/>
                  </a:lnTo>
                  <a:lnTo>
                    <a:pt x="368608" y="1209926"/>
                  </a:lnTo>
                  <a:lnTo>
                    <a:pt x="361209" y="1211516"/>
                  </a:lnTo>
                  <a:lnTo>
                    <a:pt x="354075" y="1213106"/>
                  </a:lnTo>
                  <a:lnTo>
                    <a:pt x="346412" y="1214167"/>
                  </a:lnTo>
                  <a:lnTo>
                    <a:pt x="339014" y="1215227"/>
                  </a:lnTo>
                  <a:lnTo>
                    <a:pt x="331351" y="1216022"/>
                  </a:lnTo>
                  <a:lnTo>
                    <a:pt x="323688" y="1216817"/>
                  </a:lnTo>
                  <a:lnTo>
                    <a:pt x="316025" y="1217347"/>
                  </a:lnTo>
                  <a:lnTo>
                    <a:pt x="308362" y="1217612"/>
                  </a:lnTo>
                  <a:lnTo>
                    <a:pt x="300700" y="1217612"/>
                  </a:lnTo>
                  <a:lnTo>
                    <a:pt x="292773" y="1217612"/>
                  </a:lnTo>
                  <a:lnTo>
                    <a:pt x="285110" y="1217347"/>
                  </a:lnTo>
                  <a:lnTo>
                    <a:pt x="277447" y="1216817"/>
                  </a:lnTo>
                  <a:lnTo>
                    <a:pt x="269784" y="1216022"/>
                  </a:lnTo>
                  <a:lnTo>
                    <a:pt x="262386" y="1215227"/>
                  </a:lnTo>
                  <a:lnTo>
                    <a:pt x="254723" y="1214167"/>
                  </a:lnTo>
                  <a:lnTo>
                    <a:pt x="247324" y="1213106"/>
                  </a:lnTo>
                  <a:lnTo>
                    <a:pt x="240190" y="1211516"/>
                  </a:lnTo>
                  <a:lnTo>
                    <a:pt x="232791" y="1209926"/>
                  </a:lnTo>
                  <a:lnTo>
                    <a:pt x="225657" y="1208070"/>
                  </a:lnTo>
                  <a:lnTo>
                    <a:pt x="218258" y="1206215"/>
                  </a:lnTo>
                  <a:lnTo>
                    <a:pt x="211388" y="1204095"/>
                  </a:lnTo>
                  <a:lnTo>
                    <a:pt x="204254" y="1201974"/>
                  </a:lnTo>
                  <a:lnTo>
                    <a:pt x="197384" y="1199324"/>
                  </a:lnTo>
                  <a:lnTo>
                    <a:pt x="190514" y="1196673"/>
                  </a:lnTo>
                  <a:lnTo>
                    <a:pt x="183644" y="1193758"/>
                  </a:lnTo>
                  <a:lnTo>
                    <a:pt x="177038" y="1190842"/>
                  </a:lnTo>
                  <a:lnTo>
                    <a:pt x="170432" y="1187927"/>
                  </a:lnTo>
                  <a:lnTo>
                    <a:pt x="163826" y="1184746"/>
                  </a:lnTo>
                  <a:lnTo>
                    <a:pt x="157484" y="1181301"/>
                  </a:lnTo>
                  <a:lnTo>
                    <a:pt x="150878" y="1177855"/>
                  </a:lnTo>
                  <a:lnTo>
                    <a:pt x="145065" y="1174144"/>
                  </a:lnTo>
                  <a:lnTo>
                    <a:pt x="138724" y="1170169"/>
                  </a:lnTo>
                  <a:lnTo>
                    <a:pt x="132646" y="1166193"/>
                  </a:lnTo>
                  <a:lnTo>
                    <a:pt x="126833" y="1161952"/>
                  </a:lnTo>
                  <a:lnTo>
                    <a:pt x="120756" y="1157711"/>
                  </a:lnTo>
                  <a:lnTo>
                    <a:pt x="114942" y="1153205"/>
                  </a:lnTo>
                  <a:lnTo>
                    <a:pt x="109658" y="1148965"/>
                  </a:lnTo>
                  <a:lnTo>
                    <a:pt x="103845" y="1143929"/>
                  </a:lnTo>
                  <a:lnTo>
                    <a:pt x="98560" y="1139158"/>
                  </a:lnTo>
                  <a:lnTo>
                    <a:pt x="93275" y="1134387"/>
                  </a:lnTo>
                  <a:lnTo>
                    <a:pt x="88255" y="1129086"/>
                  </a:lnTo>
                  <a:lnTo>
                    <a:pt x="82970" y="1124050"/>
                  </a:lnTo>
                  <a:lnTo>
                    <a:pt x="78214" y="1118749"/>
                  </a:lnTo>
                  <a:lnTo>
                    <a:pt x="73458" y="1113448"/>
                  </a:lnTo>
                  <a:lnTo>
                    <a:pt x="68701" y="1107882"/>
                  </a:lnTo>
                  <a:lnTo>
                    <a:pt x="64209" y="1102316"/>
                  </a:lnTo>
                  <a:lnTo>
                    <a:pt x="59717" y="1096485"/>
                  </a:lnTo>
                  <a:lnTo>
                    <a:pt x="55490" y="1090654"/>
                  </a:lnTo>
                  <a:lnTo>
                    <a:pt x="51526" y="1084558"/>
                  </a:lnTo>
                  <a:lnTo>
                    <a:pt x="47563" y="1078462"/>
                  </a:lnTo>
                  <a:lnTo>
                    <a:pt x="43335" y="1072631"/>
                  </a:lnTo>
                  <a:lnTo>
                    <a:pt x="39635" y="1066270"/>
                  </a:lnTo>
                  <a:lnTo>
                    <a:pt x="36200" y="1059643"/>
                  </a:lnTo>
                  <a:lnTo>
                    <a:pt x="32765" y="1053282"/>
                  </a:lnTo>
                  <a:lnTo>
                    <a:pt x="29859" y="1046921"/>
                  </a:lnTo>
                  <a:lnTo>
                    <a:pt x="26688" y="1040295"/>
                  </a:lnTo>
                  <a:lnTo>
                    <a:pt x="23781" y="1033404"/>
                  </a:lnTo>
                  <a:lnTo>
                    <a:pt x="20875" y="1026512"/>
                  </a:lnTo>
                  <a:lnTo>
                    <a:pt x="18232" y="1019621"/>
                  </a:lnTo>
                  <a:lnTo>
                    <a:pt x="15854" y="1012730"/>
                  </a:lnTo>
                  <a:lnTo>
                    <a:pt x="13476" y="1005574"/>
                  </a:lnTo>
                  <a:lnTo>
                    <a:pt x="11627" y="998417"/>
                  </a:lnTo>
                  <a:lnTo>
                    <a:pt x="9513" y="991261"/>
                  </a:lnTo>
                  <a:lnTo>
                    <a:pt x="7663" y="984105"/>
                  </a:lnTo>
                  <a:lnTo>
                    <a:pt x="6078" y="976683"/>
                  </a:lnTo>
                  <a:lnTo>
                    <a:pt x="4756" y="969262"/>
                  </a:lnTo>
                  <a:lnTo>
                    <a:pt x="3435" y="961841"/>
                  </a:lnTo>
                  <a:lnTo>
                    <a:pt x="2378" y="954419"/>
                  </a:lnTo>
                  <a:lnTo>
                    <a:pt x="1586" y="946733"/>
                  </a:lnTo>
                  <a:lnTo>
                    <a:pt x="1057" y="939046"/>
                  </a:lnTo>
                  <a:lnTo>
                    <a:pt x="264" y="931625"/>
                  </a:lnTo>
                  <a:lnTo>
                    <a:pt x="0" y="923409"/>
                  </a:lnTo>
                  <a:lnTo>
                    <a:pt x="0" y="915722"/>
                  </a:lnTo>
                  <a:lnTo>
                    <a:pt x="0" y="908036"/>
                  </a:lnTo>
                  <a:lnTo>
                    <a:pt x="264" y="900349"/>
                  </a:lnTo>
                  <a:lnTo>
                    <a:pt x="1057" y="892663"/>
                  </a:lnTo>
                  <a:lnTo>
                    <a:pt x="1586" y="884977"/>
                  </a:lnTo>
                  <a:lnTo>
                    <a:pt x="2378" y="877555"/>
                  </a:lnTo>
                  <a:lnTo>
                    <a:pt x="3435" y="869869"/>
                  </a:lnTo>
                  <a:lnTo>
                    <a:pt x="4756" y="862182"/>
                  </a:lnTo>
                  <a:lnTo>
                    <a:pt x="6078" y="855026"/>
                  </a:lnTo>
                  <a:lnTo>
                    <a:pt x="7663" y="847605"/>
                  </a:lnTo>
                  <a:lnTo>
                    <a:pt x="9513" y="840448"/>
                  </a:lnTo>
                  <a:lnTo>
                    <a:pt x="11627" y="833027"/>
                  </a:lnTo>
                  <a:lnTo>
                    <a:pt x="13476" y="825871"/>
                  </a:lnTo>
                  <a:lnTo>
                    <a:pt x="15854" y="818980"/>
                  </a:lnTo>
                  <a:lnTo>
                    <a:pt x="18232" y="811823"/>
                  </a:lnTo>
                  <a:lnTo>
                    <a:pt x="20875" y="804932"/>
                  </a:lnTo>
                  <a:lnTo>
                    <a:pt x="23781" y="798571"/>
                  </a:lnTo>
                  <a:lnTo>
                    <a:pt x="26688" y="791680"/>
                  </a:lnTo>
                  <a:lnTo>
                    <a:pt x="29859" y="785053"/>
                  </a:lnTo>
                  <a:lnTo>
                    <a:pt x="32765" y="778427"/>
                  </a:lnTo>
                  <a:lnTo>
                    <a:pt x="36200" y="771801"/>
                  </a:lnTo>
                  <a:lnTo>
                    <a:pt x="39635" y="765705"/>
                  </a:lnTo>
                  <a:lnTo>
                    <a:pt x="43335" y="759344"/>
                  </a:lnTo>
                  <a:lnTo>
                    <a:pt x="47563" y="753248"/>
                  </a:lnTo>
                  <a:lnTo>
                    <a:pt x="51526" y="746886"/>
                  </a:lnTo>
                  <a:lnTo>
                    <a:pt x="55490" y="741055"/>
                  </a:lnTo>
                  <a:lnTo>
                    <a:pt x="59717" y="735224"/>
                  </a:lnTo>
                  <a:lnTo>
                    <a:pt x="64209" y="729658"/>
                  </a:lnTo>
                  <a:lnTo>
                    <a:pt x="68701" y="723827"/>
                  </a:lnTo>
                  <a:lnTo>
                    <a:pt x="73458" y="718261"/>
                  </a:lnTo>
                  <a:lnTo>
                    <a:pt x="78214" y="712960"/>
                  </a:lnTo>
                  <a:lnTo>
                    <a:pt x="82970" y="707394"/>
                  </a:lnTo>
                  <a:lnTo>
                    <a:pt x="88255" y="702358"/>
                  </a:lnTo>
                  <a:lnTo>
                    <a:pt x="93275" y="697587"/>
                  </a:lnTo>
                  <a:lnTo>
                    <a:pt x="98560" y="692286"/>
                  </a:lnTo>
                  <a:lnTo>
                    <a:pt x="103845" y="687781"/>
                  </a:lnTo>
                  <a:lnTo>
                    <a:pt x="109658" y="683010"/>
                  </a:lnTo>
                  <a:lnTo>
                    <a:pt x="114942" y="678239"/>
                  </a:lnTo>
                  <a:lnTo>
                    <a:pt x="120756" y="673998"/>
                  </a:lnTo>
                  <a:lnTo>
                    <a:pt x="126833" y="669757"/>
                  </a:lnTo>
                  <a:lnTo>
                    <a:pt x="132646" y="665782"/>
                  </a:lnTo>
                  <a:lnTo>
                    <a:pt x="138724" y="661806"/>
                  </a:lnTo>
                  <a:lnTo>
                    <a:pt x="145065" y="657830"/>
                  </a:lnTo>
                  <a:lnTo>
                    <a:pt x="150878" y="654119"/>
                  </a:lnTo>
                  <a:lnTo>
                    <a:pt x="157484" y="650674"/>
                  </a:lnTo>
                  <a:lnTo>
                    <a:pt x="163826" y="647228"/>
                  </a:lnTo>
                  <a:lnTo>
                    <a:pt x="170432" y="643783"/>
                  </a:lnTo>
                  <a:lnTo>
                    <a:pt x="177038" y="640867"/>
                  </a:lnTo>
                  <a:lnTo>
                    <a:pt x="183644" y="637687"/>
                  </a:lnTo>
                  <a:lnTo>
                    <a:pt x="190514" y="635036"/>
                  </a:lnTo>
                  <a:lnTo>
                    <a:pt x="197384" y="632651"/>
                  </a:lnTo>
                  <a:lnTo>
                    <a:pt x="204254" y="630000"/>
                  </a:lnTo>
                  <a:lnTo>
                    <a:pt x="211388" y="627615"/>
                  </a:lnTo>
                  <a:lnTo>
                    <a:pt x="218258" y="625759"/>
                  </a:lnTo>
                  <a:lnTo>
                    <a:pt x="225657" y="623639"/>
                  </a:lnTo>
                  <a:lnTo>
                    <a:pt x="232791" y="622049"/>
                  </a:lnTo>
                  <a:lnTo>
                    <a:pt x="240190" y="620193"/>
                  </a:lnTo>
                  <a:lnTo>
                    <a:pt x="247324" y="618868"/>
                  </a:lnTo>
                  <a:lnTo>
                    <a:pt x="254723" y="617808"/>
                  </a:lnTo>
                  <a:lnTo>
                    <a:pt x="262386" y="616483"/>
                  </a:lnTo>
                  <a:lnTo>
                    <a:pt x="269784" y="615687"/>
                  </a:lnTo>
                  <a:lnTo>
                    <a:pt x="277447" y="615157"/>
                  </a:lnTo>
                  <a:lnTo>
                    <a:pt x="285110" y="614627"/>
                  </a:lnTo>
                  <a:lnTo>
                    <a:pt x="292773" y="614362"/>
                  </a:lnTo>
                  <a:close/>
                  <a:moveTo>
                    <a:pt x="693935" y="169862"/>
                  </a:moveTo>
                  <a:lnTo>
                    <a:pt x="697371" y="169862"/>
                  </a:lnTo>
                  <a:lnTo>
                    <a:pt x="702657" y="169862"/>
                  </a:lnTo>
                  <a:lnTo>
                    <a:pt x="704243" y="170126"/>
                  </a:lnTo>
                  <a:lnTo>
                    <a:pt x="708736" y="170126"/>
                  </a:lnTo>
                  <a:lnTo>
                    <a:pt x="713229" y="170391"/>
                  </a:lnTo>
                  <a:lnTo>
                    <a:pt x="717458" y="170920"/>
                  </a:lnTo>
                  <a:lnTo>
                    <a:pt x="721423" y="171979"/>
                  </a:lnTo>
                  <a:lnTo>
                    <a:pt x="725387" y="172772"/>
                  </a:lnTo>
                  <a:lnTo>
                    <a:pt x="729352" y="173831"/>
                  </a:lnTo>
                  <a:lnTo>
                    <a:pt x="732788" y="175154"/>
                  </a:lnTo>
                  <a:lnTo>
                    <a:pt x="736488" y="176741"/>
                  </a:lnTo>
                  <a:lnTo>
                    <a:pt x="743096" y="179916"/>
                  </a:lnTo>
                  <a:lnTo>
                    <a:pt x="749439" y="183620"/>
                  </a:lnTo>
                  <a:lnTo>
                    <a:pt x="754725" y="187324"/>
                  </a:lnTo>
                  <a:lnTo>
                    <a:pt x="760011" y="191293"/>
                  </a:lnTo>
                  <a:lnTo>
                    <a:pt x="764240" y="195262"/>
                  </a:lnTo>
                  <a:lnTo>
                    <a:pt x="768205" y="199231"/>
                  </a:lnTo>
                  <a:lnTo>
                    <a:pt x="771376" y="202670"/>
                  </a:lnTo>
                  <a:lnTo>
                    <a:pt x="773755" y="206110"/>
                  </a:lnTo>
                  <a:lnTo>
                    <a:pt x="777720" y="210872"/>
                  </a:lnTo>
                  <a:lnTo>
                    <a:pt x="778777" y="212724"/>
                  </a:lnTo>
                  <a:lnTo>
                    <a:pt x="900093" y="402960"/>
                  </a:lnTo>
                  <a:lnTo>
                    <a:pt x="1084050" y="402695"/>
                  </a:lnTo>
                  <a:lnTo>
                    <a:pt x="1089865" y="402960"/>
                  </a:lnTo>
                  <a:lnTo>
                    <a:pt x="1095680" y="403489"/>
                  </a:lnTo>
                  <a:lnTo>
                    <a:pt x="1100701" y="404547"/>
                  </a:lnTo>
                  <a:lnTo>
                    <a:pt x="1105723" y="406400"/>
                  </a:lnTo>
                  <a:lnTo>
                    <a:pt x="1110216" y="408252"/>
                  </a:lnTo>
                  <a:lnTo>
                    <a:pt x="1114181" y="410633"/>
                  </a:lnTo>
                  <a:lnTo>
                    <a:pt x="1117881" y="413279"/>
                  </a:lnTo>
                  <a:lnTo>
                    <a:pt x="1121317" y="415925"/>
                  </a:lnTo>
                  <a:lnTo>
                    <a:pt x="1124225" y="419100"/>
                  </a:lnTo>
                  <a:lnTo>
                    <a:pt x="1126868" y="422539"/>
                  </a:lnTo>
                  <a:lnTo>
                    <a:pt x="1128718" y="425979"/>
                  </a:lnTo>
                  <a:lnTo>
                    <a:pt x="1130568" y="429947"/>
                  </a:lnTo>
                  <a:lnTo>
                    <a:pt x="1131889" y="433652"/>
                  </a:lnTo>
                  <a:lnTo>
                    <a:pt x="1132682" y="437620"/>
                  </a:lnTo>
                  <a:lnTo>
                    <a:pt x="1133211" y="441589"/>
                  </a:lnTo>
                  <a:lnTo>
                    <a:pt x="1133475" y="445822"/>
                  </a:lnTo>
                  <a:lnTo>
                    <a:pt x="1133211" y="449791"/>
                  </a:lnTo>
                  <a:lnTo>
                    <a:pt x="1132682" y="453760"/>
                  </a:lnTo>
                  <a:lnTo>
                    <a:pt x="1131889" y="457729"/>
                  </a:lnTo>
                  <a:lnTo>
                    <a:pt x="1130568" y="461697"/>
                  </a:lnTo>
                  <a:lnTo>
                    <a:pt x="1128718" y="465402"/>
                  </a:lnTo>
                  <a:lnTo>
                    <a:pt x="1126868" y="468841"/>
                  </a:lnTo>
                  <a:lnTo>
                    <a:pt x="1124225" y="472281"/>
                  </a:lnTo>
                  <a:lnTo>
                    <a:pt x="1121317" y="475456"/>
                  </a:lnTo>
                  <a:lnTo>
                    <a:pt x="1117881" y="478366"/>
                  </a:lnTo>
                  <a:lnTo>
                    <a:pt x="1114181" y="480747"/>
                  </a:lnTo>
                  <a:lnTo>
                    <a:pt x="1110216" y="483393"/>
                  </a:lnTo>
                  <a:lnTo>
                    <a:pt x="1105723" y="485245"/>
                  </a:lnTo>
                  <a:lnTo>
                    <a:pt x="1100701" y="486833"/>
                  </a:lnTo>
                  <a:lnTo>
                    <a:pt x="1095680" y="487891"/>
                  </a:lnTo>
                  <a:lnTo>
                    <a:pt x="1089865" y="488950"/>
                  </a:lnTo>
                  <a:lnTo>
                    <a:pt x="1084050" y="488950"/>
                  </a:lnTo>
                  <a:lnTo>
                    <a:pt x="870755" y="488950"/>
                  </a:lnTo>
                  <a:lnTo>
                    <a:pt x="867848" y="488950"/>
                  </a:lnTo>
                  <a:lnTo>
                    <a:pt x="864676" y="488950"/>
                  </a:lnTo>
                  <a:lnTo>
                    <a:pt x="861769" y="488156"/>
                  </a:lnTo>
                  <a:lnTo>
                    <a:pt x="858597" y="487627"/>
                  </a:lnTo>
                  <a:lnTo>
                    <a:pt x="855426" y="486833"/>
                  </a:lnTo>
                  <a:lnTo>
                    <a:pt x="852518" y="485775"/>
                  </a:lnTo>
                  <a:lnTo>
                    <a:pt x="849347" y="484187"/>
                  </a:lnTo>
                  <a:lnTo>
                    <a:pt x="846704" y="482864"/>
                  </a:lnTo>
                  <a:lnTo>
                    <a:pt x="843532" y="481012"/>
                  </a:lnTo>
                  <a:lnTo>
                    <a:pt x="840625" y="478895"/>
                  </a:lnTo>
                  <a:lnTo>
                    <a:pt x="837717" y="476514"/>
                  </a:lnTo>
                  <a:lnTo>
                    <a:pt x="834810" y="474397"/>
                  </a:lnTo>
                  <a:lnTo>
                    <a:pt x="832431" y="471487"/>
                  </a:lnTo>
                  <a:lnTo>
                    <a:pt x="829788" y="468312"/>
                  </a:lnTo>
                  <a:lnTo>
                    <a:pt x="827145" y="464872"/>
                  </a:lnTo>
                  <a:lnTo>
                    <a:pt x="825030" y="461433"/>
                  </a:lnTo>
                  <a:lnTo>
                    <a:pt x="753139" y="348985"/>
                  </a:lnTo>
                  <a:lnTo>
                    <a:pt x="605392" y="495564"/>
                  </a:lnTo>
                  <a:lnTo>
                    <a:pt x="742567" y="568060"/>
                  </a:lnTo>
                  <a:lnTo>
                    <a:pt x="747325" y="570441"/>
                  </a:lnTo>
                  <a:lnTo>
                    <a:pt x="752082" y="573352"/>
                  </a:lnTo>
                  <a:lnTo>
                    <a:pt x="756575" y="575997"/>
                  </a:lnTo>
                  <a:lnTo>
                    <a:pt x="760804" y="579172"/>
                  </a:lnTo>
                  <a:lnTo>
                    <a:pt x="764504" y="581818"/>
                  </a:lnTo>
                  <a:lnTo>
                    <a:pt x="767940" y="584993"/>
                  </a:lnTo>
                  <a:lnTo>
                    <a:pt x="770848" y="588168"/>
                  </a:lnTo>
                  <a:lnTo>
                    <a:pt x="773491" y="591343"/>
                  </a:lnTo>
                  <a:lnTo>
                    <a:pt x="776134" y="594518"/>
                  </a:lnTo>
                  <a:lnTo>
                    <a:pt x="778513" y="597693"/>
                  </a:lnTo>
                  <a:lnTo>
                    <a:pt x="780363" y="600868"/>
                  </a:lnTo>
                  <a:lnTo>
                    <a:pt x="782477" y="604043"/>
                  </a:lnTo>
                  <a:lnTo>
                    <a:pt x="783799" y="607483"/>
                  </a:lnTo>
                  <a:lnTo>
                    <a:pt x="785385" y="610129"/>
                  </a:lnTo>
                  <a:lnTo>
                    <a:pt x="787499" y="616479"/>
                  </a:lnTo>
                  <a:lnTo>
                    <a:pt x="789085" y="622300"/>
                  </a:lnTo>
                  <a:lnTo>
                    <a:pt x="790142" y="627327"/>
                  </a:lnTo>
                  <a:lnTo>
                    <a:pt x="790671" y="632090"/>
                  </a:lnTo>
                  <a:lnTo>
                    <a:pt x="790671" y="636588"/>
                  </a:lnTo>
                  <a:lnTo>
                    <a:pt x="790671" y="640027"/>
                  </a:lnTo>
                  <a:lnTo>
                    <a:pt x="790671" y="642408"/>
                  </a:lnTo>
                  <a:lnTo>
                    <a:pt x="790406" y="644525"/>
                  </a:lnTo>
                  <a:lnTo>
                    <a:pt x="790406" y="955411"/>
                  </a:lnTo>
                  <a:lnTo>
                    <a:pt x="790142" y="962025"/>
                  </a:lnTo>
                  <a:lnTo>
                    <a:pt x="789085" y="968375"/>
                  </a:lnTo>
                  <a:lnTo>
                    <a:pt x="787499" y="974196"/>
                  </a:lnTo>
                  <a:lnTo>
                    <a:pt x="785385" y="980281"/>
                  </a:lnTo>
                  <a:lnTo>
                    <a:pt x="782742" y="985838"/>
                  </a:lnTo>
                  <a:lnTo>
                    <a:pt x="779570" y="991129"/>
                  </a:lnTo>
                  <a:lnTo>
                    <a:pt x="775870" y="995892"/>
                  </a:lnTo>
                  <a:lnTo>
                    <a:pt x="771641" y="1000654"/>
                  </a:lnTo>
                  <a:lnTo>
                    <a:pt x="767148" y="1004623"/>
                  </a:lnTo>
                  <a:lnTo>
                    <a:pt x="762126" y="1008327"/>
                  </a:lnTo>
                  <a:lnTo>
                    <a:pt x="757104" y="1011502"/>
                  </a:lnTo>
                  <a:lnTo>
                    <a:pt x="751289" y="1014413"/>
                  </a:lnTo>
                  <a:lnTo>
                    <a:pt x="745739" y="1016265"/>
                  </a:lnTo>
                  <a:lnTo>
                    <a:pt x="739395" y="1018117"/>
                  </a:lnTo>
                  <a:lnTo>
                    <a:pt x="733052" y="1018911"/>
                  </a:lnTo>
                  <a:lnTo>
                    <a:pt x="726444" y="1019175"/>
                  </a:lnTo>
                  <a:lnTo>
                    <a:pt x="720365" y="1018911"/>
                  </a:lnTo>
                  <a:lnTo>
                    <a:pt x="714022" y="1018117"/>
                  </a:lnTo>
                  <a:lnTo>
                    <a:pt x="707679" y="1016265"/>
                  </a:lnTo>
                  <a:lnTo>
                    <a:pt x="701864" y="1014413"/>
                  </a:lnTo>
                  <a:lnTo>
                    <a:pt x="696314" y="1011502"/>
                  </a:lnTo>
                  <a:lnTo>
                    <a:pt x="691027" y="1008327"/>
                  </a:lnTo>
                  <a:lnTo>
                    <a:pt x="686270" y="1004623"/>
                  </a:lnTo>
                  <a:lnTo>
                    <a:pt x="681777" y="1000654"/>
                  </a:lnTo>
                  <a:lnTo>
                    <a:pt x="677548" y="995892"/>
                  </a:lnTo>
                  <a:lnTo>
                    <a:pt x="674112" y="991129"/>
                  </a:lnTo>
                  <a:lnTo>
                    <a:pt x="670940" y="985838"/>
                  </a:lnTo>
                  <a:lnTo>
                    <a:pt x="668033" y="980281"/>
                  </a:lnTo>
                  <a:lnTo>
                    <a:pt x="665918" y="974196"/>
                  </a:lnTo>
                  <a:lnTo>
                    <a:pt x="664333" y="968375"/>
                  </a:lnTo>
                  <a:lnTo>
                    <a:pt x="663540" y="962025"/>
                  </a:lnTo>
                  <a:lnTo>
                    <a:pt x="663275" y="955411"/>
                  </a:lnTo>
                  <a:lnTo>
                    <a:pt x="663275" y="706438"/>
                  </a:lnTo>
                  <a:lnTo>
                    <a:pt x="425665" y="574145"/>
                  </a:lnTo>
                  <a:lnTo>
                    <a:pt x="420114" y="570970"/>
                  </a:lnTo>
                  <a:lnTo>
                    <a:pt x="415357" y="567531"/>
                  </a:lnTo>
                  <a:lnTo>
                    <a:pt x="410335" y="563827"/>
                  </a:lnTo>
                  <a:lnTo>
                    <a:pt x="405842" y="559858"/>
                  </a:lnTo>
                  <a:lnTo>
                    <a:pt x="401877" y="555624"/>
                  </a:lnTo>
                  <a:lnTo>
                    <a:pt x="397912" y="550862"/>
                  </a:lnTo>
                  <a:lnTo>
                    <a:pt x="394212" y="545835"/>
                  </a:lnTo>
                  <a:lnTo>
                    <a:pt x="391041" y="541072"/>
                  </a:lnTo>
                  <a:lnTo>
                    <a:pt x="387869" y="535781"/>
                  </a:lnTo>
                  <a:lnTo>
                    <a:pt x="385226" y="530225"/>
                  </a:lnTo>
                  <a:lnTo>
                    <a:pt x="383111" y="524404"/>
                  </a:lnTo>
                  <a:lnTo>
                    <a:pt x="381261" y="518583"/>
                  </a:lnTo>
                  <a:lnTo>
                    <a:pt x="379940" y="512497"/>
                  </a:lnTo>
                  <a:lnTo>
                    <a:pt x="378882" y="506147"/>
                  </a:lnTo>
                  <a:lnTo>
                    <a:pt x="378090" y="500062"/>
                  </a:lnTo>
                  <a:lnTo>
                    <a:pt x="377825" y="493712"/>
                  </a:lnTo>
                  <a:lnTo>
                    <a:pt x="377825" y="489214"/>
                  </a:lnTo>
                  <a:lnTo>
                    <a:pt x="378090" y="484716"/>
                  </a:lnTo>
                  <a:lnTo>
                    <a:pt x="378882" y="480218"/>
                  </a:lnTo>
                  <a:lnTo>
                    <a:pt x="379411" y="475985"/>
                  </a:lnTo>
                  <a:lnTo>
                    <a:pt x="380204" y="472016"/>
                  </a:lnTo>
                  <a:lnTo>
                    <a:pt x="381261" y="467783"/>
                  </a:lnTo>
                  <a:lnTo>
                    <a:pt x="382583" y="463814"/>
                  </a:lnTo>
                  <a:lnTo>
                    <a:pt x="383904" y="459581"/>
                  </a:lnTo>
                  <a:lnTo>
                    <a:pt x="385754" y="455877"/>
                  </a:lnTo>
                  <a:lnTo>
                    <a:pt x="387340" y="451908"/>
                  </a:lnTo>
                  <a:lnTo>
                    <a:pt x="389455" y="448204"/>
                  </a:lnTo>
                  <a:lnTo>
                    <a:pt x="391569" y="444764"/>
                  </a:lnTo>
                  <a:lnTo>
                    <a:pt x="393684" y="441325"/>
                  </a:lnTo>
                  <a:lnTo>
                    <a:pt x="396062" y="437885"/>
                  </a:lnTo>
                  <a:lnTo>
                    <a:pt x="398705" y="434975"/>
                  </a:lnTo>
                  <a:lnTo>
                    <a:pt x="401613" y="431800"/>
                  </a:lnTo>
                  <a:lnTo>
                    <a:pt x="634995" y="197643"/>
                  </a:lnTo>
                  <a:lnTo>
                    <a:pt x="637638" y="194733"/>
                  </a:lnTo>
                  <a:lnTo>
                    <a:pt x="640281" y="191822"/>
                  </a:lnTo>
                  <a:lnTo>
                    <a:pt x="643188" y="189176"/>
                  </a:lnTo>
                  <a:lnTo>
                    <a:pt x="646096" y="187060"/>
                  </a:lnTo>
                  <a:lnTo>
                    <a:pt x="652175" y="183091"/>
                  </a:lnTo>
                  <a:lnTo>
                    <a:pt x="657725" y="179651"/>
                  </a:lnTo>
                  <a:lnTo>
                    <a:pt x="663804" y="176741"/>
                  </a:lnTo>
                  <a:lnTo>
                    <a:pt x="669354" y="174360"/>
                  </a:lnTo>
                  <a:lnTo>
                    <a:pt x="675169" y="172772"/>
                  </a:lnTo>
                  <a:lnTo>
                    <a:pt x="680191" y="171449"/>
                  </a:lnTo>
                  <a:lnTo>
                    <a:pt x="685477" y="170656"/>
                  </a:lnTo>
                  <a:lnTo>
                    <a:pt x="689970" y="170126"/>
                  </a:lnTo>
                  <a:lnTo>
                    <a:pt x="693935" y="169862"/>
                  </a:lnTo>
                  <a:close/>
                  <a:moveTo>
                    <a:pt x="860175" y="0"/>
                  </a:moveTo>
                  <a:lnTo>
                    <a:pt x="865982" y="0"/>
                  </a:lnTo>
                  <a:lnTo>
                    <a:pt x="871789" y="0"/>
                  </a:lnTo>
                  <a:lnTo>
                    <a:pt x="877332" y="529"/>
                  </a:lnTo>
                  <a:lnTo>
                    <a:pt x="882875" y="1058"/>
                  </a:lnTo>
                  <a:lnTo>
                    <a:pt x="888154" y="1852"/>
                  </a:lnTo>
                  <a:lnTo>
                    <a:pt x="893697" y="3439"/>
                  </a:lnTo>
                  <a:lnTo>
                    <a:pt x="898712" y="4762"/>
                  </a:lnTo>
                  <a:lnTo>
                    <a:pt x="903991" y="6614"/>
                  </a:lnTo>
                  <a:lnTo>
                    <a:pt x="909006" y="8467"/>
                  </a:lnTo>
                  <a:lnTo>
                    <a:pt x="913757" y="10848"/>
                  </a:lnTo>
                  <a:lnTo>
                    <a:pt x="918772" y="13229"/>
                  </a:lnTo>
                  <a:lnTo>
                    <a:pt x="923259" y="15875"/>
                  </a:lnTo>
                  <a:lnTo>
                    <a:pt x="927746" y="18785"/>
                  </a:lnTo>
                  <a:lnTo>
                    <a:pt x="931969" y="21960"/>
                  </a:lnTo>
                  <a:lnTo>
                    <a:pt x="936193" y="25135"/>
                  </a:lnTo>
                  <a:lnTo>
                    <a:pt x="940152" y="28575"/>
                  </a:lnTo>
                  <a:lnTo>
                    <a:pt x="944111" y="32279"/>
                  </a:lnTo>
                  <a:lnTo>
                    <a:pt x="947807" y="35983"/>
                  </a:lnTo>
                  <a:lnTo>
                    <a:pt x="951238" y="40217"/>
                  </a:lnTo>
                  <a:lnTo>
                    <a:pt x="954405" y="44185"/>
                  </a:lnTo>
                  <a:lnTo>
                    <a:pt x="957573" y="48419"/>
                  </a:lnTo>
                  <a:lnTo>
                    <a:pt x="960212" y="53181"/>
                  </a:lnTo>
                  <a:lnTo>
                    <a:pt x="963116" y="57679"/>
                  </a:lnTo>
                  <a:lnTo>
                    <a:pt x="965491" y="62442"/>
                  </a:lnTo>
                  <a:lnTo>
                    <a:pt x="967603" y="67469"/>
                  </a:lnTo>
                  <a:lnTo>
                    <a:pt x="969714" y="72496"/>
                  </a:lnTo>
                  <a:lnTo>
                    <a:pt x="971298" y="77523"/>
                  </a:lnTo>
                  <a:lnTo>
                    <a:pt x="972882" y="82815"/>
                  </a:lnTo>
                  <a:lnTo>
                    <a:pt x="973938" y="88106"/>
                  </a:lnTo>
                  <a:lnTo>
                    <a:pt x="974993" y="93663"/>
                  </a:lnTo>
                  <a:lnTo>
                    <a:pt x="975785" y="98954"/>
                  </a:lnTo>
                  <a:lnTo>
                    <a:pt x="976313" y="104775"/>
                  </a:lnTo>
                  <a:lnTo>
                    <a:pt x="976313" y="110596"/>
                  </a:lnTo>
                  <a:lnTo>
                    <a:pt x="976313" y="116152"/>
                  </a:lnTo>
                  <a:lnTo>
                    <a:pt x="975785" y="121708"/>
                  </a:lnTo>
                  <a:lnTo>
                    <a:pt x="974993" y="127265"/>
                  </a:lnTo>
                  <a:lnTo>
                    <a:pt x="973938" y="132821"/>
                  </a:lnTo>
                  <a:lnTo>
                    <a:pt x="972882" y="137848"/>
                  </a:lnTo>
                  <a:lnTo>
                    <a:pt x="971298" y="143404"/>
                  </a:lnTo>
                  <a:lnTo>
                    <a:pt x="969714" y="148431"/>
                  </a:lnTo>
                  <a:lnTo>
                    <a:pt x="967603" y="153194"/>
                  </a:lnTo>
                  <a:lnTo>
                    <a:pt x="965491" y="158221"/>
                  </a:lnTo>
                  <a:lnTo>
                    <a:pt x="963116" y="162984"/>
                  </a:lnTo>
                  <a:lnTo>
                    <a:pt x="960212" y="167481"/>
                  </a:lnTo>
                  <a:lnTo>
                    <a:pt x="957573" y="172244"/>
                  </a:lnTo>
                  <a:lnTo>
                    <a:pt x="954405" y="176477"/>
                  </a:lnTo>
                  <a:lnTo>
                    <a:pt x="951238" y="180446"/>
                  </a:lnTo>
                  <a:lnTo>
                    <a:pt x="947807" y="184415"/>
                  </a:lnTo>
                  <a:lnTo>
                    <a:pt x="944111" y="188384"/>
                  </a:lnTo>
                  <a:lnTo>
                    <a:pt x="940152" y="192088"/>
                  </a:lnTo>
                  <a:lnTo>
                    <a:pt x="936193" y="195527"/>
                  </a:lnTo>
                  <a:lnTo>
                    <a:pt x="931969" y="198702"/>
                  </a:lnTo>
                  <a:lnTo>
                    <a:pt x="927746" y="201877"/>
                  </a:lnTo>
                  <a:lnTo>
                    <a:pt x="923259" y="204788"/>
                  </a:lnTo>
                  <a:lnTo>
                    <a:pt x="918772" y="207169"/>
                  </a:lnTo>
                  <a:lnTo>
                    <a:pt x="913757" y="209815"/>
                  </a:lnTo>
                  <a:lnTo>
                    <a:pt x="909006" y="211932"/>
                  </a:lnTo>
                  <a:lnTo>
                    <a:pt x="903991" y="213784"/>
                  </a:lnTo>
                  <a:lnTo>
                    <a:pt x="898712" y="215636"/>
                  </a:lnTo>
                  <a:lnTo>
                    <a:pt x="893697" y="217223"/>
                  </a:lnTo>
                  <a:lnTo>
                    <a:pt x="888154" y="218546"/>
                  </a:lnTo>
                  <a:lnTo>
                    <a:pt x="882875" y="219340"/>
                  </a:lnTo>
                  <a:lnTo>
                    <a:pt x="877332" y="220134"/>
                  </a:lnTo>
                  <a:lnTo>
                    <a:pt x="871789" y="220398"/>
                  </a:lnTo>
                  <a:lnTo>
                    <a:pt x="865982" y="220663"/>
                  </a:lnTo>
                  <a:lnTo>
                    <a:pt x="860175" y="220398"/>
                  </a:lnTo>
                  <a:lnTo>
                    <a:pt x="854896" y="220134"/>
                  </a:lnTo>
                  <a:lnTo>
                    <a:pt x="849089" y="219340"/>
                  </a:lnTo>
                  <a:lnTo>
                    <a:pt x="843810" y="218546"/>
                  </a:lnTo>
                  <a:lnTo>
                    <a:pt x="838531" y="217223"/>
                  </a:lnTo>
                  <a:lnTo>
                    <a:pt x="833252" y="215636"/>
                  </a:lnTo>
                  <a:lnTo>
                    <a:pt x="828237" y="213784"/>
                  </a:lnTo>
                  <a:lnTo>
                    <a:pt x="823222" y="211932"/>
                  </a:lnTo>
                  <a:lnTo>
                    <a:pt x="818471" y="209815"/>
                  </a:lnTo>
                  <a:lnTo>
                    <a:pt x="813456" y="207169"/>
                  </a:lnTo>
                  <a:lnTo>
                    <a:pt x="808968" y="204788"/>
                  </a:lnTo>
                  <a:lnTo>
                    <a:pt x="804481" y="201877"/>
                  </a:lnTo>
                  <a:lnTo>
                    <a:pt x="800258" y="198702"/>
                  </a:lnTo>
                  <a:lnTo>
                    <a:pt x="796035" y="195527"/>
                  </a:lnTo>
                  <a:lnTo>
                    <a:pt x="791812" y="192088"/>
                  </a:lnTo>
                  <a:lnTo>
                    <a:pt x="788116" y="188384"/>
                  </a:lnTo>
                  <a:lnTo>
                    <a:pt x="784421" y="184415"/>
                  </a:lnTo>
                  <a:lnTo>
                    <a:pt x="780990" y="180446"/>
                  </a:lnTo>
                  <a:lnTo>
                    <a:pt x="777822" y="176477"/>
                  </a:lnTo>
                  <a:lnTo>
                    <a:pt x="774919" y="172244"/>
                  </a:lnTo>
                  <a:lnTo>
                    <a:pt x="771751" y="167481"/>
                  </a:lnTo>
                  <a:lnTo>
                    <a:pt x="769112" y="162984"/>
                  </a:lnTo>
                  <a:lnTo>
                    <a:pt x="766736" y="158221"/>
                  </a:lnTo>
                  <a:lnTo>
                    <a:pt x="764625" y="153194"/>
                  </a:lnTo>
                  <a:lnTo>
                    <a:pt x="762513" y="148431"/>
                  </a:lnTo>
                  <a:lnTo>
                    <a:pt x="760929" y="143404"/>
                  </a:lnTo>
                  <a:lnTo>
                    <a:pt x="759346" y="137848"/>
                  </a:lnTo>
                  <a:lnTo>
                    <a:pt x="758026" y="132821"/>
                  </a:lnTo>
                  <a:lnTo>
                    <a:pt x="757234" y="127265"/>
                  </a:lnTo>
                  <a:lnTo>
                    <a:pt x="756442" y="121708"/>
                  </a:lnTo>
                  <a:lnTo>
                    <a:pt x="755914" y="116152"/>
                  </a:lnTo>
                  <a:lnTo>
                    <a:pt x="755650" y="110596"/>
                  </a:lnTo>
                  <a:lnTo>
                    <a:pt x="755914" y="104775"/>
                  </a:lnTo>
                  <a:lnTo>
                    <a:pt x="756442" y="98954"/>
                  </a:lnTo>
                  <a:lnTo>
                    <a:pt x="757234" y="93663"/>
                  </a:lnTo>
                  <a:lnTo>
                    <a:pt x="758026" y="88106"/>
                  </a:lnTo>
                  <a:lnTo>
                    <a:pt x="759082" y="82815"/>
                  </a:lnTo>
                  <a:lnTo>
                    <a:pt x="760929" y="77523"/>
                  </a:lnTo>
                  <a:lnTo>
                    <a:pt x="762513" y="72496"/>
                  </a:lnTo>
                  <a:lnTo>
                    <a:pt x="764625" y="67469"/>
                  </a:lnTo>
                  <a:lnTo>
                    <a:pt x="766472" y="62442"/>
                  </a:lnTo>
                  <a:lnTo>
                    <a:pt x="769112" y="57679"/>
                  </a:lnTo>
                  <a:lnTo>
                    <a:pt x="771751" y="53181"/>
                  </a:lnTo>
                  <a:lnTo>
                    <a:pt x="774655" y="48419"/>
                  </a:lnTo>
                  <a:lnTo>
                    <a:pt x="777822" y="44185"/>
                  </a:lnTo>
                  <a:lnTo>
                    <a:pt x="780990" y="40217"/>
                  </a:lnTo>
                  <a:lnTo>
                    <a:pt x="784421" y="36248"/>
                  </a:lnTo>
                  <a:lnTo>
                    <a:pt x="788116" y="32279"/>
                  </a:lnTo>
                  <a:lnTo>
                    <a:pt x="791812" y="28575"/>
                  </a:lnTo>
                  <a:lnTo>
                    <a:pt x="796035" y="25135"/>
                  </a:lnTo>
                  <a:lnTo>
                    <a:pt x="800258" y="21960"/>
                  </a:lnTo>
                  <a:lnTo>
                    <a:pt x="804481" y="18785"/>
                  </a:lnTo>
                  <a:lnTo>
                    <a:pt x="808968" y="15875"/>
                  </a:lnTo>
                  <a:lnTo>
                    <a:pt x="813456" y="13229"/>
                  </a:lnTo>
                  <a:lnTo>
                    <a:pt x="818471" y="10848"/>
                  </a:lnTo>
                  <a:lnTo>
                    <a:pt x="823222" y="8467"/>
                  </a:lnTo>
                  <a:lnTo>
                    <a:pt x="828237" y="6614"/>
                  </a:lnTo>
                  <a:lnTo>
                    <a:pt x="833252" y="4762"/>
                  </a:lnTo>
                  <a:lnTo>
                    <a:pt x="838531" y="3439"/>
                  </a:lnTo>
                  <a:lnTo>
                    <a:pt x="843810" y="1852"/>
                  </a:lnTo>
                  <a:lnTo>
                    <a:pt x="849089" y="1058"/>
                  </a:lnTo>
                  <a:lnTo>
                    <a:pt x="854896" y="529"/>
                  </a:lnTo>
                  <a:lnTo>
                    <a:pt x="860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9334229" y="3388392"/>
            <a:ext cx="343222" cy="343222"/>
            <a:chOff x="11302999" y="685800"/>
            <a:chExt cx="584200" cy="584200"/>
          </a:xfrm>
        </p:grpSpPr>
        <p:sp>
          <p:nvSpPr>
            <p:cNvPr id="118" name="泪滴形 117"/>
            <p:cNvSpPr/>
            <p:nvPr/>
          </p:nvSpPr>
          <p:spPr>
            <a:xfrm rot="7985451">
              <a:off x="11302999" y="685800"/>
              <a:ext cx="584200" cy="584200"/>
            </a:xfrm>
            <a:prstGeom prst="teardrop">
              <a:avLst/>
            </a:prstGeom>
            <a:solidFill>
              <a:srgbClr val="83D2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19" name="KSO_Shape"/>
            <p:cNvSpPr>
              <a:spLocks/>
            </p:cNvSpPr>
            <p:nvPr/>
          </p:nvSpPr>
          <p:spPr bwMode="auto">
            <a:xfrm>
              <a:off x="11386083" y="772351"/>
              <a:ext cx="431265" cy="357950"/>
            </a:xfrm>
            <a:custGeom>
              <a:avLst/>
              <a:gdLst>
                <a:gd name="T0" fmla="*/ 1312088 w 1466850"/>
                <a:gd name="T1" fmla="*/ 987779 h 1217612"/>
                <a:gd name="T2" fmla="*/ 1228861 w 1466850"/>
                <a:gd name="T3" fmla="*/ 1203926 h 1217612"/>
                <a:gd name="T4" fmla="*/ 1332035 w 1466850"/>
                <a:gd name="T5" fmla="*/ 1409059 h 1217612"/>
                <a:gd name="T6" fmla="*/ 1556613 w 1466850"/>
                <a:gd name="T7" fmla="*/ 1471012 h 1217612"/>
                <a:gd name="T8" fmla="*/ 1749206 w 1466850"/>
                <a:gd name="T9" fmla="*/ 1348483 h 1217612"/>
                <a:gd name="T10" fmla="*/ 1789100 w 1466850"/>
                <a:gd name="T11" fmla="*/ 1117880 h 1217612"/>
                <a:gd name="T12" fmla="*/ 1648783 w 1466850"/>
                <a:gd name="T13" fmla="*/ 938905 h 1217612"/>
                <a:gd name="T14" fmla="*/ 306101 w 1466850"/>
                <a:gd name="T15" fmla="*/ 917222 h 1217612"/>
                <a:gd name="T16" fmla="*/ 134519 w 1466850"/>
                <a:gd name="T17" fmla="*/ 1065909 h 1217612"/>
                <a:gd name="T18" fmla="*/ 129030 w 1466850"/>
                <a:gd name="T19" fmla="*/ 1300297 h 1217612"/>
                <a:gd name="T20" fmla="*/ 292718 w 1466850"/>
                <a:gd name="T21" fmla="*/ 1456901 h 1217612"/>
                <a:gd name="T22" fmla="*/ 526068 w 1466850"/>
                <a:gd name="T23" fmla="*/ 1440035 h 1217612"/>
                <a:gd name="T24" fmla="*/ 666078 w 1466850"/>
                <a:gd name="T25" fmla="*/ 1260372 h 1217612"/>
                <a:gd name="T26" fmla="*/ 625929 w 1466850"/>
                <a:gd name="T27" fmla="*/ 1030114 h 1217612"/>
                <a:gd name="T28" fmla="*/ 433757 w 1466850"/>
                <a:gd name="T29" fmla="*/ 907585 h 1217612"/>
                <a:gd name="T30" fmla="*/ 1629868 w 1466850"/>
                <a:gd name="T31" fmla="*/ 815000 h 1217612"/>
                <a:gd name="T32" fmla="*/ 1769497 w 1466850"/>
                <a:gd name="T33" fmla="*/ 892785 h 1217612"/>
                <a:gd name="T34" fmla="*/ 1866138 w 1466850"/>
                <a:gd name="T35" fmla="*/ 1019443 h 1217612"/>
                <a:gd name="T36" fmla="*/ 1904656 w 1466850"/>
                <a:gd name="T37" fmla="*/ 1179145 h 1217612"/>
                <a:gd name="T38" fmla="*/ 1874048 w 1466850"/>
                <a:gd name="T39" fmla="*/ 1341944 h 1217612"/>
                <a:gd name="T40" fmla="*/ 1783597 w 1466850"/>
                <a:gd name="T41" fmla="*/ 1473077 h 1217612"/>
                <a:gd name="T42" fmla="*/ 1648095 w 1466850"/>
                <a:gd name="T43" fmla="*/ 1557402 h 1217612"/>
                <a:gd name="T44" fmla="*/ 1483358 w 1466850"/>
                <a:gd name="T45" fmla="*/ 1580118 h 1217612"/>
                <a:gd name="T46" fmla="*/ 1326877 w 1466850"/>
                <a:gd name="T47" fmla="*/ 1533998 h 1217612"/>
                <a:gd name="T48" fmla="*/ 1205130 w 1466850"/>
                <a:gd name="T49" fmla="*/ 1431430 h 1217612"/>
                <a:gd name="T50" fmla="*/ 1133940 w 1466850"/>
                <a:gd name="T51" fmla="*/ 1287218 h 1217612"/>
                <a:gd name="T52" fmla="*/ 1128094 w 1466850"/>
                <a:gd name="T53" fmla="*/ 1119601 h 1217612"/>
                <a:gd name="T54" fmla="*/ 1188966 w 1466850"/>
                <a:gd name="T55" fmla="*/ 969881 h 1217612"/>
                <a:gd name="T56" fmla="*/ 1302458 w 1466850"/>
                <a:gd name="T57" fmla="*/ 859399 h 1217612"/>
                <a:gd name="T58" fmla="*/ 1453782 w 1466850"/>
                <a:gd name="T59" fmla="*/ 802265 h 1217612"/>
                <a:gd name="T60" fmla="*/ 487977 w 1466850"/>
                <a:gd name="T61" fmla="*/ 809837 h 1217612"/>
                <a:gd name="T62" fmla="*/ 631762 w 1466850"/>
                <a:gd name="T63" fmla="*/ 880738 h 1217612"/>
                <a:gd name="T64" fmla="*/ 734368 w 1466850"/>
                <a:gd name="T65" fmla="*/ 1002235 h 1217612"/>
                <a:gd name="T66" fmla="*/ 780008 w 1466850"/>
                <a:gd name="T67" fmla="*/ 1159182 h 1217612"/>
                <a:gd name="T68" fmla="*/ 757703 w 1466850"/>
                <a:gd name="T69" fmla="*/ 1324046 h 1217612"/>
                <a:gd name="T70" fmla="*/ 673627 w 1466850"/>
                <a:gd name="T71" fmla="*/ 1459654 h 1217612"/>
                <a:gd name="T72" fmla="*/ 542883 w 1466850"/>
                <a:gd name="T73" fmla="*/ 1550174 h 1217612"/>
                <a:gd name="T74" fmla="*/ 380225 w 1466850"/>
                <a:gd name="T75" fmla="*/ 1581150 h 1217612"/>
                <a:gd name="T76" fmla="*/ 221340 w 1466850"/>
                <a:gd name="T77" fmla="*/ 1542602 h 1217612"/>
                <a:gd name="T78" fmla="*/ 95400 w 1466850"/>
                <a:gd name="T79" fmla="*/ 1445886 h 1217612"/>
                <a:gd name="T80" fmla="*/ 17501 w 1466850"/>
                <a:gd name="T81" fmla="*/ 1305805 h 1217612"/>
                <a:gd name="T82" fmla="*/ 3088 w 1466850"/>
                <a:gd name="T83" fmla="*/ 1139563 h 1217612"/>
                <a:gd name="T84" fmla="*/ 56279 w 1466850"/>
                <a:gd name="T85" fmla="*/ 986059 h 1217612"/>
                <a:gd name="T86" fmla="*/ 164718 w 1466850"/>
                <a:gd name="T87" fmla="*/ 869724 h 1217612"/>
                <a:gd name="T88" fmla="*/ 311935 w 1466850"/>
                <a:gd name="T89" fmla="*/ 805362 h 1217612"/>
                <a:gd name="T90" fmla="*/ 947210 w 1466850"/>
                <a:gd name="T91" fmla="*/ 225731 h 1217612"/>
                <a:gd name="T92" fmla="*/ 1429482 w 1466850"/>
                <a:gd name="T93" fmla="*/ 525331 h 1217612"/>
                <a:gd name="T94" fmla="*/ 1468270 w 1466850"/>
                <a:gd name="T95" fmla="*/ 599544 h 1217612"/>
                <a:gd name="T96" fmla="*/ 1115061 w 1466850"/>
                <a:gd name="T97" fmla="*/ 633216 h 1217612"/>
                <a:gd name="T98" fmla="*/ 976730 w 1466850"/>
                <a:gd name="T99" fmla="*/ 744536 h 1217612"/>
                <a:gd name="T100" fmla="*/ 1026845 w 1466850"/>
                <a:gd name="T101" fmla="*/ 826652 h 1217612"/>
                <a:gd name="T102" fmla="*/ 968492 w 1466850"/>
                <a:gd name="T103" fmla="*/ 1319688 h 1217612"/>
                <a:gd name="T104" fmla="*/ 862770 w 1466850"/>
                <a:gd name="T105" fmla="*/ 1257499 h 1217612"/>
                <a:gd name="T106" fmla="*/ 493429 w 1466850"/>
                <a:gd name="T107" fmla="*/ 665511 h 1217612"/>
                <a:gd name="T108" fmla="*/ 514366 w 1466850"/>
                <a:gd name="T109" fmla="*/ 568623 h 1217612"/>
                <a:gd name="T110" fmla="*/ 1117110 w 1466850"/>
                <a:gd name="T111" fmla="*/ 0 h 1217612"/>
                <a:gd name="T112" fmla="*/ 1226118 w 1466850"/>
                <a:gd name="T113" fmla="*/ 41916 h 1217612"/>
                <a:gd name="T114" fmla="*/ 1267939 w 1466850"/>
                <a:gd name="T115" fmla="*/ 150831 h 1217612"/>
                <a:gd name="T116" fmla="*/ 1215835 w 1466850"/>
                <a:gd name="T117" fmla="*/ 253905 h 1217612"/>
                <a:gd name="T118" fmla="*/ 1102713 w 1466850"/>
                <a:gd name="T119" fmla="*/ 284828 h 1217612"/>
                <a:gd name="T120" fmla="*/ 1006388 w 1466850"/>
                <a:gd name="T121" fmla="*/ 223670 h 1217612"/>
                <a:gd name="T122" fmla="*/ 985821 w 1466850"/>
                <a:gd name="T123" fmla="*/ 107541 h 1217612"/>
                <a:gd name="T124" fmla="*/ 1056436 w 1466850"/>
                <a:gd name="T125" fmla="*/ 17179 h 121761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466850" h="1217612">
                  <a:moveTo>
                    <a:pt x="1165225" y="696262"/>
                  </a:moveTo>
                  <a:lnTo>
                    <a:pt x="1153838" y="696527"/>
                  </a:lnTo>
                  <a:lnTo>
                    <a:pt x="1142981" y="697587"/>
                  </a:lnTo>
                  <a:lnTo>
                    <a:pt x="1131858" y="698913"/>
                  </a:lnTo>
                  <a:lnTo>
                    <a:pt x="1121001" y="701033"/>
                  </a:lnTo>
                  <a:lnTo>
                    <a:pt x="1110408" y="703153"/>
                  </a:lnTo>
                  <a:lnTo>
                    <a:pt x="1100081" y="706334"/>
                  </a:lnTo>
                  <a:lnTo>
                    <a:pt x="1089753" y="709780"/>
                  </a:lnTo>
                  <a:lnTo>
                    <a:pt x="1079690" y="713755"/>
                  </a:lnTo>
                  <a:lnTo>
                    <a:pt x="1070421" y="717996"/>
                  </a:lnTo>
                  <a:lnTo>
                    <a:pt x="1060623" y="723032"/>
                  </a:lnTo>
                  <a:lnTo>
                    <a:pt x="1051355" y="728068"/>
                  </a:lnTo>
                  <a:lnTo>
                    <a:pt x="1042616" y="733899"/>
                  </a:lnTo>
                  <a:lnTo>
                    <a:pt x="1034142" y="739995"/>
                  </a:lnTo>
                  <a:lnTo>
                    <a:pt x="1025667" y="746356"/>
                  </a:lnTo>
                  <a:lnTo>
                    <a:pt x="1017723" y="753248"/>
                  </a:lnTo>
                  <a:lnTo>
                    <a:pt x="1010308" y="760669"/>
                  </a:lnTo>
                  <a:lnTo>
                    <a:pt x="1002893" y="768355"/>
                  </a:lnTo>
                  <a:lnTo>
                    <a:pt x="996008" y="776042"/>
                  </a:lnTo>
                  <a:lnTo>
                    <a:pt x="989388" y="784523"/>
                  </a:lnTo>
                  <a:lnTo>
                    <a:pt x="983562" y="793005"/>
                  </a:lnTo>
                  <a:lnTo>
                    <a:pt x="977736" y="802016"/>
                  </a:lnTo>
                  <a:lnTo>
                    <a:pt x="972704" y="811293"/>
                  </a:lnTo>
                  <a:lnTo>
                    <a:pt x="967673" y="820835"/>
                  </a:lnTo>
                  <a:lnTo>
                    <a:pt x="963171" y="830642"/>
                  </a:lnTo>
                  <a:lnTo>
                    <a:pt x="959464" y="840183"/>
                  </a:lnTo>
                  <a:lnTo>
                    <a:pt x="955756" y="850520"/>
                  </a:lnTo>
                  <a:lnTo>
                    <a:pt x="952843" y="860857"/>
                  </a:lnTo>
                  <a:lnTo>
                    <a:pt x="950460" y="871724"/>
                  </a:lnTo>
                  <a:lnTo>
                    <a:pt x="948606" y="882326"/>
                  </a:lnTo>
                  <a:lnTo>
                    <a:pt x="947282" y="893458"/>
                  </a:lnTo>
                  <a:lnTo>
                    <a:pt x="946223" y="904590"/>
                  </a:lnTo>
                  <a:lnTo>
                    <a:pt x="945958" y="915722"/>
                  </a:lnTo>
                  <a:lnTo>
                    <a:pt x="946223" y="927119"/>
                  </a:lnTo>
                  <a:lnTo>
                    <a:pt x="947282" y="938251"/>
                  </a:lnTo>
                  <a:lnTo>
                    <a:pt x="948606" y="949118"/>
                  </a:lnTo>
                  <a:lnTo>
                    <a:pt x="950460" y="959985"/>
                  </a:lnTo>
                  <a:lnTo>
                    <a:pt x="952843" y="970587"/>
                  </a:lnTo>
                  <a:lnTo>
                    <a:pt x="955756" y="980924"/>
                  </a:lnTo>
                  <a:lnTo>
                    <a:pt x="959464" y="991261"/>
                  </a:lnTo>
                  <a:lnTo>
                    <a:pt x="963171" y="1001333"/>
                  </a:lnTo>
                  <a:lnTo>
                    <a:pt x="967673" y="1011140"/>
                  </a:lnTo>
                  <a:lnTo>
                    <a:pt x="972704" y="1020416"/>
                  </a:lnTo>
                  <a:lnTo>
                    <a:pt x="977736" y="1029693"/>
                  </a:lnTo>
                  <a:lnTo>
                    <a:pt x="983562" y="1038440"/>
                  </a:lnTo>
                  <a:lnTo>
                    <a:pt x="989388" y="1047186"/>
                  </a:lnTo>
                  <a:lnTo>
                    <a:pt x="996008" y="1055403"/>
                  </a:lnTo>
                  <a:lnTo>
                    <a:pt x="1002893" y="1063354"/>
                  </a:lnTo>
                  <a:lnTo>
                    <a:pt x="1010308" y="1071041"/>
                  </a:lnTo>
                  <a:lnTo>
                    <a:pt x="1017723" y="1078197"/>
                  </a:lnTo>
                  <a:lnTo>
                    <a:pt x="1025667" y="1085088"/>
                  </a:lnTo>
                  <a:lnTo>
                    <a:pt x="1034142" y="1091714"/>
                  </a:lnTo>
                  <a:lnTo>
                    <a:pt x="1042616" y="1098075"/>
                  </a:lnTo>
                  <a:lnTo>
                    <a:pt x="1051355" y="1103641"/>
                  </a:lnTo>
                  <a:lnTo>
                    <a:pt x="1060623" y="1108942"/>
                  </a:lnTo>
                  <a:lnTo>
                    <a:pt x="1070421" y="1113713"/>
                  </a:lnTo>
                  <a:lnTo>
                    <a:pt x="1079690" y="1117954"/>
                  </a:lnTo>
                  <a:lnTo>
                    <a:pt x="1089753" y="1121930"/>
                  </a:lnTo>
                  <a:lnTo>
                    <a:pt x="1100081" y="1125375"/>
                  </a:lnTo>
                  <a:lnTo>
                    <a:pt x="1110408" y="1128291"/>
                  </a:lnTo>
                  <a:lnTo>
                    <a:pt x="1121001" y="1130941"/>
                  </a:lnTo>
                  <a:lnTo>
                    <a:pt x="1131858" y="1132797"/>
                  </a:lnTo>
                  <a:lnTo>
                    <a:pt x="1142981" y="1134387"/>
                  </a:lnTo>
                  <a:lnTo>
                    <a:pt x="1153838" y="1135182"/>
                  </a:lnTo>
                  <a:lnTo>
                    <a:pt x="1165225" y="1135447"/>
                  </a:lnTo>
                  <a:lnTo>
                    <a:pt x="1176347" y="1135182"/>
                  </a:lnTo>
                  <a:lnTo>
                    <a:pt x="1187470" y="1134387"/>
                  </a:lnTo>
                  <a:lnTo>
                    <a:pt x="1198592" y="1132797"/>
                  </a:lnTo>
                  <a:lnTo>
                    <a:pt x="1209185" y="1130941"/>
                  </a:lnTo>
                  <a:lnTo>
                    <a:pt x="1219777" y="1128291"/>
                  </a:lnTo>
                  <a:lnTo>
                    <a:pt x="1230370" y="1125375"/>
                  </a:lnTo>
                  <a:lnTo>
                    <a:pt x="1240433" y="1121930"/>
                  </a:lnTo>
                  <a:lnTo>
                    <a:pt x="1250496" y="1117954"/>
                  </a:lnTo>
                  <a:lnTo>
                    <a:pt x="1260029" y="1113713"/>
                  </a:lnTo>
                  <a:lnTo>
                    <a:pt x="1269563" y="1108942"/>
                  </a:lnTo>
                  <a:lnTo>
                    <a:pt x="1278831" y="1103641"/>
                  </a:lnTo>
                  <a:lnTo>
                    <a:pt x="1287835" y="1098075"/>
                  </a:lnTo>
                  <a:lnTo>
                    <a:pt x="1296309" y="1091714"/>
                  </a:lnTo>
                  <a:lnTo>
                    <a:pt x="1304783" y="1085088"/>
                  </a:lnTo>
                  <a:lnTo>
                    <a:pt x="1312463" y="1078197"/>
                  </a:lnTo>
                  <a:lnTo>
                    <a:pt x="1320142" y="1071041"/>
                  </a:lnTo>
                  <a:lnTo>
                    <a:pt x="1327557" y="1063354"/>
                  </a:lnTo>
                  <a:lnTo>
                    <a:pt x="1334442" y="1055403"/>
                  </a:lnTo>
                  <a:lnTo>
                    <a:pt x="1341063" y="1047186"/>
                  </a:lnTo>
                  <a:lnTo>
                    <a:pt x="1346889" y="1038440"/>
                  </a:lnTo>
                  <a:lnTo>
                    <a:pt x="1352715" y="1029693"/>
                  </a:lnTo>
                  <a:lnTo>
                    <a:pt x="1357746" y="1020416"/>
                  </a:lnTo>
                  <a:lnTo>
                    <a:pt x="1362778" y="1011140"/>
                  </a:lnTo>
                  <a:lnTo>
                    <a:pt x="1367280" y="1001333"/>
                  </a:lnTo>
                  <a:lnTo>
                    <a:pt x="1371252" y="991261"/>
                  </a:lnTo>
                  <a:lnTo>
                    <a:pt x="1374694" y="980924"/>
                  </a:lnTo>
                  <a:lnTo>
                    <a:pt x="1377607" y="970587"/>
                  </a:lnTo>
                  <a:lnTo>
                    <a:pt x="1380256" y="959985"/>
                  </a:lnTo>
                  <a:lnTo>
                    <a:pt x="1381844" y="949118"/>
                  </a:lnTo>
                  <a:lnTo>
                    <a:pt x="1383433" y="938251"/>
                  </a:lnTo>
                  <a:lnTo>
                    <a:pt x="1384228" y="927119"/>
                  </a:lnTo>
                  <a:lnTo>
                    <a:pt x="1384493" y="915722"/>
                  </a:lnTo>
                  <a:lnTo>
                    <a:pt x="1384228" y="904590"/>
                  </a:lnTo>
                  <a:lnTo>
                    <a:pt x="1383433" y="893458"/>
                  </a:lnTo>
                  <a:lnTo>
                    <a:pt x="1381844" y="882326"/>
                  </a:lnTo>
                  <a:lnTo>
                    <a:pt x="1380256" y="871724"/>
                  </a:lnTo>
                  <a:lnTo>
                    <a:pt x="1377607" y="860857"/>
                  </a:lnTo>
                  <a:lnTo>
                    <a:pt x="1374694" y="850520"/>
                  </a:lnTo>
                  <a:lnTo>
                    <a:pt x="1371252" y="840183"/>
                  </a:lnTo>
                  <a:lnTo>
                    <a:pt x="1367280" y="830642"/>
                  </a:lnTo>
                  <a:lnTo>
                    <a:pt x="1362778" y="820835"/>
                  </a:lnTo>
                  <a:lnTo>
                    <a:pt x="1357746" y="811293"/>
                  </a:lnTo>
                  <a:lnTo>
                    <a:pt x="1352715" y="802016"/>
                  </a:lnTo>
                  <a:lnTo>
                    <a:pt x="1346889" y="793005"/>
                  </a:lnTo>
                  <a:lnTo>
                    <a:pt x="1341063" y="784523"/>
                  </a:lnTo>
                  <a:lnTo>
                    <a:pt x="1334442" y="776042"/>
                  </a:lnTo>
                  <a:lnTo>
                    <a:pt x="1327557" y="768355"/>
                  </a:lnTo>
                  <a:lnTo>
                    <a:pt x="1320142" y="760669"/>
                  </a:lnTo>
                  <a:lnTo>
                    <a:pt x="1312463" y="753248"/>
                  </a:lnTo>
                  <a:lnTo>
                    <a:pt x="1304783" y="746356"/>
                  </a:lnTo>
                  <a:lnTo>
                    <a:pt x="1296309" y="739995"/>
                  </a:lnTo>
                  <a:lnTo>
                    <a:pt x="1287835" y="733899"/>
                  </a:lnTo>
                  <a:lnTo>
                    <a:pt x="1278831" y="728068"/>
                  </a:lnTo>
                  <a:lnTo>
                    <a:pt x="1269563" y="723032"/>
                  </a:lnTo>
                  <a:lnTo>
                    <a:pt x="1260029" y="717996"/>
                  </a:lnTo>
                  <a:lnTo>
                    <a:pt x="1250496" y="713755"/>
                  </a:lnTo>
                  <a:lnTo>
                    <a:pt x="1240433" y="709780"/>
                  </a:lnTo>
                  <a:lnTo>
                    <a:pt x="1230370" y="706334"/>
                  </a:lnTo>
                  <a:lnTo>
                    <a:pt x="1219777" y="703153"/>
                  </a:lnTo>
                  <a:lnTo>
                    <a:pt x="1209185" y="701033"/>
                  </a:lnTo>
                  <a:lnTo>
                    <a:pt x="1198592" y="698913"/>
                  </a:lnTo>
                  <a:lnTo>
                    <a:pt x="1187470" y="697587"/>
                  </a:lnTo>
                  <a:lnTo>
                    <a:pt x="1176347" y="696527"/>
                  </a:lnTo>
                  <a:lnTo>
                    <a:pt x="1165225" y="696262"/>
                  </a:lnTo>
                  <a:close/>
                  <a:moveTo>
                    <a:pt x="300700" y="696262"/>
                  </a:moveTo>
                  <a:lnTo>
                    <a:pt x="289338" y="696527"/>
                  </a:lnTo>
                  <a:lnTo>
                    <a:pt x="278504" y="697587"/>
                  </a:lnTo>
                  <a:lnTo>
                    <a:pt x="267406" y="698913"/>
                  </a:lnTo>
                  <a:lnTo>
                    <a:pt x="256572" y="701033"/>
                  </a:lnTo>
                  <a:lnTo>
                    <a:pt x="246003" y="703418"/>
                  </a:lnTo>
                  <a:lnTo>
                    <a:pt x="235698" y="706334"/>
                  </a:lnTo>
                  <a:lnTo>
                    <a:pt x="225393" y="709780"/>
                  </a:lnTo>
                  <a:lnTo>
                    <a:pt x="215616" y="713755"/>
                  </a:lnTo>
                  <a:lnTo>
                    <a:pt x="206104" y="717996"/>
                  </a:lnTo>
                  <a:lnTo>
                    <a:pt x="196591" y="723032"/>
                  </a:lnTo>
                  <a:lnTo>
                    <a:pt x="187343" y="728068"/>
                  </a:lnTo>
                  <a:lnTo>
                    <a:pt x="178623" y="733899"/>
                  </a:lnTo>
                  <a:lnTo>
                    <a:pt x="169903" y="739995"/>
                  </a:lnTo>
                  <a:lnTo>
                    <a:pt x="161448" y="746621"/>
                  </a:lnTo>
                  <a:lnTo>
                    <a:pt x="153785" y="753513"/>
                  </a:lnTo>
                  <a:lnTo>
                    <a:pt x="146122" y="760669"/>
                  </a:lnTo>
                  <a:lnTo>
                    <a:pt x="138988" y="768355"/>
                  </a:lnTo>
                  <a:lnTo>
                    <a:pt x="132118" y="776572"/>
                  </a:lnTo>
                  <a:lnTo>
                    <a:pt x="125512" y="784523"/>
                  </a:lnTo>
                  <a:lnTo>
                    <a:pt x="119170" y="793270"/>
                  </a:lnTo>
                  <a:lnTo>
                    <a:pt x="113621" y="802282"/>
                  </a:lnTo>
                  <a:lnTo>
                    <a:pt x="108337" y="811293"/>
                  </a:lnTo>
                  <a:lnTo>
                    <a:pt x="103580" y="820835"/>
                  </a:lnTo>
                  <a:lnTo>
                    <a:pt x="99353" y="830642"/>
                  </a:lnTo>
                  <a:lnTo>
                    <a:pt x="95389" y="840448"/>
                  </a:lnTo>
                  <a:lnTo>
                    <a:pt x="91954" y="850520"/>
                  </a:lnTo>
                  <a:lnTo>
                    <a:pt x="89047" y="861122"/>
                  </a:lnTo>
                  <a:lnTo>
                    <a:pt x="86405" y="871724"/>
                  </a:lnTo>
                  <a:lnTo>
                    <a:pt x="84555" y="882326"/>
                  </a:lnTo>
                  <a:lnTo>
                    <a:pt x="82970" y="893458"/>
                  </a:lnTo>
                  <a:lnTo>
                    <a:pt x="82177" y="904590"/>
                  </a:lnTo>
                  <a:lnTo>
                    <a:pt x="81913" y="915722"/>
                  </a:lnTo>
                  <a:lnTo>
                    <a:pt x="82177" y="927119"/>
                  </a:lnTo>
                  <a:lnTo>
                    <a:pt x="82970" y="938251"/>
                  </a:lnTo>
                  <a:lnTo>
                    <a:pt x="84555" y="949118"/>
                  </a:lnTo>
                  <a:lnTo>
                    <a:pt x="86405" y="959985"/>
                  </a:lnTo>
                  <a:lnTo>
                    <a:pt x="89047" y="970587"/>
                  </a:lnTo>
                  <a:lnTo>
                    <a:pt x="91954" y="980924"/>
                  </a:lnTo>
                  <a:lnTo>
                    <a:pt x="95389" y="991261"/>
                  </a:lnTo>
                  <a:lnTo>
                    <a:pt x="99353" y="1001333"/>
                  </a:lnTo>
                  <a:lnTo>
                    <a:pt x="103580" y="1011140"/>
                  </a:lnTo>
                  <a:lnTo>
                    <a:pt x="108337" y="1020416"/>
                  </a:lnTo>
                  <a:lnTo>
                    <a:pt x="113621" y="1029693"/>
                  </a:lnTo>
                  <a:lnTo>
                    <a:pt x="119170" y="1038440"/>
                  </a:lnTo>
                  <a:lnTo>
                    <a:pt x="125512" y="1047186"/>
                  </a:lnTo>
                  <a:lnTo>
                    <a:pt x="132118" y="1055403"/>
                  </a:lnTo>
                  <a:lnTo>
                    <a:pt x="138988" y="1063354"/>
                  </a:lnTo>
                  <a:lnTo>
                    <a:pt x="146122" y="1071041"/>
                  </a:lnTo>
                  <a:lnTo>
                    <a:pt x="153785" y="1078197"/>
                  </a:lnTo>
                  <a:lnTo>
                    <a:pt x="161448" y="1085088"/>
                  </a:lnTo>
                  <a:lnTo>
                    <a:pt x="169903" y="1091714"/>
                  </a:lnTo>
                  <a:lnTo>
                    <a:pt x="178359" y="1097810"/>
                  </a:lnTo>
                  <a:lnTo>
                    <a:pt x="187343" y="1103376"/>
                  </a:lnTo>
                  <a:lnTo>
                    <a:pt x="196591" y="1108942"/>
                  </a:lnTo>
                  <a:lnTo>
                    <a:pt x="206104" y="1113713"/>
                  </a:lnTo>
                  <a:lnTo>
                    <a:pt x="215616" y="1117954"/>
                  </a:lnTo>
                  <a:lnTo>
                    <a:pt x="225393" y="1121930"/>
                  </a:lnTo>
                  <a:lnTo>
                    <a:pt x="235698" y="1125375"/>
                  </a:lnTo>
                  <a:lnTo>
                    <a:pt x="246003" y="1128291"/>
                  </a:lnTo>
                  <a:lnTo>
                    <a:pt x="256572" y="1130941"/>
                  </a:lnTo>
                  <a:lnTo>
                    <a:pt x="267406" y="1132797"/>
                  </a:lnTo>
                  <a:lnTo>
                    <a:pt x="278504" y="1134387"/>
                  </a:lnTo>
                  <a:lnTo>
                    <a:pt x="289338" y="1135182"/>
                  </a:lnTo>
                  <a:lnTo>
                    <a:pt x="300700" y="1135447"/>
                  </a:lnTo>
                  <a:lnTo>
                    <a:pt x="311797" y="1135182"/>
                  </a:lnTo>
                  <a:lnTo>
                    <a:pt x="322895" y="1134387"/>
                  </a:lnTo>
                  <a:lnTo>
                    <a:pt x="333993" y="1132797"/>
                  </a:lnTo>
                  <a:lnTo>
                    <a:pt x="344827" y="1130941"/>
                  </a:lnTo>
                  <a:lnTo>
                    <a:pt x="355396" y="1128291"/>
                  </a:lnTo>
                  <a:lnTo>
                    <a:pt x="365701" y="1125375"/>
                  </a:lnTo>
                  <a:lnTo>
                    <a:pt x="376007" y="1121930"/>
                  </a:lnTo>
                  <a:lnTo>
                    <a:pt x="386048" y="1117954"/>
                  </a:lnTo>
                  <a:lnTo>
                    <a:pt x="395560" y="1113713"/>
                  </a:lnTo>
                  <a:lnTo>
                    <a:pt x="405072" y="1108942"/>
                  </a:lnTo>
                  <a:lnTo>
                    <a:pt x="414056" y="1103376"/>
                  </a:lnTo>
                  <a:lnTo>
                    <a:pt x="423040" y="1097810"/>
                  </a:lnTo>
                  <a:lnTo>
                    <a:pt x="431496" y="1091714"/>
                  </a:lnTo>
                  <a:lnTo>
                    <a:pt x="439951" y="1085088"/>
                  </a:lnTo>
                  <a:lnTo>
                    <a:pt x="447878" y="1078197"/>
                  </a:lnTo>
                  <a:lnTo>
                    <a:pt x="455541" y="1071041"/>
                  </a:lnTo>
                  <a:lnTo>
                    <a:pt x="462676" y="1063354"/>
                  </a:lnTo>
                  <a:lnTo>
                    <a:pt x="469546" y="1055403"/>
                  </a:lnTo>
                  <a:lnTo>
                    <a:pt x="476152" y="1047186"/>
                  </a:lnTo>
                  <a:lnTo>
                    <a:pt x="482229" y="1038440"/>
                  </a:lnTo>
                  <a:lnTo>
                    <a:pt x="488042" y="1029693"/>
                  </a:lnTo>
                  <a:lnTo>
                    <a:pt x="493063" y="1020416"/>
                  </a:lnTo>
                  <a:lnTo>
                    <a:pt x="498083" y="1011140"/>
                  </a:lnTo>
                  <a:lnTo>
                    <a:pt x="502311" y="1001333"/>
                  </a:lnTo>
                  <a:lnTo>
                    <a:pt x="506274" y="991261"/>
                  </a:lnTo>
                  <a:lnTo>
                    <a:pt x="509709" y="980924"/>
                  </a:lnTo>
                  <a:lnTo>
                    <a:pt x="512880" y="970587"/>
                  </a:lnTo>
                  <a:lnTo>
                    <a:pt x="515258" y="959985"/>
                  </a:lnTo>
                  <a:lnTo>
                    <a:pt x="517108" y="949118"/>
                  </a:lnTo>
                  <a:lnTo>
                    <a:pt x="518693" y="938251"/>
                  </a:lnTo>
                  <a:lnTo>
                    <a:pt x="519486" y="927119"/>
                  </a:lnTo>
                  <a:lnTo>
                    <a:pt x="519750" y="915722"/>
                  </a:lnTo>
                  <a:lnTo>
                    <a:pt x="519486" y="904590"/>
                  </a:lnTo>
                  <a:lnTo>
                    <a:pt x="518693" y="893458"/>
                  </a:lnTo>
                  <a:lnTo>
                    <a:pt x="517108" y="882326"/>
                  </a:lnTo>
                  <a:lnTo>
                    <a:pt x="515258" y="871724"/>
                  </a:lnTo>
                  <a:lnTo>
                    <a:pt x="512880" y="861122"/>
                  </a:lnTo>
                  <a:lnTo>
                    <a:pt x="509709" y="850520"/>
                  </a:lnTo>
                  <a:lnTo>
                    <a:pt x="506274" y="840448"/>
                  </a:lnTo>
                  <a:lnTo>
                    <a:pt x="502311" y="830642"/>
                  </a:lnTo>
                  <a:lnTo>
                    <a:pt x="498083" y="820835"/>
                  </a:lnTo>
                  <a:lnTo>
                    <a:pt x="493063" y="811293"/>
                  </a:lnTo>
                  <a:lnTo>
                    <a:pt x="487778" y="802282"/>
                  </a:lnTo>
                  <a:lnTo>
                    <a:pt x="481965" y="793270"/>
                  </a:lnTo>
                  <a:lnTo>
                    <a:pt x="476152" y="784523"/>
                  </a:lnTo>
                  <a:lnTo>
                    <a:pt x="469546" y="776572"/>
                  </a:lnTo>
                  <a:lnTo>
                    <a:pt x="462676" y="768355"/>
                  </a:lnTo>
                  <a:lnTo>
                    <a:pt x="455541" y="760669"/>
                  </a:lnTo>
                  <a:lnTo>
                    <a:pt x="447878" y="753513"/>
                  </a:lnTo>
                  <a:lnTo>
                    <a:pt x="439951" y="746621"/>
                  </a:lnTo>
                  <a:lnTo>
                    <a:pt x="431496" y="739995"/>
                  </a:lnTo>
                  <a:lnTo>
                    <a:pt x="423040" y="733899"/>
                  </a:lnTo>
                  <a:lnTo>
                    <a:pt x="414056" y="728068"/>
                  </a:lnTo>
                  <a:lnTo>
                    <a:pt x="405072" y="723032"/>
                  </a:lnTo>
                  <a:lnTo>
                    <a:pt x="395560" y="717996"/>
                  </a:lnTo>
                  <a:lnTo>
                    <a:pt x="386048" y="713755"/>
                  </a:lnTo>
                  <a:lnTo>
                    <a:pt x="376007" y="709780"/>
                  </a:lnTo>
                  <a:lnTo>
                    <a:pt x="365701" y="706334"/>
                  </a:lnTo>
                  <a:lnTo>
                    <a:pt x="355396" y="703418"/>
                  </a:lnTo>
                  <a:lnTo>
                    <a:pt x="344563" y="701033"/>
                  </a:lnTo>
                  <a:lnTo>
                    <a:pt x="333993" y="698913"/>
                  </a:lnTo>
                  <a:lnTo>
                    <a:pt x="322895" y="697587"/>
                  </a:lnTo>
                  <a:lnTo>
                    <a:pt x="311797" y="696527"/>
                  </a:lnTo>
                  <a:lnTo>
                    <a:pt x="300700" y="696262"/>
                  </a:lnTo>
                  <a:close/>
                  <a:moveTo>
                    <a:pt x="1157546" y="614362"/>
                  </a:moveTo>
                  <a:lnTo>
                    <a:pt x="1165490" y="614362"/>
                  </a:lnTo>
                  <a:lnTo>
                    <a:pt x="1173170" y="614362"/>
                  </a:lnTo>
                  <a:lnTo>
                    <a:pt x="1180849" y="614627"/>
                  </a:lnTo>
                  <a:lnTo>
                    <a:pt x="1188794" y="615157"/>
                  </a:lnTo>
                  <a:lnTo>
                    <a:pt x="1196209" y="615687"/>
                  </a:lnTo>
                  <a:lnTo>
                    <a:pt x="1203888" y="616483"/>
                  </a:lnTo>
                  <a:lnTo>
                    <a:pt x="1211303" y="617808"/>
                  </a:lnTo>
                  <a:lnTo>
                    <a:pt x="1218718" y="618868"/>
                  </a:lnTo>
                  <a:lnTo>
                    <a:pt x="1226133" y="620193"/>
                  </a:lnTo>
                  <a:lnTo>
                    <a:pt x="1233283" y="622049"/>
                  </a:lnTo>
                  <a:lnTo>
                    <a:pt x="1240698" y="623639"/>
                  </a:lnTo>
                  <a:lnTo>
                    <a:pt x="1247848" y="625759"/>
                  </a:lnTo>
                  <a:lnTo>
                    <a:pt x="1254998" y="627615"/>
                  </a:lnTo>
                  <a:lnTo>
                    <a:pt x="1261883" y="630000"/>
                  </a:lnTo>
                  <a:lnTo>
                    <a:pt x="1269033" y="632386"/>
                  </a:lnTo>
                  <a:lnTo>
                    <a:pt x="1275918" y="635036"/>
                  </a:lnTo>
                  <a:lnTo>
                    <a:pt x="1282803" y="637687"/>
                  </a:lnTo>
                  <a:lnTo>
                    <a:pt x="1289159" y="640867"/>
                  </a:lnTo>
                  <a:lnTo>
                    <a:pt x="1295779" y="643783"/>
                  </a:lnTo>
                  <a:lnTo>
                    <a:pt x="1302400" y="647228"/>
                  </a:lnTo>
                  <a:lnTo>
                    <a:pt x="1309020" y="650674"/>
                  </a:lnTo>
                  <a:lnTo>
                    <a:pt x="1315376" y="654119"/>
                  </a:lnTo>
                  <a:lnTo>
                    <a:pt x="1321466" y="657830"/>
                  </a:lnTo>
                  <a:lnTo>
                    <a:pt x="1327557" y="661806"/>
                  </a:lnTo>
                  <a:lnTo>
                    <a:pt x="1333913" y="665517"/>
                  </a:lnTo>
                  <a:lnTo>
                    <a:pt x="1339474" y="669757"/>
                  </a:lnTo>
                  <a:lnTo>
                    <a:pt x="1345565" y="673998"/>
                  </a:lnTo>
                  <a:lnTo>
                    <a:pt x="1351391" y="678239"/>
                  </a:lnTo>
                  <a:lnTo>
                    <a:pt x="1356952" y="683010"/>
                  </a:lnTo>
                  <a:lnTo>
                    <a:pt x="1362513" y="687516"/>
                  </a:lnTo>
                  <a:lnTo>
                    <a:pt x="1367809" y="692286"/>
                  </a:lnTo>
                  <a:lnTo>
                    <a:pt x="1373370" y="697587"/>
                  </a:lnTo>
                  <a:lnTo>
                    <a:pt x="1378402" y="702358"/>
                  </a:lnTo>
                  <a:lnTo>
                    <a:pt x="1383433" y="707394"/>
                  </a:lnTo>
                  <a:lnTo>
                    <a:pt x="1388465" y="712960"/>
                  </a:lnTo>
                  <a:lnTo>
                    <a:pt x="1392967" y="718261"/>
                  </a:lnTo>
                  <a:lnTo>
                    <a:pt x="1397998" y="723827"/>
                  </a:lnTo>
                  <a:lnTo>
                    <a:pt x="1402500" y="729658"/>
                  </a:lnTo>
                  <a:lnTo>
                    <a:pt x="1406737" y="735224"/>
                  </a:lnTo>
                  <a:lnTo>
                    <a:pt x="1410974" y="741055"/>
                  </a:lnTo>
                  <a:lnTo>
                    <a:pt x="1414946" y="746886"/>
                  </a:lnTo>
                  <a:lnTo>
                    <a:pt x="1418919" y="752983"/>
                  </a:lnTo>
                  <a:lnTo>
                    <a:pt x="1423156" y="759344"/>
                  </a:lnTo>
                  <a:lnTo>
                    <a:pt x="1426863" y="765705"/>
                  </a:lnTo>
                  <a:lnTo>
                    <a:pt x="1430306" y="771801"/>
                  </a:lnTo>
                  <a:lnTo>
                    <a:pt x="1433483" y="778427"/>
                  </a:lnTo>
                  <a:lnTo>
                    <a:pt x="1436926" y="785053"/>
                  </a:lnTo>
                  <a:lnTo>
                    <a:pt x="1439839" y="791680"/>
                  </a:lnTo>
                  <a:lnTo>
                    <a:pt x="1443017" y="798306"/>
                  </a:lnTo>
                  <a:lnTo>
                    <a:pt x="1445665" y="804932"/>
                  </a:lnTo>
                  <a:lnTo>
                    <a:pt x="1448578" y="811823"/>
                  </a:lnTo>
                  <a:lnTo>
                    <a:pt x="1450696" y="818980"/>
                  </a:lnTo>
                  <a:lnTo>
                    <a:pt x="1453080" y="825871"/>
                  </a:lnTo>
                  <a:lnTo>
                    <a:pt x="1455463" y="833027"/>
                  </a:lnTo>
                  <a:lnTo>
                    <a:pt x="1457052" y="840183"/>
                  </a:lnTo>
                  <a:lnTo>
                    <a:pt x="1459171" y="847605"/>
                  </a:lnTo>
                  <a:lnTo>
                    <a:pt x="1460495" y="854761"/>
                  </a:lnTo>
                  <a:lnTo>
                    <a:pt x="1461819" y="862182"/>
                  </a:lnTo>
                  <a:lnTo>
                    <a:pt x="1463143" y="869604"/>
                  </a:lnTo>
                  <a:lnTo>
                    <a:pt x="1464202" y="877555"/>
                  </a:lnTo>
                  <a:lnTo>
                    <a:pt x="1464997" y="884977"/>
                  </a:lnTo>
                  <a:lnTo>
                    <a:pt x="1465791" y="892663"/>
                  </a:lnTo>
                  <a:lnTo>
                    <a:pt x="1466321" y="900349"/>
                  </a:lnTo>
                  <a:lnTo>
                    <a:pt x="1466585" y="908036"/>
                  </a:lnTo>
                  <a:lnTo>
                    <a:pt x="1466850" y="915722"/>
                  </a:lnTo>
                  <a:lnTo>
                    <a:pt x="1466585" y="923674"/>
                  </a:lnTo>
                  <a:lnTo>
                    <a:pt x="1466321" y="931625"/>
                  </a:lnTo>
                  <a:lnTo>
                    <a:pt x="1465791" y="939046"/>
                  </a:lnTo>
                  <a:lnTo>
                    <a:pt x="1464997" y="946733"/>
                  </a:lnTo>
                  <a:lnTo>
                    <a:pt x="1464202" y="954419"/>
                  </a:lnTo>
                  <a:lnTo>
                    <a:pt x="1463143" y="961841"/>
                  </a:lnTo>
                  <a:lnTo>
                    <a:pt x="1461819" y="969262"/>
                  </a:lnTo>
                  <a:lnTo>
                    <a:pt x="1460495" y="976683"/>
                  </a:lnTo>
                  <a:lnTo>
                    <a:pt x="1459171" y="984105"/>
                  </a:lnTo>
                  <a:lnTo>
                    <a:pt x="1457052" y="991261"/>
                  </a:lnTo>
                  <a:lnTo>
                    <a:pt x="1455463" y="998417"/>
                  </a:lnTo>
                  <a:lnTo>
                    <a:pt x="1453080" y="1005574"/>
                  </a:lnTo>
                  <a:lnTo>
                    <a:pt x="1450696" y="1012730"/>
                  </a:lnTo>
                  <a:lnTo>
                    <a:pt x="1448578" y="1019621"/>
                  </a:lnTo>
                  <a:lnTo>
                    <a:pt x="1445665" y="1026512"/>
                  </a:lnTo>
                  <a:lnTo>
                    <a:pt x="1443017" y="1033404"/>
                  </a:lnTo>
                  <a:lnTo>
                    <a:pt x="1439839" y="1040295"/>
                  </a:lnTo>
                  <a:lnTo>
                    <a:pt x="1436926" y="1046921"/>
                  </a:lnTo>
                  <a:lnTo>
                    <a:pt x="1433483" y="1053282"/>
                  </a:lnTo>
                  <a:lnTo>
                    <a:pt x="1430306" y="1059643"/>
                  </a:lnTo>
                  <a:lnTo>
                    <a:pt x="1426863" y="1066270"/>
                  </a:lnTo>
                  <a:lnTo>
                    <a:pt x="1423156" y="1072631"/>
                  </a:lnTo>
                  <a:lnTo>
                    <a:pt x="1418919" y="1078462"/>
                  </a:lnTo>
                  <a:lnTo>
                    <a:pt x="1414946" y="1084558"/>
                  </a:lnTo>
                  <a:lnTo>
                    <a:pt x="1410974" y="1090654"/>
                  </a:lnTo>
                  <a:lnTo>
                    <a:pt x="1406737" y="1096485"/>
                  </a:lnTo>
                  <a:lnTo>
                    <a:pt x="1402500" y="1102316"/>
                  </a:lnTo>
                  <a:lnTo>
                    <a:pt x="1397998" y="1107882"/>
                  </a:lnTo>
                  <a:lnTo>
                    <a:pt x="1392967" y="1113448"/>
                  </a:lnTo>
                  <a:lnTo>
                    <a:pt x="1388465" y="1118749"/>
                  </a:lnTo>
                  <a:lnTo>
                    <a:pt x="1383433" y="1124050"/>
                  </a:lnTo>
                  <a:lnTo>
                    <a:pt x="1378402" y="1129086"/>
                  </a:lnTo>
                  <a:lnTo>
                    <a:pt x="1373370" y="1134387"/>
                  </a:lnTo>
                  <a:lnTo>
                    <a:pt x="1367809" y="1139158"/>
                  </a:lnTo>
                  <a:lnTo>
                    <a:pt x="1362513" y="1143929"/>
                  </a:lnTo>
                  <a:lnTo>
                    <a:pt x="1356952" y="1148965"/>
                  </a:lnTo>
                  <a:lnTo>
                    <a:pt x="1351391" y="1153205"/>
                  </a:lnTo>
                  <a:lnTo>
                    <a:pt x="1345565" y="1157711"/>
                  </a:lnTo>
                  <a:lnTo>
                    <a:pt x="1339474" y="1161952"/>
                  </a:lnTo>
                  <a:lnTo>
                    <a:pt x="1333913" y="1166193"/>
                  </a:lnTo>
                  <a:lnTo>
                    <a:pt x="1327557" y="1170169"/>
                  </a:lnTo>
                  <a:lnTo>
                    <a:pt x="1321466" y="1174144"/>
                  </a:lnTo>
                  <a:lnTo>
                    <a:pt x="1315376" y="1177855"/>
                  </a:lnTo>
                  <a:lnTo>
                    <a:pt x="1309020" y="1181301"/>
                  </a:lnTo>
                  <a:lnTo>
                    <a:pt x="1302400" y="1184746"/>
                  </a:lnTo>
                  <a:lnTo>
                    <a:pt x="1295779" y="1187927"/>
                  </a:lnTo>
                  <a:lnTo>
                    <a:pt x="1289159" y="1190842"/>
                  </a:lnTo>
                  <a:lnTo>
                    <a:pt x="1282803" y="1193758"/>
                  </a:lnTo>
                  <a:lnTo>
                    <a:pt x="1275918" y="1196673"/>
                  </a:lnTo>
                  <a:lnTo>
                    <a:pt x="1269033" y="1199324"/>
                  </a:lnTo>
                  <a:lnTo>
                    <a:pt x="1261883" y="1201974"/>
                  </a:lnTo>
                  <a:lnTo>
                    <a:pt x="1254998" y="1204095"/>
                  </a:lnTo>
                  <a:lnTo>
                    <a:pt x="1247848" y="1206215"/>
                  </a:lnTo>
                  <a:lnTo>
                    <a:pt x="1240698" y="1208070"/>
                  </a:lnTo>
                  <a:lnTo>
                    <a:pt x="1233283" y="1209926"/>
                  </a:lnTo>
                  <a:lnTo>
                    <a:pt x="1226133" y="1211516"/>
                  </a:lnTo>
                  <a:lnTo>
                    <a:pt x="1218718" y="1213106"/>
                  </a:lnTo>
                  <a:lnTo>
                    <a:pt x="1211303" y="1214167"/>
                  </a:lnTo>
                  <a:lnTo>
                    <a:pt x="1203888" y="1215227"/>
                  </a:lnTo>
                  <a:lnTo>
                    <a:pt x="1196209" y="1216022"/>
                  </a:lnTo>
                  <a:lnTo>
                    <a:pt x="1188794" y="1216817"/>
                  </a:lnTo>
                  <a:lnTo>
                    <a:pt x="1180849" y="1217347"/>
                  </a:lnTo>
                  <a:lnTo>
                    <a:pt x="1173170" y="1217612"/>
                  </a:lnTo>
                  <a:lnTo>
                    <a:pt x="1165490" y="1217612"/>
                  </a:lnTo>
                  <a:lnTo>
                    <a:pt x="1157546" y="1217612"/>
                  </a:lnTo>
                  <a:lnTo>
                    <a:pt x="1149866" y="1217347"/>
                  </a:lnTo>
                  <a:lnTo>
                    <a:pt x="1142186" y="1216817"/>
                  </a:lnTo>
                  <a:lnTo>
                    <a:pt x="1134771" y="1216022"/>
                  </a:lnTo>
                  <a:lnTo>
                    <a:pt x="1126827" y="1215227"/>
                  </a:lnTo>
                  <a:lnTo>
                    <a:pt x="1119412" y="1214167"/>
                  </a:lnTo>
                  <a:lnTo>
                    <a:pt x="1111997" y="1213106"/>
                  </a:lnTo>
                  <a:lnTo>
                    <a:pt x="1104582" y="1211516"/>
                  </a:lnTo>
                  <a:lnTo>
                    <a:pt x="1097168" y="1209926"/>
                  </a:lnTo>
                  <a:lnTo>
                    <a:pt x="1090018" y="1208070"/>
                  </a:lnTo>
                  <a:lnTo>
                    <a:pt x="1082868" y="1206215"/>
                  </a:lnTo>
                  <a:lnTo>
                    <a:pt x="1075718" y="1204095"/>
                  </a:lnTo>
                  <a:lnTo>
                    <a:pt x="1068568" y="1201974"/>
                  </a:lnTo>
                  <a:lnTo>
                    <a:pt x="1061682" y="1199324"/>
                  </a:lnTo>
                  <a:lnTo>
                    <a:pt x="1054797" y="1196673"/>
                  </a:lnTo>
                  <a:lnTo>
                    <a:pt x="1048177" y="1193758"/>
                  </a:lnTo>
                  <a:lnTo>
                    <a:pt x="1041292" y="1190842"/>
                  </a:lnTo>
                  <a:lnTo>
                    <a:pt x="1034671" y="1187927"/>
                  </a:lnTo>
                  <a:lnTo>
                    <a:pt x="1028051" y="1184746"/>
                  </a:lnTo>
                  <a:lnTo>
                    <a:pt x="1021695" y="1181301"/>
                  </a:lnTo>
                  <a:lnTo>
                    <a:pt x="1015075" y="1177855"/>
                  </a:lnTo>
                  <a:lnTo>
                    <a:pt x="1009249" y="1174144"/>
                  </a:lnTo>
                  <a:lnTo>
                    <a:pt x="1002893" y="1170169"/>
                  </a:lnTo>
                  <a:lnTo>
                    <a:pt x="996803" y="1166193"/>
                  </a:lnTo>
                  <a:lnTo>
                    <a:pt x="990977" y="1161952"/>
                  </a:lnTo>
                  <a:lnTo>
                    <a:pt x="984886" y="1157711"/>
                  </a:lnTo>
                  <a:lnTo>
                    <a:pt x="979060" y="1153205"/>
                  </a:lnTo>
                  <a:lnTo>
                    <a:pt x="973499" y="1148965"/>
                  </a:lnTo>
                  <a:lnTo>
                    <a:pt x="967938" y="1143929"/>
                  </a:lnTo>
                  <a:lnTo>
                    <a:pt x="962641" y="1139158"/>
                  </a:lnTo>
                  <a:lnTo>
                    <a:pt x="957345" y="1134387"/>
                  </a:lnTo>
                  <a:lnTo>
                    <a:pt x="952049" y="1129351"/>
                  </a:lnTo>
                  <a:lnTo>
                    <a:pt x="947282" y="1124050"/>
                  </a:lnTo>
                  <a:lnTo>
                    <a:pt x="941986" y="1118749"/>
                  </a:lnTo>
                  <a:lnTo>
                    <a:pt x="937484" y="1113448"/>
                  </a:lnTo>
                  <a:lnTo>
                    <a:pt x="932452" y="1107882"/>
                  </a:lnTo>
                  <a:lnTo>
                    <a:pt x="927950" y="1102316"/>
                  </a:lnTo>
                  <a:lnTo>
                    <a:pt x="923713" y="1096485"/>
                  </a:lnTo>
                  <a:lnTo>
                    <a:pt x="919476" y="1090654"/>
                  </a:lnTo>
                  <a:lnTo>
                    <a:pt x="915504" y="1084558"/>
                  </a:lnTo>
                  <a:lnTo>
                    <a:pt x="911532" y="1078462"/>
                  </a:lnTo>
                  <a:lnTo>
                    <a:pt x="907560" y="1072631"/>
                  </a:lnTo>
                  <a:lnTo>
                    <a:pt x="903587" y="1066270"/>
                  </a:lnTo>
                  <a:lnTo>
                    <a:pt x="900410" y="1059643"/>
                  </a:lnTo>
                  <a:lnTo>
                    <a:pt x="896967" y="1053282"/>
                  </a:lnTo>
                  <a:lnTo>
                    <a:pt x="893524" y="1046921"/>
                  </a:lnTo>
                  <a:lnTo>
                    <a:pt x="890347" y="1040295"/>
                  </a:lnTo>
                  <a:lnTo>
                    <a:pt x="887434" y="1033404"/>
                  </a:lnTo>
                  <a:lnTo>
                    <a:pt x="884521" y="1026512"/>
                  </a:lnTo>
                  <a:lnTo>
                    <a:pt x="881873" y="1019621"/>
                  </a:lnTo>
                  <a:lnTo>
                    <a:pt x="879754" y="1012730"/>
                  </a:lnTo>
                  <a:lnTo>
                    <a:pt x="877371" y="1005574"/>
                  </a:lnTo>
                  <a:lnTo>
                    <a:pt x="875252" y="998417"/>
                  </a:lnTo>
                  <a:lnTo>
                    <a:pt x="873134" y="991261"/>
                  </a:lnTo>
                  <a:lnTo>
                    <a:pt x="871545" y="984105"/>
                  </a:lnTo>
                  <a:lnTo>
                    <a:pt x="869956" y="976683"/>
                  </a:lnTo>
                  <a:lnTo>
                    <a:pt x="868632" y="969262"/>
                  </a:lnTo>
                  <a:lnTo>
                    <a:pt x="867043" y="961841"/>
                  </a:lnTo>
                  <a:lnTo>
                    <a:pt x="866248" y="954419"/>
                  </a:lnTo>
                  <a:lnTo>
                    <a:pt x="865454" y="946733"/>
                  </a:lnTo>
                  <a:lnTo>
                    <a:pt x="864660" y="939311"/>
                  </a:lnTo>
                  <a:lnTo>
                    <a:pt x="864395" y="931625"/>
                  </a:lnTo>
                  <a:lnTo>
                    <a:pt x="863600" y="923674"/>
                  </a:lnTo>
                  <a:lnTo>
                    <a:pt x="863600" y="915722"/>
                  </a:lnTo>
                  <a:lnTo>
                    <a:pt x="863600" y="908036"/>
                  </a:lnTo>
                  <a:lnTo>
                    <a:pt x="864395" y="900349"/>
                  </a:lnTo>
                  <a:lnTo>
                    <a:pt x="864660" y="892663"/>
                  </a:lnTo>
                  <a:lnTo>
                    <a:pt x="865454" y="884977"/>
                  </a:lnTo>
                  <a:lnTo>
                    <a:pt x="866248" y="877555"/>
                  </a:lnTo>
                  <a:lnTo>
                    <a:pt x="867043" y="869604"/>
                  </a:lnTo>
                  <a:lnTo>
                    <a:pt x="868632" y="862182"/>
                  </a:lnTo>
                  <a:lnTo>
                    <a:pt x="869956" y="854761"/>
                  </a:lnTo>
                  <a:lnTo>
                    <a:pt x="871545" y="847605"/>
                  </a:lnTo>
                  <a:lnTo>
                    <a:pt x="873134" y="840183"/>
                  </a:lnTo>
                  <a:lnTo>
                    <a:pt x="875252" y="833027"/>
                  </a:lnTo>
                  <a:lnTo>
                    <a:pt x="877371" y="825871"/>
                  </a:lnTo>
                  <a:lnTo>
                    <a:pt x="879754" y="818980"/>
                  </a:lnTo>
                  <a:lnTo>
                    <a:pt x="881873" y="811823"/>
                  </a:lnTo>
                  <a:lnTo>
                    <a:pt x="884521" y="804932"/>
                  </a:lnTo>
                  <a:lnTo>
                    <a:pt x="887434" y="798306"/>
                  </a:lnTo>
                  <a:lnTo>
                    <a:pt x="890347" y="791680"/>
                  </a:lnTo>
                  <a:lnTo>
                    <a:pt x="893524" y="785053"/>
                  </a:lnTo>
                  <a:lnTo>
                    <a:pt x="896967" y="778427"/>
                  </a:lnTo>
                  <a:lnTo>
                    <a:pt x="900410" y="771801"/>
                  </a:lnTo>
                  <a:lnTo>
                    <a:pt x="903587" y="765705"/>
                  </a:lnTo>
                  <a:lnTo>
                    <a:pt x="907560" y="759344"/>
                  </a:lnTo>
                  <a:lnTo>
                    <a:pt x="911532" y="752983"/>
                  </a:lnTo>
                  <a:lnTo>
                    <a:pt x="915504" y="746886"/>
                  </a:lnTo>
                  <a:lnTo>
                    <a:pt x="919476" y="741055"/>
                  </a:lnTo>
                  <a:lnTo>
                    <a:pt x="923713" y="735224"/>
                  </a:lnTo>
                  <a:lnTo>
                    <a:pt x="927950" y="729658"/>
                  </a:lnTo>
                  <a:lnTo>
                    <a:pt x="932452" y="723827"/>
                  </a:lnTo>
                  <a:lnTo>
                    <a:pt x="937484" y="718261"/>
                  </a:lnTo>
                  <a:lnTo>
                    <a:pt x="941986" y="712960"/>
                  </a:lnTo>
                  <a:lnTo>
                    <a:pt x="947282" y="707394"/>
                  </a:lnTo>
                  <a:lnTo>
                    <a:pt x="952049" y="702358"/>
                  </a:lnTo>
                  <a:lnTo>
                    <a:pt x="957345" y="697587"/>
                  </a:lnTo>
                  <a:lnTo>
                    <a:pt x="962641" y="692286"/>
                  </a:lnTo>
                  <a:lnTo>
                    <a:pt x="967938" y="687781"/>
                  </a:lnTo>
                  <a:lnTo>
                    <a:pt x="973499" y="683010"/>
                  </a:lnTo>
                  <a:lnTo>
                    <a:pt x="979060" y="678239"/>
                  </a:lnTo>
                  <a:lnTo>
                    <a:pt x="984886" y="673998"/>
                  </a:lnTo>
                  <a:lnTo>
                    <a:pt x="990977" y="669757"/>
                  </a:lnTo>
                  <a:lnTo>
                    <a:pt x="996803" y="665782"/>
                  </a:lnTo>
                  <a:lnTo>
                    <a:pt x="1002893" y="661806"/>
                  </a:lnTo>
                  <a:lnTo>
                    <a:pt x="1009249" y="657830"/>
                  </a:lnTo>
                  <a:lnTo>
                    <a:pt x="1015075" y="654119"/>
                  </a:lnTo>
                  <a:lnTo>
                    <a:pt x="1021695" y="650674"/>
                  </a:lnTo>
                  <a:lnTo>
                    <a:pt x="1028051" y="647228"/>
                  </a:lnTo>
                  <a:lnTo>
                    <a:pt x="1034671" y="643783"/>
                  </a:lnTo>
                  <a:lnTo>
                    <a:pt x="1041292" y="640867"/>
                  </a:lnTo>
                  <a:lnTo>
                    <a:pt x="1048177" y="637687"/>
                  </a:lnTo>
                  <a:lnTo>
                    <a:pt x="1054797" y="635036"/>
                  </a:lnTo>
                  <a:lnTo>
                    <a:pt x="1061682" y="632386"/>
                  </a:lnTo>
                  <a:lnTo>
                    <a:pt x="1068568" y="630000"/>
                  </a:lnTo>
                  <a:lnTo>
                    <a:pt x="1075718" y="627615"/>
                  </a:lnTo>
                  <a:lnTo>
                    <a:pt x="1082868" y="625759"/>
                  </a:lnTo>
                  <a:lnTo>
                    <a:pt x="1090018" y="623639"/>
                  </a:lnTo>
                  <a:lnTo>
                    <a:pt x="1097168" y="622049"/>
                  </a:lnTo>
                  <a:lnTo>
                    <a:pt x="1104582" y="620193"/>
                  </a:lnTo>
                  <a:lnTo>
                    <a:pt x="1111997" y="618868"/>
                  </a:lnTo>
                  <a:lnTo>
                    <a:pt x="1119412" y="617808"/>
                  </a:lnTo>
                  <a:lnTo>
                    <a:pt x="1126827" y="616483"/>
                  </a:lnTo>
                  <a:lnTo>
                    <a:pt x="1134771" y="615687"/>
                  </a:lnTo>
                  <a:lnTo>
                    <a:pt x="1142186" y="615157"/>
                  </a:lnTo>
                  <a:lnTo>
                    <a:pt x="1149866" y="614627"/>
                  </a:lnTo>
                  <a:lnTo>
                    <a:pt x="1157546" y="614362"/>
                  </a:lnTo>
                  <a:close/>
                  <a:moveTo>
                    <a:pt x="292773" y="614362"/>
                  </a:moveTo>
                  <a:lnTo>
                    <a:pt x="300700" y="614362"/>
                  </a:lnTo>
                  <a:lnTo>
                    <a:pt x="308362" y="614362"/>
                  </a:lnTo>
                  <a:lnTo>
                    <a:pt x="316025" y="614627"/>
                  </a:lnTo>
                  <a:lnTo>
                    <a:pt x="323688" y="615157"/>
                  </a:lnTo>
                  <a:lnTo>
                    <a:pt x="331351" y="615687"/>
                  </a:lnTo>
                  <a:lnTo>
                    <a:pt x="339014" y="616483"/>
                  </a:lnTo>
                  <a:lnTo>
                    <a:pt x="346412" y="617808"/>
                  </a:lnTo>
                  <a:lnTo>
                    <a:pt x="354075" y="618868"/>
                  </a:lnTo>
                  <a:lnTo>
                    <a:pt x="361209" y="620193"/>
                  </a:lnTo>
                  <a:lnTo>
                    <a:pt x="368608" y="622049"/>
                  </a:lnTo>
                  <a:lnTo>
                    <a:pt x="375742" y="623639"/>
                  </a:lnTo>
                  <a:lnTo>
                    <a:pt x="383141" y="625759"/>
                  </a:lnTo>
                  <a:lnTo>
                    <a:pt x="390275" y="627615"/>
                  </a:lnTo>
                  <a:lnTo>
                    <a:pt x="397145" y="630000"/>
                  </a:lnTo>
                  <a:lnTo>
                    <a:pt x="404280" y="632386"/>
                  </a:lnTo>
                  <a:lnTo>
                    <a:pt x="411150" y="635036"/>
                  </a:lnTo>
                  <a:lnTo>
                    <a:pt x="418020" y="637687"/>
                  </a:lnTo>
                  <a:lnTo>
                    <a:pt x="424362" y="640867"/>
                  </a:lnTo>
                  <a:lnTo>
                    <a:pt x="430967" y="643783"/>
                  </a:lnTo>
                  <a:lnTo>
                    <a:pt x="437573" y="647228"/>
                  </a:lnTo>
                  <a:lnTo>
                    <a:pt x="444179" y="650674"/>
                  </a:lnTo>
                  <a:lnTo>
                    <a:pt x="450521" y="654119"/>
                  </a:lnTo>
                  <a:lnTo>
                    <a:pt x="456598" y="657830"/>
                  </a:lnTo>
                  <a:lnTo>
                    <a:pt x="462940" y="661806"/>
                  </a:lnTo>
                  <a:lnTo>
                    <a:pt x="469017" y="665782"/>
                  </a:lnTo>
                  <a:lnTo>
                    <a:pt x="474830" y="669757"/>
                  </a:lnTo>
                  <a:lnTo>
                    <a:pt x="480644" y="673998"/>
                  </a:lnTo>
                  <a:lnTo>
                    <a:pt x="486457" y="678239"/>
                  </a:lnTo>
                  <a:lnTo>
                    <a:pt x="492006" y="683010"/>
                  </a:lnTo>
                  <a:lnTo>
                    <a:pt x="497555" y="687781"/>
                  </a:lnTo>
                  <a:lnTo>
                    <a:pt x="502839" y="692286"/>
                  </a:lnTo>
                  <a:lnTo>
                    <a:pt x="508388" y="697587"/>
                  </a:lnTo>
                  <a:lnTo>
                    <a:pt x="513409" y="702358"/>
                  </a:lnTo>
                  <a:lnTo>
                    <a:pt x="518693" y="707394"/>
                  </a:lnTo>
                  <a:lnTo>
                    <a:pt x="523450" y="712960"/>
                  </a:lnTo>
                  <a:lnTo>
                    <a:pt x="528206" y="718261"/>
                  </a:lnTo>
                  <a:lnTo>
                    <a:pt x="532698" y="723827"/>
                  </a:lnTo>
                  <a:lnTo>
                    <a:pt x="537454" y="729658"/>
                  </a:lnTo>
                  <a:lnTo>
                    <a:pt x="541682" y="735224"/>
                  </a:lnTo>
                  <a:lnTo>
                    <a:pt x="545910" y="741055"/>
                  </a:lnTo>
                  <a:lnTo>
                    <a:pt x="550137" y="746886"/>
                  </a:lnTo>
                  <a:lnTo>
                    <a:pt x="554101" y="753248"/>
                  </a:lnTo>
                  <a:lnTo>
                    <a:pt x="557800" y="759344"/>
                  </a:lnTo>
                  <a:lnTo>
                    <a:pt x="561500" y="765705"/>
                  </a:lnTo>
                  <a:lnTo>
                    <a:pt x="565463" y="771801"/>
                  </a:lnTo>
                  <a:lnTo>
                    <a:pt x="568634" y="778427"/>
                  </a:lnTo>
                  <a:lnTo>
                    <a:pt x="571805" y="785053"/>
                  </a:lnTo>
                  <a:lnTo>
                    <a:pt x="574975" y="791680"/>
                  </a:lnTo>
                  <a:lnTo>
                    <a:pt x="577882" y="798306"/>
                  </a:lnTo>
                  <a:lnTo>
                    <a:pt x="580789" y="804932"/>
                  </a:lnTo>
                  <a:lnTo>
                    <a:pt x="583431" y="811823"/>
                  </a:lnTo>
                  <a:lnTo>
                    <a:pt x="585809" y="818980"/>
                  </a:lnTo>
                  <a:lnTo>
                    <a:pt x="588187" y="825871"/>
                  </a:lnTo>
                  <a:lnTo>
                    <a:pt x="590037" y="833027"/>
                  </a:lnTo>
                  <a:lnTo>
                    <a:pt x="592151" y="840183"/>
                  </a:lnTo>
                  <a:lnTo>
                    <a:pt x="593736" y="847605"/>
                  </a:lnTo>
                  <a:lnTo>
                    <a:pt x="595586" y="855026"/>
                  </a:lnTo>
                  <a:lnTo>
                    <a:pt x="596907" y="862182"/>
                  </a:lnTo>
                  <a:lnTo>
                    <a:pt x="598228" y="869604"/>
                  </a:lnTo>
                  <a:lnTo>
                    <a:pt x="599285" y="877555"/>
                  </a:lnTo>
                  <a:lnTo>
                    <a:pt x="600078" y="884977"/>
                  </a:lnTo>
                  <a:lnTo>
                    <a:pt x="600606" y="892663"/>
                  </a:lnTo>
                  <a:lnTo>
                    <a:pt x="601135" y="900349"/>
                  </a:lnTo>
                  <a:lnTo>
                    <a:pt x="601663" y="908036"/>
                  </a:lnTo>
                  <a:lnTo>
                    <a:pt x="601663" y="915722"/>
                  </a:lnTo>
                  <a:lnTo>
                    <a:pt x="601663" y="923409"/>
                  </a:lnTo>
                  <a:lnTo>
                    <a:pt x="601135" y="931625"/>
                  </a:lnTo>
                  <a:lnTo>
                    <a:pt x="600606" y="939046"/>
                  </a:lnTo>
                  <a:lnTo>
                    <a:pt x="600078" y="946733"/>
                  </a:lnTo>
                  <a:lnTo>
                    <a:pt x="599285" y="954419"/>
                  </a:lnTo>
                  <a:lnTo>
                    <a:pt x="598228" y="961841"/>
                  </a:lnTo>
                  <a:lnTo>
                    <a:pt x="596907" y="969262"/>
                  </a:lnTo>
                  <a:lnTo>
                    <a:pt x="595586" y="976683"/>
                  </a:lnTo>
                  <a:lnTo>
                    <a:pt x="593736" y="984105"/>
                  </a:lnTo>
                  <a:lnTo>
                    <a:pt x="592151" y="991261"/>
                  </a:lnTo>
                  <a:lnTo>
                    <a:pt x="590037" y="998417"/>
                  </a:lnTo>
                  <a:lnTo>
                    <a:pt x="588187" y="1005574"/>
                  </a:lnTo>
                  <a:lnTo>
                    <a:pt x="585809" y="1012730"/>
                  </a:lnTo>
                  <a:lnTo>
                    <a:pt x="583431" y="1019621"/>
                  </a:lnTo>
                  <a:lnTo>
                    <a:pt x="580789" y="1026512"/>
                  </a:lnTo>
                  <a:lnTo>
                    <a:pt x="577882" y="1033404"/>
                  </a:lnTo>
                  <a:lnTo>
                    <a:pt x="574975" y="1040295"/>
                  </a:lnTo>
                  <a:lnTo>
                    <a:pt x="571805" y="1046921"/>
                  </a:lnTo>
                  <a:lnTo>
                    <a:pt x="568634" y="1053282"/>
                  </a:lnTo>
                  <a:lnTo>
                    <a:pt x="565463" y="1059643"/>
                  </a:lnTo>
                  <a:lnTo>
                    <a:pt x="561500" y="1066270"/>
                  </a:lnTo>
                  <a:lnTo>
                    <a:pt x="557800" y="1072631"/>
                  </a:lnTo>
                  <a:lnTo>
                    <a:pt x="554101" y="1078462"/>
                  </a:lnTo>
                  <a:lnTo>
                    <a:pt x="550137" y="1084558"/>
                  </a:lnTo>
                  <a:lnTo>
                    <a:pt x="545910" y="1090654"/>
                  </a:lnTo>
                  <a:lnTo>
                    <a:pt x="541682" y="1096485"/>
                  </a:lnTo>
                  <a:lnTo>
                    <a:pt x="537454" y="1102316"/>
                  </a:lnTo>
                  <a:lnTo>
                    <a:pt x="532698" y="1107882"/>
                  </a:lnTo>
                  <a:lnTo>
                    <a:pt x="528206" y="1113448"/>
                  </a:lnTo>
                  <a:lnTo>
                    <a:pt x="523450" y="1118749"/>
                  </a:lnTo>
                  <a:lnTo>
                    <a:pt x="518693" y="1124050"/>
                  </a:lnTo>
                  <a:lnTo>
                    <a:pt x="513409" y="1129086"/>
                  </a:lnTo>
                  <a:lnTo>
                    <a:pt x="508388" y="1134387"/>
                  </a:lnTo>
                  <a:lnTo>
                    <a:pt x="502839" y="1139158"/>
                  </a:lnTo>
                  <a:lnTo>
                    <a:pt x="497555" y="1143929"/>
                  </a:lnTo>
                  <a:lnTo>
                    <a:pt x="492006" y="1148965"/>
                  </a:lnTo>
                  <a:lnTo>
                    <a:pt x="486457" y="1153205"/>
                  </a:lnTo>
                  <a:lnTo>
                    <a:pt x="480644" y="1157711"/>
                  </a:lnTo>
                  <a:lnTo>
                    <a:pt x="474830" y="1161952"/>
                  </a:lnTo>
                  <a:lnTo>
                    <a:pt x="469017" y="1166193"/>
                  </a:lnTo>
                  <a:lnTo>
                    <a:pt x="462940" y="1170169"/>
                  </a:lnTo>
                  <a:lnTo>
                    <a:pt x="456598" y="1174144"/>
                  </a:lnTo>
                  <a:lnTo>
                    <a:pt x="450521" y="1177855"/>
                  </a:lnTo>
                  <a:lnTo>
                    <a:pt x="444179" y="1181301"/>
                  </a:lnTo>
                  <a:lnTo>
                    <a:pt x="437573" y="1184746"/>
                  </a:lnTo>
                  <a:lnTo>
                    <a:pt x="430967" y="1187927"/>
                  </a:lnTo>
                  <a:lnTo>
                    <a:pt x="424362" y="1190842"/>
                  </a:lnTo>
                  <a:lnTo>
                    <a:pt x="418020" y="1193758"/>
                  </a:lnTo>
                  <a:lnTo>
                    <a:pt x="411150" y="1196673"/>
                  </a:lnTo>
                  <a:lnTo>
                    <a:pt x="404280" y="1199324"/>
                  </a:lnTo>
                  <a:lnTo>
                    <a:pt x="397145" y="1201974"/>
                  </a:lnTo>
                  <a:lnTo>
                    <a:pt x="390275" y="1204095"/>
                  </a:lnTo>
                  <a:lnTo>
                    <a:pt x="383141" y="1206215"/>
                  </a:lnTo>
                  <a:lnTo>
                    <a:pt x="375742" y="1208070"/>
                  </a:lnTo>
                  <a:lnTo>
                    <a:pt x="368608" y="1209926"/>
                  </a:lnTo>
                  <a:lnTo>
                    <a:pt x="361209" y="1211516"/>
                  </a:lnTo>
                  <a:lnTo>
                    <a:pt x="354075" y="1213106"/>
                  </a:lnTo>
                  <a:lnTo>
                    <a:pt x="346412" y="1214167"/>
                  </a:lnTo>
                  <a:lnTo>
                    <a:pt x="339014" y="1215227"/>
                  </a:lnTo>
                  <a:lnTo>
                    <a:pt x="331351" y="1216022"/>
                  </a:lnTo>
                  <a:lnTo>
                    <a:pt x="323688" y="1216817"/>
                  </a:lnTo>
                  <a:lnTo>
                    <a:pt x="316025" y="1217347"/>
                  </a:lnTo>
                  <a:lnTo>
                    <a:pt x="308362" y="1217612"/>
                  </a:lnTo>
                  <a:lnTo>
                    <a:pt x="300700" y="1217612"/>
                  </a:lnTo>
                  <a:lnTo>
                    <a:pt x="292773" y="1217612"/>
                  </a:lnTo>
                  <a:lnTo>
                    <a:pt x="285110" y="1217347"/>
                  </a:lnTo>
                  <a:lnTo>
                    <a:pt x="277447" y="1216817"/>
                  </a:lnTo>
                  <a:lnTo>
                    <a:pt x="269784" y="1216022"/>
                  </a:lnTo>
                  <a:lnTo>
                    <a:pt x="262386" y="1215227"/>
                  </a:lnTo>
                  <a:lnTo>
                    <a:pt x="254723" y="1214167"/>
                  </a:lnTo>
                  <a:lnTo>
                    <a:pt x="247324" y="1213106"/>
                  </a:lnTo>
                  <a:lnTo>
                    <a:pt x="240190" y="1211516"/>
                  </a:lnTo>
                  <a:lnTo>
                    <a:pt x="232791" y="1209926"/>
                  </a:lnTo>
                  <a:lnTo>
                    <a:pt x="225657" y="1208070"/>
                  </a:lnTo>
                  <a:lnTo>
                    <a:pt x="218258" y="1206215"/>
                  </a:lnTo>
                  <a:lnTo>
                    <a:pt x="211388" y="1204095"/>
                  </a:lnTo>
                  <a:lnTo>
                    <a:pt x="204254" y="1201974"/>
                  </a:lnTo>
                  <a:lnTo>
                    <a:pt x="197384" y="1199324"/>
                  </a:lnTo>
                  <a:lnTo>
                    <a:pt x="190514" y="1196673"/>
                  </a:lnTo>
                  <a:lnTo>
                    <a:pt x="183644" y="1193758"/>
                  </a:lnTo>
                  <a:lnTo>
                    <a:pt x="177038" y="1190842"/>
                  </a:lnTo>
                  <a:lnTo>
                    <a:pt x="170432" y="1187927"/>
                  </a:lnTo>
                  <a:lnTo>
                    <a:pt x="163826" y="1184746"/>
                  </a:lnTo>
                  <a:lnTo>
                    <a:pt x="157484" y="1181301"/>
                  </a:lnTo>
                  <a:lnTo>
                    <a:pt x="150878" y="1177855"/>
                  </a:lnTo>
                  <a:lnTo>
                    <a:pt x="145065" y="1174144"/>
                  </a:lnTo>
                  <a:lnTo>
                    <a:pt x="138724" y="1170169"/>
                  </a:lnTo>
                  <a:lnTo>
                    <a:pt x="132646" y="1166193"/>
                  </a:lnTo>
                  <a:lnTo>
                    <a:pt x="126833" y="1161952"/>
                  </a:lnTo>
                  <a:lnTo>
                    <a:pt x="120756" y="1157711"/>
                  </a:lnTo>
                  <a:lnTo>
                    <a:pt x="114942" y="1153205"/>
                  </a:lnTo>
                  <a:lnTo>
                    <a:pt x="109658" y="1148965"/>
                  </a:lnTo>
                  <a:lnTo>
                    <a:pt x="103845" y="1143929"/>
                  </a:lnTo>
                  <a:lnTo>
                    <a:pt x="98560" y="1139158"/>
                  </a:lnTo>
                  <a:lnTo>
                    <a:pt x="93275" y="1134387"/>
                  </a:lnTo>
                  <a:lnTo>
                    <a:pt x="88255" y="1129086"/>
                  </a:lnTo>
                  <a:lnTo>
                    <a:pt x="82970" y="1124050"/>
                  </a:lnTo>
                  <a:lnTo>
                    <a:pt x="78214" y="1118749"/>
                  </a:lnTo>
                  <a:lnTo>
                    <a:pt x="73458" y="1113448"/>
                  </a:lnTo>
                  <a:lnTo>
                    <a:pt x="68701" y="1107882"/>
                  </a:lnTo>
                  <a:lnTo>
                    <a:pt x="64209" y="1102316"/>
                  </a:lnTo>
                  <a:lnTo>
                    <a:pt x="59717" y="1096485"/>
                  </a:lnTo>
                  <a:lnTo>
                    <a:pt x="55490" y="1090654"/>
                  </a:lnTo>
                  <a:lnTo>
                    <a:pt x="51526" y="1084558"/>
                  </a:lnTo>
                  <a:lnTo>
                    <a:pt x="47563" y="1078462"/>
                  </a:lnTo>
                  <a:lnTo>
                    <a:pt x="43335" y="1072631"/>
                  </a:lnTo>
                  <a:lnTo>
                    <a:pt x="39635" y="1066270"/>
                  </a:lnTo>
                  <a:lnTo>
                    <a:pt x="36200" y="1059643"/>
                  </a:lnTo>
                  <a:lnTo>
                    <a:pt x="32765" y="1053282"/>
                  </a:lnTo>
                  <a:lnTo>
                    <a:pt x="29859" y="1046921"/>
                  </a:lnTo>
                  <a:lnTo>
                    <a:pt x="26688" y="1040295"/>
                  </a:lnTo>
                  <a:lnTo>
                    <a:pt x="23781" y="1033404"/>
                  </a:lnTo>
                  <a:lnTo>
                    <a:pt x="20875" y="1026512"/>
                  </a:lnTo>
                  <a:lnTo>
                    <a:pt x="18232" y="1019621"/>
                  </a:lnTo>
                  <a:lnTo>
                    <a:pt x="15854" y="1012730"/>
                  </a:lnTo>
                  <a:lnTo>
                    <a:pt x="13476" y="1005574"/>
                  </a:lnTo>
                  <a:lnTo>
                    <a:pt x="11627" y="998417"/>
                  </a:lnTo>
                  <a:lnTo>
                    <a:pt x="9513" y="991261"/>
                  </a:lnTo>
                  <a:lnTo>
                    <a:pt x="7663" y="984105"/>
                  </a:lnTo>
                  <a:lnTo>
                    <a:pt x="6078" y="976683"/>
                  </a:lnTo>
                  <a:lnTo>
                    <a:pt x="4756" y="969262"/>
                  </a:lnTo>
                  <a:lnTo>
                    <a:pt x="3435" y="961841"/>
                  </a:lnTo>
                  <a:lnTo>
                    <a:pt x="2378" y="954419"/>
                  </a:lnTo>
                  <a:lnTo>
                    <a:pt x="1586" y="946733"/>
                  </a:lnTo>
                  <a:lnTo>
                    <a:pt x="1057" y="939046"/>
                  </a:lnTo>
                  <a:lnTo>
                    <a:pt x="264" y="931625"/>
                  </a:lnTo>
                  <a:lnTo>
                    <a:pt x="0" y="923409"/>
                  </a:lnTo>
                  <a:lnTo>
                    <a:pt x="0" y="915722"/>
                  </a:lnTo>
                  <a:lnTo>
                    <a:pt x="0" y="908036"/>
                  </a:lnTo>
                  <a:lnTo>
                    <a:pt x="264" y="900349"/>
                  </a:lnTo>
                  <a:lnTo>
                    <a:pt x="1057" y="892663"/>
                  </a:lnTo>
                  <a:lnTo>
                    <a:pt x="1586" y="884977"/>
                  </a:lnTo>
                  <a:lnTo>
                    <a:pt x="2378" y="877555"/>
                  </a:lnTo>
                  <a:lnTo>
                    <a:pt x="3435" y="869869"/>
                  </a:lnTo>
                  <a:lnTo>
                    <a:pt x="4756" y="862182"/>
                  </a:lnTo>
                  <a:lnTo>
                    <a:pt x="6078" y="855026"/>
                  </a:lnTo>
                  <a:lnTo>
                    <a:pt x="7663" y="847605"/>
                  </a:lnTo>
                  <a:lnTo>
                    <a:pt x="9513" y="840448"/>
                  </a:lnTo>
                  <a:lnTo>
                    <a:pt x="11627" y="833027"/>
                  </a:lnTo>
                  <a:lnTo>
                    <a:pt x="13476" y="825871"/>
                  </a:lnTo>
                  <a:lnTo>
                    <a:pt x="15854" y="818980"/>
                  </a:lnTo>
                  <a:lnTo>
                    <a:pt x="18232" y="811823"/>
                  </a:lnTo>
                  <a:lnTo>
                    <a:pt x="20875" y="804932"/>
                  </a:lnTo>
                  <a:lnTo>
                    <a:pt x="23781" y="798571"/>
                  </a:lnTo>
                  <a:lnTo>
                    <a:pt x="26688" y="791680"/>
                  </a:lnTo>
                  <a:lnTo>
                    <a:pt x="29859" y="785053"/>
                  </a:lnTo>
                  <a:lnTo>
                    <a:pt x="32765" y="778427"/>
                  </a:lnTo>
                  <a:lnTo>
                    <a:pt x="36200" y="771801"/>
                  </a:lnTo>
                  <a:lnTo>
                    <a:pt x="39635" y="765705"/>
                  </a:lnTo>
                  <a:lnTo>
                    <a:pt x="43335" y="759344"/>
                  </a:lnTo>
                  <a:lnTo>
                    <a:pt x="47563" y="753248"/>
                  </a:lnTo>
                  <a:lnTo>
                    <a:pt x="51526" y="746886"/>
                  </a:lnTo>
                  <a:lnTo>
                    <a:pt x="55490" y="741055"/>
                  </a:lnTo>
                  <a:lnTo>
                    <a:pt x="59717" y="735224"/>
                  </a:lnTo>
                  <a:lnTo>
                    <a:pt x="64209" y="729658"/>
                  </a:lnTo>
                  <a:lnTo>
                    <a:pt x="68701" y="723827"/>
                  </a:lnTo>
                  <a:lnTo>
                    <a:pt x="73458" y="718261"/>
                  </a:lnTo>
                  <a:lnTo>
                    <a:pt x="78214" y="712960"/>
                  </a:lnTo>
                  <a:lnTo>
                    <a:pt x="82970" y="707394"/>
                  </a:lnTo>
                  <a:lnTo>
                    <a:pt x="88255" y="702358"/>
                  </a:lnTo>
                  <a:lnTo>
                    <a:pt x="93275" y="697587"/>
                  </a:lnTo>
                  <a:lnTo>
                    <a:pt x="98560" y="692286"/>
                  </a:lnTo>
                  <a:lnTo>
                    <a:pt x="103845" y="687781"/>
                  </a:lnTo>
                  <a:lnTo>
                    <a:pt x="109658" y="683010"/>
                  </a:lnTo>
                  <a:lnTo>
                    <a:pt x="114942" y="678239"/>
                  </a:lnTo>
                  <a:lnTo>
                    <a:pt x="120756" y="673998"/>
                  </a:lnTo>
                  <a:lnTo>
                    <a:pt x="126833" y="669757"/>
                  </a:lnTo>
                  <a:lnTo>
                    <a:pt x="132646" y="665782"/>
                  </a:lnTo>
                  <a:lnTo>
                    <a:pt x="138724" y="661806"/>
                  </a:lnTo>
                  <a:lnTo>
                    <a:pt x="145065" y="657830"/>
                  </a:lnTo>
                  <a:lnTo>
                    <a:pt x="150878" y="654119"/>
                  </a:lnTo>
                  <a:lnTo>
                    <a:pt x="157484" y="650674"/>
                  </a:lnTo>
                  <a:lnTo>
                    <a:pt x="163826" y="647228"/>
                  </a:lnTo>
                  <a:lnTo>
                    <a:pt x="170432" y="643783"/>
                  </a:lnTo>
                  <a:lnTo>
                    <a:pt x="177038" y="640867"/>
                  </a:lnTo>
                  <a:lnTo>
                    <a:pt x="183644" y="637687"/>
                  </a:lnTo>
                  <a:lnTo>
                    <a:pt x="190514" y="635036"/>
                  </a:lnTo>
                  <a:lnTo>
                    <a:pt x="197384" y="632651"/>
                  </a:lnTo>
                  <a:lnTo>
                    <a:pt x="204254" y="630000"/>
                  </a:lnTo>
                  <a:lnTo>
                    <a:pt x="211388" y="627615"/>
                  </a:lnTo>
                  <a:lnTo>
                    <a:pt x="218258" y="625759"/>
                  </a:lnTo>
                  <a:lnTo>
                    <a:pt x="225657" y="623639"/>
                  </a:lnTo>
                  <a:lnTo>
                    <a:pt x="232791" y="622049"/>
                  </a:lnTo>
                  <a:lnTo>
                    <a:pt x="240190" y="620193"/>
                  </a:lnTo>
                  <a:lnTo>
                    <a:pt x="247324" y="618868"/>
                  </a:lnTo>
                  <a:lnTo>
                    <a:pt x="254723" y="617808"/>
                  </a:lnTo>
                  <a:lnTo>
                    <a:pt x="262386" y="616483"/>
                  </a:lnTo>
                  <a:lnTo>
                    <a:pt x="269784" y="615687"/>
                  </a:lnTo>
                  <a:lnTo>
                    <a:pt x="277447" y="615157"/>
                  </a:lnTo>
                  <a:lnTo>
                    <a:pt x="285110" y="614627"/>
                  </a:lnTo>
                  <a:lnTo>
                    <a:pt x="292773" y="614362"/>
                  </a:lnTo>
                  <a:close/>
                  <a:moveTo>
                    <a:pt x="693935" y="169862"/>
                  </a:moveTo>
                  <a:lnTo>
                    <a:pt x="697371" y="169862"/>
                  </a:lnTo>
                  <a:lnTo>
                    <a:pt x="702657" y="169862"/>
                  </a:lnTo>
                  <a:lnTo>
                    <a:pt x="704243" y="170126"/>
                  </a:lnTo>
                  <a:lnTo>
                    <a:pt x="708736" y="170126"/>
                  </a:lnTo>
                  <a:lnTo>
                    <a:pt x="713229" y="170391"/>
                  </a:lnTo>
                  <a:lnTo>
                    <a:pt x="717458" y="170920"/>
                  </a:lnTo>
                  <a:lnTo>
                    <a:pt x="721423" y="171979"/>
                  </a:lnTo>
                  <a:lnTo>
                    <a:pt x="725387" y="172772"/>
                  </a:lnTo>
                  <a:lnTo>
                    <a:pt x="729352" y="173831"/>
                  </a:lnTo>
                  <a:lnTo>
                    <a:pt x="732788" y="175154"/>
                  </a:lnTo>
                  <a:lnTo>
                    <a:pt x="736488" y="176741"/>
                  </a:lnTo>
                  <a:lnTo>
                    <a:pt x="743096" y="179916"/>
                  </a:lnTo>
                  <a:lnTo>
                    <a:pt x="749439" y="183620"/>
                  </a:lnTo>
                  <a:lnTo>
                    <a:pt x="754725" y="187324"/>
                  </a:lnTo>
                  <a:lnTo>
                    <a:pt x="760011" y="191293"/>
                  </a:lnTo>
                  <a:lnTo>
                    <a:pt x="764240" y="195262"/>
                  </a:lnTo>
                  <a:lnTo>
                    <a:pt x="768205" y="199231"/>
                  </a:lnTo>
                  <a:lnTo>
                    <a:pt x="771376" y="202670"/>
                  </a:lnTo>
                  <a:lnTo>
                    <a:pt x="773755" y="206110"/>
                  </a:lnTo>
                  <a:lnTo>
                    <a:pt x="777720" y="210872"/>
                  </a:lnTo>
                  <a:lnTo>
                    <a:pt x="778777" y="212724"/>
                  </a:lnTo>
                  <a:lnTo>
                    <a:pt x="900093" y="402960"/>
                  </a:lnTo>
                  <a:lnTo>
                    <a:pt x="1084050" y="402695"/>
                  </a:lnTo>
                  <a:lnTo>
                    <a:pt x="1089865" y="402960"/>
                  </a:lnTo>
                  <a:lnTo>
                    <a:pt x="1095680" y="403489"/>
                  </a:lnTo>
                  <a:lnTo>
                    <a:pt x="1100701" y="404547"/>
                  </a:lnTo>
                  <a:lnTo>
                    <a:pt x="1105723" y="406400"/>
                  </a:lnTo>
                  <a:lnTo>
                    <a:pt x="1110216" y="408252"/>
                  </a:lnTo>
                  <a:lnTo>
                    <a:pt x="1114181" y="410633"/>
                  </a:lnTo>
                  <a:lnTo>
                    <a:pt x="1117881" y="413279"/>
                  </a:lnTo>
                  <a:lnTo>
                    <a:pt x="1121317" y="415925"/>
                  </a:lnTo>
                  <a:lnTo>
                    <a:pt x="1124225" y="419100"/>
                  </a:lnTo>
                  <a:lnTo>
                    <a:pt x="1126868" y="422539"/>
                  </a:lnTo>
                  <a:lnTo>
                    <a:pt x="1128718" y="425979"/>
                  </a:lnTo>
                  <a:lnTo>
                    <a:pt x="1130568" y="429947"/>
                  </a:lnTo>
                  <a:lnTo>
                    <a:pt x="1131889" y="433652"/>
                  </a:lnTo>
                  <a:lnTo>
                    <a:pt x="1132682" y="437620"/>
                  </a:lnTo>
                  <a:lnTo>
                    <a:pt x="1133211" y="441589"/>
                  </a:lnTo>
                  <a:lnTo>
                    <a:pt x="1133475" y="445822"/>
                  </a:lnTo>
                  <a:lnTo>
                    <a:pt x="1133211" y="449791"/>
                  </a:lnTo>
                  <a:lnTo>
                    <a:pt x="1132682" y="453760"/>
                  </a:lnTo>
                  <a:lnTo>
                    <a:pt x="1131889" y="457729"/>
                  </a:lnTo>
                  <a:lnTo>
                    <a:pt x="1130568" y="461697"/>
                  </a:lnTo>
                  <a:lnTo>
                    <a:pt x="1128718" y="465402"/>
                  </a:lnTo>
                  <a:lnTo>
                    <a:pt x="1126868" y="468841"/>
                  </a:lnTo>
                  <a:lnTo>
                    <a:pt x="1124225" y="472281"/>
                  </a:lnTo>
                  <a:lnTo>
                    <a:pt x="1121317" y="475456"/>
                  </a:lnTo>
                  <a:lnTo>
                    <a:pt x="1117881" y="478366"/>
                  </a:lnTo>
                  <a:lnTo>
                    <a:pt x="1114181" y="480747"/>
                  </a:lnTo>
                  <a:lnTo>
                    <a:pt x="1110216" y="483393"/>
                  </a:lnTo>
                  <a:lnTo>
                    <a:pt x="1105723" y="485245"/>
                  </a:lnTo>
                  <a:lnTo>
                    <a:pt x="1100701" y="486833"/>
                  </a:lnTo>
                  <a:lnTo>
                    <a:pt x="1095680" y="487891"/>
                  </a:lnTo>
                  <a:lnTo>
                    <a:pt x="1089865" y="488950"/>
                  </a:lnTo>
                  <a:lnTo>
                    <a:pt x="1084050" y="488950"/>
                  </a:lnTo>
                  <a:lnTo>
                    <a:pt x="870755" y="488950"/>
                  </a:lnTo>
                  <a:lnTo>
                    <a:pt x="867848" y="488950"/>
                  </a:lnTo>
                  <a:lnTo>
                    <a:pt x="864676" y="488950"/>
                  </a:lnTo>
                  <a:lnTo>
                    <a:pt x="861769" y="488156"/>
                  </a:lnTo>
                  <a:lnTo>
                    <a:pt x="858597" y="487627"/>
                  </a:lnTo>
                  <a:lnTo>
                    <a:pt x="855426" y="486833"/>
                  </a:lnTo>
                  <a:lnTo>
                    <a:pt x="852518" y="485775"/>
                  </a:lnTo>
                  <a:lnTo>
                    <a:pt x="849347" y="484187"/>
                  </a:lnTo>
                  <a:lnTo>
                    <a:pt x="846704" y="482864"/>
                  </a:lnTo>
                  <a:lnTo>
                    <a:pt x="843532" y="481012"/>
                  </a:lnTo>
                  <a:lnTo>
                    <a:pt x="840625" y="478895"/>
                  </a:lnTo>
                  <a:lnTo>
                    <a:pt x="837717" y="476514"/>
                  </a:lnTo>
                  <a:lnTo>
                    <a:pt x="834810" y="474397"/>
                  </a:lnTo>
                  <a:lnTo>
                    <a:pt x="832431" y="471487"/>
                  </a:lnTo>
                  <a:lnTo>
                    <a:pt x="829788" y="468312"/>
                  </a:lnTo>
                  <a:lnTo>
                    <a:pt x="827145" y="464872"/>
                  </a:lnTo>
                  <a:lnTo>
                    <a:pt x="825030" y="461433"/>
                  </a:lnTo>
                  <a:lnTo>
                    <a:pt x="753139" y="348985"/>
                  </a:lnTo>
                  <a:lnTo>
                    <a:pt x="605392" y="495564"/>
                  </a:lnTo>
                  <a:lnTo>
                    <a:pt x="742567" y="568060"/>
                  </a:lnTo>
                  <a:lnTo>
                    <a:pt x="747325" y="570441"/>
                  </a:lnTo>
                  <a:lnTo>
                    <a:pt x="752082" y="573352"/>
                  </a:lnTo>
                  <a:lnTo>
                    <a:pt x="756575" y="575997"/>
                  </a:lnTo>
                  <a:lnTo>
                    <a:pt x="760804" y="579172"/>
                  </a:lnTo>
                  <a:lnTo>
                    <a:pt x="764504" y="581818"/>
                  </a:lnTo>
                  <a:lnTo>
                    <a:pt x="767940" y="584993"/>
                  </a:lnTo>
                  <a:lnTo>
                    <a:pt x="770848" y="588168"/>
                  </a:lnTo>
                  <a:lnTo>
                    <a:pt x="773491" y="591343"/>
                  </a:lnTo>
                  <a:lnTo>
                    <a:pt x="776134" y="594518"/>
                  </a:lnTo>
                  <a:lnTo>
                    <a:pt x="778513" y="597693"/>
                  </a:lnTo>
                  <a:lnTo>
                    <a:pt x="780363" y="600868"/>
                  </a:lnTo>
                  <a:lnTo>
                    <a:pt x="782477" y="604043"/>
                  </a:lnTo>
                  <a:lnTo>
                    <a:pt x="783799" y="607483"/>
                  </a:lnTo>
                  <a:lnTo>
                    <a:pt x="785385" y="610129"/>
                  </a:lnTo>
                  <a:lnTo>
                    <a:pt x="787499" y="616479"/>
                  </a:lnTo>
                  <a:lnTo>
                    <a:pt x="789085" y="622300"/>
                  </a:lnTo>
                  <a:lnTo>
                    <a:pt x="790142" y="627327"/>
                  </a:lnTo>
                  <a:lnTo>
                    <a:pt x="790671" y="632090"/>
                  </a:lnTo>
                  <a:lnTo>
                    <a:pt x="790671" y="636588"/>
                  </a:lnTo>
                  <a:lnTo>
                    <a:pt x="790671" y="640027"/>
                  </a:lnTo>
                  <a:lnTo>
                    <a:pt x="790671" y="642408"/>
                  </a:lnTo>
                  <a:lnTo>
                    <a:pt x="790406" y="644525"/>
                  </a:lnTo>
                  <a:lnTo>
                    <a:pt x="790406" y="955411"/>
                  </a:lnTo>
                  <a:lnTo>
                    <a:pt x="790142" y="962025"/>
                  </a:lnTo>
                  <a:lnTo>
                    <a:pt x="789085" y="968375"/>
                  </a:lnTo>
                  <a:lnTo>
                    <a:pt x="787499" y="974196"/>
                  </a:lnTo>
                  <a:lnTo>
                    <a:pt x="785385" y="980281"/>
                  </a:lnTo>
                  <a:lnTo>
                    <a:pt x="782742" y="985838"/>
                  </a:lnTo>
                  <a:lnTo>
                    <a:pt x="779570" y="991129"/>
                  </a:lnTo>
                  <a:lnTo>
                    <a:pt x="775870" y="995892"/>
                  </a:lnTo>
                  <a:lnTo>
                    <a:pt x="771641" y="1000654"/>
                  </a:lnTo>
                  <a:lnTo>
                    <a:pt x="767148" y="1004623"/>
                  </a:lnTo>
                  <a:lnTo>
                    <a:pt x="762126" y="1008327"/>
                  </a:lnTo>
                  <a:lnTo>
                    <a:pt x="757104" y="1011502"/>
                  </a:lnTo>
                  <a:lnTo>
                    <a:pt x="751289" y="1014413"/>
                  </a:lnTo>
                  <a:lnTo>
                    <a:pt x="745739" y="1016265"/>
                  </a:lnTo>
                  <a:lnTo>
                    <a:pt x="739395" y="1018117"/>
                  </a:lnTo>
                  <a:lnTo>
                    <a:pt x="733052" y="1018911"/>
                  </a:lnTo>
                  <a:lnTo>
                    <a:pt x="726444" y="1019175"/>
                  </a:lnTo>
                  <a:lnTo>
                    <a:pt x="720365" y="1018911"/>
                  </a:lnTo>
                  <a:lnTo>
                    <a:pt x="714022" y="1018117"/>
                  </a:lnTo>
                  <a:lnTo>
                    <a:pt x="707679" y="1016265"/>
                  </a:lnTo>
                  <a:lnTo>
                    <a:pt x="701864" y="1014413"/>
                  </a:lnTo>
                  <a:lnTo>
                    <a:pt x="696314" y="1011502"/>
                  </a:lnTo>
                  <a:lnTo>
                    <a:pt x="691027" y="1008327"/>
                  </a:lnTo>
                  <a:lnTo>
                    <a:pt x="686270" y="1004623"/>
                  </a:lnTo>
                  <a:lnTo>
                    <a:pt x="681777" y="1000654"/>
                  </a:lnTo>
                  <a:lnTo>
                    <a:pt x="677548" y="995892"/>
                  </a:lnTo>
                  <a:lnTo>
                    <a:pt x="674112" y="991129"/>
                  </a:lnTo>
                  <a:lnTo>
                    <a:pt x="670940" y="985838"/>
                  </a:lnTo>
                  <a:lnTo>
                    <a:pt x="668033" y="980281"/>
                  </a:lnTo>
                  <a:lnTo>
                    <a:pt x="665918" y="974196"/>
                  </a:lnTo>
                  <a:lnTo>
                    <a:pt x="664333" y="968375"/>
                  </a:lnTo>
                  <a:lnTo>
                    <a:pt x="663540" y="962025"/>
                  </a:lnTo>
                  <a:lnTo>
                    <a:pt x="663275" y="955411"/>
                  </a:lnTo>
                  <a:lnTo>
                    <a:pt x="663275" y="706438"/>
                  </a:lnTo>
                  <a:lnTo>
                    <a:pt x="425665" y="574145"/>
                  </a:lnTo>
                  <a:lnTo>
                    <a:pt x="420114" y="570970"/>
                  </a:lnTo>
                  <a:lnTo>
                    <a:pt x="415357" y="567531"/>
                  </a:lnTo>
                  <a:lnTo>
                    <a:pt x="410335" y="563827"/>
                  </a:lnTo>
                  <a:lnTo>
                    <a:pt x="405842" y="559858"/>
                  </a:lnTo>
                  <a:lnTo>
                    <a:pt x="401877" y="555624"/>
                  </a:lnTo>
                  <a:lnTo>
                    <a:pt x="397912" y="550862"/>
                  </a:lnTo>
                  <a:lnTo>
                    <a:pt x="394212" y="545835"/>
                  </a:lnTo>
                  <a:lnTo>
                    <a:pt x="391041" y="541072"/>
                  </a:lnTo>
                  <a:lnTo>
                    <a:pt x="387869" y="535781"/>
                  </a:lnTo>
                  <a:lnTo>
                    <a:pt x="385226" y="530225"/>
                  </a:lnTo>
                  <a:lnTo>
                    <a:pt x="383111" y="524404"/>
                  </a:lnTo>
                  <a:lnTo>
                    <a:pt x="381261" y="518583"/>
                  </a:lnTo>
                  <a:lnTo>
                    <a:pt x="379940" y="512497"/>
                  </a:lnTo>
                  <a:lnTo>
                    <a:pt x="378882" y="506147"/>
                  </a:lnTo>
                  <a:lnTo>
                    <a:pt x="378090" y="500062"/>
                  </a:lnTo>
                  <a:lnTo>
                    <a:pt x="377825" y="493712"/>
                  </a:lnTo>
                  <a:lnTo>
                    <a:pt x="377825" y="489214"/>
                  </a:lnTo>
                  <a:lnTo>
                    <a:pt x="378090" y="484716"/>
                  </a:lnTo>
                  <a:lnTo>
                    <a:pt x="378882" y="480218"/>
                  </a:lnTo>
                  <a:lnTo>
                    <a:pt x="379411" y="475985"/>
                  </a:lnTo>
                  <a:lnTo>
                    <a:pt x="380204" y="472016"/>
                  </a:lnTo>
                  <a:lnTo>
                    <a:pt x="381261" y="467783"/>
                  </a:lnTo>
                  <a:lnTo>
                    <a:pt x="382583" y="463814"/>
                  </a:lnTo>
                  <a:lnTo>
                    <a:pt x="383904" y="459581"/>
                  </a:lnTo>
                  <a:lnTo>
                    <a:pt x="385754" y="455877"/>
                  </a:lnTo>
                  <a:lnTo>
                    <a:pt x="387340" y="451908"/>
                  </a:lnTo>
                  <a:lnTo>
                    <a:pt x="389455" y="448204"/>
                  </a:lnTo>
                  <a:lnTo>
                    <a:pt x="391569" y="444764"/>
                  </a:lnTo>
                  <a:lnTo>
                    <a:pt x="393684" y="441325"/>
                  </a:lnTo>
                  <a:lnTo>
                    <a:pt x="396062" y="437885"/>
                  </a:lnTo>
                  <a:lnTo>
                    <a:pt x="398705" y="434975"/>
                  </a:lnTo>
                  <a:lnTo>
                    <a:pt x="401613" y="431800"/>
                  </a:lnTo>
                  <a:lnTo>
                    <a:pt x="634995" y="197643"/>
                  </a:lnTo>
                  <a:lnTo>
                    <a:pt x="637638" y="194733"/>
                  </a:lnTo>
                  <a:lnTo>
                    <a:pt x="640281" y="191822"/>
                  </a:lnTo>
                  <a:lnTo>
                    <a:pt x="643188" y="189176"/>
                  </a:lnTo>
                  <a:lnTo>
                    <a:pt x="646096" y="187060"/>
                  </a:lnTo>
                  <a:lnTo>
                    <a:pt x="652175" y="183091"/>
                  </a:lnTo>
                  <a:lnTo>
                    <a:pt x="657725" y="179651"/>
                  </a:lnTo>
                  <a:lnTo>
                    <a:pt x="663804" y="176741"/>
                  </a:lnTo>
                  <a:lnTo>
                    <a:pt x="669354" y="174360"/>
                  </a:lnTo>
                  <a:lnTo>
                    <a:pt x="675169" y="172772"/>
                  </a:lnTo>
                  <a:lnTo>
                    <a:pt x="680191" y="171449"/>
                  </a:lnTo>
                  <a:lnTo>
                    <a:pt x="685477" y="170656"/>
                  </a:lnTo>
                  <a:lnTo>
                    <a:pt x="689970" y="170126"/>
                  </a:lnTo>
                  <a:lnTo>
                    <a:pt x="693935" y="169862"/>
                  </a:lnTo>
                  <a:close/>
                  <a:moveTo>
                    <a:pt x="860175" y="0"/>
                  </a:moveTo>
                  <a:lnTo>
                    <a:pt x="865982" y="0"/>
                  </a:lnTo>
                  <a:lnTo>
                    <a:pt x="871789" y="0"/>
                  </a:lnTo>
                  <a:lnTo>
                    <a:pt x="877332" y="529"/>
                  </a:lnTo>
                  <a:lnTo>
                    <a:pt x="882875" y="1058"/>
                  </a:lnTo>
                  <a:lnTo>
                    <a:pt x="888154" y="1852"/>
                  </a:lnTo>
                  <a:lnTo>
                    <a:pt x="893697" y="3439"/>
                  </a:lnTo>
                  <a:lnTo>
                    <a:pt x="898712" y="4762"/>
                  </a:lnTo>
                  <a:lnTo>
                    <a:pt x="903991" y="6614"/>
                  </a:lnTo>
                  <a:lnTo>
                    <a:pt x="909006" y="8467"/>
                  </a:lnTo>
                  <a:lnTo>
                    <a:pt x="913757" y="10848"/>
                  </a:lnTo>
                  <a:lnTo>
                    <a:pt x="918772" y="13229"/>
                  </a:lnTo>
                  <a:lnTo>
                    <a:pt x="923259" y="15875"/>
                  </a:lnTo>
                  <a:lnTo>
                    <a:pt x="927746" y="18785"/>
                  </a:lnTo>
                  <a:lnTo>
                    <a:pt x="931969" y="21960"/>
                  </a:lnTo>
                  <a:lnTo>
                    <a:pt x="936193" y="25135"/>
                  </a:lnTo>
                  <a:lnTo>
                    <a:pt x="940152" y="28575"/>
                  </a:lnTo>
                  <a:lnTo>
                    <a:pt x="944111" y="32279"/>
                  </a:lnTo>
                  <a:lnTo>
                    <a:pt x="947807" y="35983"/>
                  </a:lnTo>
                  <a:lnTo>
                    <a:pt x="951238" y="40217"/>
                  </a:lnTo>
                  <a:lnTo>
                    <a:pt x="954405" y="44185"/>
                  </a:lnTo>
                  <a:lnTo>
                    <a:pt x="957573" y="48419"/>
                  </a:lnTo>
                  <a:lnTo>
                    <a:pt x="960212" y="53181"/>
                  </a:lnTo>
                  <a:lnTo>
                    <a:pt x="963116" y="57679"/>
                  </a:lnTo>
                  <a:lnTo>
                    <a:pt x="965491" y="62442"/>
                  </a:lnTo>
                  <a:lnTo>
                    <a:pt x="967603" y="67469"/>
                  </a:lnTo>
                  <a:lnTo>
                    <a:pt x="969714" y="72496"/>
                  </a:lnTo>
                  <a:lnTo>
                    <a:pt x="971298" y="77523"/>
                  </a:lnTo>
                  <a:lnTo>
                    <a:pt x="972882" y="82815"/>
                  </a:lnTo>
                  <a:lnTo>
                    <a:pt x="973938" y="88106"/>
                  </a:lnTo>
                  <a:lnTo>
                    <a:pt x="974993" y="93663"/>
                  </a:lnTo>
                  <a:lnTo>
                    <a:pt x="975785" y="98954"/>
                  </a:lnTo>
                  <a:lnTo>
                    <a:pt x="976313" y="104775"/>
                  </a:lnTo>
                  <a:lnTo>
                    <a:pt x="976313" y="110596"/>
                  </a:lnTo>
                  <a:lnTo>
                    <a:pt x="976313" y="116152"/>
                  </a:lnTo>
                  <a:lnTo>
                    <a:pt x="975785" y="121708"/>
                  </a:lnTo>
                  <a:lnTo>
                    <a:pt x="974993" y="127265"/>
                  </a:lnTo>
                  <a:lnTo>
                    <a:pt x="973938" y="132821"/>
                  </a:lnTo>
                  <a:lnTo>
                    <a:pt x="972882" y="137848"/>
                  </a:lnTo>
                  <a:lnTo>
                    <a:pt x="971298" y="143404"/>
                  </a:lnTo>
                  <a:lnTo>
                    <a:pt x="969714" y="148431"/>
                  </a:lnTo>
                  <a:lnTo>
                    <a:pt x="967603" y="153194"/>
                  </a:lnTo>
                  <a:lnTo>
                    <a:pt x="965491" y="158221"/>
                  </a:lnTo>
                  <a:lnTo>
                    <a:pt x="963116" y="162984"/>
                  </a:lnTo>
                  <a:lnTo>
                    <a:pt x="960212" y="167481"/>
                  </a:lnTo>
                  <a:lnTo>
                    <a:pt x="957573" y="172244"/>
                  </a:lnTo>
                  <a:lnTo>
                    <a:pt x="954405" y="176477"/>
                  </a:lnTo>
                  <a:lnTo>
                    <a:pt x="951238" y="180446"/>
                  </a:lnTo>
                  <a:lnTo>
                    <a:pt x="947807" y="184415"/>
                  </a:lnTo>
                  <a:lnTo>
                    <a:pt x="944111" y="188384"/>
                  </a:lnTo>
                  <a:lnTo>
                    <a:pt x="940152" y="192088"/>
                  </a:lnTo>
                  <a:lnTo>
                    <a:pt x="936193" y="195527"/>
                  </a:lnTo>
                  <a:lnTo>
                    <a:pt x="931969" y="198702"/>
                  </a:lnTo>
                  <a:lnTo>
                    <a:pt x="927746" y="201877"/>
                  </a:lnTo>
                  <a:lnTo>
                    <a:pt x="923259" y="204788"/>
                  </a:lnTo>
                  <a:lnTo>
                    <a:pt x="918772" y="207169"/>
                  </a:lnTo>
                  <a:lnTo>
                    <a:pt x="913757" y="209815"/>
                  </a:lnTo>
                  <a:lnTo>
                    <a:pt x="909006" y="211932"/>
                  </a:lnTo>
                  <a:lnTo>
                    <a:pt x="903991" y="213784"/>
                  </a:lnTo>
                  <a:lnTo>
                    <a:pt x="898712" y="215636"/>
                  </a:lnTo>
                  <a:lnTo>
                    <a:pt x="893697" y="217223"/>
                  </a:lnTo>
                  <a:lnTo>
                    <a:pt x="888154" y="218546"/>
                  </a:lnTo>
                  <a:lnTo>
                    <a:pt x="882875" y="219340"/>
                  </a:lnTo>
                  <a:lnTo>
                    <a:pt x="877332" y="220134"/>
                  </a:lnTo>
                  <a:lnTo>
                    <a:pt x="871789" y="220398"/>
                  </a:lnTo>
                  <a:lnTo>
                    <a:pt x="865982" y="220663"/>
                  </a:lnTo>
                  <a:lnTo>
                    <a:pt x="860175" y="220398"/>
                  </a:lnTo>
                  <a:lnTo>
                    <a:pt x="854896" y="220134"/>
                  </a:lnTo>
                  <a:lnTo>
                    <a:pt x="849089" y="219340"/>
                  </a:lnTo>
                  <a:lnTo>
                    <a:pt x="843810" y="218546"/>
                  </a:lnTo>
                  <a:lnTo>
                    <a:pt x="838531" y="217223"/>
                  </a:lnTo>
                  <a:lnTo>
                    <a:pt x="833252" y="215636"/>
                  </a:lnTo>
                  <a:lnTo>
                    <a:pt x="828237" y="213784"/>
                  </a:lnTo>
                  <a:lnTo>
                    <a:pt x="823222" y="211932"/>
                  </a:lnTo>
                  <a:lnTo>
                    <a:pt x="818471" y="209815"/>
                  </a:lnTo>
                  <a:lnTo>
                    <a:pt x="813456" y="207169"/>
                  </a:lnTo>
                  <a:lnTo>
                    <a:pt x="808968" y="204788"/>
                  </a:lnTo>
                  <a:lnTo>
                    <a:pt x="804481" y="201877"/>
                  </a:lnTo>
                  <a:lnTo>
                    <a:pt x="800258" y="198702"/>
                  </a:lnTo>
                  <a:lnTo>
                    <a:pt x="796035" y="195527"/>
                  </a:lnTo>
                  <a:lnTo>
                    <a:pt x="791812" y="192088"/>
                  </a:lnTo>
                  <a:lnTo>
                    <a:pt x="788116" y="188384"/>
                  </a:lnTo>
                  <a:lnTo>
                    <a:pt x="784421" y="184415"/>
                  </a:lnTo>
                  <a:lnTo>
                    <a:pt x="780990" y="180446"/>
                  </a:lnTo>
                  <a:lnTo>
                    <a:pt x="777822" y="176477"/>
                  </a:lnTo>
                  <a:lnTo>
                    <a:pt x="774919" y="172244"/>
                  </a:lnTo>
                  <a:lnTo>
                    <a:pt x="771751" y="167481"/>
                  </a:lnTo>
                  <a:lnTo>
                    <a:pt x="769112" y="162984"/>
                  </a:lnTo>
                  <a:lnTo>
                    <a:pt x="766736" y="158221"/>
                  </a:lnTo>
                  <a:lnTo>
                    <a:pt x="764625" y="153194"/>
                  </a:lnTo>
                  <a:lnTo>
                    <a:pt x="762513" y="148431"/>
                  </a:lnTo>
                  <a:lnTo>
                    <a:pt x="760929" y="143404"/>
                  </a:lnTo>
                  <a:lnTo>
                    <a:pt x="759346" y="137848"/>
                  </a:lnTo>
                  <a:lnTo>
                    <a:pt x="758026" y="132821"/>
                  </a:lnTo>
                  <a:lnTo>
                    <a:pt x="757234" y="127265"/>
                  </a:lnTo>
                  <a:lnTo>
                    <a:pt x="756442" y="121708"/>
                  </a:lnTo>
                  <a:lnTo>
                    <a:pt x="755914" y="116152"/>
                  </a:lnTo>
                  <a:lnTo>
                    <a:pt x="755650" y="110596"/>
                  </a:lnTo>
                  <a:lnTo>
                    <a:pt x="755914" y="104775"/>
                  </a:lnTo>
                  <a:lnTo>
                    <a:pt x="756442" y="98954"/>
                  </a:lnTo>
                  <a:lnTo>
                    <a:pt x="757234" y="93663"/>
                  </a:lnTo>
                  <a:lnTo>
                    <a:pt x="758026" y="88106"/>
                  </a:lnTo>
                  <a:lnTo>
                    <a:pt x="759082" y="82815"/>
                  </a:lnTo>
                  <a:lnTo>
                    <a:pt x="760929" y="77523"/>
                  </a:lnTo>
                  <a:lnTo>
                    <a:pt x="762513" y="72496"/>
                  </a:lnTo>
                  <a:lnTo>
                    <a:pt x="764625" y="67469"/>
                  </a:lnTo>
                  <a:lnTo>
                    <a:pt x="766472" y="62442"/>
                  </a:lnTo>
                  <a:lnTo>
                    <a:pt x="769112" y="57679"/>
                  </a:lnTo>
                  <a:lnTo>
                    <a:pt x="771751" y="53181"/>
                  </a:lnTo>
                  <a:lnTo>
                    <a:pt x="774655" y="48419"/>
                  </a:lnTo>
                  <a:lnTo>
                    <a:pt x="777822" y="44185"/>
                  </a:lnTo>
                  <a:lnTo>
                    <a:pt x="780990" y="40217"/>
                  </a:lnTo>
                  <a:lnTo>
                    <a:pt x="784421" y="36248"/>
                  </a:lnTo>
                  <a:lnTo>
                    <a:pt x="788116" y="32279"/>
                  </a:lnTo>
                  <a:lnTo>
                    <a:pt x="791812" y="28575"/>
                  </a:lnTo>
                  <a:lnTo>
                    <a:pt x="796035" y="25135"/>
                  </a:lnTo>
                  <a:lnTo>
                    <a:pt x="800258" y="21960"/>
                  </a:lnTo>
                  <a:lnTo>
                    <a:pt x="804481" y="18785"/>
                  </a:lnTo>
                  <a:lnTo>
                    <a:pt x="808968" y="15875"/>
                  </a:lnTo>
                  <a:lnTo>
                    <a:pt x="813456" y="13229"/>
                  </a:lnTo>
                  <a:lnTo>
                    <a:pt x="818471" y="10848"/>
                  </a:lnTo>
                  <a:lnTo>
                    <a:pt x="823222" y="8467"/>
                  </a:lnTo>
                  <a:lnTo>
                    <a:pt x="828237" y="6614"/>
                  </a:lnTo>
                  <a:lnTo>
                    <a:pt x="833252" y="4762"/>
                  </a:lnTo>
                  <a:lnTo>
                    <a:pt x="838531" y="3439"/>
                  </a:lnTo>
                  <a:lnTo>
                    <a:pt x="843810" y="1852"/>
                  </a:lnTo>
                  <a:lnTo>
                    <a:pt x="849089" y="1058"/>
                  </a:lnTo>
                  <a:lnTo>
                    <a:pt x="854896" y="529"/>
                  </a:lnTo>
                  <a:lnTo>
                    <a:pt x="860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370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00"/>
                            </p:stCondLst>
                            <p:childTnLst>
                              <p:par>
                                <p:cTn id="13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00"/>
                            </p:stCondLst>
                            <p:childTnLst>
                              <p:par>
                                <p:cTn id="1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800"/>
                            </p:stCondLst>
                            <p:childTnLst>
                              <p:par>
                                <p:cTn id="14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900"/>
                            </p:stCondLst>
                            <p:childTnLst>
                              <p:par>
                                <p:cTn id="1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0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100"/>
                            </p:stCondLst>
                            <p:childTnLst>
                              <p:par>
                                <p:cTn id="1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1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200"/>
                            </p:stCondLst>
                            <p:childTnLst>
                              <p:par>
                                <p:cTn id="16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1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300"/>
                            </p:stCondLst>
                            <p:childTnLst>
                              <p:par>
                                <p:cTn id="17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1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1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500"/>
                            </p:stCondLst>
                            <p:childTnLst>
                              <p:par>
                                <p:cTn id="18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1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1600"/>
                            </p:stCondLst>
                            <p:childTnLst>
                              <p:par>
                                <p:cTn id="18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1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700"/>
                            </p:stCondLst>
                            <p:childTnLst>
                              <p:par>
                                <p:cTn id="19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1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1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800"/>
                            </p:stCondLst>
                            <p:childTnLst>
                              <p:par>
                                <p:cTn id="19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1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1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900"/>
                            </p:stCondLst>
                            <p:childTnLst>
                              <p:par>
                                <p:cTn id="20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4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5" dur="1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2000"/>
                            </p:stCondLst>
                            <p:childTnLst>
                              <p:par>
                                <p:cTn id="20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1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1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2100"/>
                            </p:stCondLst>
                            <p:childTnLst>
                              <p:par>
                                <p:cTn id="2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4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1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200"/>
                            </p:stCondLst>
                            <p:childTnLst>
                              <p:par>
                                <p:cTn id="2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1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1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300"/>
                            </p:stCondLst>
                            <p:childTnLst>
                              <p:par>
                                <p:cTn id="2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4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5" dur="1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9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0" dur="1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1" fill="hold">
                            <p:stCondLst>
                              <p:cond delay="2500"/>
                            </p:stCondLst>
                            <p:childTnLst>
                              <p:par>
                                <p:cTn id="2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4" dur="1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5" dur="1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600"/>
                            </p:stCondLst>
                            <p:childTnLst>
                              <p:par>
                                <p:cTn id="2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3100"/>
                            </p:stCondLst>
                            <p:childTnLst>
                              <p:par>
                                <p:cTn id="2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600"/>
                            </p:stCondLst>
                            <p:childTnLst>
                              <p:par>
                                <p:cTn id="2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4100"/>
                            </p:stCondLst>
                            <p:childTnLst>
                              <p:par>
                                <p:cTn id="2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4600"/>
                            </p:stCondLst>
                            <p:childTnLst>
                              <p:par>
                                <p:cTn id="2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5100"/>
                            </p:stCondLst>
                            <p:childTnLst>
                              <p:par>
                                <p:cTn id="2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5600"/>
                            </p:stCondLst>
                            <p:childTnLst>
                              <p:par>
                                <p:cTn id="2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6100"/>
                            </p:stCondLst>
                            <p:childTnLst>
                              <p:par>
                                <p:cTn id="2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6600"/>
                            </p:stCondLst>
                            <p:childTnLst>
                              <p:par>
                                <p:cTn id="2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7100"/>
                            </p:stCondLst>
                            <p:childTnLst>
                              <p:par>
                                <p:cTn id="2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7600"/>
                            </p:stCondLst>
                            <p:childTnLst>
                              <p:par>
                                <p:cTn id="2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8100"/>
                            </p:stCondLst>
                            <p:childTnLst>
                              <p:par>
                                <p:cTn id="2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4" fill="hold">
                            <p:stCondLst>
                              <p:cond delay="8600"/>
                            </p:stCondLst>
                            <p:childTnLst>
                              <p:par>
                                <p:cTn id="2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9100"/>
                            </p:stCondLst>
                            <p:childTnLst>
                              <p:par>
                                <p:cTn id="2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9600"/>
                            </p:stCondLst>
                            <p:childTnLst>
                              <p:par>
                                <p:cTn id="2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1470170" y="2721263"/>
            <a:ext cx="9140825" cy="2476500"/>
            <a:chOff x="1470170" y="2721263"/>
            <a:chExt cx="9140825" cy="2476500"/>
          </a:xfrm>
        </p:grpSpPr>
        <p:sp>
          <p:nvSpPr>
            <p:cNvPr id="2" name="Freeform 655"/>
            <p:cNvSpPr/>
            <p:nvPr/>
          </p:nvSpPr>
          <p:spPr bwMode="auto">
            <a:xfrm>
              <a:off x="1470170" y="2721263"/>
              <a:ext cx="9140825" cy="2476500"/>
            </a:xfrm>
            <a:custGeom>
              <a:avLst/>
              <a:gdLst>
                <a:gd name="T0" fmla="*/ 2880 w 2880"/>
                <a:gd name="T1" fmla="*/ 780 h 780"/>
                <a:gd name="T2" fmla="*/ 374 w 2880"/>
                <a:gd name="T3" fmla="*/ 780 h 780"/>
                <a:gd name="T4" fmla="*/ 154 w 2880"/>
                <a:gd name="T5" fmla="*/ 560 h 780"/>
                <a:gd name="T6" fmla="*/ 374 w 2880"/>
                <a:gd name="T7" fmla="*/ 340 h 780"/>
                <a:gd name="T8" fmla="*/ 2506 w 2880"/>
                <a:gd name="T9" fmla="*/ 340 h 780"/>
                <a:gd name="T10" fmla="*/ 2626 w 2880"/>
                <a:gd name="T11" fmla="*/ 220 h 780"/>
                <a:gd name="T12" fmla="*/ 2506 w 2880"/>
                <a:gd name="T13" fmla="*/ 100 h 780"/>
                <a:gd name="T14" fmla="*/ 0 w 2880"/>
                <a:gd name="T15" fmla="*/ 100 h 780"/>
                <a:gd name="T16" fmla="*/ 0 w 2880"/>
                <a:gd name="T17" fmla="*/ 0 h 780"/>
                <a:gd name="T18" fmla="*/ 2506 w 2880"/>
                <a:gd name="T19" fmla="*/ 0 h 780"/>
                <a:gd name="T20" fmla="*/ 2726 w 2880"/>
                <a:gd name="T21" fmla="*/ 220 h 780"/>
                <a:gd name="T22" fmla="*/ 2506 w 2880"/>
                <a:gd name="T23" fmla="*/ 440 h 780"/>
                <a:gd name="T24" fmla="*/ 374 w 2880"/>
                <a:gd name="T25" fmla="*/ 440 h 780"/>
                <a:gd name="T26" fmla="*/ 254 w 2880"/>
                <a:gd name="T27" fmla="*/ 560 h 780"/>
                <a:gd name="T28" fmla="*/ 374 w 2880"/>
                <a:gd name="T29" fmla="*/ 680 h 780"/>
                <a:gd name="T30" fmla="*/ 2880 w 2880"/>
                <a:gd name="T31" fmla="*/ 680 h 780"/>
                <a:gd name="T32" fmla="*/ 2880 w 2880"/>
                <a:gd name="T33" fmla="*/ 780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80" h="780">
                  <a:moveTo>
                    <a:pt x="2880" y="780"/>
                  </a:moveTo>
                  <a:cubicBezTo>
                    <a:pt x="374" y="780"/>
                    <a:pt x="374" y="780"/>
                    <a:pt x="374" y="780"/>
                  </a:cubicBezTo>
                  <a:cubicBezTo>
                    <a:pt x="253" y="780"/>
                    <a:pt x="154" y="682"/>
                    <a:pt x="154" y="560"/>
                  </a:cubicBezTo>
                  <a:cubicBezTo>
                    <a:pt x="154" y="439"/>
                    <a:pt x="253" y="340"/>
                    <a:pt x="374" y="340"/>
                  </a:cubicBezTo>
                  <a:cubicBezTo>
                    <a:pt x="2506" y="340"/>
                    <a:pt x="2506" y="340"/>
                    <a:pt x="2506" y="340"/>
                  </a:cubicBezTo>
                  <a:cubicBezTo>
                    <a:pt x="2572" y="340"/>
                    <a:pt x="2626" y="286"/>
                    <a:pt x="2626" y="220"/>
                  </a:cubicBezTo>
                  <a:cubicBezTo>
                    <a:pt x="2626" y="154"/>
                    <a:pt x="2572" y="100"/>
                    <a:pt x="2506" y="10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06" y="0"/>
                    <a:pt x="2506" y="0"/>
                    <a:pt x="2506" y="0"/>
                  </a:cubicBezTo>
                  <a:cubicBezTo>
                    <a:pt x="2627" y="0"/>
                    <a:pt x="2726" y="99"/>
                    <a:pt x="2726" y="220"/>
                  </a:cubicBezTo>
                  <a:cubicBezTo>
                    <a:pt x="2726" y="341"/>
                    <a:pt x="2627" y="440"/>
                    <a:pt x="2506" y="440"/>
                  </a:cubicBezTo>
                  <a:cubicBezTo>
                    <a:pt x="374" y="440"/>
                    <a:pt x="374" y="440"/>
                    <a:pt x="374" y="440"/>
                  </a:cubicBezTo>
                  <a:cubicBezTo>
                    <a:pt x="308" y="440"/>
                    <a:pt x="254" y="494"/>
                    <a:pt x="254" y="560"/>
                  </a:cubicBezTo>
                  <a:cubicBezTo>
                    <a:pt x="254" y="626"/>
                    <a:pt x="308" y="680"/>
                    <a:pt x="374" y="680"/>
                  </a:cubicBezTo>
                  <a:cubicBezTo>
                    <a:pt x="2880" y="680"/>
                    <a:pt x="2880" y="680"/>
                    <a:pt x="2880" y="680"/>
                  </a:cubicBezTo>
                  <a:cubicBezTo>
                    <a:pt x="2880" y="780"/>
                    <a:pt x="2880" y="780"/>
                    <a:pt x="2880" y="780"/>
                  </a:cubicBezTo>
                </a:path>
              </a:pathLst>
            </a:cu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" name="Freeform 689"/>
            <p:cNvSpPr/>
            <p:nvPr/>
          </p:nvSpPr>
          <p:spPr bwMode="auto">
            <a:xfrm>
              <a:off x="1470170" y="2880013"/>
              <a:ext cx="8953500" cy="2159000"/>
            </a:xfrm>
            <a:custGeom>
              <a:avLst/>
              <a:gdLst>
                <a:gd name="T0" fmla="*/ 0 w 2821"/>
                <a:gd name="T1" fmla="*/ 0 h 680"/>
                <a:gd name="T2" fmla="*/ 2506 w 2821"/>
                <a:gd name="T3" fmla="*/ 0 h 680"/>
                <a:gd name="T4" fmla="*/ 2676 w 2821"/>
                <a:gd name="T5" fmla="*/ 170 h 680"/>
                <a:gd name="T6" fmla="*/ 2506 w 2821"/>
                <a:gd name="T7" fmla="*/ 340 h 680"/>
                <a:gd name="T8" fmla="*/ 374 w 2821"/>
                <a:gd name="T9" fmla="*/ 340 h 680"/>
                <a:gd name="T10" fmla="*/ 204 w 2821"/>
                <a:gd name="T11" fmla="*/ 510 h 680"/>
                <a:gd name="T12" fmla="*/ 374 w 2821"/>
                <a:gd name="T13" fmla="*/ 680 h 680"/>
                <a:gd name="T14" fmla="*/ 2821 w 2821"/>
                <a:gd name="T15" fmla="*/ 68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1" h="680">
                  <a:moveTo>
                    <a:pt x="0" y="0"/>
                  </a:moveTo>
                  <a:cubicBezTo>
                    <a:pt x="2506" y="0"/>
                    <a:pt x="2506" y="0"/>
                    <a:pt x="2506" y="0"/>
                  </a:cubicBezTo>
                  <a:cubicBezTo>
                    <a:pt x="2600" y="0"/>
                    <a:pt x="2676" y="76"/>
                    <a:pt x="2676" y="170"/>
                  </a:cubicBezTo>
                  <a:cubicBezTo>
                    <a:pt x="2676" y="264"/>
                    <a:pt x="2600" y="340"/>
                    <a:pt x="2506" y="340"/>
                  </a:cubicBezTo>
                  <a:cubicBezTo>
                    <a:pt x="374" y="340"/>
                    <a:pt x="374" y="340"/>
                    <a:pt x="374" y="340"/>
                  </a:cubicBezTo>
                  <a:cubicBezTo>
                    <a:pt x="280" y="340"/>
                    <a:pt x="204" y="416"/>
                    <a:pt x="204" y="510"/>
                  </a:cubicBezTo>
                  <a:cubicBezTo>
                    <a:pt x="204" y="604"/>
                    <a:pt x="280" y="680"/>
                    <a:pt x="374" y="680"/>
                  </a:cubicBezTo>
                  <a:cubicBezTo>
                    <a:pt x="2821" y="680"/>
                    <a:pt x="2821" y="680"/>
                    <a:pt x="2821" y="680"/>
                  </a:cubicBezTo>
                </a:path>
              </a:pathLst>
            </a:custGeom>
            <a:noFill/>
            <a:ln w="12700" cap="flat">
              <a:solidFill>
                <a:schemeClr val="bg1"/>
              </a:solidFill>
              <a:prstDash val="dash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5" name="Freeform 661"/>
          <p:cNvSpPr>
            <a:spLocks noEditPoints="1"/>
          </p:cNvSpPr>
          <p:nvPr/>
        </p:nvSpPr>
        <p:spPr bwMode="auto">
          <a:xfrm>
            <a:off x="4653108" y="3749963"/>
            <a:ext cx="254000" cy="196850"/>
          </a:xfrm>
          <a:custGeom>
            <a:avLst/>
            <a:gdLst>
              <a:gd name="T0" fmla="*/ 26 w 80"/>
              <a:gd name="T1" fmla="*/ 0 h 62"/>
              <a:gd name="T2" fmla="*/ 11 w 80"/>
              <a:gd name="T3" fmla="*/ 9 h 62"/>
              <a:gd name="T4" fmla="*/ 3 w 80"/>
              <a:gd name="T5" fmla="*/ 22 h 62"/>
              <a:gd name="T6" fmla="*/ 0 w 80"/>
              <a:gd name="T7" fmla="*/ 41 h 62"/>
              <a:gd name="T8" fmla="*/ 0 w 80"/>
              <a:gd name="T9" fmla="*/ 62 h 62"/>
              <a:gd name="T10" fmla="*/ 29 w 80"/>
              <a:gd name="T11" fmla="*/ 62 h 62"/>
              <a:gd name="T12" fmla="*/ 29 w 80"/>
              <a:gd name="T13" fmla="*/ 33 h 62"/>
              <a:gd name="T14" fmla="*/ 15 w 80"/>
              <a:gd name="T15" fmla="*/ 33 h 62"/>
              <a:gd name="T16" fmla="*/ 19 w 80"/>
              <a:gd name="T17" fmla="*/ 20 h 62"/>
              <a:gd name="T18" fmla="*/ 32 w 80"/>
              <a:gd name="T19" fmla="*/ 12 h 62"/>
              <a:gd name="T20" fmla="*/ 26 w 80"/>
              <a:gd name="T21" fmla="*/ 0 h 62"/>
              <a:gd name="T22" fmla="*/ 74 w 80"/>
              <a:gd name="T23" fmla="*/ 0 h 62"/>
              <a:gd name="T24" fmla="*/ 59 w 80"/>
              <a:gd name="T25" fmla="*/ 9 h 62"/>
              <a:gd name="T26" fmla="*/ 51 w 80"/>
              <a:gd name="T27" fmla="*/ 22 h 62"/>
              <a:gd name="T28" fmla="*/ 49 w 80"/>
              <a:gd name="T29" fmla="*/ 41 h 62"/>
              <a:gd name="T30" fmla="*/ 49 w 80"/>
              <a:gd name="T31" fmla="*/ 62 h 62"/>
              <a:gd name="T32" fmla="*/ 77 w 80"/>
              <a:gd name="T33" fmla="*/ 62 h 62"/>
              <a:gd name="T34" fmla="*/ 77 w 80"/>
              <a:gd name="T35" fmla="*/ 33 h 62"/>
              <a:gd name="T36" fmla="*/ 63 w 80"/>
              <a:gd name="T37" fmla="*/ 33 h 62"/>
              <a:gd name="T38" fmla="*/ 67 w 80"/>
              <a:gd name="T39" fmla="*/ 20 h 62"/>
              <a:gd name="T40" fmla="*/ 80 w 80"/>
              <a:gd name="T41" fmla="*/ 12 h 62"/>
              <a:gd name="T42" fmla="*/ 74 w 80"/>
              <a:gd name="T4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0" h="62">
                <a:moveTo>
                  <a:pt x="26" y="0"/>
                </a:moveTo>
                <a:cubicBezTo>
                  <a:pt x="20" y="2"/>
                  <a:pt x="15" y="5"/>
                  <a:pt x="11" y="9"/>
                </a:cubicBezTo>
                <a:cubicBezTo>
                  <a:pt x="7" y="12"/>
                  <a:pt x="4" y="17"/>
                  <a:pt x="3" y="22"/>
                </a:cubicBezTo>
                <a:cubicBezTo>
                  <a:pt x="1" y="26"/>
                  <a:pt x="0" y="33"/>
                  <a:pt x="0" y="41"/>
                </a:cubicBezTo>
                <a:cubicBezTo>
                  <a:pt x="0" y="62"/>
                  <a:pt x="0" y="62"/>
                  <a:pt x="0" y="62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33"/>
                  <a:pt x="29" y="33"/>
                  <a:pt x="29" y="33"/>
                </a:cubicBezTo>
                <a:cubicBezTo>
                  <a:pt x="15" y="33"/>
                  <a:pt x="15" y="33"/>
                  <a:pt x="15" y="33"/>
                </a:cubicBezTo>
                <a:cubicBezTo>
                  <a:pt x="15" y="27"/>
                  <a:pt x="17" y="23"/>
                  <a:pt x="19" y="20"/>
                </a:cubicBezTo>
                <a:cubicBezTo>
                  <a:pt x="22" y="16"/>
                  <a:pt x="26" y="13"/>
                  <a:pt x="32" y="12"/>
                </a:cubicBezTo>
                <a:cubicBezTo>
                  <a:pt x="26" y="0"/>
                  <a:pt x="26" y="0"/>
                  <a:pt x="26" y="0"/>
                </a:cubicBezTo>
                <a:moveTo>
                  <a:pt x="74" y="0"/>
                </a:moveTo>
                <a:cubicBezTo>
                  <a:pt x="68" y="2"/>
                  <a:pt x="63" y="5"/>
                  <a:pt x="59" y="9"/>
                </a:cubicBezTo>
                <a:cubicBezTo>
                  <a:pt x="55" y="12"/>
                  <a:pt x="52" y="17"/>
                  <a:pt x="51" y="22"/>
                </a:cubicBezTo>
                <a:cubicBezTo>
                  <a:pt x="49" y="26"/>
                  <a:pt x="49" y="33"/>
                  <a:pt x="49" y="41"/>
                </a:cubicBezTo>
                <a:cubicBezTo>
                  <a:pt x="49" y="62"/>
                  <a:pt x="49" y="62"/>
                  <a:pt x="49" y="62"/>
                </a:cubicBezTo>
                <a:cubicBezTo>
                  <a:pt x="77" y="62"/>
                  <a:pt x="77" y="62"/>
                  <a:pt x="77" y="62"/>
                </a:cubicBezTo>
                <a:cubicBezTo>
                  <a:pt x="77" y="33"/>
                  <a:pt x="77" y="33"/>
                  <a:pt x="77" y="33"/>
                </a:cubicBezTo>
                <a:cubicBezTo>
                  <a:pt x="63" y="33"/>
                  <a:pt x="63" y="33"/>
                  <a:pt x="63" y="33"/>
                </a:cubicBezTo>
                <a:cubicBezTo>
                  <a:pt x="64" y="27"/>
                  <a:pt x="65" y="23"/>
                  <a:pt x="67" y="20"/>
                </a:cubicBezTo>
                <a:cubicBezTo>
                  <a:pt x="70" y="16"/>
                  <a:pt x="74" y="13"/>
                  <a:pt x="80" y="12"/>
                </a:cubicBezTo>
                <a:cubicBezTo>
                  <a:pt x="74" y="0"/>
                  <a:pt x="74" y="0"/>
                  <a:pt x="74" y="0"/>
                </a:cubicBezTo>
              </a:path>
            </a:pathLst>
          </a:custGeom>
          <a:solidFill>
            <a:schemeClr val="bg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" name="Freeform 662"/>
          <p:cNvSpPr>
            <a:spLocks noEditPoints="1"/>
          </p:cNvSpPr>
          <p:nvPr/>
        </p:nvSpPr>
        <p:spPr bwMode="auto">
          <a:xfrm>
            <a:off x="7174058" y="3749963"/>
            <a:ext cx="254000" cy="196850"/>
          </a:xfrm>
          <a:custGeom>
            <a:avLst/>
            <a:gdLst>
              <a:gd name="T0" fmla="*/ 31 w 80"/>
              <a:gd name="T1" fmla="*/ 0 h 62"/>
              <a:gd name="T2" fmla="*/ 3 w 80"/>
              <a:gd name="T3" fmla="*/ 0 h 62"/>
              <a:gd name="T4" fmla="*/ 3 w 80"/>
              <a:gd name="T5" fmla="*/ 29 h 62"/>
              <a:gd name="T6" fmla="*/ 17 w 80"/>
              <a:gd name="T7" fmla="*/ 29 h 62"/>
              <a:gd name="T8" fmla="*/ 13 w 80"/>
              <a:gd name="T9" fmla="*/ 42 h 62"/>
              <a:gd name="T10" fmla="*/ 0 w 80"/>
              <a:gd name="T11" fmla="*/ 50 h 62"/>
              <a:gd name="T12" fmla="*/ 6 w 80"/>
              <a:gd name="T13" fmla="*/ 62 h 62"/>
              <a:gd name="T14" fmla="*/ 21 w 80"/>
              <a:gd name="T15" fmla="*/ 53 h 62"/>
              <a:gd name="T16" fmla="*/ 29 w 80"/>
              <a:gd name="T17" fmla="*/ 40 h 62"/>
              <a:gd name="T18" fmla="*/ 31 w 80"/>
              <a:gd name="T19" fmla="*/ 21 h 62"/>
              <a:gd name="T20" fmla="*/ 31 w 80"/>
              <a:gd name="T21" fmla="*/ 0 h 62"/>
              <a:gd name="T22" fmla="*/ 80 w 80"/>
              <a:gd name="T23" fmla="*/ 0 h 62"/>
              <a:gd name="T24" fmla="*/ 51 w 80"/>
              <a:gd name="T25" fmla="*/ 0 h 62"/>
              <a:gd name="T26" fmla="*/ 51 w 80"/>
              <a:gd name="T27" fmla="*/ 29 h 62"/>
              <a:gd name="T28" fmla="*/ 65 w 80"/>
              <a:gd name="T29" fmla="*/ 29 h 62"/>
              <a:gd name="T30" fmla="*/ 61 w 80"/>
              <a:gd name="T31" fmla="*/ 42 h 62"/>
              <a:gd name="T32" fmla="*/ 49 w 80"/>
              <a:gd name="T33" fmla="*/ 50 h 62"/>
              <a:gd name="T34" fmla="*/ 54 w 80"/>
              <a:gd name="T35" fmla="*/ 62 h 62"/>
              <a:gd name="T36" fmla="*/ 69 w 80"/>
              <a:gd name="T37" fmla="*/ 53 h 62"/>
              <a:gd name="T38" fmla="*/ 77 w 80"/>
              <a:gd name="T39" fmla="*/ 40 h 62"/>
              <a:gd name="T40" fmla="*/ 80 w 80"/>
              <a:gd name="T41" fmla="*/ 21 h 62"/>
              <a:gd name="T42" fmla="*/ 80 w 80"/>
              <a:gd name="T4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0" h="62">
                <a:moveTo>
                  <a:pt x="31" y="0"/>
                </a:moveTo>
                <a:cubicBezTo>
                  <a:pt x="3" y="0"/>
                  <a:pt x="3" y="0"/>
                  <a:pt x="3" y="0"/>
                </a:cubicBezTo>
                <a:cubicBezTo>
                  <a:pt x="3" y="29"/>
                  <a:pt x="3" y="29"/>
                  <a:pt x="3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16" y="34"/>
                  <a:pt x="15" y="39"/>
                  <a:pt x="13" y="42"/>
                </a:cubicBezTo>
                <a:cubicBezTo>
                  <a:pt x="10" y="46"/>
                  <a:pt x="6" y="48"/>
                  <a:pt x="0" y="50"/>
                </a:cubicBezTo>
                <a:cubicBezTo>
                  <a:pt x="6" y="62"/>
                  <a:pt x="6" y="62"/>
                  <a:pt x="6" y="62"/>
                </a:cubicBezTo>
                <a:cubicBezTo>
                  <a:pt x="12" y="60"/>
                  <a:pt x="17" y="57"/>
                  <a:pt x="21" y="53"/>
                </a:cubicBezTo>
                <a:cubicBezTo>
                  <a:pt x="25" y="49"/>
                  <a:pt x="28" y="45"/>
                  <a:pt x="29" y="40"/>
                </a:cubicBezTo>
                <a:cubicBezTo>
                  <a:pt x="31" y="35"/>
                  <a:pt x="31" y="29"/>
                  <a:pt x="31" y="21"/>
                </a:cubicBezTo>
                <a:cubicBezTo>
                  <a:pt x="31" y="0"/>
                  <a:pt x="31" y="0"/>
                  <a:pt x="31" y="0"/>
                </a:cubicBezTo>
                <a:moveTo>
                  <a:pt x="80" y="0"/>
                </a:moveTo>
                <a:cubicBezTo>
                  <a:pt x="51" y="0"/>
                  <a:pt x="51" y="0"/>
                  <a:pt x="51" y="0"/>
                </a:cubicBezTo>
                <a:cubicBezTo>
                  <a:pt x="51" y="29"/>
                  <a:pt x="51" y="29"/>
                  <a:pt x="51" y="29"/>
                </a:cubicBezTo>
                <a:cubicBezTo>
                  <a:pt x="65" y="29"/>
                  <a:pt x="65" y="29"/>
                  <a:pt x="65" y="29"/>
                </a:cubicBezTo>
                <a:cubicBezTo>
                  <a:pt x="65" y="34"/>
                  <a:pt x="63" y="39"/>
                  <a:pt x="61" y="42"/>
                </a:cubicBezTo>
                <a:cubicBezTo>
                  <a:pt x="58" y="46"/>
                  <a:pt x="54" y="48"/>
                  <a:pt x="49" y="50"/>
                </a:cubicBezTo>
                <a:cubicBezTo>
                  <a:pt x="54" y="62"/>
                  <a:pt x="54" y="62"/>
                  <a:pt x="54" y="62"/>
                </a:cubicBezTo>
                <a:cubicBezTo>
                  <a:pt x="60" y="60"/>
                  <a:pt x="65" y="57"/>
                  <a:pt x="69" y="53"/>
                </a:cubicBezTo>
                <a:cubicBezTo>
                  <a:pt x="73" y="49"/>
                  <a:pt x="76" y="45"/>
                  <a:pt x="77" y="40"/>
                </a:cubicBezTo>
                <a:cubicBezTo>
                  <a:pt x="79" y="35"/>
                  <a:pt x="80" y="29"/>
                  <a:pt x="80" y="21"/>
                </a:cubicBezTo>
                <a:cubicBezTo>
                  <a:pt x="80" y="0"/>
                  <a:pt x="80" y="0"/>
                  <a:pt x="80" y="0"/>
                </a:cubicBezTo>
              </a:path>
            </a:pathLst>
          </a:custGeom>
          <a:solidFill>
            <a:schemeClr val="bg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298970" y="2543463"/>
            <a:ext cx="668338" cy="673100"/>
            <a:chOff x="3298970" y="2543463"/>
            <a:chExt cx="668338" cy="673100"/>
          </a:xfrm>
        </p:grpSpPr>
        <p:sp>
          <p:nvSpPr>
            <p:cNvPr id="7" name="Freeform 658"/>
            <p:cNvSpPr/>
            <p:nvPr/>
          </p:nvSpPr>
          <p:spPr bwMode="auto">
            <a:xfrm>
              <a:off x="3298970" y="2543463"/>
              <a:ext cx="668338" cy="673100"/>
            </a:xfrm>
            <a:custGeom>
              <a:avLst/>
              <a:gdLst>
                <a:gd name="T0" fmla="*/ 15 w 211"/>
                <a:gd name="T1" fmla="*/ 78 h 212"/>
                <a:gd name="T2" fmla="*/ 15 w 211"/>
                <a:gd name="T3" fmla="*/ 134 h 212"/>
                <a:gd name="T4" fmla="*/ 78 w 211"/>
                <a:gd name="T5" fmla="*/ 196 h 212"/>
                <a:gd name="T6" fmla="*/ 133 w 211"/>
                <a:gd name="T7" fmla="*/ 196 h 212"/>
                <a:gd name="T8" fmla="*/ 196 w 211"/>
                <a:gd name="T9" fmla="*/ 134 h 212"/>
                <a:gd name="T10" fmla="*/ 196 w 211"/>
                <a:gd name="T11" fmla="*/ 78 h 212"/>
                <a:gd name="T12" fmla="*/ 133 w 211"/>
                <a:gd name="T13" fmla="*/ 15 h 212"/>
                <a:gd name="T14" fmla="*/ 78 w 211"/>
                <a:gd name="T15" fmla="*/ 15 h 212"/>
                <a:gd name="T16" fmla="*/ 15 w 211"/>
                <a:gd name="T17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12">
                  <a:moveTo>
                    <a:pt x="15" y="78"/>
                  </a:moveTo>
                  <a:cubicBezTo>
                    <a:pt x="0" y="93"/>
                    <a:pt x="0" y="118"/>
                    <a:pt x="15" y="134"/>
                  </a:cubicBezTo>
                  <a:cubicBezTo>
                    <a:pt x="78" y="196"/>
                    <a:pt x="78" y="196"/>
                    <a:pt x="78" y="196"/>
                  </a:cubicBezTo>
                  <a:cubicBezTo>
                    <a:pt x="93" y="212"/>
                    <a:pt x="118" y="212"/>
                    <a:pt x="133" y="196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211" y="118"/>
                    <a:pt x="211" y="93"/>
                    <a:pt x="196" y="78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18" y="0"/>
                    <a:pt x="93" y="0"/>
                    <a:pt x="78" y="15"/>
                  </a:cubicBezTo>
                  <a:lnTo>
                    <a:pt x="15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664"/>
            <p:cNvSpPr/>
            <p:nvPr/>
          </p:nvSpPr>
          <p:spPr bwMode="auto">
            <a:xfrm>
              <a:off x="3368820" y="2613313"/>
              <a:ext cx="528638" cy="533400"/>
            </a:xfrm>
            <a:custGeom>
              <a:avLst/>
              <a:gdLst>
                <a:gd name="T0" fmla="*/ 10 w 167"/>
                <a:gd name="T1" fmla="*/ 103 h 168"/>
                <a:gd name="T2" fmla="*/ 10 w 167"/>
                <a:gd name="T3" fmla="*/ 65 h 168"/>
                <a:gd name="T4" fmla="*/ 65 w 167"/>
                <a:gd name="T5" fmla="*/ 10 h 168"/>
                <a:gd name="T6" fmla="*/ 102 w 167"/>
                <a:gd name="T7" fmla="*/ 10 h 168"/>
                <a:gd name="T8" fmla="*/ 157 w 167"/>
                <a:gd name="T9" fmla="*/ 65 h 168"/>
                <a:gd name="T10" fmla="*/ 157 w 167"/>
                <a:gd name="T11" fmla="*/ 103 h 168"/>
                <a:gd name="T12" fmla="*/ 102 w 167"/>
                <a:gd name="T13" fmla="*/ 157 h 168"/>
                <a:gd name="T14" fmla="*/ 65 w 167"/>
                <a:gd name="T15" fmla="*/ 157 h 168"/>
                <a:gd name="T16" fmla="*/ 10 w 167"/>
                <a:gd name="T17" fmla="*/ 10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8">
                  <a:moveTo>
                    <a:pt x="10" y="103"/>
                  </a:moveTo>
                  <a:cubicBezTo>
                    <a:pt x="0" y="92"/>
                    <a:pt x="0" y="76"/>
                    <a:pt x="10" y="6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5" y="0"/>
                    <a:pt x="92" y="0"/>
                    <a:pt x="102" y="10"/>
                  </a:cubicBezTo>
                  <a:cubicBezTo>
                    <a:pt x="157" y="65"/>
                    <a:pt x="157" y="65"/>
                    <a:pt x="157" y="65"/>
                  </a:cubicBezTo>
                  <a:cubicBezTo>
                    <a:pt x="167" y="76"/>
                    <a:pt x="167" y="92"/>
                    <a:pt x="157" y="103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92" y="168"/>
                    <a:pt x="75" y="168"/>
                    <a:pt x="65" y="157"/>
                  </a:cubicBezTo>
                  <a:lnTo>
                    <a:pt x="10" y="103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9" name="Freeform 675"/>
            <p:cNvSpPr>
              <a:spLocks noEditPoints="1"/>
            </p:cNvSpPr>
            <p:nvPr/>
          </p:nvSpPr>
          <p:spPr bwMode="auto">
            <a:xfrm>
              <a:off x="3530745" y="2727613"/>
              <a:ext cx="206375" cy="304800"/>
            </a:xfrm>
            <a:custGeom>
              <a:avLst/>
              <a:gdLst>
                <a:gd name="T0" fmla="*/ 32 w 65"/>
                <a:gd name="T1" fmla="*/ 0 h 96"/>
                <a:gd name="T2" fmla="*/ 0 w 65"/>
                <a:gd name="T3" fmla="*/ 33 h 96"/>
                <a:gd name="T4" fmla="*/ 15 w 65"/>
                <a:gd name="T5" fmla="*/ 61 h 96"/>
                <a:gd name="T6" fmla="*/ 17 w 65"/>
                <a:gd name="T7" fmla="*/ 69 h 96"/>
                <a:gd name="T8" fmla="*/ 32 w 65"/>
                <a:gd name="T9" fmla="*/ 72 h 96"/>
                <a:gd name="T10" fmla="*/ 48 w 65"/>
                <a:gd name="T11" fmla="*/ 69 h 96"/>
                <a:gd name="T12" fmla="*/ 49 w 65"/>
                <a:gd name="T13" fmla="*/ 61 h 96"/>
                <a:gd name="T14" fmla="*/ 65 w 65"/>
                <a:gd name="T15" fmla="*/ 33 h 96"/>
                <a:gd name="T16" fmla="*/ 32 w 65"/>
                <a:gd name="T17" fmla="*/ 0 h 96"/>
                <a:gd name="T18" fmla="*/ 45 w 65"/>
                <a:gd name="T19" fmla="*/ 57 h 96"/>
                <a:gd name="T20" fmla="*/ 44 w 65"/>
                <a:gd name="T21" fmla="*/ 65 h 96"/>
                <a:gd name="T22" fmla="*/ 32 w 65"/>
                <a:gd name="T23" fmla="*/ 67 h 96"/>
                <a:gd name="T24" fmla="*/ 21 w 65"/>
                <a:gd name="T25" fmla="*/ 65 h 96"/>
                <a:gd name="T26" fmla="*/ 20 w 65"/>
                <a:gd name="T27" fmla="*/ 57 h 96"/>
                <a:gd name="T28" fmla="*/ 5 w 65"/>
                <a:gd name="T29" fmla="*/ 33 h 96"/>
                <a:gd name="T30" fmla="*/ 32 w 65"/>
                <a:gd name="T31" fmla="*/ 6 h 96"/>
                <a:gd name="T32" fmla="*/ 59 w 65"/>
                <a:gd name="T33" fmla="*/ 33 h 96"/>
                <a:gd name="T34" fmla="*/ 45 w 65"/>
                <a:gd name="T35" fmla="*/ 57 h 96"/>
                <a:gd name="T36" fmla="*/ 17 w 65"/>
                <a:gd name="T37" fmla="*/ 74 h 96"/>
                <a:gd name="T38" fmla="*/ 18 w 65"/>
                <a:gd name="T39" fmla="*/ 78 h 96"/>
                <a:gd name="T40" fmla="*/ 32 w 65"/>
                <a:gd name="T41" fmla="*/ 81 h 96"/>
                <a:gd name="T42" fmla="*/ 47 w 65"/>
                <a:gd name="T43" fmla="*/ 79 h 96"/>
                <a:gd name="T44" fmla="*/ 48 w 65"/>
                <a:gd name="T45" fmla="*/ 74 h 96"/>
                <a:gd name="T46" fmla="*/ 32 w 65"/>
                <a:gd name="T47" fmla="*/ 76 h 96"/>
                <a:gd name="T48" fmla="*/ 17 w 65"/>
                <a:gd name="T49" fmla="*/ 74 h 96"/>
                <a:gd name="T50" fmla="*/ 19 w 65"/>
                <a:gd name="T51" fmla="*/ 83 h 96"/>
                <a:gd name="T52" fmla="*/ 19 w 65"/>
                <a:gd name="T53" fmla="*/ 88 h 96"/>
                <a:gd name="T54" fmla="*/ 24 w 65"/>
                <a:gd name="T55" fmla="*/ 90 h 96"/>
                <a:gd name="T56" fmla="*/ 24 w 65"/>
                <a:gd name="T57" fmla="*/ 93 h 96"/>
                <a:gd name="T58" fmla="*/ 32 w 65"/>
                <a:gd name="T59" fmla="*/ 96 h 96"/>
                <a:gd name="T60" fmla="*/ 41 w 65"/>
                <a:gd name="T61" fmla="*/ 93 h 96"/>
                <a:gd name="T62" fmla="*/ 41 w 65"/>
                <a:gd name="T63" fmla="*/ 90 h 96"/>
                <a:gd name="T64" fmla="*/ 46 w 65"/>
                <a:gd name="T65" fmla="*/ 88 h 96"/>
                <a:gd name="T66" fmla="*/ 46 w 65"/>
                <a:gd name="T67" fmla="*/ 83 h 96"/>
                <a:gd name="T68" fmla="*/ 32 w 65"/>
                <a:gd name="T69" fmla="*/ 85 h 96"/>
                <a:gd name="T70" fmla="*/ 19 w 65"/>
                <a:gd name="T71" fmla="*/ 83 h 96"/>
                <a:gd name="T72" fmla="*/ 32 w 65"/>
                <a:gd name="T73" fmla="*/ 14 h 96"/>
                <a:gd name="T74" fmla="*/ 34 w 65"/>
                <a:gd name="T75" fmla="*/ 12 h 96"/>
                <a:gd name="T76" fmla="*/ 32 w 65"/>
                <a:gd name="T77" fmla="*/ 10 h 96"/>
                <a:gd name="T78" fmla="*/ 10 w 65"/>
                <a:gd name="T79" fmla="*/ 33 h 96"/>
                <a:gd name="T80" fmla="*/ 11 w 65"/>
                <a:gd name="T81" fmla="*/ 35 h 96"/>
                <a:gd name="T82" fmla="*/ 13 w 65"/>
                <a:gd name="T83" fmla="*/ 33 h 96"/>
                <a:gd name="T84" fmla="*/ 32 w 65"/>
                <a:gd name="T85" fmla="*/ 14 h 96"/>
                <a:gd name="T86" fmla="*/ 40 w 65"/>
                <a:gd name="T87" fmla="*/ 45 h 96"/>
                <a:gd name="T88" fmla="*/ 32 w 65"/>
                <a:gd name="T89" fmla="*/ 32 h 96"/>
                <a:gd name="T90" fmla="*/ 25 w 65"/>
                <a:gd name="T91" fmla="*/ 45 h 96"/>
                <a:gd name="T92" fmla="*/ 22 w 65"/>
                <a:gd name="T93" fmla="*/ 39 h 96"/>
                <a:gd name="T94" fmla="*/ 17 w 65"/>
                <a:gd name="T95" fmla="*/ 41 h 96"/>
                <a:gd name="T96" fmla="*/ 25 w 65"/>
                <a:gd name="T97" fmla="*/ 56 h 96"/>
                <a:gd name="T98" fmla="*/ 32 w 65"/>
                <a:gd name="T99" fmla="*/ 43 h 96"/>
                <a:gd name="T100" fmla="*/ 40 w 65"/>
                <a:gd name="T101" fmla="*/ 56 h 96"/>
                <a:gd name="T102" fmla="*/ 48 w 65"/>
                <a:gd name="T103" fmla="*/ 41 h 96"/>
                <a:gd name="T104" fmla="*/ 43 w 65"/>
                <a:gd name="T105" fmla="*/ 39 h 96"/>
                <a:gd name="T106" fmla="*/ 40 w 65"/>
                <a:gd name="T107" fmla="*/ 4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5" h="96">
                  <a:moveTo>
                    <a:pt x="32" y="0"/>
                  </a:moveTo>
                  <a:cubicBezTo>
                    <a:pt x="14" y="0"/>
                    <a:pt x="0" y="15"/>
                    <a:pt x="0" y="33"/>
                  </a:cubicBezTo>
                  <a:cubicBezTo>
                    <a:pt x="0" y="45"/>
                    <a:pt x="6" y="55"/>
                    <a:pt x="15" y="61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71"/>
                    <a:pt x="27" y="72"/>
                    <a:pt x="32" y="72"/>
                  </a:cubicBezTo>
                  <a:cubicBezTo>
                    <a:pt x="38" y="72"/>
                    <a:pt x="44" y="71"/>
                    <a:pt x="48" y="69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59" y="55"/>
                    <a:pt x="65" y="45"/>
                    <a:pt x="65" y="33"/>
                  </a:cubicBezTo>
                  <a:cubicBezTo>
                    <a:pt x="65" y="15"/>
                    <a:pt x="51" y="0"/>
                    <a:pt x="32" y="0"/>
                  </a:cubicBezTo>
                  <a:close/>
                  <a:moveTo>
                    <a:pt x="45" y="57"/>
                  </a:moveTo>
                  <a:cubicBezTo>
                    <a:pt x="44" y="65"/>
                    <a:pt x="44" y="65"/>
                    <a:pt x="44" y="65"/>
                  </a:cubicBezTo>
                  <a:cubicBezTo>
                    <a:pt x="44" y="65"/>
                    <a:pt x="41" y="67"/>
                    <a:pt x="32" y="67"/>
                  </a:cubicBezTo>
                  <a:cubicBezTo>
                    <a:pt x="24" y="67"/>
                    <a:pt x="21" y="65"/>
                    <a:pt x="21" y="65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12" y="53"/>
                    <a:pt x="5" y="44"/>
                    <a:pt x="5" y="33"/>
                  </a:cubicBezTo>
                  <a:cubicBezTo>
                    <a:pt x="5" y="18"/>
                    <a:pt x="18" y="6"/>
                    <a:pt x="32" y="6"/>
                  </a:cubicBezTo>
                  <a:cubicBezTo>
                    <a:pt x="47" y="6"/>
                    <a:pt x="59" y="18"/>
                    <a:pt x="59" y="33"/>
                  </a:cubicBezTo>
                  <a:cubicBezTo>
                    <a:pt x="59" y="44"/>
                    <a:pt x="53" y="53"/>
                    <a:pt x="45" y="57"/>
                  </a:cubicBezTo>
                  <a:close/>
                  <a:moveTo>
                    <a:pt x="17" y="74"/>
                  </a:moveTo>
                  <a:cubicBezTo>
                    <a:pt x="18" y="78"/>
                    <a:pt x="18" y="78"/>
                    <a:pt x="18" y="78"/>
                  </a:cubicBezTo>
                  <a:cubicBezTo>
                    <a:pt x="22" y="80"/>
                    <a:pt x="27" y="81"/>
                    <a:pt x="32" y="81"/>
                  </a:cubicBezTo>
                  <a:cubicBezTo>
                    <a:pt x="38" y="81"/>
                    <a:pt x="43" y="80"/>
                    <a:pt x="47" y="79"/>
                  </a:cubicBezTo>
                  <a:cubicBezTo>
                    <a:pt x="48" y="74"/>
                    <a:pt x="48" y="74"/>
                    <a:pt x="48" y="74"/>
                  </a:cubicBezTo>
                  <a:cubicBezTo>
                    <a:pt x="43" y="75"/>
                    <a:pt x="38" y="76"/>
                    <a:pt x="32" y="76"/>
                  </a:cubicBezTo>
                  <a:cubicBezTo>
                    <a:pt x="27" y="76"/>
                    <a:pt x="22" y="75"/>
                    <a:pt x="17" y="74"/>
                  </a:cubicBezTo>
                  <a:close/>
                  <a:moveTo>
                    <a:pt x="19" y="83"/>
                  </a:moveTo>
                  <a:cubicBezTo>
                    <a:pt x="19" y="88"/>
                    <a:pt x="19" y="88"/>
                    <a:pt x="19" y="88"/>
                  </a:cubicBezTo>
                  <a:cubicBezTo>
                    <a:pt x="19" y="88"/>
                    <a:pt x="20" y="89"/>
                    <a:pt x="24" y="90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24" y="93"/>
                    <a:pt x="26" y="96"/>
                    <a:pt x="32" y="96"/>
                  </a:cubicBezTo>
                  <a:cubicBezTo>
                    <a:pt x="39" y="96"/>
                    <a:pt x="41" y="93"/>
                    <a:pt x="41" y="93"/>
                  </a:cubicBezTo>
                  <a:cubicBezTo>
                    <a:pt x="41" y="90"/>
                    <a:pt x="41" y="90"/>
                    <a:pt x="41" y="90"/>
                  </a:cubicBezTo>
                  <a:cubicBezTo>
                    <a:pt x="44" y="89"/>
                    <a:pt x="46" y="88"/>
                    <a:pt x="46" y="88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2" y="84"/>
                    <a:pt x="37" y="85"/>
                    <a:pt x="32" y="85"/>
                  </a:cubicBezTo>
                  <a:cubicBezTo>
                    <a:pt x="27" y="85"/>
                    <a:pt x="23" y="84"/>
                    <a:pt x="19" y="83"/>
                  </a:cubicBezTo>
                  <a:close/>
                  <a:moveTo>
                    <a:pt x="32" y="14"/>
                  </a:moveTo>
                  <a:cubicBezTo>
                    <a:pt x="33" y="14"/>
                    <a:pt x="34" y="13"/>
                    <a:pt x="34" y="12"/>
                  </a:cubicBezTo>
                  <a:cubicBezTo>
                    <a:pt x="34" y="11"/>
                    <a:pt x="33" y="10"/>
                    <a:pt x="32" y="10"/>
                  </a:cubicBezTo>
                  <a:cubicBezTo>
                    <a:pt x="20" y="10"/>
                    <a:pt x="10" y="20"/>
                    <a:pt x="10" y="33"/>
                  </a:cubicBezTo>
                  <a:cubicBezTo>
                    <a:pt x="10" y="34"/>
                    <a:pt x="10" y="35"/>
                    <a:pt x="11" y="35"/>
                  </a:cubicBezTo>
                  <a:cubicBezTo>
                    <a:pt x="12" y="35"/>
                    <a:pt x="13" y="34"/>
                    <a:pt x="13" y="33"/>
                  </a:cubicBezTo>
                  <a:cubicBezTo>
                    <a:pt x="13" y="22"/>
                    <a:pt x="22" y="14"/>
                    <a:pt x="32" y="14"/>
                  </a:cubicBezTo>
                  <a:close/>
                  <a:moveTo>
                    <a:pt x="40" y="45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17" y="41"/>
                    <a:pt x="17" y="41"/>
                    <a:pt x="17" y="41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3" y="39"/>
                    <a:pt x="43" y="39"/>
                    <a:pt x="43" y="39"/>
                  </a:cubicBezTo>
                  <a:lnTo>
                    <a:pt x="40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704033" y="2543463"/>
            <a:ext cx="673100" cy="673100"/>
            <a:chOff x="5704033" y="2543463"/>
            <a:chExt cx="673100" cy="673100"/>
          </a:xfrm>
        </p:grpSpPr>
        <p:sp>
          <p:nvSpPr>
            <p:cNvPr id="9" name="Freeform 665"/>
            <p:cNvSpPr/>
            <p:nvPr/>
          </p:nvSpPr>
          <p:spPr bwMode="auto">
            <a:xfrm>
              <a:off x="5704033" y="2543463"/>
              <a:ext cx="673100" cy="673100"/>
            </a:xfrm>
            <a:custGeom>
              <a:avLst/>
              <a:gdLst>
                <a:gd name="T0" fmla="*/ 15 w 212"/>
                <a:gd name="T1" fmla="*/ 78 h 212"/>
                <a:gd name="T2" fmla="*/ 15 w 212"/>
                <a:gd name="T3" fmla="*/ 134 h 212"/>
                <a:gd name="T4" fmla="*/ 78 w 212"/>
                <a:gd name="T5" fmla="*/ 196 h 212"/>
                <a:gd name="T6" fmla="*/ 134 w 212"/>
                <a:gd name="T7" fmla="*/ 196 h 212"/>
                <a:gd name="T8" fmla="*/ 197 w 212"/>
                <a:gd name="T9" fmla="*/ 134 h 212"/>
                <a:gd name="T10" fmla="*/ 197 w 212"/>
                <a:gd name="T11" fmla="*/ 78 h 212"/>
                <a:gd name="T12" fmla="*/ 134 w 212"/>
                <a:gd name="T13" fmla="*/ 15 h 212"/>
                <a:gd name="T14" fmla="*/ 78 w 212"/>
                <a:gd name="T15" fmla="*/ 15 h 212"/>
                <a:gd name="T16" fmla="*/ 15 w 212"/>
                <a:gd name="T17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212">
                  <a:moveTo>
                    <a:pt x="15" y="78"/>
                  </a:moveTo>
                  <a:cubicBezTo>
                    <a:pt x="0" y="93"/>
                    <a:pt x="0" y="118"/>
                    <a:pt x="15" y="134"/>
                  </a:cubicBezTo>
                  <a:cubicBezTo>
                    <a:pt x="78" y="196"/>
                    <a:pt x="78" y="196"/>
                    <a:pt x="78" y="196"/>
                  </a:cubicBezTo>
                  <a:cubicBezTo>
                    <a:pt x="93" y="212"/>
                    <a:pt x="119" y="212"/>
                    <a:pt x="134" y="196"/>
                  </a:cubicBezTo>
                  <a:cubicBezTo>
                    <a:pt x="197" y="134"/>
                    <a:pt x="197" y="134"/>
                    <a:pt x="197" y="134"/>
                  </a:cubicBezTo>
                  <a:cubicBezTo>
                    <a:pt x="212" y="118"/>
                    <a:pt x="212" y="93"/>
                    <a:pt x="197" y="78"/>
                  </a:cubicBezTo>
                  <a:cubicBezTo>
                    <a:pt x="134" y="15"/>
                    <a:pt x="134" y="15"/>
                    <a:pt x="134" y="15"/>
                  </a:cubicBezTo>
                  <a:cubicBezTo>
                    <a:pt x="119" y="0"/>
                    <a:pt x="93" y="0"/>
                    <a:pt x="78" y="15"/>
                  </a:cubicBezTo>
                  <a:lnTo>
                    <a:pt x="15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0" name="Freeform 666"/>
            <p:cNvSpPr/>
            <p:nvPr/>
          </p:nvSpPr>
          <p:spPr bwMode="auto">
            <a:xfrm>
              <a:off x="5773883" y="2613313"/>
              <a:ext cx="533400" cy="533400"/>
            </a:xfrm>
            <a:custGeom>
              <a:avLst/>
              <a:gdLst>
                <a:gd name="T0" fmla="*/ 10 w 168"/>
                <a:gd name="T1" fmla="*/ 103 h 168"/>
                <a:gd name="T2" fmla="*/ 10 w 168"/>
                <a:gd name="T3" fmla="*/ 65 h 168"/>
                <a:gd name="T4" fmla="*/ 65 w 168"/>
                <a:gd name="T5" fmla="*/ 10 h 168"/>
                <a:gd name="T6" fmla="*/ 103 w 168"/>
                <a:gd name="T7" fmla="*/ 10 h 168"/>
                <a:gd name="T8" fmla="*/ 158 w 168"/>
                <a:gd name="T9" fmla="*/ 65 h 168"/>
                <a:gd name="T10" fmla="*/ 158 w 168"/>
                <a:gd name="T11" fmla="*/ 103 h 168"/>
                <a:gd name="T12" fmla="*/ 103 w 168"/>
                <a:gd name="T13" fmla="*/ 157 h 168"/>
                <a:gd name="T14" fmla="*/ 65 w 168"/>
                <a:gd name="T15" fmla="*/ 157 h 168"/>
                <a:gd name="T16" fmla="*/ 10 w 168"/>
                <a:gd name="T17" fmla="*/ 10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168">
                  <a:moveTo>
                    <a:pt x="10" y="103"/>
                  </a:moveTo>
                  <a:cubicBezTo>
                    <a:pt x="0" y="92"/>
                    <a:pt x="0" y="76"/>
                    <a:pt x="10" y="6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6" y="0"/>
                    <a:pt x="92" y="0"/>
                    <a:pt x="103" y="10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68" y="76"/>
                    <a:pt x="168" y="92"/>
                    <a:pt x="158" y="103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92" y="168"/>
                    <a:pt x="76" y="168"/>
                    <a:pt x="65" y="157"/>
                  </a:cubicBezTo>
                  <a:lnTo>
                    <a:pt x="10" y="103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0" name="Freeform 676"/>
            <p:cNvSpPr>
              <a:spLocks noEditPoints="1"/>
            </p:cNvSpPr>
            <p:nvPr/>
          </p:nvSpPr>
          <p:spPr bwMode="auto">
            <a:xfrm>
              <a:off x="5904058" y="2772063"/>
              <a:ext cx="257175" cy="215900"/>
            </a:xfrm>
            <a:custGeom>
              <a:avLst/>
              <a:gdLst>
                <a:gd name="T0" fmla="*/ 29 w 81"/>
                <a:gd name="T1" fmla="*/ 44 h 68"/>
                <a:gd name="T2" fmla="*/ 29 w 81"/>
                <a:gd name="T3" fmla="*/ 68 h 68"/>
                <a:gd name="T4" fmla="*/ 47 w 81"/>
                <a:gd name="T5" fmla="*/ 68 h 68"/>
                <a:gd name="T6" fmla="*/ 47 w 81"/>
                <a:gd name="T7" fmla="*/ 47 h 68"/>
                <a:gd name="T8" fmla="*/ 39 w 81"/>
                <a:gd name="T9" fmla="*/ 54 h 68"/>
                <a:gd name="T10" fmla="*/ 29 w 81"/>
                <a:gd name="T11" fmla="*/ 44 h 68"/>
                <a:gd name="T12" fmla="*/ 4 w 81"/>
                <a:gd name="T13" fmla="*/ 65 h 68"/>
                <a:gd name="T14" fmla="*/ 7 w 81"/>
                <a:gd name="T15" fmla="*/ 68 h 68"/>
                <a:gd name="T16" fmla="*/ 22 w 81"/>
                <a:gd name="T17" fmla="*/ 68 h 68"/>
                <a:gd name="T18" fmla="*/ 22 w 81"/>
                <a:gd name="T19" fmla="*/ 37 h 68"/>
                <a:gd name="T20" fmla="*/ 4 w 81"/>
                <a:gd name="T21" fmla="*/ 55 h 68"/>
                <a:gd name="T22" fmla="*/ 4 w 81"/>
                <a:gd name="T23" fmla="*/ 65 h 68"/>
                <a:gd name="T24" fmla="*/ 54 w 81"/>
                <a:gd name="T25" fmla="*/ 39 h 68"/>
                <a:gd name="T26" fmla="*/ 54 w 81"/>
                <a:gd name="T27" fmla="*/ 68 h 68"/>
                <a:gd name="T28" fmla="*/ 69 w 81"/>
                <a:gd name="T29" fmla="*/ 68 h 68"/>
                <a:gd name="T30" fmla="*/ 72 w 81"/>
                <a:gd name="T31" fmla="*/ 65 h 68"/>
                <a:gd name="T32" fmla="*/ 72 w 81"/>
                <a:gd name="T33" fmla="*/ 37 h 68"/>
                <a:gd name="T34" fmla="*/ 72 w 81"/>
                <a:gd name="T35" fmla="*/ 22 h 68"/>
                <a:gd name="T36" fmla="*/ 57 w 81"/>
                <a:gd name="T37" fmla="*/ 37 h 68"/>
                <a:gd name="T38" fmla="*/ 54 w 81"/>
                <a:gd name="T39" fmla="*/ 39 h 68"/>
                <a:gd name="T40" fmla="*/ 65 w 81"/>
                <a:gd name="T41" fmla="*/ 1 h 68"/>
                <a:gd name="T42" fmla="*/ 62 w 81"/>
                <a:gd name="T43" fmla="*/ 5 h 68"/>
                <a:gd name="T44" fmla="*/ 66 w 81"/>
                <a:gd name="T45" fmla="*/ 8 h 68"/>
                <a:gd name="T46" fmla="*/ 69 w 81"/>
                <a:gd name="T47" fmla="*/ 7 h 68"/>
                <a:gd name="T48" fmla="*/ 39 w 81"/>
                <a:gd name="T49" fmla="*/ 37 h 68"/>
                <a:gd name="T50" fmla="*/ 22 w 81"/>
                <a:gd name="T51" fmla="*/ 20 h 68"/>
                <a:gd name="T52" fmla="*/ 2 w 81"/>
                <a:gd name="T53" fmla="*/ 40 h 68"/>
                <a:gd name="T54" fmla="*/ 2 w 81"/>
                <a:gd name="T55" fmla="*/ 44 h 68"/>
                <a:gd name="T56" fmla="*/ 6 w 81"/>
                <a:gd name="T57" fmla="*/ 44 h 68"/>
                <a:gd name="T58" fmla="*/ 22 w 81"/>
                <a:gd name="T59" fmla="*/ 29 h 68"/>
                <a:gd name="T60" fmla="*/ 39 w 81"/>
                <a:gd name="T61" fmla="*/ 46 h 68"/>
                <a:gd name="T62" fmla="*/ 74 w 81"/>
                <a:gd name="T63" fmla="*/ 12 h 68"/>
                <a:gd name="T64" fmla="*/ 73 w 81"/>
                <a:gd name="T65" fmla="*/ 15 h 68"/>
                <a:gd name="T66" fmla="*/ 76 w 81"/>
                <a:gd name="T67" fmla="*/ 19 h 68"/>
                <a:gd name="T68" fmla="*/ 77 w 81"/>
                <a:gd name="T69" fmla="*/ 19 h 68"/>
                <a:gd name="T70" fmla="*/ 80 w 81"/>
                <a:gd name="T71" fmla="*/ 16 h 68"/>
                <a:gd name="T72" fmla="*/ 81 w 81"/>
                <a:gd name="T73" fmla="*/ 0 h 68"/>
                <a:gd name="T74" fmla="*/ 65 w 81"/>
                <a:gd name="T75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68">
                  <a:moveTo>
                    <a:pt x="29" y="44"/>
                  </a:moveTo>
                  <a:cubicBezTo>
                    <a:pt x="29" y="68"/>
                    <a:pt x="29" y="68"/>
                    <a:pt x="29" y="68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39" y="54"/>
                    <a:pt x="39" y="54"/>
                    <a:pt x="39" y="54"/>
                  </a:cubicBezTo>
                  <a:lnTo>
                    <a:pt x="29" y="44"/>
                  </a:lnTo>
                  <a:close/>
                  <a:moveTo>
                    <a:pt x="4" y="65"/>
                  </a:moveTo>
                  <a:cubicBezTo>
                    <a:pt x="4" y="67"/>
                    <a:pt x="5" y="68"/>
                    <a:pt x="7" y="68"/>
                  </a:cubicBezTo>
                  <a:cubicBezTo>
                    <a:pt x="22" y="68"/>
                    <a:pt x="22" y="68"/>
                    <a:pt x="22" y="68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4" y="55"/>
                    <a:pt x="4" y="55"/>
                    <a:pt x="4" y="55"/>
                  </a:cubicBezTo>
                  <a:lnTo>
                    <a:pt x="4" y="65"/>
                  </a:lnTo>
                  <a:close/>
                  <a:moveTo>
                    <a:pt x="54" y="39"/>
                  </a:moveTo>
                  <a:cubicBezTo>
                    <a:pt x="54" y="68"/>
                    <a:pt x="54" y="68"/>
                    <a:pt x="54" y="68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71" y="68"/>
                    <a:pt x="72" y="67"/>
                    <a:pt x="72" y="65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22"/>
                    <a:pt x="72" y="22"/>
                    <a:pt x="72" y="22"/>
                  </a:cubicBezTo>
                  <a:cubicBezTo>
                    <a:pt x="57" y="37"/>
                    <a:pt x="57" y="37"/>
                    <a:pt x="57" y="37"/>
                  </a:cubicBezTo>
                  <a:lnTo>
                    <a:pt x="54" y="39"/>
                  </a:lnTo>
                  <a:close/>
                  <a:moveTo>
                    <a:pt x="65" y="1"/>
                  </a:moveTo>
                  <a:cubicBezTo>
                    <a:pt x="63" y="1"/>
                    <a:pt x="62" y="3"/>
                    <a:pt x="62" y="5"/>
                  </a:cubicBezTo>
                  <a:cubicBezTo>
                    <a:pt x="62" y="6"/>
                    <a:pt x="64" y="8"/>
                    <a:pt x="66" y="8"/>
                  </a:cubicBezTo>
                  <a:cubicBezTo>
                    <a:pt x="69" y="7"/>
                    <a:pt x="69" y="7"/>
                    <a:pt x="69" y="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0" y="41"/>
                    <a:pt x="0" y="43"/>
                    <a:pt x="2" y="44"/>
                  </a:cubicBezTo>
                  <a:cubicBezTo>
                    <a:pt x="3" y="46"/>
                    <a:pt x="5" y="46"/>
                    <a:pt x="6" y="44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74" y="12"/>
                    <a:pt x="74" y="12"/>
                    <a:pt x="74" y="12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7"/>
                    <a:pt x="75" y="19"/>
                    <a:pt x="76" y="19"/>
                  </a:cubicBezTo>
                  <a:cubicBezTo>
                    <a:pt x="77" y="19"/>
                    <a:pt x="77" y="19"/>
                    <a:pt x="77" y="19"/>
                  </a:cubicBezTo>
                  <a:cubicBezTo>
                    <a:pt x="78" y="19"/>
                    <a:pt x="80" y="17"/>
                    <a:pt x="80" y="16"/>
                  </a:cubicBezTo>
                  <a:cubicBezTo>
                    <a:pt x="81" y="0"/>
                    <a:pt x="81" y="0"/>
                    <a:pt x="81" y="0"/>
                  </a:cubicBezTo>
                  <a:lnTo>
                    <a:pt x="65" y="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298970" y="4702463"/>
            <a:ext cx="668338" cy="673100"/>
            <a:chOff x="3298970" y="4702463"/>
            <a:chExt cx="668338" cy="673100"/>
          </a:xfrm>
        </p:grpSpPr>
        <p:sp>
          <p:nvSpPr>
            <p:cNvPr id="13" name="Freeform 669"/>
            <p:cNvSpPr/>
            <p:nvPr/>
          </p:nvSpPr>
          <p:spPr bwMode="auto">
            <a:xfrm>
              <a:off x="3298970" y="4702463"/>
              <a:ext cx="668338" cy="673100"/>
            </a:xfrm>
            <a:custGeom>
              <a:avLst/>
              <a:gdLst>
                <a:gd name="T0" fmla="*/ 15 w 211"/>
                <a:gd name="T1" fmla="*/ 78 h 212"/>
                <a:gd name="T2" fmla="*/ 15 w 211"/>
                <a:gd name="T3" fmla="*/ 134 h 212"/>
                <a:gd name="T4" fmla="*/ 78 w 211"/>
                <a:gd name="T5" fmla="*/ 197 h 212"/>
                <a:gd name="T6" fmla="*/ 133 w 211"/>
                <a:gd name="T7" fmla="*/ 197 h 212"/>
                <a:gd name="T8" fmla="*/ 196 w 211"/>
                <a:gd name="T9" fmla="*/ 134 h 212"/>
                <a:gd name="T10" fmla="*/ 196 w 211"/>
                <a:gd name="T11" fmla="*/ 78 h 212"/>
                <a:gd name="T12" fmla="*/ 133 w 211"/>
                <a:gd name="T13" fmla="*/ 16 h 212"/>
                <a:gd name="T14" fmla="*/ 78 w 211"/>
                <a:gd name="T15" fmla="*/ 16 h 212"/>
                <a:gd name="T16" fmla="*/ 15 w 211"/>
                <a:gd name="T17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12">
                  <a:moveTo>
                    <a:pt x="15" y="78"/>
                  </a:moveTo>
                  <a:cubicBezTo>
                    <a:pt x="0" y="94"/>
                    <a:pt x="0" y="119"/>
                    <a:pt x="15" y="134"/>
                  </a:cubicBezTo>
                  <a:cubicBezTo>
                    <a:pt x="78" y="197"/>
                    <a:pt x="78" y="197"/>
                    <a:pt x="78" y="197"/>
                  </a:cubicBezTo>
                  <a:cubicBezTo>
                    <a:pt x="93" y="212"/>
                    <a:pt x="118" y="212"/>
                    <a:pt x="133" y="197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211" y="119"/>
                    <a:pt x="211" y="94"/>
                    <a:pt x="196" y="78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18" y="0"/>
                    <a:pt x="93" y="0"/>
                    <a:pt x="78" y="16"/>
                  </a:cubicBezTo>
                  <a:lnTo>
                    <a:pt x="15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670"/>
            <p:cNvSpPr/>
            <p:nvPr/>
          </p:nvSpPr>
          <p:spPr bwMode="auto">
            <a:xfrm>
              <a:off x="3368820" y="4772313"/>
              <a:ext cx="528638" cy="533400"/>
            </a:xfrm>
            <a:custGeom>
              <a:avLst/>
              <a:gdLst>
                <a:gd name="T0" fmla="*/ 10 w 167"/>
                <a:gd name="T1" fmla="*/ 103 h 168"/>
                <a:gd name="T2" fmla="*/ 10 w 167"/>
                <a:gd name="T3" fmla="*/ 66 h 168"/>
                <a:gd name="T4" fmla="*/ 65 w 167"/>
                <a:gd name="T5" fmla="*/ 11 h 168"/>
                <a:gd name="T6" fmla="*/ 102 w 167"/>
                <a:gd name="T7" fmla="*/ 11 h 168"/>
                <a:gd name="T8" fmla="*/ 157 w 167"/>
                <a:gd name="T9" fmla="*/ 66 h 168"/>
                <a:gd name="T10" fmla="*/ 157 w 167"/>
                <a:gd name="T11" fmla="*/ 103 h 168"/>
                <a:gd name="T12" fmla="*/ 102 w 167"/>
                <a:gd name="T13" fmla="*/ 158 h 168"/>
                <a:gd name="T14" fmla="*/ 65 w 167"/>
                <a:gd name="T15" fmla="*/ 158 h 168"/>
                <a:gd name="T16" fmla="*/ 10 w 167"/>
                <a:gd name="T17" fmla="*/ 10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8">
                  <a:moveTo>
                    <a:pt x="10" y="103"/>
                  </a:moveTo>
                  <a:cubicBezTo>
                    <a:pt x="0" y="93"/>
                    <a:pt x="0" y="76"/>
                    <a:pt x="10" y="66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75" y="0"/>
                    <a:pt x="92" y="0"/>
                    <a:pt x="102" y="11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67" y="76"/>
                    <a:pt x="167" y="93"/>
                    <a:pt x="157" y="103"/>
                  </a:cubicBezTo>
                  <a:cubicBezTo>
                    <a:pt x="102" y="158"/>
                    <a:pt x="102" y="158"/>
                    <a:pt x="102" y="158"/>
                  </a:cubicBezTo>
                  <a:cubicBezTo>
                    <a:pt x="92" y="168"/>
                    <a:pt x="75" y="168"/>
                    <a:pt x="65" y="158"/>
                  </a:cubicBezTo>
                  <a:lnTo>
                    <a:pt x="10" y="103"/>
                  </a:lnTo>
                  <a:close/>
                </a:path>
              </a:pathLst>
            </a:custGeom>
            <a:solidFill>
              <a:srgbClr val="83D2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677"/>
            <p:cNvSpPr>
              <a:spLocks noEditPoints="1"/>
            </p:cNvSpPr>
            <p:nvPr/>
          </p:nvSpPr>
          <p:spPr bwMode="auto">
            <a:xfrm>
              <a:off x="3495820" y="4931063"/>
              <a:ext cx="274638" cy="215900"/>
            </a:xfrm>
            <a:custGeom>
              <a:avLst/>
              <a:gdLst>
                <a:gd name="T0" fmla="*/ 156 w 173"/>
                <a:gd name="T1" fmla="*/ 36 h 136"/>
                <a:gd name="T2" fmla="*/ 156 w 173"/>
                <a:gd name="T3" fmla="*/ 18 h 136"/>
                <a:gd name="T4" fmla="*/ 138 w 173"/>
                <a:gd name="T5" fmla="*/ 18 h 136"/>
                <a:gd name="T6" fmla="*/ 138 w 173"/>
                <a:gd name="T7" fmla="*/ 0 h 136"/>
                <a:gd name="T8" fmla="*/ 0 w 173"/>
                <a:gd name="T9" fmla="*/ 0 h 136"/>
                <a:gd name="T10" fmla="*/ 0 w 173"/>
                <a:gd name="T11" fmla="*/ 100 h 136"/>
                <a:gd name="T12" fmla="*/ 18 w 173"/>
                <a:gd name="T13" fmla="*/ 100 h 136"/>
                <a:gd name="T14" fmla="*/ 18 w 173"/>
                <a:gd name="T15" fmla="*/ 118 h 136"/>
                <a:gd name="T16" fmla="*/ 36 w 173"/>
                <a:gd name="T17" fmla="*/ 118 h 136"/>
                <a:gd name="T18" fmla="*/ 36 w 173"/>
                <a:gd name="T19" fmla="*/ 136 h 136"/>
                <a:gd name="T20" fmla="*/ 173 w 173"/>
                <a:gd name="T21" fmla="*/ 136 h 136"/>
                <a:gd name="T22" fmla="*/ 173 w 173"/>
                <a:gd name="T23" fmla="*/ 36 h 136"/>
                <a:gd name="T24" fmla="*/ 156 w 173"/>
                <a:gd name="T25" fmla="*/ 36 h 136"/>
                <a:gd name="T26" fmla="*/ 12 w 173"/>
                <a:gd name="T27" fmla="*/ 90 h 136"/>
                <a:gd name="T28" fmla="*/ 12 w 173"/>
                <a:gd name="T29" fmla="*/ 12 h 136"/>
                <a:gd name="T30" fmla="*/ 126 w 173"/>
                <a:gd name="T31" fmla="*/ 12 h 136"/>
                <a:gd name="T32" fmla="*/ 126 w 173"/>
                <a:gd name="T33" fmla="*/ 90 h 136"/>
                <a:gd name="T34" fmla="*/ 12 w 173"/>
                <a:gd name="T35" fmla="*/ 90 h 136"/>
                <a:gd name="T36" fmla="*/ 30 w 173"/>
                <a:gd name="T37" fmla="*/ 108 h 136"/>
                <a:gd name="T38" fmla="*/ 30 w 173"/>
                <a:gd name="T39" fmla="*/ 100 h 136"/>
                <a:gd name="T40" fmla="*/ 138 w 173"/>
                <a:gd name="T41" fmla="*/ 100 h 136"/>
                <a:gd name="T42" fmla="*/ 138 w 173"/>
                <a:gd name="T43" fmla="*/ 30 h 136"/>
                <a:gd name="T44" fmla="*/ 144 w 173"/>
                <a:gd name="T45" fmla="*/ 30 h 136"/>
                <a:gd name="T46" fmla="*/ 144 w 173"/>
                <a:gd name="T47" fmla="*/ 108 h 136"/>
                <a:gd name="T48" fmla="*/ 30 w 173"/>
                <a:gd name="T49" fmla="*/ 108 h 136"/>
                <a:gd name="T50" fmla="*/ 162 w 173"/>
                <a:gd name="T51" fmla="*/ 126 h 136"/>
                <a:gd name="T52" fmla="*/ 46 w 173"/>
                <a:gd name="T53" fmla="*/ 126 h 136"/>
                <a:gd name="T54" fmla="*/ 46 w 173"/>
                <a:gd name="T55" fmla="*/ 118 h 136"/>
                <a:gd name="T56" fmla="*/ 156 w 173"/>
                <a:gd name="T57" fmla="*/ 118 h 136"/>
                <a:gd name="T58" fmla="*/ 156 w 173"/>
                <a:gd name="T59" fmla="*/ 48 h 136"/>
                <a:gd name="T60" fmla="*/ 162 w 173"/>
                <a:gd name="T61" fmla="*/ 48 h 136"/>
                <a:gd name="T62" fmla="*/ 162 w 173"/>
                <a:gd name="T63" fmla="*/ 12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3" h="136">
                  <a:moveTo>
                    <a:pt x="156" y="36"/>
                  </a:moveTo>
                  <a:lnTo>
                    <a:pt x="156" y="18"/>
                  </a:lnTo>
                  <a:lnTo>
                    <a:pt x="138" y="18"/>
                  </a:lnTo>
                  <a:lnTo>
                    <a:pt x="138" y="0"/>
                  </a:lnTo>
                  <a:lnTo>
                    <a:pt x="0" y="0"/>
                  </a:lnTo>
                  <a:lnTo>
                    <a:pt x="0" y="100"/>
                  </a:lnTo>
                  <a:lnTo>
                    <a:pt x="18" y="100"/>
                  </a:lnTo>
                  <a:lnTo>
                    <a:pt x="18" y="118"/>
                  </a:lnTo>
                  <a:lnTo>
                    <a:pt x="36" y="118"/>
                  </a:lnTo>
                  <a:lnTo>
                    <a:pt x="36" y="136"/>
                  </a:lnTo>
                  <a:lnTo>
                    <a:pt x="173" y="136"/>
                  </a:lnTo>
                  <a:lnTo>
                    <a:pt x="173" y="36"/>
                  </a:lnTo>
                  <a:lnTo>
                    <a:pt x="156" y="36"/>
                  </a:lnTo>
                  <a:close/>
                  <a:moveTo>
                    <a:pt x="12" y="90"/>
                  </a:moveTo>
                  <a:lnTo>
                    <a:pt x="12" y="12"/>
                  </a:lnTo>
                  <a:lnTo>
                    <a:pt x="126" y="12"/>
                  </a:lnTo>
                  <a:lnTo>
                    <a:pt x="126" y="90"/>
                  </a:lnTo>
                  <a:lnTo>
                    <a:pt x="12" y="90"/>
                  </a:lnTo>
                  <a:close/>
                  <a:moveTo>
                    <a:pt x="30" y="108"/>
                  </a:moveTo>
                  <a:lnTo>
                    <a:pt x="30" y="100"/>
                  </a:lnTo>
                  <a:lnTo>
                    <a:pt x="138" y="100"/>
                  </a:lnTo>
                  <a:lnTo>
                    <a:pt x="138" y="30"/>
                  </a:lnTo>
                  <a:lnTo>
                    <a:pt x="144" y="30"/>
                  </a:lnTo>
                  <a:lnTo>
                    <a:pt x="144" y="108"/>
                  </a:lnTo>
                  <a:lnTo>
                    <a:pt x="30" y="108"/>
                  </a:lnTo>
                  <a:close/>
                  <a:moveTo>
                    <a:pt x="162" y="126"/>
                  </a:moveTo>
                  <a:lnTo>
                    <a:pt x="46" y="126"/>
                  </a:lnTo>
                  <a:lnTo>
                    <a:pt x="46" y="118"/>
                  </a:lnTo>
                  <a:lnTo>
                    <a:pt x="156" y="118"/>
                  </a:lnTo>
                  <a:lnTo>
                    <a:pt x="156" y="48"/>
                  </a:lnTo>
                  <a:lnTo>
                    <a:pt x="162" y="48"/>
                  </a:lnTo>
                  <a:lnTo>
                    <a:pt x="162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113858" y="2543463"/>
            <a:ext cx="668338" cy="673100"/>
            <a:chOff x="8113858" y="2543463"/>
            <a:chExt cx="668338" cy="673100"/>
          </a:xfrm>
        </p:grpSpPr>
        <p:sp>
          <p:nvSpPr>
            <p:cNvPr id="11" name="Freeform 667"/>
            <p:cNvSpPr/>
            <p:nvPr/>
          </p:nvSpPr>
          <p:spPr bwMode="auto">
            <a:xfrm>
              <a:off x="8113858" y="2543463"/>
              <a:ext cx="668338" cy="673100"/>
            </a:xfrm>
            <a:custGeom>
              <a:avLst/>
              <a:gdLst>
                <a:gd name="T0" fmla="*/ 15 w 211"/>
                <a:gd name="T1" fmla="*/ 78 h 212"/>
                <a:gd name="T2" fmla="*/ 15 w 211"/>
                <a:gd name="T3" fmla="*/ 134 h 212"/>
                <a:gd name="T4" fmla="*/ 78 w 211"/>
                <a:gd name="T5" fmla="*/ 196 h 212"/>
                <a:gd name="T6" fmla="*/ 133 w 211"/>
                <a:gd name="T7" fmla="*/ 196 h 212"/>
                <a:gd name="T8" fmla="*/ 196 w 211"/>
                <a:gd name="T9" fmla="*/ 134 h 212"/>
                <a:gd name="T10" fmla="*/ 196 w 211"/>
                <a:gd name="T11" fmla="*/ 78 h 212"/>
                <a:gd name="T12" fmla="*/ 133 w 211"/>
                <a:gd name="T13" fmla="*/ 15 h 212"/>
                <a:gd name="T14" fmla="*/ 78 w 211"/>
                <a:gd name="T15" fmla="*/ 15 h 212"/>
                <a:gd name="T16" fmla="*/ 15 w 211"/>
                <a:gd name="T17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12">
                  <a:moveTo>
                    <a:pt x="15" y="78"/>
                  </a:moveTo>
                  <a:cubicBezTo>
                    <a:pt x="0" y="93"/>
                    <a:pt x="0" y="118"/>
                    <a:pt x="15" y="134"/>
                  </a:cubicBezTo>
                  <a:cubicBezTo>
                    <a:pt x="78" y="196"/>
                    <a:pt x="78" y="196"/>
                    <a:pt x="78" y="196"/>
                  </a:cubicBezTo>
                  <a:cubicBezTo>
                    <a:pt x="93" y="212"/>
                    <a:pt x="118" y="212"/>
                    <a:pt x="133" y="196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211" y="118"/>
                    <a:pt x="211" y="93"/>
                    <a:pt x="196" y="78"/>
                  </a:cubicBezTo>
                  <a:cubicBezTo>
                    <a:pt x="133" y="15"/>
                    <a:pt x="133" y="15"/>
                    <a:pt x="133" y="15"/>
                  </a:cubicBezTo>
                  <a:cubicBezTo>
                    <a:pt x="118" y="0"/>
                    <a:pt x="93" y="0"/>
                    <a:pt x="78" y="15"/>
                  </a:cubicBezTo>
                  <a:lnTo>
                    <a:pt x="15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668"/>
            <p:cNvSpPr/>
            <p:nvPr/>
          </p:nvSpPr>
          <p:spPr bwMode="auto">
            <a:xfrm>
              <a:off x="8183708" y="2613313"/>
              <a:ext cx="528638" cy="533400"/>
            </a:xfrm>
            <a:custGeom>
              <a:avLst/>
              <a:gdLst>
                <a:gd name="T0" fmla="*/ 10 w 167"/>
                <a:gd name="T1" fmla="*/ 103 h 168"/>
                <a:gd name="T2" fmla="*/ 10 w 167"/>
                <a:gd name="T3" fmla="*/ 65 h 168"/>
                <a:gd name="T4" fmla="*/ 65 w 167"/>
                <a:gd name="T5" fmla="*/ 10 h 168"/>
                <a:gd name="T6" fmla="*/ 102 w 167"/>
                <a:gd name="T7" fmla="*/ 10 h 168"/>
                <a:gd name="T8" fmla="*/ 157 w 167"/>
                <a:gd name="T9" fmla="*/ 65 h 168"/>
                <a:gd name="T10" fmla="*/ 157 w 167"/>
                <a:gd name="T11" fmla="*/ 103 h 168"/>
                <a:gd name="T12" fmla="*/ 102 w 167"/>
                <a:gd name="T13" fmla="*/ 157 h 168"/>
                <a:gd name="T14" fmla="*/ 65 w 167"/>
                <a:gd name="T15" fmla="*/ 157 h 168"/>
                <a:gd name="T16" fmla="*/ 10 w 167"/>
                <a:gd name="T17" fmla="*/ 10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8">
                  <a:moveTo>
                    <a:pt x="10" y="103"/>
                  </a:moveTo>
                  <a:cubicBezTo>
                    <a:pt x="0" y="92"/>
                    <a:pt x="0" y="76"/>
                    <a:pt x="10" y="6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5" y="0"/>
                    <a:pt x="92" y="0"/>
                    <a:pt x="102" y="10"/>
                  </a:cubicBezTo>
                  <a:cubicBezTo>
                    <a:pt x="157" y="65"/>
                    <a:pt x="157" y="65"/>
                    <a:pt x="157" y="65"/>
                  </a:cubicBezTo>
                  <a:cubicBezTo>
                    <a:pt x="167" y="76"/>
                    <a:pt x="167" y="92"/>
                    <a:pt x="157" y="103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92" y="168"/>
                    <a:pt x="75" y="168"/>
                    <a:pt x="65" y="157"/>
                  </a:cubicBezTo>
                  <a:lnTo>
                    <a:pt x="10" y="103"/>
                  </a:lnTo>
                  <a:close/>
                </a:path>
              </a:pathLst>
            </a:custGeom>
            <a:solidFill>
              <a:srgbClr val="83D2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2" name="Rectangle 678"/>
            <p:cNvSpPr>
              <a:spLocks noChangeArrowheads="1"/>
            </p:cNvSpPr>
            <p:nvPr/>
          </p:nvSpPr>
          <p:spPr bwMode="auto">
            <a:xfrm>
              <a:off x="8375795" y="2787938"/>
              <a:ext cx="117475" cy="19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3" name="Rectangle 679"/>
            <p:cNvSpPr>
              <a:spLocks noChangeArrowheads="1"/>
            </p:cNvSpPr>
            <p:nvPr/>
          </p:nvSpPr>
          <p:spPr bwMode="auto">
            <a:xfrm>
              <a:off x="8375795" y="2854613"/>
              <a:ext cx="117475" cy="15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4" name="Rectangle 680"/>
            <p:cNvSpPr>
              <a:spLocks noChangeArrowheads="1"/>
            </p:cNvSpPr>
            <p:nvPr/>
          </p:nvSpPr>
          <p:spPr bwMode="auto">
            <a:xfrm>
              <a:off x="8375795" y="2822863"/>
              <a:ext cx="117475" cy="15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681"/>
            <p:cNvSpPr>
              <a:spLocks noEditPoints="1"/>
            </p:cNvSpPr>
            <p:nvPr/>
          </p:nvSpPr>
          <p:spPr bwMode="auto">
            <a:xfrm>
              <a:off x="8340870" y="2743488"/>
              <a:ext cx="215900" cy="273050"/>
            </a:xfrm>
            <a:custGeom>
              <a:avLst/>
              <a:gdLst>
                <a:gd name="T0" fmla="*/ 120 w 136"/>
                <a:gd name="T1" fmla="*/ 16 h 172"/>
                <a:gd name="T2" fmla="*/ 120 w 136"/>
                <a:gd name="T3" fmla="*/ 0 h 172"/>
                <a:gd name="T4" fmla="*/ 0 w 136"/>
                <a:gd name="T5" fmla="*/ 0 h 172"/>
                <a:gd name="T6" fmla="*/ 0 w 136"/>
                <a:gd name="T7" fmla="*/ 156 h 172"/>
                <a:gd name="T8" fmla="*/ 14 w 136"/>
                <a:gd name="T9" fmla="*/ 156 h 172"/>
                <a:gd name="T10" fmla="*/ 14 w 136"/>
                <a:gd name="T11" fmla="*/ 172 h 172"/>
                <a:gd name="T12" fmla="*/ 136 w 136"/>
                <a:gd name="T13" fmla="*/ 172 h 172"/>
                <a:gd name="T14" fmla="*/ 136 w 136"/>
                <a:gd name="T15" fmla="*/ 16 h 172"/>
                <a:gd name="T16" fmla="*/ 120 w 136"/>
                <a:gd name="T17" fmla="*/ 16 h 172"/>
                <a:gd name="T18" fmla="*/ 8 w 136"/>
                <a:gd name="T19" fmla="*/ 148 h 172"/>
                <a:gd name="T20" fmla="*/ 8 w 136"/>
                <a:gd name="T21" fmla="*/ 8 h 172"/>
                <a:gd name="T22" fmla="*/ 112 w 136"/>
                <a:gd name="T23" fmla="*/ 8 h 172"/>
                <a:gd name="T24" fmla="*/ 112 w 136"/>
                <a:gd name="T25" fmla="*/ 112 h 172"/>
                <a:gd name="T26" fmla="*/ 76 w 136"/>
                <a:gd name="T27" fmla="*/ 112 h 172"/>
                <a:gd name="T28" fmla="*/ 76 w 136"/>
                <a:gd name="T29" fmla="*/ 148 h 172"/>
                <a:gd name="T30" fmla="*/ 8 w 136"/>
                <a:gd name="T31" fmla="*/ 148 h 172"/>
                <a:gd name="T32" fmla="*/ 126 w 136"/>
                <a:gd name="T33" fmla="*/ 162 h 172"/>
                <a:gd name="T34" fmla="*/ 22 w 136"/>
                <a:gd name="T35" fmla="*/ 162 h 172"/>
                <a:gd name="T36" fmla="*/ 22 w 136"/>
                <a:gd name="T37" fmla="*/ 156 h 172"/>
                <a:gd name="T38" fmla="*/ 80 w 136"/>
                <a:gd name="T39" fmla="*/ 156 h 172"/>
                <a:gd name="T40" fmla="*/ 120 w 136"/>
                <a:gd name="T41" fmla="*/ 116 h 172"/>
                <a:gd name="T42" fmla="*/ 120 w 136"/>
                <a:gd name="T43" fmla="*/ 24 h 172"/>
                <a:gd name="T44" fmla="*/ 126 w 136"/>
                <a:gd name="T45" fmla="*/ 24 h 172"/>
                <a:gd name="T46" fmla="*/ 126 w 136"/>
                <a:gd name="T47" fmla="*/ 16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6" h="172">
                  <a:moveTo>
                    <a:pt x="120" y="16"/>
                  </a:moveTo>
                  <a:lnTo>
                    <a:pt x="120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14" y="156"/>
                  </a:lnTo>
                  <a:lnTo>
                    <a:pt x="14" y="172"/>
                  </a:lnTo>
                  <a:lnTo>
                    <a:pt x="136" y="172"/>
                  </a:lnTo>
                  <a:lnTo>
                    <a:pt x="136" y="16"/>
                  </a:lnTo>
                  <a:lnTo>
                    <a:pt x="120" y="16"/>
                  </a:lnTo>
                  <a:close/>
                  <a:moveTo>
                    <a:pt x="8" y="148"/>
                  </a:moveTo>
                  <a:lnTo>
                    <a:pt x="8" y="8"/>
                  </a:lnTo>
                  <a:lnTo>
                    <a:pt x="112" y="8"/>
                  </a:lnTo>
                  <a:lnTo>
                    <a:pt x="112" y="112"/>
                  </a:lnTo>
                  <a:lnTo>
                    <a:pt x="76" y="112"/>
                  </a:lnTo>
                  <a:lnTo>
                    <a:pt x="76" y="148"/>
                  </a:lnTo>
                  <a:lnTo>
                    <a:pt x="8" y="148"/>
                  </a:lnTo>
                  <a:close/>
                  <a:moveTo>
                    <a:pt x="126" y="162"/>
                  </a:moveTo>
                  <a:lnTo>
                    <a:pt x="22" y="162"/>
                  </a:lnTo>
                  <a:lnTo>
                    <a:pt x="22" y="156"/>
                  </a:lnTo>
                  <a:lnTo>
                    <a:pt x="80" y="156"/>
                  </a:lnTo>
                  <a:lnTo>
                    <a:pt x="120" y="116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26" y="1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Rectangle 682"/>
            <p:cNvSpPr>
              <a:spLocks noChangeArrowheads="1"/>
            </p:cNvSpPr>
            <p:nvPr/>
          </p:nvSpPr>
          <p:spPr bwMode="auto">
            <a:xfrm>
              <a:off x="8375795" y="2889538"/>
              <a:ext cx="60325" cy="15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704033" y="4702463"/>
            <a:ext cx="673100" cy="673100"/>
            <a:chOff x="5704033" y="4702463"/>
            <a:chExt cx="673100" cy="673100"/>
          </a:xfrm>
        </p:grpSpPr>
        <p:sp>
          <p:nvSpPr>
            <p:cNvPr id="15" name="Freeform 671"/>
            <p:cNvSpPr/>
            <p:nvPr/>
          </p:nvSpPr>
          <p:spPr bwMode="auto">
            <a:xfrm>
              <a:off x="5704033" y="4702463"/>
              <a:ext cx="673100" cy="673100"/>
            </a:xfrm>
            <a:custGeom>
              <a:avLst/>
              <a:gdLst>
                <a:gd name="T0" fmla="*/ 15 w 212"/>
                <a:gd name="T1" fmla="*/ 78 h 212"/>
                <a:gd name="T2" fmla="*/ 15 w 212"/>
                <a:gd name="T3" fmla="*/ 134 h 212"/>
                <a:gd name="T4" fmla="*/ 78 w 212"/>
                <a:gd name="T5" fmla="*/ 197 h 212"/>
                <a:gd name="T6" fmla="*/ 134 w 212"/>
                <a:gd name="T7" fmla="*/ 197 h 212"/>
                <a:gd name="T8" fmla="*/ 197 w 212"/>
                <a:gd name="T9" fmla="*/ 134 h 212"/>
                <a:gd name="T10" fmla="*/ 197 w 212"/>
                <a:gd name="T11" fmla="*/ 78 h 212"/>
                <a:gd name="T12" fmla="*/ 134 w 212"/>
                <a:gd name="T13" fmla="*/ 16 h 212"/>
                <a:gd name="T14" fmla="*/ 78 w 212"/>
                <a:gd name="T15" fmla="*/ 16 h 212"/>
                <a:gd name="T16" fmla="*/ 15 w 212"/>
                <a:gd name="T17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212">
                  <a:moveTo>
                    <a:pt x="15" y="78"/>
                  </a:moveTo>
                  <a:cubicBezTo>
                    <a:pt x="0" y="94"/>
                    <a:pt x="0" y="119"/>
                    <a:pt x="15" y="134"/>
                  </a:cubicBezTo>
                  <a:cubicBezTo>
                    <a:pt x="78" y="197"/>
                    <a:pt x="78" y="197"/>
                    <a:pt x="78" y="197"/>
                  </a:cubicBezTo>
                  <a:cubicBezTo>
                    <a:pt x="93" y="212"/>
                    <a:pt x="119" y="212"/>
                    <a:pt x="134" y="197"/>
                  </a:cubicBezTo>
                  <a:cubicBezTo>
                    <a:pt x="197" y="134"/>
                    <a:pt x="197" y="134"/>
                    <a:pt x="197" y="134"/>
                  </a:cubicBezTo>
                  <a:cubicBezTo>
                    <a:pt x="212" y="119"/>
                    <a:pt x="212" y="94"/>
                    <a:pt x="197" y="78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19" y="0"/>
                    <a:pt x="93" y="0"/>
                    <a:pt x="78" y="16"/>
                  </a:cubicBezTo>
                  <a:lnTo>
                    <a:pt x="15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672"/>
            <p:cNvSpPr/>
            <p:nvPr/>
          </p:nvSpPr>
          <p:spPr bwMode="auto">
            <a:xfrm>
              <a:off x="5773883" y="4772313"/>
              <a:ext cx="533400" cy="533400"/>
            </a:xfrm>
            <a:custGeom>
              <a:avLst/>
              <a:gdLst>
                <a:gd name="T0" fmla="*/ 10 w 168"/>
                <a:gd name="T1" fmla="*/ 103 h 168"/>
                <a:gd name="T2" fmla="*/ 10 w 168"/>
                <a:gd name="T3" fmla="*/ 66 h 168"/>
                <a:gd name="T4" fmla="*/ 65 w 168"/>
                <a:gd name="T5" fmla="*/ 11 h 168"/>
                <a:gd name="T6" fmla="*/ 103 w 168"/>
                <a:gd name="T7" fmla="*/ 11 h 168"/>
                <a:gd name="T8" fmla="*/ 158 w 168"/>
                <a:gd name="T9" fmla="*/ 66 h 168"/>
                <a:gd name="T10" fmla="*/ 158 w 168"/>
                <a:gd name="T11" fmla="*/ 103 h 168"/>
                <a:gd name="T12" fmla="*/ 103 w 168"/>
                <a:gd name="T13" fmla="*/ 158 h 168"/>
                <a:gd name="T14" fmla="*/ 65 w 168"/>
                <a:gd name="T15" fmla="*/ 158 h 168"/>
                <a:gd name="T16" fmla="*/ 10 w 168"/>
                <a:gd name="T17" fmla="*/ 10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8" h="168">
                  <a:moveTo>
                    <a:pt x="10" y="103"/>
                  </a:moveTo>
                  <a:cubicBezTo>
                    <a:pt x="0" y="93"/>
                    <a:pt x="0" y="76"/>
                    <a:pt x="10" y="66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76" y="0"/>
                    <a:pt x="92" y="0"/>
                    <a:pt x="103" y="11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68" y="76"/>
                    <a:pt x="168" y="93"/>
                    <a:pt x="158" y="103"/>
                  </a:cubicBezTo>
                  <a:cubicBezTo>
                    <a:pt x="103" y="158"/>
                    <a:pt x="103" y="158"/>
                    <a:pt x="103" y="158"/>
                  </a:cubicBezTo>
                  <a:cubicBezTo>
                    <a:pt x="92" y="168"/>
                    <a:pt x="76" y="168"/>
                    <a:pt x="65" y="158"/>
                  </a:cubicBezTo>
                  <a:lnTo>
                    <a:pt x="10" y="103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Freeform 683"/>
            <p:cNvSpPr>
              <a:spLocks noEditPoints="1"/>
            </p:cNvSpPr>
            <p:nvPr/>
          </p:nvSpPr>
          <p:spPr bwMode="auto">
            <a:xfrm>
              <a:off x="5926283" y="4921538"/>
              <a:ext cx="228600" cy="222250"/>
            </a:xfrm>
            <a:custGeom>
              <a:avLst/>
              <a:gdLst>
                <a:gd name="T0" fmla="*/ 25 w 72"/>
                <a:gd name="T1" fmla="*/ 42 h 70"/>
                <a:gd name="T2" fmla="*/ 47 w 72"/>
                <a:gd name="T3" fmla="*/ 42 h 70"/>
                <a:gd name="T4" fmla="*/ 51 w 72"/>
                <a:gd name="T5" fmla="*/ 39 h 70"/>
                <a:gd name="T6" fmla="*/ 21 w 72"/>
                <a:gd name="T7" fmla="*/ 39 h 70"/>
                <a:gd name="T8" fmla="*/ 25 w 72"/>
                <a:gd name="T9" fmla="*/ 42 h 70"/>
                <a:gd name="T10" fmla="*/ 35 w 72"/>
                <a:gd name="T11" fmla="*/ 49 h 70"/>
                <a:gd name="T12" fmla="*/ 37 w 72"/>
                <a:gd name="T13" fmla="*/ 49 h 70"/>
                <a:gd name="T14" fmla="*/ 42 w 72"/>
                <a:gd name="T15" fmla="*/ 46 h 70"/>
                <a:gd name="T16" fmla="*/ 30 w 72"/>
                <a:gd name="T17" fmla="*/ 46 h 70"/>
                <a:gd name="T18" fmla="*/ 35 w 72"/>
                <a:gd name="T19" fmla="*/ 49 h 70"/>
                <a:gd name="T20" fmla="*/ 15 w 72"/>
                <a:gd name="T21" fmla="*/ 35 h 70"/>
                <a:gd name="T22" fmla="*/ 16 w 72"/>
                <a:gd name="T23" fmla="*/ 35 h 70"/>
                <a:gd name="T24" fmla="*/ 56 w 72"/>
                <a:gd name="T25" fmla="*/ 35 h 70"/>
                <a:gd name="T26" fmla="*/ 57 w 72"/>
                <a:gd name="T27" fmla="*/ 35 h 70"/>
                <a:gd name="T28" fmla="*/ 57 w 72"/>
                <a:gd name="T29" fmla="*/ 32 h 70"/>
                <a:gd name="T30" fmla="*/ 15 w 72"/>
                <a:gd name="T31" fmla="*/ 32 h 70"/>
                <a:gd name="T32" fmla="*/ 15 w 72"/>
                <a:gd name="T33" fmla="*/ 35 h 70"/>
                <a:gd name="T34" fmla="*/ 70 w 72"/>
                <a:gd name="T35" fmla="*/ 22 h 70"/>
                <a:gd name="T36" fmla="*/ 38 w 72"/>
                <a:gd name="T37" fmla="*/ 1 h 70"/>
                <a:gd name="T38" fmla="*/ 33 w 72"/>
                <a:gd name="T39" fmla="*/ 1 h 70"/>
                <a:gd name="T40" fmla="*/ 2 w 72"/>
                <a:gd name="T41" fmla="*/ 22 h 70"/>
                <a:gd name="T42" fmla="*/ 0 w 72"/>
                <a:gd name="T43" fmla="*/ 26 h 70"/>
                <a:gd name="T44" fmla="*/ 0 w 72"/>
                <a:gd name="T45" fmla="*/ 66 h 70"/>
                <a:gd name="T46" fmla="*/ 5 w 72"/>
                <a:gd name="T47" fmla="*/ 70 h 70"/>
                <a:gd name="T48" fmla="*/ 67 w 72"/>
                <a:gd name="T49" fmla="*/ 70 h 70"/>
                <a:gd name="T50" fmla="*/ 72 w 72"/>
                <a:gd name="T51" fmla="*/ 66 h 70"/>
                <a:gd name="T52" fmla="*/ 72 w 72"/>
                <a:gd name="T53" fmla="*/ 26 h 70"/>
                <a:gd name="T54" fmla="*/ 70 w 72"/>
                <a:gd name="T55" fmla="*/ 22 h 70"/>
                <a:gd name="T56" fmla="*/ 67 w 72"/>
                <a:gd name="T57" fmla="*/ 32 h 70"/>
                <a:gd name="T58" fmla="*/ 36 w 72"/>
                <a:gd name="T59" fmla="*/ 53 h 70"/>
                <a:gd name="T60" fmla="*/ 5 w 72"/>
                <a:gd name="T61" fmla="*/ 32 h 70"/>
                <a:gd name="T62" fmla="*/ 5 w 72"/>
                <a:gd name="T63" fmla="*/ 28 h 70"/>
                <a:gd name="T64" fmla="*/ 7 w 72"/>
                <a:gd name="T65" fmla="*/ 26 h 70"/>
                <a:gd name="T66" fmla="*/ 65 w 72"/>
                <a:gd name="T67" fmla="*/ 26 h 70"/>
                <a:gd name="T68" fmla="*/ 67 w 72"/>
                <a:gd name="T69" fmla="*/ 28 h 70"/>
                <a:gd name="T70" fmla="*/ 67 w 72"/>
                <a:gd name="T71" fmla="*/ 3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" h="70">
                  <a:moveTo>
                    <a:pt x="25" y="42"/>
                  </a:moveTo>
                  <a:cubicBezTo>
                    <a:pt x="47" y="42"/>
                    <a:pt x="47" y="42"/>
                    <a:pt x="47" y="42"/>
                  </a:cubicBezTo>
                  <a:cubicBezTo>
                    <a:pt x="51" y="39"/>
                    <a:pt x="51" y="39"/>
                    <a:pt x="51" y="39"/>
                  </a:cubicBezTo>
                  <a:cubicBezTo>
                    <a:pt x="21" y="39"/>
                    <a:pt x="21" y="39"/>
                    <a:pt x="21" y="39"/>
                  </a:cubicBezTo>
                  <a:lnTo>
                    <a:pt x="25" y="42"/>
                  </a:lnTo>
                  <a:close/>
                  <a:moveTo>
                    <a:pt x="35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2" y="46"/>
                    <a:pt x="42" y="46"/>
                    <a:pt x="42" y="46"/>
                  </a:cubicBezTo>
                  <a:cubicBezTo>
                    <a:pt x="30" y="46"/>
                    <a:pt x="30" y="46"/>
                    <a:pt x="30" y="46"/>
                  </a:cubicBezTo>
                  <a:lnTo>
                    <a:pt x="35" y="49"/>
                  </a:lnTo>
                  <a:close/>
                  <a:moveTo>
                    <a:pt x="15" y="35"/>
                  </a:moveTo>
                  <a:cubicBezTo>
                    <a:pt x="16" y="35"/>
                    <a:pt x="16" y="35"/>
                    <a:pt x="16" y="35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15" y="32"/>
                    <a:pt x="15" y="32"/>
                    <a:pt x="15" y="32"/>
                  </a:cubicBezTo>
                  <a:lnTo>
                    <a:pt x="15" y="35"/>
                  </a:lnTo>
                  <a:close/>
                  <a:moveTo>
                    <a:pt x="70" y="22"/>
                  </a:moveTo>
                  <a:cubicBezTo>
                    <a:pt x="38" y="1"/>
                    <a:pt x="38" y="1"/>
                    <a:pt x="38" y="1"/>
                  </a:cubicBezTo>
                  <a:cubicBezTo>
                    <a:pt x="37" y="0"/>
                    <a:pt x="35" y="0"/>
                    <a:pt x="33" y="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4"/>
                    <a:pt x="0" y="2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2" y="70"/>
                    <a:pt x="5" y="70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70" y="70"/>
                    <a:pt x="72" y="68"/>
                    <a:pt x="72" y="6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1" y="23"/>
                    <a:pt x="70" y="22"/>
                  </a:cubicBezTo>
                  <a:close/>
                  <a:moveTo>
                    <a:pt x="67" y="32"/>
                  </a:moveTo>
                  <a:cubicBezTo>
                    <a:pt x="36" y="53"/>
                    <a:pt x="36" y="53"/>
                    <a:pt x="36" y="5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27"/>
                    <a:pt x="6" y="26"/>
                    <a:pt x="7" y="26"/>
                  </a:cubicBezTo>
                  <a:cubicBezTo>
                    <a:pt x="65" y="26"/>
                    <a:pt x="65" y="26"/>
                    <a:pt x="65" y="26"/>
                  </a:cubicBezTo>
                  <a:cubicBezTo>
                    <a:pt x="66" y="26"/>
                    <a:pt x="67" y="27"/>
                    <a:pt x="67" y="28"/>
                  </a:cubicBezTo>
                  <a:lnTo>
                    <a:pt x="67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113858" y="4702463"/>
            <a:ext cx="668338" cy="673100"/>
            <a:chOff x="8113858" y="4702463"/>
            <a:chExt cx="668338" cy="673100"/>
          </a:xfrm>
        </p:grpSpPr>
        <p:sp>
          <p:nvSpPr>
            <p:cNvPr id="17" name="Freeform 673"/>
            <p:cNvSpPr/>
            <p:nvPr/>
          </p:nvSpPr>
          <p:spPr bwMode="auto">
            <a:xfrm>
              <a:off x="8113858" y="4702463"/>
              <a:ext cx="668338" cy="673100"/>
            </a:xfrm>
            <a:custGeom>
              <a:avLst/>
              <a:gdLst>
                <a:gd name="T0" fmla="*/ 15 w 211"/>
                <a:gd name="T1" fmla="*/ 78 h 212"/>
                <a:gd name="T2" fmla="*/ 15 w 211"/>
                <a:gd name="T3" fmla="*/ 134 h 212"/>
                <a:gd name="T4" fmla="*/ 78 w 211"/>
                <a:gd name="T5" fmla="*/ 197 h 212"/>
                <a:gd name="T6" fmla="*/ 133 w 211"/>
                <a:gd name="T7" fmla="*/ 197 h 212"/>
                <a:gd name="T8" fmla="*/ 196 w 211"/>
                <a:gd name="T9" fmla="*/ 134 h 212"/>
                <a:gd name="T10" fmla="*/ 196 w 211"/>
                <a:gd name="T11" fmla="*/ 78 h 212"/>
                <a:gd name="T12" fmla="*/ 133 w 211"/>
                <a:gd name="T13" fmla="*/ 16 h 212"/>
                <a:gd name="T14" fmla="*/ 78 w 211"/>
                <a:gd name="T15" fmla="*/ 16 h 212"/>
                <a:gd name="T16" fmla="*/ 15 w 211"/>
                <a:gd name="T17" fmla="*/ 7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1" h="212">
                  <a:moveTo>
                    <a:pt x="15" y="78"/>
                  </a:moveTo>
                  <a:cubicBezTo>
                    <a:pt x="0" y="94"/>
                    <a:pt x="0" y="119"/>
                    <a:pt x="15" y="134"/>
                  </a:cubicBezTo>
                  <a:cubicBezTo>
                    <a:pt x="78" y="197"/>
                    <a:pt x="78" y="197"/>
                    <a:pt x="78" y="197"/>
                  </a:cubicBezTo>
                  <a:cubicBezTo>
                    <a:pt x="93" y="212"/>
                    <a:pt x="118" y="212"/>
                    <a:pt x="133" y="197"/>
                  </a:cubicBezTo>
                  <a:cubicBezTo>
                    <a:pt x="196" y="134"/>
                    <a:pt x="196" y="134"/>
                    <a:pt x="196" y="134"/>
                  </a:cubicBezTo>
                  <a:cubicBezTo>
                    <a:pt x="211" y="119"/>
                    <a:pt x="211" y="94"/>
                    <a:pt x="196" y="78"/>
                  </a:cubicBezTo>
                  <a:cubicBezTo>
                    <a:pt x="133" y="16"/>
                    <a:pt x="133" y="16"/>
                    <a:pt x="133" y="16"/>
                  </a:cubicBezTo>
                  <a:cubicBezTo>
                    <a:pt x="118" y="0"/>
                    <a:pt x="93" y="0"/>
                    <a:pt x="78" y="16"/>
                  </a:cubicBezTo>
                  <a:lnTo>
                    <a:pt x="15" y="7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674"/>
            <p:cNvSpPr/>
            <p:nvPr/>
          </p:nvSpPr>
          <p:spPr bwMode="auto">
            <a:xfrm>
              <a:off x="8183708" y="4772313"/>
              <a:ext cx="528638" cy="533400"/>
            </a:xfrm>
            <a:custGeom>
              <a:avLst/>
              <a:gdLst>
                <a:gd name="T0" fmla="*/ 10 w 167"/>
                <a:gd name="T1" fmla="*/ 103 h 168"/>
                <a:gd name="T2" fmla="*/ 10 w 167"/>
                <a:gd name="T3" fmla="*/ 66 h 168"/>
                <a:gd name="T4" fmla="*/ 65 w 167"/>
                <a:gd name="T5" fmla="*/ 11 h 168"/>
                <a:gd name="T6" fmla="*/ 102 w 167"/>
                <a:gd name="T7" fmla="*/ 11 h 168"/>
                <a:gd name="T8" fmla="*/ 157 w 167"/>
                <a:gd name="T9" fmla="*/ 66 h 168"/>
                <a:gd name="T10" fmla="*/ 157 w 167"/>
                <a:gd name="T11" fmla="*/ 103 h 168"/>
                <a:gd name="T12" fmla="*/ 102 w 167"/>
                <a:gd name="T13" fmla="*/ 158 h 168"/>
                <a:gd name="T14" fmla="*/ 65 w 167"/>
                <a:gd name="T15" fmla="*/ 158 h 168"/>
                <a:gd name="T16" fmla="*/ 10 w 167"/>
                <a:gd name="T17" fmla="*/ 103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68">
                  <a:moveTo>
                    <a:pt x="10" y="103"/>
                  </a:moveTo>
                  <a:cubicBezTo>
                    <a:pt x="0" y="93"/>
                    <a:pt x="0" y="76"/>
                    <a:pt x="10" y="66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75" y="0"/>
                    <a:pt x="92" y="0"/>
                    <a:pt x="102" y="11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67" y="76"/>
                    <a:pt x="167" y="93"/>
                    <a:pt x="157" y="103"/>
                  </a:cubicBezTo>
                  <a:cubicBezTo>
                    <a:pt x="102" y="158"/>
                    <a:pt x="102" y="158"/>
                    <a:pt x="102" y="158"/>
                  </a:cubicBezTo>
                  <a:cubicBezTo>
                    <a:pt x="92" y="168"/>
                    <a:pt x="75" y="168"/>
                    <a:pt x="65" y="158"/>
                  </a:cubicBezTo>
                  <a:lnTo>
                    <a:pt x="10" y="103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684"/>
            <p:cNvSpPr>
              <a:spLocks noEditPoints="1"/>
            </p:cNvSpPr>
            <p:nvPr/>
          </p:nvSpPr>
          <p:spPr bwMode="auto">
            <a:xfrm>
              <a:off x="8331345" y="4915188"/>
              <a:ext cx="234950" cy="263525"/>
            </a:xfrm>
            <a:custGeom>
              <a:avLst/>
              <a:gdLst>
                <a:gd name="T0" fmla="*/ 71 w 74"/>
                <a:gd name="T1" fmla="*/ 3 h 83"/>
                <a:gd name="T2" fmla="*/ 62 w 74"/>
                <a:gd name="T3" fmla="*/ 3 h 83"/>
                <a:gd name="T4" fmla="*/ 60 w 74"/>
                <a:gd name="T5" fmla="*/ 0 h 83"/>
                <a:gd name="T6" fmla="*/ 16 w 74"/>
                <a:gd name="T7" fmla="*/ 0 h 83"/>
                <a:gd name="T8" fmla="*/ 13 w 74"/>
                <a:gd name="T9" fmla="*/ 3 h 83"/>
                <a:gd name="T10" fmla="*/ 2 w 74"/>
                <a:gd name="T11" fmla="*/ 3 h 83"/>
                <a:gd name="T12" fmla="*/ 0 w 74"/>
                <a:gd name="T13" fmla="*/ 6 h 83"/>
                <a:gd name="T14" fmla="*/ 0 w 74"/>
                <a:gd name="T15" fmla="*/ 16 h 83"/>
                <a:gd name="T16" fmla="*/ 33 w 74"/>
                <a:gd name="T17" fmla="*/ 47 h 83"/>
                <a:gd name="T18" fmla="*/ 33 w 74"/>
                <a:gd name="T19" fmla="*/ 64 h 83"/>
                <a:gd name="T20" fmla="*/ 19 w 74"/>
                <a:gd name="T21" fmla="*/ 67 h 83"/>
                <a:gd name="T22" fmla="*/ 18 w 74"/>
                <a:gd name="T23" fmla="*/ 69 h 83"/>
                <a:gd name="T24" fmla="*/ 18 w 74"/>
                <a:gd name="T25" fmla="*/ 71 h 83"/>
                <a:gd name="T26" fmla="*/ 16 w 74"/>
                <a:gd name="T27" fmla="*/ 73 h 83"/>
                <a:gd name="T28" fmla="*/ 13 w 74"/>
                <a:gd name="T29" fmla="*/ 76 h 83"/>
                <a:gd name="T30" fmla="*/ 13 w 74"/>
                <a:gd name="T31" fmla="*/ 80 h 83"/>
                <a:gd name="T32" fmla="*/ 16 w 74"/>
                <a:gd name="T33" fmla="*/ 83 h 83"/>
                <a:gd name="T34" fmla="*/ 57 w 74"/>
                <a:gd name="T35" fmla="*/ 83 h 83"/>
                <a:gd name="T36" fmla="*/ 60 w 74"/>
                <a:gd name="T37" fmla="*/ 80 h 83"/>
                <a:gd name="T38" fmla="*/ 60 w 74"/>
                <a:gd name="T39" fmla="*/ 76 h 83"/>
                <a:gd name="T40" fmla="*/ 57 w 74"/>
                <a:gd name="T41" fmla="*/ 73 h 83"/>
                <a:gd name="T42" fmla="*/ 55 w 74"/>
                <a:gd name="T43" fmla="*/ 71 h 83"/>
                <a:gd name="T44" fmla="*/ 55 w 74"/>
                <a:gd name="T45" fmla="*/ 69 h 83"/>
                <a:gd name="T46" fmla="*/ 54 w 74"/>
                <a:gd name="T47" fmla="*/ 67 h 83"/>
                <a:gd name="T48" fmla="*/ 41 w 74"/>
                <a:gd name="T49" fmla="*/ 64 h 83"/>
                <a:gd name="T50" fmla="*/ 41 w 74"/>
                <a:gd name="T51" fmla="*/ 47 h 83"/>
                <a:gd name="T52" fmla="*/ 74 w 74"/>
                <a:gd name="T53" fmla="*/ 16 h 83"/>
                <a:gd name="T54" fmla="*/ 74 w 74"/>
                <a:gd name="T55" fmla="*/ 6 h 83"/>
                <a:gd name="T56" fmla="*/ 71 w 74"/>
                <a:gd name="T57" fmla="*/ 3 h 83"/>
                <a:gd name="T58" fmla="*/ 4 w 74"/>
                <a:gd name="T59" fmla="*/ 14 h 83"/>
                <a:gd name="T60" fmla="*/ 4 w 74"/>
                <a:gd name="T61" fmla="*/ 11 h 83"/>
                <a:gd name="T62" fmla="*/ 7 w 74"/>
                <a:gd name="T63" fmla="*/ 8 h 83"/>
                <a:gd name="T64" fmla="*/ 14 w 74"/>
                <a:gd name="T65" fmla="*/ 8 h 83"/>
                <a:gd name="T66" fmla="*/ 18 w 74"/>
                <a:gd name="T67" fmla="*/ 31 h 83"/>
                <a:gd name="T68" fmla="*/ 4 w 74"/>
                <a:gd name="T69" fmla="*/ 14 h 83"/>
                <a:gd name="T70" fmla="*/ 69 w 74"/>
                <a:gd name="T71" fmla="*/ 14 h 83"/>
                <a:gd name="T72" fmla="*/ 55 w 74"/>
                <a:gd name="T73" fmla="*/ 31 h 83"/>
                <a:gd name="T74" fmla="*/ 59 w 74"/>
                <a:gd name="T75" fmla="*/ 8 h 83"/>
                <a:gd name="T76" fmla="*/ 66 w 74"/>
                <a:gd name="T77" fmla="*/ 8 h 83"/>
                <a:gd name="T78" fmla="*/ 69 w 74"/>
                <a:gd name="T79" fmla="*/ 11 h 83"/>
                <a:gd name="T80" fmla="*/ 69 w 74"/>
                <a:gd name="T81" fmla="*/ 1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4" h="83">
                  <a:moveTo>
                    <a:pt x="71" y="3"/>
                  </a:moveTo>
                  <a:cubicBezTo>
                    <a:pt x="62" y="3"/>
                    <a:pt x="62" y="3"/>
                    <a:pt x="62" y="3"/>
                  </a:cubicBezTo>
                  <a:cubicBezTo>
                    <a:pt x="61" y="3"/>
                    <a:pt x="60" y="2"/>
                    <a:pt x="6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3" y="1"/>
                    <a:pt x="13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30"/>
                    <a:pt x="23" y="42"/>
                    <a:pt x="33" y="47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25" y="64"/>
                    <a:pt x="19" y="67"/>
                  </a:cubicBezTo>
                  <a:cubicBezTo>
                    <a:pt x="19" y="67"/>
                    <a:pt x="18" y="68"/>
                    <a:pt x="18" y="69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2"/>
                    <a:pt x="17" y="73"/>
                    <a:pt x="16" y="73"/>
                  </a:cubicBezTo>
                  <a:cubicBezTo>
                    <a:pt x="14" y="73"/>
                    <a:pt x="13" y="74"/>
                    <a:pt x="13" y="76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2"/>
                    <a:pt x="14" y="83"/>
                    <a:pt x="16" y="83"/>
                  </a:cubicBezTo>
                  <a:cubicBezTo>
                    <a:pt x="57" y="83"/>
                    <a:pt x="57" y="83"/>
                    <a:pt x="57" y="83"/>
                  </a:cubicBezTo>
                  <a:cubicBezTo>
                    <a:pt x="59" y="83"/>
                    <a:pt x="60" y="82"/>
                    <a:pt x="60" y="80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0" y="74"/>
                    <a:pt x="59" y="73"/>
                    <a:pt x="57" y="73"/>
                  </a:cubicBezTo>
                  <a:cubicBezTo>
                    <a:pt x="56" y="73"/>
                    <a:pt x="55" y="72"/>
                    <a:pt x="55" y="71"/>
                  </a:cubicBezTo>
                  <a:cubicBezTo>
                    <a:pt x="55" y="69"/>
                    <a:pt x="55" y="69"/>
                    <a:pt x="55" y="69"/>
                  </a:cubicBezTo>
                  <a:cubicBezTo>
                    <a:pt x="55" y="68"/>
                    <a:pt x="54" y="67"/>
                    <a:pt x="54" y="67"/>
                  </a:cubicBezTo>
                  <a:cubicBezTo>
                    <a:pt x="48" y="64"/>
                    <a:pt x="41" y="64"/>
                    <a:pt x="41" y="64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50" y="42"/>
                    <a:pt x="74" y="30"/>
                    <a:pt x="74" y="16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4"/>
                    <a:pt x="72" y="3"/>
                    <a:pt x="71" y="3"/>
                  </a:cubicBezTo>
                  <a:close/>
                  <a:moveTo>
                    <a:pt x="4" y="14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0"/>
                    <a:pt x="6" y="8"/>
                    <a:pt x="7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24"/>
                    <a:pt x="18" y="31"/>
                  </a:cubicBezTo>
                  <a:cubicBezTo>
                    <a:pt x="18" y="31"/>
                    <a:pt x="4" y="25"/>
                    <a:pt x="4" y="14"/>
                  </a:cubicBezTo>
                  <a:close/>
                  <a:moveTo>
                    <a:pt x="69" y="14"/>
                  </a:moveTo>
                  <a:cubicBezTo>
                    <a:pt x="69" y="25"/>
                    <a:pt x="55" y="31"/>
                    <a:pt x="55" y="31"/>
                  </a:cubicBezTo>
                  <a:cubicBezTo>
                    <a:pt x="59" y="24"/>
                    <a:pt x="59" y="8"/>
                    <a:pt x="59" y="8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7" y="8"/>
                    <a:pt x="69" y="10"/>
                    <a:pt x="69" y="11"/>
                  </a:cubicBezTo>
                  <a:lnTo>
                    <a:pt x="69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9" name="Freeform 657"/>
          <p:cNvSpPr/>
          <p:nvPr/>
        </p:nvSpPr>
        <p:spPr bwMode="auto">
          <a:xfrm>
            <a:off x="1625745" y="2276763"/>
            <a:ext cx="1165225" cy="1206500"/>
          </a:xfrm>
          <a:custGeom>
            <a:avLst/>
            <a:gdLst>
              <a:gd name="T0" fmla="*/ 367 w 367"/>
              <a:gd name="T1" fmla="*/ 190 h 380"/>
              <a:gd name="T2" fmla="*/ 367 w 367"/>
              <a:gd name="T3" fmla="*/ 191 h 380"/>
              <a:gd name="T4" fmla="*/ 366 w 367"/>
              <a:gd name="T5" fmla="*/ 193 h 380"/>
              <a:gd name="T6" fmla="*/ 366 w 367"/>
              <a:gd name="T7" fmla="*/ 194 h 380"/>
              <a:gd name="T8" fmla="*/ 366 w 367"/>
              <a:gd name="T9" fmla="*/ 194 h 380"/>
              <a:gd name="T10" fmla="*/ 350 w 367"/>
              <a:gd name="T11" fmla="*/ 206 h 380"/>
              <a:gd name="T12" fmla="*/ 308 w 367"/>
              <a:gd name="T13" fmla="*/ 213 h 380"/>
              <a:gd name="T14" fmla="*/ 255 w 367"/>
              <a:gd name="T15" fmla="*/ 211 h 380"/>
              <a:gd name="T16" fmla="*/ 222 w 367"/>
              <a:gd name="T17" fmla="*/ 254 h 380"/>
              <a:gd name="T18" fmla="*/ 229 w 367"/>
              <a:gd name="T19" fmla="*/ 254 h 380"/>
              <a:gd name="T20" fmla="*/ 239 w 367"/>
              <a:gd name="T21" fmla="*/ 264 h 380"/>
              <a:gd name="T22" fmla="*/ 229 w 367"/>
              <a:gd name="T23" fmla="*/ 274 h 380"/>
              <a:gd name="T24" fmla="*/ 206 w 367"/>
              <a:gd name="T25" fmla="*/ 274 h 380"/>
              <a:gd name="T26" fmla="*/ 180 w 367"/>
              <a:gd name="T27" fmla="*/ 307 h 380"/>
              <a:gd name="T28" fmla="*/ 197 w 367"/>
              <a:gd name="T29" fmla="*/ 307 h 380"/>
              <a:gd name="T30" fmla="*/ 207 w 367"/>
              <a:gd name="T31" fmla="*/ 317 h 380"/>
              <a:gd name="T32" fmla="*/ 197 w 367"/>
              <a:gd name="T33" fmla="*/ 327 h 380"/>
              <a:gd name="T34" fmla="*/ 165 w 367"/>
              <a:gd name="T35" fmla="*/ 327 h 380"/>
              <a:gd name="T36" fmla="*/ 123 w 367"/>
              <a:gd name="T37" fmla="*/ 380 h 380"/>
              <a:gd name="T38" fmla="*/ 105 w 367"/>
              <a:gd name="T39" fmla="*/ 369 h 380"/>
              <a:gd name="T40" fmla="*/ 181 w 367"/>
              <a:gd name="T41" fmla="*/ 209 h 380"/>
              <a:gd name="T42" fmla="*/ 58 w 367"/>
              <a:gd name="T43" fmla="*/ 206 h 380"/>
              <a:gd name="T44" fmla="*/ 23 w 367"/>
              <a:gd name="T45" fmla="*/ 249 h 380"/>
              <a:gd name="T46" fmla="*/ 0 w 367"/>
              <a:gd name="T47" fmla="*/ 249 h 380"/>
              <a:gd name="T48" fmla="*/ 19 w 367"/>
              <a:gd name="T49" fmla="*/ 190 h 380"/>
              <a:gd name="T50" fmla="*/ 0 w 367"/>
              <a:gd name="T51" fmla="*/ 131 h 380"/>
              <a:gd name="T52" fmla="*/ 23 w 367"/>
              <a:gd name="T53" fmla="*/ 131 h 380"/>
              <a:gd name="T54" fmla="*/ 58 w 367"/>
              <a:gd name="T55" fmla="*/ 174 h 380"/>
              <a:gd name="T56" fmla="*/ 181 w 367"/>
              <a:gd name="T57" fmla="*/ 171 h 380"/>
              <a:gd name="T58" fmla="*/ 105 w 367"/>
              <a:gd name="T59" fmla="*/ 11 h 380"/>
              <a:gd name="T60" fmla="*/ 123 w 367"/>
              <a:gd name="T61" fmla="*/ 0 h 380"/>
              <a:gd name="T62" fmla="*/ 165 w 367"/>
              <a:gd name="T63" fmla="*/ 53 h 380"/>
              <a:gd name="T64" fmla="*/ 197 w 367"/>
              <a:gd name="T65" fmla="*/ 53 h 380"/>
              <a:gd name="T66" fmla="*/ 207 w 367"/>
              <a:gd name="T67" fmla="*/ 63 h 380"/>
              <a:gd name="T68" fmla="*/ 197 w 367"/>
              <a:gd name="T69" fmla="*/ 73 h 380"/>
              <a:gd name="T70" fmla="*/ 180 w 367"/>
              <a:gd name="T71" fmla="*/ 73 h 380"/>
              <a:gd name="T72" fmla="*/ 206 w 367"/>
              <a:gd name="T73" fmla="*/ 106 h 380"/>
              <a:gd name="T74" fmla="*/ 229 w 367"/>
              <a:gd name="T75" fmla="*/ 106 h 380"/>
              <a:gd name="T76" fmla="*/ 239 w 367"/>
              <a:gd name="T77" fmla="*/ 116 h 380"/>
              <a:gd name="T78" fmla="*/ 229 w 367"/>
              <a:gd name="T79" fmla="*/ 126 h 380"/>
              <a:gd name="T80" fmla="*/ 222 w 367"/>
              <a:gd name="T81" fmla="*/ 126 h 380"/>
              <a:gd name="T82" fmla="*/ 255 w 367"/>
              <a:gd name="T83" fmla="*/ 169 h 380"/>
              <a:gd name="T84" fmla="*/ 308 w 367"/>
              <a:gd name="T85" fmla="*/ 167 h 380"/>
              <a:gd name="T86" fmla="*/ 350 w 367"/>
              <a:gd name="T87" fmla="*/ 174 h 380"/>
              <a:gd name="T88" fmla="*/ 366 w 367"/>
              <a:gd name="T89" fmla="*/ 186 h 380"/>
              <a:gd name="T90" fmla="*/ 366 w 367"/>
              <a:gd name="T91" fmla="*/ 186 h 380"/>
              <a:gd name="T92" fmla="*/ 366 w 367"/>
              <a:gd name="T93" fmla="*/ 187 h 380"/>
              <a:gd name="T94" fmla="*/ 367 w 367"/>
              <a:gd name="T95" fmla="*/ 189 h 380"/>
              <a:gd name="T96" fmla="*/ 367 w 367"/>
              <a:gd name="T97" fmla="*/ 190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67" h="380">
                <a:moveTo>
                  <a:pt x="367" y="190"/>
                </a:moveTo>
                <a:cubicBezTo>
                  <a:pt x="367" y="190"/>
                  <a:pt x="367" y="191"/>
                  <a:pt x="367" y="191"/>
                </a:cubicBezTo>
                <a:cubicBezTo>
                  <a:pt x="367" y="192"/>
                  <a:pt x="367" y="193"/>
                  <a:pt x="366" y="193"/>
                </a:cubicBezTo>
                <a:cubicBezTo>
                  <a:pt x="366" y="194"/>
                  <a:pt x="366" y="194"/>
                  <a:pt x="366" y="194"/>
                </a:cubicBezTo>
                <a:cubicBezTo>
                  <a:pt x="366" y="194"/>
                  <a:pt x="366" y="194"/>
                  <a:pt x="366" y="194"/>
                </a:cubicBezTo>
                <a:cubicBezTo>
                  <a:pt x="364" y="199"/>
                  <a:pt x="358" y="203"/>
                  <a:pt x="350" y="206"/>
                </a:cubicBezTo>
                <a:cubicBezTo>
                  <a:pt x="339" y="211"/>
                  <a:pt x="324" y="213"/>
                  <a:pt x="308" y="213"/>
                </a:cubicBezTo>
                <a:cubicBezTo>
                  <a:pt x="255" y="211"/>
                  <a:pt x="255" y="211"/>
                  <a:pt x="255" y="211"/>
                </a:cubicBezTo>
                <a:cubicBezTo>
                  <a:pt x="222" y="254"/>
                  <a:pt x="222" y="254"/>
                  <a:pt x="222" y="254"/>
                </a:cubicBezTo>
                <a:cubicBezTo>
                  <a:pt x="229" y="254"/>
                  <a:pt x="229" y="254"/>
                  <a:pt x="229" y="254"/>
                </a:cubicBezTo>
                <a:cubicBezTo>
                  <a:pt x="235" y="254"/>
                  <a:pt x="239" y="259"/>
                  <a:pt x="239" y="264"/>
                </a:cubicBezTo>
                <a:cubicBezTo>
                  <a:pt x="239" y="270"/>
                  <a:pt x="235" y="274"/>
                  <a:pt x="229" y="274"/>
                </a:cubicBezTo>
                <a:cubicBezTo>
                  <a:pt x="206" y="274"/>
                  <a:pt x="206" y="274"/>
                  <a:pt x="206" y="274"/>
                </a:cubicBezTo>
                <a:cubicBezTo>
                  <a:pt x="180" y="307"/>
                  <a:pt x="180" y="307"/>
                  <a:pt x="180" y="307"/>
                </a:cubicBezTo>
                <a:cubicBezTo>
                  <a:pt x="197" y="307"/>
                  <a:pt x="197" y="307"/>
                  <a:pt x="197" y="307"/>
                </a:cubicBezTo>
                <a:cubicBezTo>
                  <a:pt x="202" y="307"/>
                  <a:pt x="207" y="311"/>
                  <a:pt x="207" y="317"/>
                </a:cubicBezTo>
                <a:cubicBezTo>
                  <a:pt x="207" y="322"/>
                  <a:pt x="202" y="327"/>
                  <a:pt x="197" y="327"/>
                </a:cubicBezTo>
                <a:cubicBezTo>
                  <a:pt x="165" y="327"/>
                  <a:pt x="165" y="327"/>
                  <a:pt x="165" y="327"/>
                </a:cubicBezTo>
                <a:cubicBezTo>
                  <a:pt x="123" y="380"/>
                  <a:pt x="123" y="380"/>
                  <a:pt x="123" y="380"/>
                </a:cubicBezTo>
                <a:cubicBezTo>
                  <a:pt x="105" y="369"/>
                  <a:pt x="105" y="369"/>
                  <a:pt x="105" y="369"/>
                </a:cubicBezTo>
                <a:cubicBezTo>
                  <a:pt x="181" y="209"/>
                  <a:pt x="181" y="209"/>
                  <a:pt x="181" y="209"/>
                </a:cubicBezTo>
                <a:cubicBezTo>
                  <a:pt x="58" y="206"/>
                  <a:pt x="58" y="206"/>
                  <a:pt x="58" y="206"/>
                </a:cubicBezTo>
                <a:cubicBezTo>
                  <a:pt x="23" y="249"/>
                  <a:pt x="23" y="249"/>
                  <a:pt x="23" y="249"/>
                </a:cubicBezTo>
                <a:cubicBezTo>
                  <a:pt x="0" y="249"/>
                  <a:pt x="0" y="249"/>
                  <a:pt x="0" y="249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0" y="131"/>
                  <a:pt x="0" y="131"/>
                  <a:pt x="0" y="131"/>
                </a:cubicBezTo>
                <a:cubicBezTo>
                  <a:pt x="23" y="131"/>
                  <a:pt x="23" y="131"/>
                  <a:pt x="23" y="131"/>
                </a:cubicBezTo>
                <a:cubicBezTo>
                  <a:pt x="58" y="174"/>
                  <a:pt x="58" y="174"/>
                  <a:pt x="58" y="174"/>
                </a:cubicBezTo>
                <a:cubicBezTo>
                  <a:pt x="181" y="171"/>
                  <a:pt x="181" y="171"/>
                  <a:pt x="181" y="171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23" y="0"/>
                  <a:pt x="123" y="0"/>
                  <a:pt x="123" y="0"/>
                </a:cubicBezTo>
                <a:cubicBezTo>
                  <a:pt x="165" y="53"/>
                  <a:pt x="165" y="53"/>
                  <a:pt x="165" y="53"/>
                </a:cubicBezTo>
                <a:cubicBezTo>
                  <a:pt x="197" y="53"/>
                  <a:pt x="197" y="53"/>
                  <a:pt x="197" y="53"/>
                </a:cubicBezTo>
                <a:cubicBezTo>
                  <a:pt x="202" y="53"/>
                  <a:pt x="207" y="58"/>
                  <a:pt x="207" y="63"/>
                </a:cubicBezTo>
                <a:cubicBezTo>
                  <a:pt x="207" y="69"/>
                  <a:pt x="202" y="73"/>
                  <a:pt x="197" y="73"/>
                </a:cubicBezTo>
                <a:cubicBezTo>
                  <a:pt x="180" y="73"/>
                  <a:pt x="180" y="73"/>
                  <a:pt x="180" y="73"/>
                </a:cubicBezTo>
                <a:cubicBezTo>
                  <a:pt x="206" y="106"/>
                  <a:pt x="206" y="106"/>
                  <a:pt x="206" y="106"/>
                </a:cubicBezTo>
                <a:cubicBezTo>
                  <a:pt x="229" y="106"/>
                  <a:pt x="229" y="106"/>
                  <a:pt x="229" y="106"/>
                </a:cubicBezTo>
                <a:cubicBezTo>
                  <a:pt x="235" y="106"/>
                  <a:pt x="239" y="110"/>
                  <a:pt x="239" y="116"/>
                </a:cubicBezTo>
                <a:cubicBezTo>
                  <a:pt x="239" y="121"/>
                  <a:pt x="235" y="126"/>
                  <a:pt x="229" y="126"/>
                </a:cubicBezTo>
                <a:cubicBezTo>
                  <a:pt x="222" y="126"/>
                  <a:pt x="222" y="126"/>
                  <a:pt x="222" y="126"/>
                </a:cubicBezTo>
                <a:cubicBezTo>
                  <a:pt x="255" y="169"/>
                  <a:pt x="255" y="169"/>
                  <a:pt x="255" y="169"/>
                </a:cubicBezTo>
                <a:cubicBezTo>
                  <a:pt x="308" y="167"/>
                  <a:pt x="308" y="167"/>
                  <a:pt x="308" y="167"/>
                </a:cubicBezTo>
                <a:cubicBezTo>
                  <a:pt x="324" y="167"/>
                  <a:pt x="339" y="169"/>
                  <a:pt x="350" y="174"/>
                </a:cubicBezTo>
                <a:cubicBezTo>
                  <a:pt x="358" y="177"/>
                  <a:pt x="364" y="181"/>
                  <a:pt x="366" y="186"/>
                </a:cubicBezTo>
                <a:cubicBezTo>
                  <a:pt x="366" y="186"/>
                  <a:pt x="366" y="186"/>
                  <a:pt x="366" y="186"/>
                </a:cubicBezTo>
                <a:cubicBezTo>
                  <a:pt x="366" y="187"/>
                  <a:pt x="366" y="187"/>
                  <a:pt x="366" y="187"/>
                </a:cubicBezTo>
                <a:cubicBezTo>
                  <a:pt x="367" y="187"/>
                  <a:pt x="367" y="188"/>
                  <a:pt x="367" y="189"/>
                </a:cubicBezTo>
                <a:cubicBezTo>
                  <a:pt x="367" y="189"/>
                  <a:pt x="367" y="190"/>
                  <a:pt x="367" y="1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矩形 29"/>
          <p:cNvSpPr/>
          <p:nvPr/>
        </p:nvSpPr>
        <p:spPr>
          <a:xfrm>
            <a:off x="4037158" y="5693519"/>
            <a:ext cx="424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2692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7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9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9" grpId="0" animBg="1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70340" y="2933732"/>
            <a:ext cx="1016000" cy="1016000"/>
            <a:chOff x="1244940" y="1409732"/>
            <a:chExt cx="1016000" cy="1016000"/>
          </a:xfrm>
        </p:grpSpPr>
        <p:sp>
          <p:nvSpPr>
            <p:cNvPr id="3" name="菱形 2"/>
            <p:cNvSpPr/>
            <p:nvPr/>
          </p:nvSpPr>
          <p:spPr>
            <a:xfrm>
              <a:off x="1244940" y="1409732"/>
              <a:ext cx="1016000" cy="1016000"/>
            </a:xfrm>
            <a:prstGeom prst="diamond">
              <a:avLst/>
            </a:prstGeom>
            <a:solidFill>
              <a:srgbClr val="61BF9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KSO_Shape"/>
            <p:cNvSpPr>
              <a:spLocks/>
            </p:cNvSpPr>
            <p:nvPr/>
          </p:nvSpPr>
          <p:spPr bwMode="auto">
            <a:xfrm flipH="1">
              <a:off x="1601069" y="1621611"/>
              <a:ext cx="303742" cy="520700"/>
            </a:xfrm>
            <a:custGeom>
              <a:avLst/>
              <a:gdLst/>
              <a:ahLst/>
              <a:cxnLst/>
              <a:rect l="0" t="0" r="r" b="b"/>
              <a:pathLst>
                <a:path w="920750" h="1579563">
                  <a:moveTo>
                    <a:pt x="125066" y="1371600"/>
                  </a:moveTo>
                  <a:lnTo>
                    <a:pt x="218375" y="1371600"/>
                  </a:lnTo>
                  <a:lnTo>
                    <a:pt x="218375" y="1430882"/>
                  </a:lnTo>
                  <a:lnTo>
                    <a:pt x="702692" y="1430882"/>
                  </a:lnTo>
                  <a:lnTo>
                    <a:pt x="702692" y="1371600"/>
                  </a:lnTo>
                  <a:lnTo>
                    <a:pt x="795684" y="1371600"/>
                  </a:lnTo>
                  <a:lnTo>
                    <a:pt x="795684" y="1430882"/>
                  </a:lnTo>
                  <a:lnTo>
                    <a:pt x="869950" y="1430882"/>
                  </a:lnTo>
                  <a:lnTo>
                    <a:pt x="869950" y="1523768"/>
                  </a:lnTo>
                  <a:lnTo>
                    <a:pt x="795684" y="1523768"/>
                  </a:lnTo>
                  <a:lnTo>
                    <a:pt x="795684" y="1579563"/>
                  </a:lnTo>
                  <a:lnTo>
                    <a:pt x="702692" y="1579563"/>
                  </a:lnTo>
                  <a:lnTo>
                    <a:pt x="702692" y="1523768"/>
                  </a:lnTo>
                  <a:lnTo>
                    <a:pt x="218375" y="1523768"/>
                  </a:lnTo>
                  <a:lnTo>
                    <a:pt x="218375" y="1579563"/>
                  </a:lnTo>
                  <a:lnTo>
                    <a:pt x="125066" y="1579563"/>
                  </a:lnTo>
                  <a:lnTo>
                    <a:pt x="125066" y="1523768"/>
                  </a:lnTo>
                  <a:lnTo>
                    <a:pt x="50800" y="1523768"/>
                  </a:lnTo>
                  <a:lnTo>
                    <a:pt x="50800" y="1430882"/>
                  </a:lnTo>
                  <a:lnTo>
                    <a:pt x="125066" y="1430882"/>
                  </a:lnTo>
                  <a:lnTo>
                    <a:pt x="125066" y="1371600"/>
                  </a:lnTo>
                  <a:close/>
                  <a:moveTo>
                    <a:pt x="125066" y="1176338"/>
                  </a:moveTo>
                  <a:lnTo>
                    <a:pt x="218375" y="1176338"/>
                  </a:lnTo>
                  <a:lnTo>
                    <a:pt x="218375" y="1242271"/>
                  </a:lnTo>
                  <a:lnTo>
                    <a:pt x="702692" y="1242271"/>
                  </a:lnTo>
                  <a:lnTo>
                    <a:pt x="702692" y="1176338"/>
                  </a:lnTo>
                  <a:lnTo>
                    <a:pt x="795684" y="1176338"/>
                  </a:lnTo>
                  <a:lnTo>
                    <a:pt x="795684" y="1242271"/>
                  </a:lnTo>
                  <a:lnTo>
                    <a:pt x="869950" y="1242271"/>
                  </a:lnTo>
                  <a:lnTo>
                    <a:pt x="869950" y="1335088"/>
                  </a:lnTo>
                  <a:lnTo>
                    <a:pt x="50800" y="1335088"/>
                  </a:lnTo>
                  <a:lnTo>
                    <a:pt x="50800" y="1242271"/>
                  </a:lnTo>
                  <a:lnTo>
                    <a:pt x="125066" y="1242271"/>
                  </a:lnTo>
                  <a:lnTo>
                    <a:pt x="125066" y="1176338"/>
                  </a:lnTo>
                  <a:close/>
                  <a:moveTo>
                    <a:pt x="0" y="561975"/>
                  </a:moveTo>
                  <a:lnTo>
                    <a:pt x="74218" y="561975"/>
                  </a:lnTo>
                  <a:lnTo>
                    <a:pt x="74218" y="668020"/>
                  </a:lnTo>
                  <a:lnTo>
                    <a:pt x="74535" y="673418"/>
                  </a:lnTo>
                  <a:lnTo>
                    <a:pt x="75487" y="678815"/>
                  </a:lnTo>
                  <a:lnTo>
                    <a:pt x="76756" y="683578"/>
                  </a:lnTo>
                  <a:lnTo>
                    <a:pt x="78659" y="688658"/>
                  </a:lnTo>
                  <a:lnTo>
                    <a:pt x="80879" y="693420"/>
                  </a:lnTo>
                  <a:lnTo>
                    <a:pt x="83416" y="697548"/>
                  </a:lnTo>
                  <a:lnTo>
                    <a:pt x="86588" y="701675"/>
                  </a:lnTo>
                  <a:lnTo>
                    <a:pt x="89760" y="705485"/>
                  </a:lnTo>
                  <a:lnTo>
                    <a:pt x="93566" y="708660"/>
                  </a:lnTo>
                  <a:lnTo>
                    <a:pt x="97689" y="711835"/>
                  </a:lnTo>
                  <a:lnTo>
                    <a:pt x="101812" y="714375"/>
                  </a:lnTo>
                  <a:lnTo>
                    <a:pt x="106570" y="716598"/>
                  </a:lnTo>
                  <a:lnTo>
                    <a:pt x="111645" y="718503"/>
                  </a:lnTo>
                  <a:lnTo>
                    <a:pt x="116402" y="719773"/>
                  </a:lnTo>
                  <a:lnTo>
                    <a:pt x="121794" y="720725"/>
                  </a:lnTo>
                  <a:lnTo>
                    <a:pt x="127186" y="721043"/>
                  </a:lnTo>
                  <a:lnTo>
                    <a:pt x="793881" y="721043"/>
                  </a:lnTo>
                  <a:lnTo>
                    <a:pt x="798956" y="720725"/>
                  </a:lnTo>
                  <a:lnTo>
                    <a:pt x="804348" y="719773"/>
                  </a:lnTo>
                  <a:lnTo>
                    <a:pt x="809423" y="718503"/>
                  </a:lnTo>
                  <a:lnTo>
                    <a:pt x="814180" y="716598"/>
                  </a:lnTo>
                  <a:lnTo>
                    <a:pt x="818938" y="714375"/>
                  </a:lnTo>
                  <a:lnTo>
                    <a:pt x="823061" y="711835"/>
                  </a:lnTo>
                  <a:lnTo>
                    <a:pt x="827501" y="708660"/>
                  </a:lnTo>
                  <a:lnTo>
                    <a:pt x="830990" y="705485"/>
                  </a:lnTo>
                  <a:lnTo>
                    <a:pt x="834479" y="701675"/>
                  </a:lnTo>
                  <a:lnTo>
                    <a:pt x="837651" y="697548"/>
                  </a:lnTo>
                  <a:lnTo>
                    <a:pt x="840188" y="693420"/>
                  </a:lnTo>
                  <a:lnTo>
                    <a:pt x="842409" y="688658"/>
                  </a:lnTo>
                  <a:lnTo>
                    <a:pt x="844312" y="683578"/>
                  </a:lnTo>
                  <a:lnTo>
                    <a:pt x="845580" y="678815"/>
                  </a:lnTo>
                  <a:lnTo>
                    <a:pt x="846215" y="673418"/>
                  </a:lnTo>
                  <a:lnTo>
                    <a:pt x="846532" y="668020"/>
                  </a:lnTo>
                  <a:lnTo>
                    <a:pt x="846532" y="561975"/>
                  </a:lnTo>
                  <a:lnTo>
                    <a:pt x="920750" y="561975"/>
                  </a:lnTo>
                  <a:lnTo>
                    <a:pt x="920750" y="741998"/>
                  </a:lnTo>
                  <a:lnTo>
                    <a:pt x="920750" y="798195"/>
                  </a:lnTo>
                  <a:lnTo>
                    <a:pt x="920750" y="932180"/>
                  </a:lnTo>
                  <a:lnTo>
                    <a:pt x="820841" y="932180"/>
                  </a:lnTo>
                  <a:lnTo>
                    <a:pt x="819255" y="925830"/>
                  </a:lnTo>
                  <a:lnTo>
                    <a:pt x="816718" y="920115"/>
                  </a:lnTo>
                  <a:lnTo>
                    <a:pt x="814180" y="914400"/>
                  </a:lnTo>
                  <a:lnTo>
                    <a:pt x="811326" y="909320"/>
                  </a:lnTo>
                  <a:lnTo>
                    <a:pt x="807520" y="904240"/>
                  </a:lnTo>
                  <a:lnTo>
                    <a:pt x="804031" y="899795"/>
                  </a:lnTo>
                  <a:lnTo>
                    <a:pt x="799590" y="895350"/>
                  </a:lnTo>
                  <a:lnTo>
                    <a:pt x="795150" y="891540"/>
                  </a:lnTo>
                  <a:lnTo>
                    <a:pt x="790075" y="887730"/>
                  </a:lnTo>
                  <a:lnTo>
                    <a:pt x="785318" y="884555"/>
                  </a:lnTo>
                  <a:lnTo>
                    <a:pt x="779608" y="881698"/>
                  </a:lnTo>
                  <a:lnTo>
                    <a:pt x="773899" y="879475"/>
                  </a:lnTo>
                  <a:lnTo>
                    <a:pt x="768190" y="877570"/>
                  </a:lnTo>
                  <a:lnTo>
                    <a:pt x="762164" y="876300"/>
                  </a:lnTo>
                  <a:lnTo>
                    <a:pt x="755503" y="875665"/>
                  </a:lnTo>
                  <a:lnTo>
                    <a:pt x="749160" y="875348"/>
                  </a:lnTo>
                  <a:lnTo>
                    <a:pt x="741548" y="875665"/>
                  </a:lnTo>
                  <a:lnTo>
                    <a:pt x="734253" y="876618"/>
                  </a:lnTo>
                  <a:lnTo>
                    <a:pt x="727275" y="878523"/>
                  </a:lnTo>
                  <a:lnTo>
                    <a:pt x="720615" y="880745"/>
                  </a:lnTo>
                  <a:lnTo>
                    <a:pt x="713954" y="884238"/>
                  </a:lnTo>
                  <a:lnTo>
                    <a:pt x="707928" y="887730"/>
                  </a:lnTo>
                  <a:lnTo>
                    <a:pt x="702536" y="892175"/>
                  </a:lnTo>
                  <a:lnTo>
                    <a:pt x="697144" y="896620"/>
                  </a:lnTo>
                  <a:lnTo>
                    <a:pt x="692069" y="902018"/>
                  </a:lnTo>
                  <a:lnTo>
                    <a:pt x="687946" y="907733"/>
                  </a:lnTo>
                  <a:lnTo>
                    <a:pt x="684140" y="913765"/>
                  </a:lnTo>
                  <a:lnTo>
                    <a:pt x="681285" y="920115"/>
                  </a:lnTo>
                  <a:lnTo>
                    <a:pt x="678748" y="927100"/>
                  </a:lnTo>
                  <a:lnTo>
                    <a:pt x="676845" y="934085"/>
                  </a:lnTo>
                  <a:lnTo>
                    <a:pt x="675576" y="941705"/>
                  </a:lnTo>
                  <a:lnTo>
                    <a:pt x="675259" y="949008"/>
                  </a:lnTo>
                  <a:lnTo>
                    <a:pt x="675576" y="956628"/>
                  </a:lnTo>
                  <a:lnTo>
                    <a:pt x="676845" y="963930"/>
                  </a:lnTo>
                  <a:lnTo>
                    <a:pt x="678748" y="970915"/>
                  </a:lnTo>
                  <a:lnTo>
                    <a:pt x="681285" y="977900"/>
                  </a:lnTo>
                  <a:lnTo>
                    <a:pt x="684140" y="984251"/>
                  </a:lnTo>
                  <a:lnTo>
                    <a:pt x="687946" y="990601"/>
                  </a:lnTo>
                  <a:lnTo>
                    <a:pt x="692069" y="995998"/>
                  </a:lnTo>
                  <a:lnTo>
                    <a:pt x="697144" y="1001396"/>
                  </a:lnTo>
                  <a:lnTo>
                    <a:pt x="702536" y="1006158"/>
                  </a:lnTo>
                  <a:lnTo>
                    <a:pt x="707928" y="1010286"/>
                  </a:lnTo>
                  <a:lnTo>
                    <a:pt x="713954" y="1013778"/>
                  </a:lnTo>
                  <a:lnTo>
                    <a:pt x="720615" y="1017271"/>
                  </a:lnTo>
                  <a:lnTo>
                    <a:pt x="727275" y="1019493"/>
                  </a:lnTo>
                  <a:lnTo>
                    <a:pt x="734253" y="1021398"/>
                  </a:lnTo>
                  <a:lnTo>
                    <a:pt x="741548" y="1022668"/>
                  </a:lnTo>
                  <a:lnTo>
                    <a:pt x="749160" y="1022986"/>
                  </a:lnTo>
                  <a:lnTo>
                    <a:pt x="755503" y="1022668"/>
                  </a:lnTo>
                  <a:lnTo>
                    <a:pt x="761530" y="1021716"/>
                  </a:lnTo>
                  <a:lnTo>
                    <a:pt x="767239" y="1020446"/>
                  </a:lnTo>
                  <a:lnTo>
                    <a:pt x="773265" y="1018858"/>
                  </a:lnTo>
                  <a:lnTo>
                    <a:pt x="778974" y="1016636"/>
                  </a:lnTo>
                  <a:lnTo>
                    <a:pt x="784049" y="1013778"/>
                  </a:lnTo>
                  <a:lnTo>
                    <a:pt x="789124" y="1010921"/>
                  </a:lnTo>
                  <a:lnTo>
                    <a:pt x="793881" y="1007746"/>
                  </a:lnTo>
                  <a:lnTo>
                    <a:pt x="798322" y="1003936"/>
                  </a:lnTo>
                  <a:lnTo>
                    <a:pt x="802762" y="999808"/>
                  </a:lnTo>
                  <a:lnTo>
                    <a:pt x="806251" y="995363"/>
                  </a:lnTo>
                  <a:lnTo>
                    <a:pt x="810057" y="990601"/>
                  </a:lnTo>
                  <a:lnTo>
                    <a:pt x="812912" y="985521"/>
                  </a:lnTo>
                  <a:lnTo>
                    <a:pt x="815449" y="980123"/>
                  </a:lnTo>
                  <a:lnTo>
                    <a:pt x="817986" y="975043"/>
                  </a:lnTo>
                  <a:lnTo>
                    <a:pt x="819889" y="969010"/>
                  </a:lnTo>
                  <a:lnTo>
                    <a:pt x="920750" y="969010"/>
                  </a:lnTo>
                  <a:lnTo>
                    <a:pt x="920750" y="986156"/>
                  </a:lnTo>
                  <a:lnTo>
                    <a:pt x="920750" y="994411"/>
                  </a:lnTo>
                  <a:lnTo>
                    <a:pt x="920116" y="1002348"/>
                  </a:lnTo>
                  <a:lnTo>
                    <a:pt x="919164" y="1010286"/>
                  </a:lnTo>
                  <a:lnTo>
                    <a:pt x="917895" y="1018223"/>
                  </a:lnTo>
                  <a:lnTo>
                    <a:pt x="915675" y="1025843"/>
                  </a:lnTo>
                  <a:lnTo>
                    <a:pt x="913772" y="1033463"/>
                  </a:lnTo>
                  <a:lnTo>
                    <a:pt x="911235" y="1040766"/>
                  </a:lnTo>
                  <a:lnTo>
                    <a:pt x="908697" y="1048068"/>
                  </a:lnTo>
                  <a:lnTo>
                    <a:pt x="905209" y="1054736"/>
                  </a:lnTo>
                  <a:lnTo>
                    <a:pt x="901720" y="1061721"/>
                  </a:lnTo>
                  <a:lnTo>
                    <a:pt x="897914" y="1068388"/>
                  </a:lnTo>
                  <a:lnTo>
                    <a:pt x="893790" y="1074738"/>
                  </a:lnTo>
                  <a:lnTo>
                    <a:pt x="889350" y="1081088"/>
                  </a:lnTo>
                  <a:lnTo>
                    <a:pt x="884910" y="1086803"/>
                  </a:lnTo>
                  <a:lnTo>
                    <a:pt x="879835" y="1092518"/>
                  </a:lnTo>
                  <a:lnTo>
                    <a:pt x="874443" y="1098233"/>
                  </a:lnTo>
                  <a:lnTo>
                    <a:pt x="869051" y="1103313"/>
                  </a:lnTo>
                  <a:lnTo>
                    <a:pt x="863342" y="1108393"/>
                  </a:lnTo>
                  <a:lnTo>
                    <a:pt x="857316" y="1113156"/>
                  </a:lnTo>
                  <a:lnTo>
                    <a:pt x="851289" y="1117601"/>
                  </a:lnTo>
                  <a:lnTo>
                    <a:pt x="844629" y="1121728"/>
                  </a:lnTo>
                  <a:lnTo>
                    <a:pt x="837968" y="1125538"/>
                  </a:lnTo>
                  <a:lnTo>
                    <a:pt x="831308" y="1128713"/>
                  </a:lnTo>
                  <a:lnTo>
                    <a:pt x="824013" y="1132206"/>
                  </a:lnTo>
                  <a:lnTo>
                    <a:pt x="817035" y="1134746"/>
                  </a:lnTo>
                  <a:lnTo>
                    <a:pt x="809740" y="1137286"/>
                  </a:lnTo>
                  <a:lnTo>
                    <a:pt x="802445" y="1139508"/>
                  </a:lnTo>
                  <a:lnTo>
                    <a:pt x="794516" y="1141413"/>
                  </a:lnTo>
                  <a:lnTo>
                    <a:pt x="786903" y="1142683"/>
                  </a:lnTo>
                  <a:lnTo>
                    <a:pt x="778974" y="1143636"/>
                  </a:lnTo>
                  <a:lnTo>
                    <a:pt x="771045" y="1144271"/>
                  </a:lnTo>
                  <a:lnTo>
                    <a:pt x="762798" y="1144588"/>
                  </a:lnTo>
                  <a:lnTo>
                    <a:pt x="157952" y="1144588"/>
                  </a:lnTo>
                  <a:lnTo>
                    <a:pt x="150022" y="1144271"/>
                  </a:lnTo>
                  <a:lnTo>
                    <a:pt x="141776" y="1143636"/>
                  </a:lnTo>
                  <a:lnTo>
                    <a:pt x="133847" y="1142683"/>
                  </a:lnTo>
                  <a:lnTo>
                    <a:pt x="126234" y="1141413"/>
                  </a:lnTo>
                  <a:lnTo>
                    <a:pt x="118305" y="1139508"/>
                  </a:lnTo>
                  <a:lnTo>
                    <a:pt x="111327" y="1137286"/>
                  </a:lnTo>
                  <a:lnTo>
                    <a:pt x="103715" y="1134746"/>
                  </a:lnTo>
                  <a:lnTo>
                    <a:pt x="96737" y="1132206"/>
                  </a:lnTo>
                  <a:lnTo>
                    <a:pt x="89442" y="1128713"/>
                  </a:lnTo>
                  <a:lnTo>
                    <a:pt x="82782" y="1125538"/>
                  </a:lnTo>
                  <a:lnTo>
                    <a:pt x="76121" y="1121728"/>
                  </a:lnTo>
                  <a:lnTo>
                    <a:pt x="69778" y="1117601"/>
                  </a:lnTo>
                  <a:lnTo>
                    <a:pt x="63434" y="1113156"/>
                  </a:lnTo>
                  <a:lnTo>
                    <a:pt x="57408" y="1108393"/>
                  </a:lnTo>
                  <a:lnTo>
                    <a:pt x="51699" y="1103313"/>
                  </a:lnTo>
                  <a:lnTo>
                    <a:pt x="46307" y="1098233"/>
                  </a:lnTo>
                  <a:lnTo>
                    <a:pt x="40915" y="1092518"/>
                  </a:lnTo>
                  <a:lnTo>
                    <a:pt x="35840" y="1086803"/>
                  </a:lnTo>
                  <a:lnTo>
                    <a:pt x="31400" y="1081088"/>
                  </a:lnTo>
                  <a:lnTo>
                    <a:pt x="26960" y="1074738"/>
                  </a:lnTo>
                  <a:lnTo>
                    <a:pt x="22836" y="1068388"/>
                  </a:lnTo>
                  <a:lnTo>
                    <a:pt x="19030" y="1061721"/>
                  </a:lnTo>
                  <a:lnTo>
                    <a:pt x="15541" y="1054736"/>
                  </a:lnTo>
                  <a:lnTo>
                    <a:pt x="12370" y="1048068"/>
                  </a:lnTo>
                  <a:lnTo>
                    <a:pt x="9515" y="1040766"/>
                  </a:lnTo>
                  <a:lnTo>
                    <a:pt x="6978" y="1033463"/>
                  </a:lnTo>
                  <a:lnTo>
                    <a:pt x="5075" y="1025843"/>
                  </a:lnTo>
                  <a:lnTo>
                    <a:pt x="3172" y="1018223"/>
                  </a:lnTo>
                  <a:lnTo>
                    <a:pt x="1586" y="1010286"/>
                  </a:lnTo>
                  <a:lnTo>
                    <a:pt x="634" y="1002348"/>
                  </a:lnTo>
                  <a:lnTo>
                    <a:pt x="0" y="994411"/>
                  </a:lnTo>
                  <a:lnTo>
                    <a:pt x="0" y="986156"/>
                  </a:lnTo>
                  <a:lnTo>
                    <a:pt x="0" y="969010"/>
                  </a:lnTo>
                  <a:lnTo>
                    <a:pt x="100861" y="969010"/>
                  </a:lnTo>
                  <a:lnTo>
                    <a:pt x="103081" y="975043"/>
                  </a:lnTo>
                  <a:lnTo>
                    <a:pt x="105301" y="980123"/>
                  </a:lnTo>
                  <a:lnTo>
                    <a:pt x="107838" y="985521"/>
                  </a:lnTo>
                  <a:lnTo>
                    <a:pt x="111010" y="990601"/>
                  </a:lnTo>
                  <a:lnTo>
                    <a:pt x="114499" y="995363"/>
                  </a:lnTo>
                  <a:lnTo>
                    <a:pt x="117988" y="999808"/>
                  </a:lnTo>
                  <a:lnTo>
                    <a:pt x="122428" y="1003936"/>
                  </a:lnTo>
                  <a:lnTo>
                    <a:pt x="127186" y="1007746"/>
                  </a:lnTo>
                  <a:lnTo>
                    <a:pt x="131626" y="1010921"/>
                  </a:lnTo>
                  <a:lnTo>
                    <a:pt x="136701" y="1013778"/>
                  </a:lnTo>
                  <a:lnTo>
                    <a:pt x="142093" y="1016636"/>
                  </a:lnTo>
                  <a:lnTo>
                    <a:pt x="147485" y="1018858"/>
                  </a:lnTo>
                  <a:lnTo>
                    <a:pt x="153511" y="1020446"/>
                  </a:lnTo>
                  <a:lnTo>
                    <a:pt x="159220" y="1021716"/>
                  </a:lnTo>
                  <a:lnTo>
                    <a:pt x="165247" y="1022668"/>
                  </a:lnTo>
                  <a:lnTo>
                    <a:pt x="171590" y="1022986"/>
                  </a:lnTo>
                  <a:lnTo>
                    <a:pt x="179202" y="1022668"/>
                  </a:lnTo>
                  <a:lnTo>
                    <a:pt x="186497" y="1021398"/>
                  </a:lnTo>
                  <a:lnTo>
                    <a:pt x="193792" y="1019493"/>
                  </a:lnTo>
                  <a:lnTo>
                    <a:pt x="200135" y="1017271"/>
                  </a:lnTo>
                  <a:lnTo>
                    <a:pt x="206796" y="1013778"/>
                  </a:lnTo>
                  <a:lnTo>
                    <a:pt x="212822" y="1010286"/>
                  </a:lnTo>
                  <a:lnTo>
                    <a:pt x="218849" y="1006158"/>
                  </a:lnTo>
                  <a:lnTo>
                    <a:pt x="223923" y="1001396"/>
                  </a:lnTo>
                  <a:lnTo>
                    <a:pt x="228681" y="995998"/>
                  </a:lnTo>
                  <a:lnTo>
                    <a:pt x="232804" y="990601"/>
                  </a:lnTo>
                  <a:lnTo>
                    <a:pt x="236610" y="984251"/>
                  </a:lnTo>
                  <a:lnTo>
                    <a:pt x="239782" y="977900"/>
                  </a:lnTo>
                  <a:lnTo>
                    <a:pt x="242319" y="970915"/>
                  </a:lnTo>
                  <a:lnTo>
                    <a:pt x="244222" y="963930"/>
                  </a:lnTo>
                  <a:lnTo>
                    <a:pt x="245174" y="956628"/>
                  </a:lnTo>
                  <a:lnTo>
                    <a:pt x="245491" y="949008"/>
                  </a:lnTo>
                  <a:lnTo>
                    <a:pt x="245174" y="941705"/>
                  </a:lnTo>
                  <a:lnTo>
                    <a:pt x="244222" y="934085"/>
                  </a:lnTo>
                  <a:lnTo>
                    <a:pt x="242319" y="927100"/>
                  </a:lnTo>
                  <a:lnTo>
                    <a:pt x="239782" y="920115"/>
                  </a:lnTo>
                  <a:lnTo>
                    <a:pt x="236610" y="913765"/>
                  </a:lnTo>
                  <a:lnTo>
                    <a:pt x="232804" y="907733"/>
                  </a:lnTo>
                  <a:lnTo>
                    <a:pt x="228681" y="902018"/>
                  </a:lnTo>
                  <a:lnTo>
                    <a:pt x="223923" y="896620"/>
                  </a:lnTo>
                  <a:lnTo>
                    <a:pt x="218849" y="892175"/>
                  </a:lnTo>
                  <a:lnTo>
                    <a:pt x="212822" y="887730"/>
                  </a:lnTo>
                  <a:lnTo>
                    <a:pt x="206796" y="884238"/>
                  </a:lnTo>
                  <a:lnTo>
                    <a:pt x="200135" y="880745"/>
                  </a:lnTo>
                  <a:lnTo>
                    <a:pt x="193792" y="878523"/>
                  </a:lnTo>
                  <a:lnTo>
                    <a:pt x="186497" y="876618"/>
                  </a:lnTo>
                  <a:lnTo>
                    <a:pt x="179202" y="875665"/>
                  </a:lnTo>
                  <a:lnTo>
                    <a:pt x="171590" y="875348"/>
                  </a:lnTo>
                  <a:lnTo>
                    <a:pt x="165247" y="875665"/>
                  </a:lnTo>
                  <a:lnTo>
                    <a:pt x="158903" y="876300"/>
                  </a:lnTo>
                  <a:lnTo>
                    <a:pt x="152877" y="877570"/>
                  </a:lnTo>
                  <a:lnTo>
                    <a:pt x="146851" y="879475"/>
                  </a:lnTo>
                  <a:lnTo>
                    <a:pt x="141141" y="881698"/>
                  </a:lnTo>
                  <a:lnTo>
                    <a:pt x="135750" y="884555"/>
                  </a:lnTo>
                  <a:lnTo>
                    <a:pt x="130675" y="887730"/>
                  </a:lnTo>
                  <a:lnTo>
                    <a:pt x="125600" y="891540"/>
                  </a:lnTo>
                  <a:lnTo>
                    <a:pt x="121160" y="895350"/>
                  </a:lnTo>
                  <a:lnTo>
                    <a:pt x="116719" y="899795"/>
                  </a:lnTo>
                  <a:lnTo>
                    <a:pt x="113230" y="904240"/>
                  </a:lnTo>
                  <a:lnTo>
                    <a:pt x="109424" y="909320"/>
                  </a:lnTo>
                  <a:lnTo>
                    <a:pt x="106570" y="914400"/>
                  </a:lnTo>
                  <a:lnTo>
                    <a:pt x="104032" y="920115"/>
                  </a:lnTo>
                  <a:lnTo>
                    <a:pt x="101495" y="925830"/>
                  </a:lnTo>
                  <a:lnTo>
                    <a:pt x="99909" y="932180"/>
                  </a:lnTo>
                  <a:lnTo>
                    <a:pt x="0" y="932180"/>
                  </a:lnTo>
                  <a:lnTo>
                    <a:pt x="0" y="798195"/>
                  </a:lnTo>
                  <a:lnTo>
                    <a:pt x="0" y="741998"/>
                  </a:lnTo>
                  <a:lnTo>
                    <a:pt x="0" y="561975"/>
                  </a:lnTo>
                  <a:close/>
                  <a:moveTo>
                    <a:pt x="150022" y="166688"/>
                  </a:moveTo>
                  <a:lnTo>
                    <a:pt x="157952" y="166688"/>
                  </a:lnTo>
                  <a:lnTo>
                    <a:pt x="762798" y="166688"/>
                  </a:lnTo>
                  <a:lnTo>
                    <a:pt x="771045" y="166688"/>
                  </a:lnTo>
                  <a:lnTo>
                    <a:pt x="778974" y="167323"/>
                  </a:lnTo>
                  <a:lnTo>
                    <a:pt x="786903" y="168274"/>
                  </a:lnTo>
                  <a:lnTo>
                    <a:pt x="794516" y="169860"/>
                  </a:lnTo>
                  <a:lnTo>
                    <a:pt x="802445" y="171446"/>
                  </a:lnTo>
                  <a:lnTo>
                    <a:pt x="809740" y="173350"/>
                  </a:lnTo>
                  <a:lnTo>
                    <a:pt x="817035" y="176205"/>
                  </a:lnTo>
                  <a:lnTo>
                    <a:pt x="824013" y="178742"/>
                  </a:lnTo>
                  <a:lnTo>
                    <a:pt x="831308" y="181915"/>
                  </a:lnTo>
                  <a:lnTo>
                    <a:pt x="837968" y="185721"/>
                  </a:lnTo>
                  <a:lnTo>
                    <a:pt x="844629" y="189211"/>
                  </a:lnTo>
                  <a:lnTo>
                    <a:pt x="851289" y="193652"/>
                  </a:lnTo>
                  <a:lnTo>
                    <a:pt x="857316" y="197776"/>
                  </a:lnTo>
                  <a:lnTo>
                    <a:pt x="863342" y="202534"/>
                  </a:lnTo>
                  <a:lnTo>
                    <a:pt x="869051" y="207609"/>
                  </a:lnTo>
                  <a:lnTo>
                    <a:pt x="874443" y="212685"/>
                  </a:lnTo>
                  <a:lnTo>
                    <a:pt x="879835" y="218395"/>
                  </a:lnTo>
                  <a:lnTo>
                    <a:pt x="884910" y="224105"/>
                  </a:lnTo>
                  <a:lnTo>
                    <a:pt x="889350" y="229815"/>
                  </a:lnTo>
                  <a:lnTo>
                    <a:pt x="893790" y="236159"/>
                  </a:lnTo>
                  <a:lnTo>
                    <a:pt x="897914" y="242821"/>
                  </a:lnTo>
                  <a:lnTo>
                    <a:pt x="901720" y="249482"/>
                  </a:lnTo>
                  <a:lnTo>
                    <a:pt x="905209" y="255827"/>
                  </a:lnTo>
                  <a:lnTo>
                    <a:pt x="908697" y="263123"/>
                  </a:lnTo>
                  <a:lnTo>
                    <a:pt x="911235" y="270101"/>
                  </a:lnTo>
                  <a:lnTo>
                    <a:pt x="913772" y="277715"/>
                  </a:lnTo>
                  <a:lnTo>
                    <a:pt x="915675" y="285328"/>
                  </a:lnTo>
                  <a:lnTo>
                    <a:pt x="917895" y="292941"/>
                  </a:lnTo>
                  <a:lnTo>
                    <a:pt x="919164" y="300554"/>
                  </a:lnTo>
                  <a:lnTo>
                    <a:pt x="920116" y="308485"/>
                  </a:lnTo>
                  <a:lnTo>
                    <a:pt x="920750" y="316732"/>
                  </a:lnTo>
                  <a:lnTo>
                    <a:pt x="920750" y="324663"/>
                  </a:lnTo>
                  <a:lnTo>
                    <a:pt x="920750" y="523876"/>
                  </a:lnTo>
                  <a:lnTo>
                    <a:pt x="846532" y="523876"/>
                  </a:lnTo>
                  <a:lnTo>
                    <a:pt x="846532" y="409995"/>
                  </a:lnTo>
                  <a:lnTo>
                    <a:pt x="846215" y="404602"/>
                  </a:lnTo>
                  <a:lnTo>
                    <a:pt x="845580" y="399209"/>
                  </a:lnTo>
                  <a:lnTo>
                    <a:pt x="844312" y="394134"/>
                  </a:lnTo>
                  <a:lnTo>
                    <a:pt x="842409" y="389376"/>
                  </a:lnTo>
                  <a:lnTo>
                    <a:pt x="840188" y="384617"/>
                  </a:lnTo>
                  <a:lnTo>
                    <a:pt x="837651" y="380493"/>
                  </a:lnTo>
                  <a:lnTo>
                    <a:pt x="834479" y="376370"/>
                  </a:lnTo>
                  <a:lnTo>
                    <a:pt x="830990" y="372880"/>
                  </a:lnTo>
                  <a:lnTo>
                    <a:pt x="827501" y="369074"/>
                  </a:lnTo>
                  <a:lnTo>
                    <a:pt x="823061" y="366219"/>
                  </a:lnTo>
                  <a:lnTo>
                    <a:pt x="818938" y="363681"/>
                  </a:lnTo>
                  <a:lnTo>
                    <a:pt x="814180" y="361143"/>
                  </a:lnTo>
                  <a:lnTo>
                    <a:pt x="809423" y="359557"/>
                  </a:lnTo>
                  <a:lnTo>
                    <a:pt x="804348" y="358288"/>
                  </a:lnTo>
                  <a:lnTo>
                    <a:pt x="798956" y="357654"/>
                  </a:lnTo>
                  <a:lnTo>
                    <a:pt x="793881" y="357336"/>
                  </a:lnTo>
                  <a:lnTo>
                    <a:pt x="127186" y="357336"/>
                  </a:lnTo>
                  <a:lnTo>
                    <a:pt x="121794" y="357654"/>
                  </a:lnTo>
                  <a:lnTo>
                    <a:pt x="116402" y="358288"/>
                  </a:lnTo>
                  <a:lnTo>
                    <a:pt x="111645" y="359557"/>
                  </a:lnTo>
                  <a:lnTo>
                    <a:pt x="106570" y="361143"/>
                  </a:lnTo>
                  <a:lnTo>
                    <a:pt x="101812" y="363681"/>
                  </a:lnTo>
                  <a:lnTo>
                    <a:pt x="97689" y="366219"/>
                  </a:lnTo>
                  <a:lnTo>
                    <a:pt x="93566" y="369074"/>
                  </a:lnTo>
                  <a:lnTo>
                    <a:pt x="89760" y="372880"/>
                  </a:lnTo>
                  <a:lnTo>
                    <a:pt x="86588" y="376370"/>
                  </a:lnTo>
                  <a:lnTo>
                    <a:pt x="83416" y="380493"/>
                  </a:lnTo>
                  <a:lnTo>
                    <a:pt x="80879" y="384617"/>
                  </a:lnTo>
                  <a:lnTo>
                    <a:pt x="78659" y="389376"/>
                  </a:lnTo>
                  <a:lnTo>
                    <a:pt x="76756" y="394134"/>
                  </a:lnTo>
                  <a:lnTo>
                    <a:pt x="75487" y="399209"/>
                  </a:lnTo>
                  <a:lnTo>
                    <a:pt x="74535" y="404602"/>
                  </a:lnTo>
                  <a:lnTo>
                    <a:pt x="74218" y="409995"/>
                  </a:lnTo>
                  <a:lnTo>
                    <a:pt x="74218" y="523876"/>
                  </a:lnTo>
                  <a:lnTo>
                    <a:pt x="0" y="523876"/>
                  </a:lnTo>
                  <a:lnTo>
                    <a:pt x="0" y="324663"/>
                  </a:lnTo>
                  <a:lnTo>
                    <a:pt x="0" y="316732"/>
                  </a:lnTo>
                  <a:lnTo>
                    <a:pt x="634" y="308485"/>
                  </a:lnTo>
                  <a:lnTo>
                    <a:pt x="1586" y="300554"/>
                  </a:lnTo>
                  <a:lnTo>
                    <a:pt x="3172" y="292941"/>
                  </a:lnTo>
                  <a:lnTo>
                    <a:pt x="5075" y="285328"/>
                  </a:lnTo>
                  <a:lnTo>
                    <a:pt x="6978" y="277715"/>
                  </a:lnTo>
                  <a:lnTo>
                    <a:pt x="9515" y="270101"/>
                  </a:lnTo>
                  <a:lnTo>
                    <a:pt x="12370" y="263123"/>
                  </a:lnTo>
                  <a:lnTo>
                    <a:pt x="15541" y="255827"/>
                  </a:lnTo>
                  <a:lnTo>
                    <a:pt x="19030" y="249482"/>
                  </a:lnTo>
                  <a:lnTo>
                    <a:pt x="22836" y="242821"/>
                  </a:lnTo>
                  <a:lnTo>
                    <a:pt x="26960" y="236159"/>
                  </a:lnTo>
                  <a:lnTo>
                    <a:pt x="31400" y="229815"/>
                  </a:lnTo>
                  <a:lnTo>
                    <a:pt x="35840" y="224105"/>
                  </a:lnTo>
                  <a:lnTo>
                    <a:pt x="40915" y="218395"/>
                  </a:lnTo>
                  <a:lnTo>
                    <a:pt x="46307" y="212685"/>
                  </a:lnTo>
                  <a:lnTo>
                    <a:pt x="51699" y="207609"/>
                  </a:lnTo>
                  <a:lnTo>
                    <a:pt x="57408" y="202534"/>
                  </a:lnTo>
                  <a:lnTo>
                    <a:pt x="63434" y="197776"/>
                  </a:lnTo>
                  <a:lnTo>
                    <a:pt x="69778" y="193652"/>
                  </a:lnTo>
                  <a:lnTo>
                    <a:pt x="76121" y="189211"/>
                  </a:lnTo>
                  <a:lnTo>
                    <a:pt x="82782" y="185721"/>
                  </a:lnTo>
                  <a:lnTo>
                    <a:pt x="89442" y="181915"/>
                  </a:lnTo>
                  <a:lnTo>
                    <a:pt x="96737" y="178742"/>
                  </a:lnTo>
                  <a:lnTo>
                    <a:pt x="103715" y="176205"/>
                  </a:lnTo>
                  <a:lnTo>
                    <a:pt x="111327" y="173350"/>
                  </a:lnTo>
                  <a:lnTo>
                    <a:pt x="118305" y="171446"/>
                  </a:lnTo>
                  <a:lnTo>
                    <a:pt x="126234" y="169860"/>
                  </a:lnTo>
                  <a:lnTo>
                    <a:pt x="133847" y="168274"/>
                  </a:lnTo>
                  <a:lnTo>
                    <a:pt x="141776" y="167323"/>
                  </a:lnTo>
                  <a:lnTo>
                    <a:pt x="150022" y="166688"/>
                  </a:lnTo>
                  <a:close/>
                  <a:moveTo>
                    <a:pt x="551498" y="0"/>
                  </a:moveTo>
                  <a:lnTo>
                    <a:pt x="558800" y="318"/>
                  </a:lnTo>
                  <a:lnTo>
                    <a:pt x="565468" y="1588"/>
                  </a:lnTo>
                  <a:lnTo>
                    <a:pt x="572135" y="3175"/>
                  </a:lnTo>
                  <a:lnTo>
                    <a:pt x="578168" y="5398"/>
                  </a:lnTo>
                  <a:lnTo>
                    <a:pt x="584518" y="8255"/>
                  </a:lnTo>
                  <a:lnTo>
                    <a:pt x="590233" y="12065"/>
                  </a:lnTo>
                  <a:lnTo>
                    <a:pt x="595630" y="15875"/>
                  </a:lnTo>
                  <a:lnTo>
                    <a:pt x="600393" y="20320"/>
                  </a:lnTo>
                  <a:lnTo>
                    <a:pt x="604838" y="25083"/>
                  </a:lnTo>
                  <a:lnTo>
                    <a:pt x="608648" y="30480"/>
                  </a:lnTo>
                  <a:lnTo>
                    <a:pt x="612458" y="36195"/>
                  </a:lnTo>
                  <a:lnTo>
                    <a:pt x="615315" y="42228"/>
                  </a:lnTo>
                  <a:lnTo>
                    <a:pt x="617538" y="48578"/>
                  </a:lnTo>
                  <a:lnTo>
                    <a:pt x="619126" y="55245"/>
                  </a:lnTo>
                  <a:lnTo>
                    <a:pt x="620396" y="61913"/>
                  </a:lnTo>
                  <a:lnTo>
                    <a:pt x="620713" y="69215"/>
                  </a:lnTo>
                  <a:lnTo>
                    <a:pt x="620396" y="76200"/>
                  </a:lnTo>
                  <a:lnTo>
                    <a:pt x="619126" y="82868"/>
                  </a:lnTo>
                  <a:lnTo>
                    <a:pt x="617538" y="89535"/>
                  </a:lnTo>
                  <a:lnTo>
                    <a:pt x="615315" y="95885"/>
                  </a:lnTo>
                  <a:lnTo>
                    <a:pt x="612458" y="101918"/>
                  </a:lnTo>
                  <a:lnTo>
                    <a:pt x="608648" y="107633"/>
                  </a:lnTo>
                  <a:lnTo>
                    <a:pt x="604838" y="113031"/>
                  </a:lnTo>
                  <a:lnTo>
                    <a:pt x="600393" y="117793"/>
                  </a:lnTo>
                  <a:lnTo>
                    <a:pt x="595630" y="122238"/>
                  </a:lnTo>
                  <a:lnTo>
                    <a:pt x="590233" y="126366"/>
                  </a:lnTo>
                  <a:lnTo>
                    <a:pt x="584518" y="129541"/>
                  </a:lnTo>
                  <a:lnTo>
                    <a:pt x="578168" y="132398"/>
                  </a:lnTo>
                  <a:lnTo>
                    <a:pt x="572135" y="134938"/>
                  </a:lnTo>
                  <a:lnTo>
                    <a:pt x="565468" y="136526"/>
                  </a:lnTo>
                  <a:lnTo>
                    <a:pt x="558800" y="137796"/>
                  </a:lnTo>
                  <a:lnTo>
                    <a:pt x="551498" y="138113"/>
                  </a:lnTo>
                  <a:lnTo>
                    <a:pt x="544513" y="137796"/>
                  </a:lnTo>
                  <a:lnTo>
                    <a:pt x="537528" y="136526"/>
                  </a:lnTo>
                  <a:lnTo>
                    <a:pt x="531178" y="134938"/>
                  </a:lnTo>
                  <a:lnTo>
                    <a:pt x="524828" y="132398"/>
                  </a:lnTo>
                  <a:lnTo>
                    <a:pt x="518795" y="129541"/>
                  </a:lnTo>
                  <a:lnTo>
                    <a:pt x="512763" y="126366"/>
                  </a:lnTo>
                  <a:lnTo>
                    <a:pt x="507683" y="122238"/>
                  </a:lnTo>
                  <a:lnTo>
                    <a:pt x="502920" y="117793"/>
                  </a:lnTo>
                  <a:lnTo>
                    <a:pt x="498475" y="113031"/>
                  </a:lnTo>
                  <a:lnTo>
                    <a:pt x="494348" y="107633"/>
                  </a:lnTo>
                  <a:lnTo>
                    <a:pt x="491173" y="101918"/>
                  </a:lnTo>
                  <a:lnTo>
                    <a:pt x="487998" y="95885"/>
                  </a:lnTo>
                  <a:lnTo>
                    <a:pt x="485775" y="89535"/>
                  </a:lnTo>
                  <a:lnTo>
                    <a:pt x="484188" y="82868"/>
                  </a:lnTo>
                  <a:lnTo>
                    <a:pt x="482918" y="76200"/>
                  </a:lnTo>
                  <a:lnTo>
                    <a:pt x="482600" y="69215"/>
                  </a:lnTo>
                  <a:lnTo>
                    <a:pt x="482918" y="61913"/>
                  </a:lnTo>
                  <a:lnTo>
                    <a:pt x="484188" y="55245"/>
                  </a:lnTo>
                  <a:lnTo>
                    <a:pt x="485775" y="48578"/>
                  </a:lnTo>
                  <a:lnTo>
                    <a:pt x="487998" y="42228"/>
                  </a:lnTo>
                  <a:lnTo>
                    <a:pt x="491173" y="36195"/>
                  </a:lnTo>
                  <a:lnTo>
                    <a:pt x="494348" y="30480"/>
                  </a:lnTo>
                  <a:lnTo>
                    <a:pt x="498475" y="25083"/>
                  </a:lnTo>
                  <a:lnTo>
                    <a:pt x="502920" y="20320"/>
                  </a:lnTo>
                  <a:lnTo>
                    <a:pt x="507683" y="15875"/>
                  </a:lnTo>
                  <a:lnTo>
                    <a:pt x="512763" y="12065"/>
                  </a:lnTo>
                  <a:lnTo>
                    <a:pt x="518795" y="8255"/>
                  </a:lnTo>
                  <a:lnTo>
                    <a:pt x="524828" y="5398"/>
                  </a:lnTo>
                  <a:lnTo>
                    <a:pt x="531178" y="3175"/>
                  </a:lnTo>
                  <a:lnTo>
                    <a:pt x="537528" y="1588"/>
                  </a:lnTo>
                  <a:lnTo>
                    <a:pt x="544513" y="318"/>
                  </a:lnTo>
                  <a:lnTo>
                    <a:pt x="551498" y="0"/>
                  </a:lnTo>
                  <a:close/>
                  <a:moveTo>
                    <a:pt x="369094" y="0"/>
                  </a:moveTo>
                  <a:lnTo>
                    <a:pt x="376095" y="318"/>
                  </a:lnTo>
                  <a:lnTo>
                    <a:pt x="383096" y="1588"/>
                  </a:lnTo>
                  <a:lnTo>
                    <a:pt x="389460" y="3175"/>
                  </a:lnTo>
                  <a:lnTo>
                    <a:pt x="395825" y="5398"/>
                  </a:lnTo>
                  <a:lnTo>
                    <a:pt x="401871" y="8255"/>
                  </a:lnTo>
                  <a:lnTo>
                    <a:pt x="407918" y="12065"/>
                  </a:lnTo>
                  <a:lnTo>
                    <a:pt x="413010" y="15875"/>
                  </a:lnTo>
                  <a:lnTo>
                    <a:pt x="418101" y="20320"/>
                  </a:lnTo>
                  <a:lnTo>
                    <a:pt x="422238" y="25083"/>
                  </a:lnTo>
                  <a:lnTo>
                    <a:pt x="426375" y="30480"/>
                  </a:lnTo>
                  <a:lnTo>
                    <a:pt x="429558" y="36195"/>
                  </a:lnTo>
                  <a:lnTo>
                    <a:pt x="432740" y="42228"/>
                  </a:lnTo>
                  <a:lnTo>
                    <a:pt x="434968" y="48578"/>
                  </a:lnTo>
                  <a:lnTo>
                    <a:pt x="436559" y="55245"/>
                  </a:lnTo>
                  <a:lnTo>
                    <a:pt x="437832" y="61913"/>
                  </a:lnTo>
                  <a:lnTo>
                    <a:pt x="438150" y="69215"/>
                  </a:lnTo>
                  <a:lnTo>
                    <a:pt x="437832" y="76200"/>
                  </a:lnTo>
                  <a:lnTo>
                    <a:pt x="436559" y="82868"/>
                  </a:lnTo>
                  <a:lnTo>
                    <a:pt x="434968" y="89535"/>
                  </a:lnTo>
                  <a:lnTo>
                    <a:pt x="432740" y="95885"/>
                  </a:lnTo>
                  <a:lnTo>
                    <a:pt x="429558" y="101918"/>
                  </a:lnTo>
                  <a:lnTo>
                    <a:pt x="426375" y="107633"/>
                  </a:lnTo>
                  <a:lnTo>
                    <a:pt x="422238" y="113031"/>
                  </a:lnTo>
                  <a:lnTo>
                    <a:pt x="418101" y="117793"/>
                  </a:lnTo>
                  <a:lnTo>
                    <a:pt x="413010" y="122238"/>
                  </a:lnTo>
                  <a:lnTo>
                    <a:pt x="407918" y="126366"/>
                  </a:lnTo>
                  <a:lnTo>
                    <a:pt x="401871" y="129541"/>
                  </a:lnTo>
                  <a:lnTo>
                    <a:pt x="395825" y="132398"/>
                  </a:lnTo>
                  <a:lnTo>
                    <a:pt x="389460" y="134938"/>
                  </a:lnTo>
                  <a:lnTo>
                    <a:pt x="383096" y="136526"/>
                  </a:lnTo>
                  <a:lnTo>
                    <a:pt x="376095" y="137796"/>
                  </a:lnTo>
                  <a:lnTo>
                    <a:pt x="369094" y="138113"/>
                  </a:lnTo>
                  <a:lnTo>
                    <a:pt x="362092" y="137796"/>
                  </a:lnTo>
                  <a:lnTo>
                    <a:pt x="355091" y="136526"/>
                  </a:lnTo>
                  <a:lnTo>
                    <a:pt x="348408" y="134938"/>
                  </a:lnTo>
                  <a:lnTo>
                    <a:pt x="342362" y="132398"/>
                  </a:lnTo>
                  <a:lnTo>
                    <a:pt x="335997" y="129541"/>
                  </a:lnTo>
                  <a:lnTo>
                    <a:pt x="330269" y="126366"/>
                  </a:lnTo>
                  <a:lnTo>
                    <a:pt x="325177" y="122238"/>
                  </a:lnTo>
                  <a:lnTo>
                    <a:pt x="320086" y="117793"/>
                  </a:lnTo>
                  <a:lnTo>
                    <a:pt x="315949" y="113031"/>
                  </a:lnTo>
                  <a:lnTo>
                    <a:pt x="311812" y="107633"/>
                  </a:lnTo>
                  <a:lnTo>
                    <a:pt x="308311" y="101918"/>
                  </a:lnTo>
                  <a:lnTo>
                    <a:pt x="305447" y="95885"/>
                  </a:lnTo>
                  <a:lnTo>
                    <a:pt x="303219" y="89535"/>
                  </a:lnTo>
                  <a:lnTo>
                    <a:pt x="301310" y="82868"/>
                  </a:lnTo>
                  <a:lnTo>
                    <a:pt x="300355" y="76200"/>
                  </a:lnTo>
                  <a:lnTo>
                    <a:pt x="300037" y="69215"/>
                  </a:lnTo>
                  <a:lnTo>
                    <a:pt x="300355" y="61913"/>
                  </a:lnTo>
                  <a:lnTo>
                    <a:pt x="301310" y="55245"/>
                  </a:lnTo>
                  <a:lnTo>
                    <a:pt x="303219" y="48578"/>
                  </a:lnTo>
                  <a:lnTo>
                    <a:pt x="305447" y="42228"/>
                  </a:lnTo>
                  <a:lnTo>
                    <a:pt x="308311" y="36195"/>
                  </a:lnTo>
                  <a:lnTo>
                    <a:pt x="311812" y="30480"/>
                  </a:lnTo>
                  <a:lnTo>
                    <a:pt x="315949" y="25083"/>
                  </a:lnTo>
                  <a:lnTo>
                    <a:pt x="320086" y="20320"/>
                  </a:lnTo>
                  <a:lnTo>
                    <a:pt x="325177" y="15875"/>
                  </a:lnTo>
                  <a:lnTo>
                    <a:pt x="330269" y="12065"/>
                  </a:lnTo>
                  <a:lnTo>
                    <a:pt x="335997" y="8255"/>
                  </a:lnTo>
                  <a:lnTo>
                    <a:pt x="342362" y="5398"/>
                  </a:lnTo>
                  <a:lnTo>
                    <a:pt x="348408" y="3175"/>
                  </a:lnTo>
                  <a:lnTo>
                    <a:pt x="355091" y="1588"/>
                  </a:lnTo>
                  <a:lnTo>
                    <a:pt x="362092" y="318"/>
                  </a:lnTo>
                  <a:lnTo>
                    <a:pt x="3690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1009802" y="4161611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9961564" y="2933732"/>
            <a:ext cx="1016000" cy="1016000"/>
            <a:chOff x="9936164" y="1409732"/>
            <a:chExt cx="1016000" cy="1016000"/>
          </a:xfrm>
        </p:grpSpPr>
        <p:sp>
          <p:nvSpPr>
            <p:cNvPr id="7" name="菱形 6"/>
            <p:cNvSpPr/>
            <p:nvPr/>
          </p:nvSpPr>
          <p:spPr>
            <a:xfrm>
              <a:off x="9936164" y="1409732"/>
              <a:ext cx="1016000" cy="1016000"/>
            </a:xfrm>
            <a:prstGeom prst="diamond">
              <a:avLst/>
            </a:prstGeom>
            <a:solidFill>
              <a:srgbClr val="61BF9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KSO_Shape"/>
            <p:cNvSpPr>
              <a:spLocks/>
            </p:cNvSpPr>
            <p:nvPr/>
          </p:nvSpPr>
          <p:spPr bwMode="auto">
            <a:xfrm flipH="1">
              <a:off x="10292293" y="1621611"/>
              <a:ext cx="303742" cy="520700"/>
            </a:xfrm>
            <a:custGeom>
              <a:avLst/>
              <a:gdLst/>
              <a:ahLst/>
              <a:cxnLst/>
              <a:rect l="0" t="0" r="r" b="b"/>
              <a:pathLst>
                <a:path w="920750" h="1579563">
                  <a:moveTo>
                    <a:pt x="125066" y="1371600"/>
                  </a:moveTo>
                  <a:lnTo>
                    <a:pt x="218375" y="1371600"/>
                  </a:lnTo>
                  <a:lnTo>
                    <a:pt x="218375" y="1430882"/>
                  </a:lnTo>
                  <a:lnTo>
                    <a:pt x="702692" y="1430882"/>
                  </a:lnTo>
                  <a:lnTo>
                    <a:pt x="702692" y="1371600"/>
                  </a:lnTo>
                  <a:lnTo>
                    <a:pt x="795684" y="1371600"/>
                  </a:lnTo>
                  <a:lnTo>
                    <a:pt x="795684" y="1430882"/>
                  </a:lnTo>
                  <a:lnTo>
                    <a:pt x="869950" y="1430882"/>
                  </a:lnTo>
                  <a:lnTo>
                    <a:pt x="869950" y="1523768"/>
                  </a:lnTo>
                  <a:lnTo>
                    <a:pt x="795684" y="1523768"/>
                  </a:lnTo>
                  <a:lnTo>
                    <a:pt x="795684" y="1579563"/>
                  </a:lnTo>
                  <a:lnTo>
                    <a:pt x="702692" y="1579563"/>
                  </a:lnTo>
                  <a:lnTo>
                    <a:pt x="702692" y="1523768"/>
                  </a:lnTo>
                  <a:lnTo>
                    <a:pt x="218375" y="1523768"/>
                  </a:lnTo>
                  <a:lnTo>
                    <a:pt x="218375" y="1579563"/>
                  </a:lnTo>
                  <a:lnTo>
                    <a:pt x="125066" y="1579563"/>
                  </a:lnTo>
                  <a:lnTo>
                    <a:pt x="125066" y="1523768"/>
                  </a:lnTo>
                  <a:lnTo>
                    <a:pt x="50800" y="1523768"/>
                  </a:lnTo>
                  <a:lnTo>
                    <a:pt x="50800" y="1430882"/>
                  </a:lnTo>
                  <a:lnTo>
                    <a:pt x="125066" y="1430882"/>
                  </a:lnTo>
                  <a:lnTo>
                    <a:pt x="125066" y="1371600"/>
                  </a:lnTo>
                  <a:close/>
                  <a:moveTo>
                    <a:pt x="125066" y="1176338"/>
                  </a:moveTo>
                  <a:lnTo>
                    <a:pt x="218375" y="1176338"/>
                  </a:lnTo>
                  <a:lnTo>
                    <a:pt x="218375" y="1242271"/>
                  </a:lnTo>
                  <a:lnTo>
                    <a:pt x="702692" y="1242271"/>
                  </a:lnTo>
                  <a:lnTo>
                    <a:pt x="702692" y="1176338"/>
                  </a:lnTo>
                  <a:lnTo>
                    <a:pt x="795684" y="1176338"/>
                  </a:lnTo>
                  <a:lnTo>
                    <a:pt x="795684" y="1242271"/>
                  </a:lnTo>
                  <a:lnTo>
                    <a:pt x="869950" y="1242271"/>
                  </a:lnTo>
                  <a:lnTo>
                    <a:pt x="869950" y="1335088"/>
                  </a:lnTo>
                  <a:lnTo>
                    <a:pt x="50800" y="1335088"/>
                  </a:lnTo>
                  <a:lnTo>
                    <a:pt x="50800" y="1242271"/>
                  </a:lnTo>
                  <a:lnTo>
                    <a:pt x="125066" y="1242271"/>
                  </a:lnTo>
                  <a:lnTo>
                    <a:pt x="125066" y="1176338"/>
                  </a:lnTo>
                  <a:close/>
                  <a:moveTo>
                    <a:pt x="0" y="561975"/>
                  </a:moveTo>
                  <a:lnTo>
                    <a:pt x="74218" y="561975"/>
                  </a:lnTo>
                  <a:lnTo>
                    <a:pt x="74218" y="668020"/>
                  </a:lnTo>
                  <a:lnTo>
                    <a:pt x="74535" y="673418"/>
                  </a:lnTo>
                  <a:lnTo>
                    <a:pt x="75487" y="678815"/>
                  </a:lnTo>
                  <a:lnTo>
                    <a:pt x="76756" y="683578"/>
                  </a:lnTo>
                  <a:lnTo>
                    <a:pt x="78659" y="688658"/>
                  </a:lnTo>
                  <a:lnTo>
                    <a:pt x="80879" y="693420"/>
                  </a:lnTo>
                  <a:lnTo>
                    <a:pt x="83416" y="697548"/>
                  </a:lnTo>
                  <a:lnTo>
                    <a:pt x="86588" y="701675"/>
                  </a:lnTo>
                  <a:lnTo>
                    <a:pt x="89760" y="705485"/>
                  </a:lnTo>
                  <a:lnTo>
                    <a:pt x="93566" y="708660"/>
                  </a:lnTo>
                  <a:lnTo>
                    <a:pt x="97689" y="711835"/>
                  </a:lnTo>
                  <a:lnTo>
                    <a:pt x="101812" y="714375"/>
                  </a:lnTo>
                  <a:lnTo>
                    <a:pt x="106570" y="716598"/>
                  </a:lnTo>
                  <a:lnTo>
                    <a:pt x="111645" y="718503"/>
                  </a:lnTo>
                  <a:lnTo>
                    <a:pt x="116402" y="719773"/>
                  </a:lnTo>
                  <a:lnTo>
                    <a:pt x="121794" y="720725"/>
                  </a:lnTo>
                  <a:lnTo>
                    <a:pt x="127186" y="721043"/>
                  </a:lnTo>
                  <a:lnTo>
                    <a:pt x="793881" y="721043"/>
                  </a:lnTo>
                  <a:lnTo>
                    <a:pt x="798956" y="720725"/>
                  </a:lnTo>
                  <a:lnTo>
                    <a:pt x="804348" y="719773"/>
                  </a:lnTo>
                  <a:lnTo>
                    <a:pt x="809423" y="718503"/>
                  </a:lnTo>
                  <a:lnTo>
                    <a:pt x="814180" y="716598"/>
                  </a:lnTo>
                  <a:lnTo>
                    <a:pt x="818938" y="714375"/>
                  </a:lnTo>
                  <a:lnTo>
                    <a:pt x="823061" y="711835"/>
                  </a:lnTo>
                  <a:lnTo>
                    <a:pt x="827501" y="708660"/>
                  </a:lnTo>
                  <a:lnTo>
                    <a:pt x="830990" y="705485"/>
                  </a:lnTo>
                  <a:lnTo>
                    <a:pt x="834479" y="701675"/>
                  </a:lnTo>
                  <a:lnTo>
                    <a:pt x="837651" y="697548"/>
                  </a:lnTo>
                  <a:lnTo>
                    <a:pt x="840188" y="693420"/>
                  </a:lnTo>
                  <a:lnTo>
                    <a:pt x="842409" y="688658"/>
                  </a:lnTo>
                  <a:lnTo>
                    <a:pt x="844312" y="683578"/>
                  </a:lnTo>
                  <a:lnTo>
                    <a:pt x="845580" y="678815"/>
                  </a:lnTo>
                  <a:lnTo>
                    <a:pt x="846215" y="673418"/>
                  </a:lnTo>
                  <a:lnTo>
                    <a:pt x="846532" y="668020"/>
                  </a:lnTo>
                  <a:lnTo>
                    <a:pt x="846532" y="561975"/>
                  </a:lnTo>
                  <a:lnTo>
                    <a:pt x="920750" y="561975"/>
                  </a:lnTo>
                  <a:lnTo>
                    <a:pt x="920750" y="741998"/>
                  </a:lnTo>
                  <a:lnTo>
                    <a:pt x="920750" y="798195"/>
                  </a:lnTo>
                  <a:lnTo>
                    <a:pt x="920750" y="932180"/>
                  </a:lnTo>
                  <a:lnTo>
                    <a:pt x="820841" y="932180"/>
                  </a:lnTo>
                  <a:lnTo>
                    <a:pt x="819255" y="925830"/>
                  </a:lnTo>
                  <a:lnTo>
                    <a:pt x="816718" y="920115"/>
                  </a:lnTo>
                  <a:lnTo>
                    <a:pt x="814180" y="914400"/>
                  </a:lnTo>
                  <a:lnTo>
                    <a:pt x="811326" y="909320"/>
                  </a:lnTo>
                  <a:lnTo>
                    <a:pt x="807520" y="904240"/>
                  </a:lnTo>
                  <a:lnTo>
                    <a:pt x="804031" y="899795"/>
                  </a:lnTo>
                  <a:lnTo>
                    <a:pt x="799590" y="895350"/>
                  </a:lnTo>
                  <a:lnTo>
                    <a:pt x="795150" y="891540"/>
                  </a:lnTo>
                  <a:lnTo>
                    <a:pt x="790075" y="887730"/>
                  </a:lnTo>
                  <a:lnTo>
                    <a:pt x="785318" y="884555"/>
                  </a:lnTo>
                  <a:lnTo>
                    <a:pt x="779608" y="881698"/>
                  </a:lnTo>
                  <a:lnTo>
                    <a:pt x="773899" y="879475"/>
                  </a:lnTo>
                  <a:lnTo>
                    <a:pt x="768190" y="877570"/>
                  </a:lnTo>
                  <a:lnTo>
                    <a:pt x="762164" y="876300"/>
                  </a:lnTo>
                  <a:lnTo>
                    <a:pt x="755503" y="875665"/>
                  </a:lnTo>
                  <a:lnTo>
                    <a:pt x="749160" y="875348"/>
                  </a:lnTo>
                  <a:lnTo>
                    <a:pt x="741548" y="875665"/>
                  </a:lnTo>
                  <a:lnTo>
                    <a:pt x="734253" y="876618"/>
                  </a:lnTo>
                  <a:lnTo>
                    <a:pt x="727275" y="878523"/>
                  </a:lnTo>
                  <a:lnTo>
                    <a:pt x="720615" y="880745"/>
                  </a:lnTo>
                  <a:lnTo>
                    <a:pt x="713954" y="884238"/>
                  </a:lnTo>
                  <a:lnTo>
                    <a:pt x="707928" y="887730"/>
                  </a:lnTo>
                  <a:lnTo>
                    <a:pt x="702536" y="892175"/>
                  </a:lnTo>
                  <a:lnTo>
                    <a:pt x="697144" y="896620"/>
                  </a:lnTo>
                  <a:lnTo>
                    <a:pt x="692069" y="902018"/>
                  </a:lnTo>
                  <a:lnTo>
                    <a:pt x="687946" y="907733"/>
                  </a:lnTo>
                  <a:lnTo>
                    <a:pt x="684140" y="913765"/>
                  </a:lnTo>
                  <a:lnTo>
                    <a:pt x="681285" y="920115"/>
                  </a:lnTo>
                  <a:lnTo>
                    <a:pt x="678748" y="927100"/>
                  </a:lnTo>
                  <a:lnTo>
                    <a:pt x="676845" y="934085"/>
                  </a:lnTo>
                  <a:lnTo>
                    <a:pt x="675576" y="941705"/>
                  </a:lnTo>
                  <a:lnTo>
                    <a:pt x="675259" y="949008"/>
                  </a:lnTo>
                  <a:lnTo>
                    <a:pt x="675576" y="956628"/>
                  </a:lnTo>
                  <a:lnTo>
                    <a:pt x="676845" y="963930"/>
                  </a:lnTo>
                  <a:lnTo>
                    <a:pt x="678748" y="970915"/>
                  </a:lnTo>
                  <a:lnTo>
                    <a:pt x="681285" y="977900"/>
                  </a:lnTo>
                  <a:lnTo>
                    <a:pt x="684140" y="984251"/>
                  </a:lnTo>
                  <a:lnTo>
                    <a:pt x="687946" y="990601"/>
                  </a:lnTo>
                  <a:lnTo>
                    <a:pt x="692069" y="995998"/>
                  </a:lnTo>
                  <a:lnTo>
                    <a:pt x="697144" y="1001396"/>
                  </a:lnTo>
                  <a:lnTo>
                    <a:pt x="702536" y="1006158"/>
                  </a:lnTo>
                  <a:lnTo>
                    <a:pt x="707928" y="1010286"/>
                  </a:lnTo>
                  <a:lnTo>
                    <a:pt x="713954" y="1013778"/>
                  </a:lnTo>
                  <a:lnTo>
                    <a:pt x="720615" y="1017271"/>
                  </a:lnTo>
                  <a:lnTo>
                    <a:pt x="727275" y="1019493"/>
                  </a:lnTo>
                  <a:lnTo>
                    <a:pt x="734253" y="1021398"/>
                  </a:lnTo>
                  <a:lnTo>
                    <a:pt x="741548" y="1022668"/>
                  </a:lnTo>
                  <a:lnTo>
                    <a:pt x="749160" y="1022986"/>
                  </a:lnTo>
                  <a:lnTo>
                    <a:pt x="755503" y="1022668"/>
                  </a:lnTo>
                  <a:lnTo>
                    <a:pt x="761530" y="1021716"/>
                  </a:lnTo>
                  <a:lnTo>
                    <a:pt x="767239" y="1020446"/>
                  </a:lnTo>
                  <a:lnTo>
                    <a:pt x="773265" y="1018858"/>
                  </a:lnTo>
                  <a:lnTo>
                    <a:pt x="778974" y="1016636"/>
                  </a:lnTo>
                  <a:lnTo>
                    <a:pt x="784049" y="1013778"/>
                  </a:lnTo>
                  <a:lnTo>
                    <a:pt x="789124" y="1010921"/>
                  </a:lnTo>
                  <a:lnTo>
                    <a:pt x="793881" y="1007746"/>
                  </a:lnTo>
                  <a:lnTo>
                    <a:pt x="798322" y="1003936"/>
                  </a:lnTo>
                  <a:lnTo>
                    <a:pt x="802762" y="999808"/>
                  </a:lnTo>
                  <a:lnTo>
                    <a:pt x="806251" y="995363"/>
                  </a:lnTo>
                  <a:lnTo>
                    <a:pt x="810057" y="990601"/>
                  </a:lnTo>
                  <a:lnTo>
                    <a:pt x="812912" y="985521"/>
                  </a:lnTo>
                  <a:lnTo>
                    <a:pt x="815449" y="980123"/>
                  </a:lnTo>
                  <a:lnTo>
                    <a:pt x="817986" y="975043"/>
                  </a:lnTo>
                  <a:lnTo>
                    <a:pt x="819889" y="969010"/>
                  </a:lnTo>
                  <a:lnTo>
                    <a:pt x="920750" y="969010"/>
                  </a:lnTo>
                  <a:lnTo>
                    <a:pt x="920750" y="986156"/>
                  </a:lnTo>
                  <a:lnTo>
                    <a:pt x="920750" y="994411"/>
                  </a:lnTo>
                  <a:lnTo>
                    <a:pt x="920116" y="1002348"/>
                  </a:lnTo>
                  <a:lnTo>
                    <a:pt x="919164" y="1010286"/>
                  </a:lnTo>
                  <a:lnTo>
                    <a:pt x="917895" y="1018223"/>
                  </a:lnTo>
                  <a:lnTo>
                    <a:pt x="915675" y="1025843"/>
                  </a:lnTo>
                  <a:lnTo>
                    <a:pt x="913772" y="1033463"/>
                  </a:lnTo>
                  <a:lnTo>
                    <a:pt x="911235" y="1040766"/>
                  </a:lnTo>
                  <a:lnTo>
                    <a:pt x="908697" y="1048068"/>
                  </a:lnTo>
                  <a:lnTo>
                    <a:pt x="905209" y="1054736"/>
                  </a:lnTo>
                  <a:lnTo>
                    <a:pt x="901720" y="1061721"/>
                  </a:lnTo>
                  <a:lnTo>
                    <a:pt x="897914" y="1068388"/>
                  </a:lnTo>
                  <a:lnTo>
                    <a:pt x="893790" y="1074738"/>
                  </a:lnTo>
                  <a:lnTo>
                    <a:pt x="889350" y="1081088"/>
                  </a:lnTo>
                  <a:lnTo>
                    <a:pt x="884910" y="1086803"/>
                  </a:lnTo>
                  <a:lnTo>
                    <a:pt x="879835" y="1092518"/>
                  </a:lnTo>
                  <a:lnTo>
                    <a:pt x="874443" y="1098233"/>
                  </a:lnTo>
                  <a:lnTo>
                    <a:pt x="869051" y="1103313"/>
                  </a:lnTo>
                  <a:lnTo>
                    <a:pt x="863342" y="1108393"/>
                  </a:lnTo>
                  <a:lnTo>
                    <a:pt x="857316" y="1113156"/>
                  </a:lnTo>
                  <a:lnTo>
                    <a:pt x="851289" y="1117601"/>
                  </a:lnTo>
                  <a:lnTo>
                    <a:pt x="844629" y="1121728"/>
                  </a:lnTo>
                  <a:lnTo>
                    <a:pt x="837968" y="1125538"/>
                  </a:lnTo>
                  <a:lnTo>
                    <a:pt x="831308" y="1128713"/>
                  </a:lnTo>
                  <a:lnTo>
                    <a:pt x="824013" y="1132206"/>
                  </a:lnTo>
                  <a:lnTo>
                    <a:pt x="817035" y="1134746"/>
                  </a:lnTo>
                  <a:lnTo>
                    <a:pt x="809740" y="1137286"/>
                  </a:lnTo>
                  <a:lnTo>
                    <a:pt x="802445" y="1139508"/>
                  </a:lnTo>
                  <a:lnTo>
                    <a:pt x="794516" y="1141413"/>
                  </a:lnTo>
                  <a:lnTo>
                    <a:pt x="786903" y="1142683"/>
                  </a:lnTo>
                  <a:lnTo>
                    <a:pt x="778974" y="1143636"/>
                  </a:lnTo>
                  <a:lnTo>
                    <a:pt x="771045" y="1144271"/>
                  </a:lnTo>
                  <a:lnTo>
                    <a:pt x="762798" y="1144588"/>
                  </a:lnTo>
                  <a:lnTo>
                    <a:pt x="157952" y="1144588"/>
                  </a:lnTo>
                  <a:lnTo>
                    <a:pt x="150022" y="1144271"/>
                  </a:lnTo>
                  <a:lnTo>
                    <a:pt x="141776" y="1143636"/>
                  </a:lnTo>
                  <a:lnTo>
                    <a:pt x="133847" y="1142683"/>
                  </a:lnTo>
                  <a:lnTo>
                    <a:pt x="126234" y="1141413"/>
                  </a:lnTo>
                  <a:lnTo>
                    <a:pt x="118305" y="1139508"/>
                  </a:lnTo>
                  <a:lnTo>
                    <a:pt x="111327" y="1137286"/>
                  </a:lnTo>
                  <a:lnTo>
                    <a:pt x="103715" y="1134746"/>
                  </a:lnTo>
                  <a:lnTo>
                    <a:pt x="96737" y="1132206"/>
                  </a:lnTo>
                  <a:lnTo>
                    <a:pt x="89442" y="1128713"/>
                  </a:lnTo>
                  <a:lnTo>
                    <a:pt x="82782" y="1125538"/>
                  </a:lnTo>
                  <a:lnTo>
                    <a:pt x="76121" y="1121728"/>
                  </a:lnTo>
                  <a:lnTo>
                    <a:pt x="69778" y="1117601"/>
                  </a:lnTo>
                  <a:lnTo>
                    <a:pt x="63434" y="1113156"/>
                  </a:lnTo>
                  <a:lnTo>
                    <a:pt x="57408" y="1108393"/>
                  </a:lnTo>
                  <a:lnTo>
                    <a:pt x="51699" y="1103313"/>
                  </a:lnTo>
                  <a:lnTo>
                    <a:pt x="46307" y="1098233"/>
                  </a:lnTo>
                  <a:lnTo>
                    <a:pt x="40915" y="1092518"/>
                  </a:lnTo>
                  <a:lnTo>
                    <a:pt x="35840" y="1086803"/>
                  </a:lnTo>
                  <a:lnTo>
                    <a:pt x="31400" y="1081088"/>
                  </a:lnTo>
                  <a:lnTo>
                    <a:pt x="26960" y="1074738"/>
                  </a:lnTo>
                  <a:lnTo>
                    <a:pt x="22836" y="1068388"/>
                  </a:lnTo>
                  <a:lnTo>
                    <a:pt x="19030" y="1061721"/>
                  </a:lnTo>
                  <a:lnTo>
                    <a:pt x="15541" y="1054736"/>
                  </a:lnTo>
                  <a:lnTo>
                    <a:pt x="12370" y="1048068"/>
                  </a:lnTo>
                  <a:lnTo>
                    <a:pt x="9515" y="1040766"/>
                  </a:lnTo>
                  <a:lnTo>
                    <a:pt x="6978" y="1033463"/>
                  </a:lnTo>
                  <a:lnTo>
                    <a:pt x="5075" y="1025843"/>
                  </a:lnTo>
                  <a:lnTo>
                    <a:pt x="3172" y="1018223"/>
                  </a:lnTo>
                  <a:lnTo>
                    <a:pt x="1586" y="1010286"/>
                  </a:lnTo>
                  <a:lnTo>
                    <a:pt x="634" y="1002348"/>
                  </a:lnTo>
                  <a:lnTo>
                    <a:pt x="0" y="994411"/>
                  </a:lnTo>
                  <a:lnTo>
                    <a:pt x="0" y="986156"/>
                  </a:lnTo>
                  <a:lnTo>
                    <a:pt x="0" y="969010"/>
                  </a:lnTo>
                  <a:lnTo>
                    <a:pt x="100861" y="969010"/>
                  </a:lnTo>
                  <a:lnTo>
                    <a:pt x="103081" y="975043"/>
                  </a:lnTo>
                  <a:lnTo>
                    <a:pt x="105301" y="980123"/>
                  </a:lnTo>
                  <a:lnTo>
                    <a:pt x="107838" y="985521"/>
                  </a:lnTo>
                  <a:lnTo>
                    <a:pt x="111010" y="990601"/>
                  </a:lnTo>
                  <a:lnTo>
                    <a:pt x="114499" y="995363"/>
                  </a:lnTo>
                  <a:lnTo>
                    <a:pt x="117988" y="999808"/>
                  </a:lnTo>
                  <a:lnTo>
                    <a:pt x="122428" y="1003936"/>
                  </a:lnTo>
                  <a:lnTo>
                    <a:pt x="127186" y="1007746"/>
                  </a:lnTo>
                  <a:lnTo>
                    <a:pt x="131626" y="1010921"/>
                  </a:lnTo>
                  <a:lnTo>
                    <a:pt x="136701" y="1013778"/>
                  </a:lnTo>
                  <a:lnTo>
                    <a:pt x="142093" y="1016636"/>
                  </a:lnTo>
                  <a:lnTo>
                    <a:pt x="147485" y="1018858"/>
                  </a:lnTo>
                  <a:lnTo>
                    <a:pt x="153511" y="1020446"/>
                  </a:lnTo>
                  <a:lnTo>
                    <a:pt x="159220" y="1021716"/>
                  </a:lnTo>
                  <a:lnTo>
                    <a:pt x="165247" y="1022668"/>
                  </a:lnTo>
                  <a:lnTo>
                    <a:pt x="171590" y="1022986"/>
                  </a:lnTo>
                  <a:lnTo>
                    <a:pt x="179202" y="1022668"/>
                  </a:lnTo>
                  <a:lnTo>
                    <a:pt x="186497" y="1021398"/>
                  </a:lnTo>
                  <a:lnTo>
                    <a:pt x="193792" y="1019493"/>
                  </a:lnTo>
                  <a:lnTo>
                    <a:pt x="200135" y="1017271"/>
                  </a:lnTo>
                  <a:lnTo>
                    <a:pt x="206796" y="1013778"/>
                  </a:lnTo>
                  <a:lnTo>
                    <a:pt x="212822" y="1010286"/>
                  </a:lnTo>
                  <a:lnTo>
                    <a:pt x="218849" y="1006158"/>
                  </a:lnTo>
                  <a:lnTo>
                    <a:pt x="223923" y="1001396"/>
                  </a:lnTo>
                  <a:lnTo>
                    <a:pt x="228681" y="995998"/>
                  </a:lnTo>
                  <a:lnTo>
                    <a:pt x="232804" y="990601"/>
                  </a:lnTo>
                  <a:lnTo>
                    <a:pt x="236610" y="984251"/>
                  </a:lnTo>
                  <a:lnTo>
                    <a:pt x="239782" y="977900"/>
                  </a:lnTo>
                  <a:lnTo>
                    <a:pt x="242319" y="970915"/>
                  </a:lnTo>
                  <a:lnTo>
                    <a:pt x="244222" y="963930"/>
                  </a:lnTo>
                  <a:lnTo>
                    <a:pt x="245174" y="956628"/>
                  </a:lnTo>
                  <a:lnTo>
                    <a:pt x="245491" y="949008"/>
                  </a:lnTo>
                  <a:lnTo>
                    <a:pt x="245174" y="941705"/>
                  </a:lnTo>
                  <a:lnTo>
                    <a:pt x="244222" y="934085"/>
                  </a:lnTo>
                  <a:lnTo>
                    <a:pt x="242319" y="927100"/>
                  </a:lnTo>
                  <a:lnTo>
                    <a:pt x="239782" y="920115"/>
                  </a:lnTo>
                  <a:lnTo>
                    <a:pt x="236610" y="913765"/>
                  </a:lnTo>
                  <a:lnTo>
                    <a:pt x="232804" y="907733"/>
                  </a:lnTo>
                  <a:lnTo>
                    <a:pt x="228681" y="902018"/>
                  </a:lnTo>
                  <a:lnTo>
                    <a:pt x="223923" y="896620"/>
                  </a:lnTo>
                  <a:lnTo>
                    <a:pt x="218849" y="892175"/>
                  </a:lnTo>
                  <a:lnTo>
                    <a:pt x="212822" y="887730"/>
                  </a:lnTo>
                  <a:lnTo>
                    <a:pt x="206796" y="884238"/>
                  </a:lnTo>
                  <a:lnTo>
                    <a:pt x="200135" y="880745"/>
                  </a:lnTo>
                  <a:lnTo>
                    <a:pt x="193792" y="878523"/>
                  </a:lnTo>
                  <a:lnTo>
                    <a:pt x="186497" y="876618"/>
                  </a:lnTo>
                  <a:lnTo>
                    <a:pt x="179202" y="875665"/>
                  </a:lnTo>
                  <a:lnTo>
                    <a:pt x="171590" y="875348"/>
                  </a:lnTo>
                  <a:lnTo>
                    <a:pt x="165247" y="875665"/>
                  </a:lnTo>
                  <a:lnTo>
                    <a:pt x="158903" y="876300"/>
                  </a:lnTo>
                  <a:lnTo>
                    <a:pt x="152877" y="877570"/>
                  </a:lnTo>
                  <a:lnTo>
                    <a:pt x="146851" y="879475"/>
                  </a:lnTo>
                  <a:lnTo>
                    <a:pt x="141141" y="881698"/>
                  </a:lnTo>
                  <a:lnTo>
                    <a:pt x="135750" y="884555"/>
                  </a:lnTo>
                  <a:lnTo>
                    <a:pt x="130675" y="887730"/>
                  </a:lnTo>
                  <a:lnTo>
                    <a:pt x="125600" y="891540"/>
                  </a:lnTo>
                  <a:lnTo>
                    <a:pt x="121160" y="895350"/>
                  </a:lnTo>
                  <a:lnTo>
                    <a:pt x="116719" y="899795"/>
                  </a:lnTo>
                  <a:lnTo>
                    <a:pt x="113230" y="904240"/>
                  </a:lnTo>
                  <a:lnTo>
                    <a:pt x="109424" y="909320"/>
                  </a:lnTo>
                  <a:lnTo>
                    <a:pt x="106570" y="914400"/>
                  </a:lnTo>
                  <a:lnTo>
                    <a:pt x="104032" y="920115"/>
                  </a:lnTo>
                  <a:lnTo>
                    <a:pt x="101495" y="925830"/>
                  </a:lnTo>
                  <a:lnTo>
                    <a:pt x="99909" y="932180"/>
                  </a:lnTo>
                  <a:lnTo>
                    <a:pt x="0" y="932180"/>
                  </a:lnTo>
                  <a:lnTo>
                    <a:pt x="0" y="798195"/>
                  </a:lnTo>
                  <a:lnTo>
                    <a:pt x="0" y="741998"/>
                  </a:lnTo>
                  <a:lnTo>
                    <a:pt x="0" y="561975"/>
                  </a:lnTo>
                  <a:close/>
                  <a:moveTo>
                    <a:pt x="150022" y="166688"/>
                  </a:moveTo>
                  <a:lnTo>
                    <a:pt x="157952" y="166688"/>
                  </a:lnTo>
                  <a:lnTo>
                    <a:pt x="762798" y="166688"/>
                  </a:lnTo>
                  <a:lnTo>
                    <a:pt x="771045" y="166688"/>
                  </a:lnTo>
                  <a:lnTo>
                    <a:pt x="778974" y="167323"/>
                  </a:lnTo>
                  <a:lnTo>
                    <a:pt x="786903" y="168274"/>
                  </a:lnTo>
                  <a:lnTo>
                    <a:pt x="794516" y="169860"/>
                  </a:lnTo>
                  <a:lnTo>
                    <a:pt x="802445" y="171446"/>
                  </a:lnTo>
                  <a:lnTo>
                    <a:pt x="809740" y="173350"/>
                  </a:lnTo>
                  <a:lnTo>
                    <a:pt x="817035" y="176205"/>
                  </a:lnTo>
                  <a:lnTo>
                    <a:pt x="824013" y="178742"/>
                  </a:lnTo>
                  <a:lnTo>
                    <a:pt x="831308" y="181915"/>
                  </a:lnTo>
                  <a:lnTo>
                    <a:pt x="837968" y="185721"/>
                  </a:lnTo>
                  <a:lnTo>
                    <a:pt x="844629" y="189211"/>
                  </a:lnTo>
                  <a:lnTo>
                    <a:pt x="851289" y="193652"/>
                  </a:lnTo>
                  <a:lnTo>
                    <a:pt x="857316" y="197776"/>
                  </a:lnTo>
                  <a:lnTo>
                    <a:pt x="863342" y="202534"/>
                  </a:lnTo>
                  <a:lnTo>
                    <a:pt x="869051" y="207609"/>
                  </a:lnTo>
                  <a:lnTo>
                    <a:pt x="874443" y="212685"/>
                  </a:lnTo>
                  <a:lnTo>
                    <a:pt x="879835" y="218395"/>
                  </a:lnTo>
                  <a:lnTo>
                    <a:pt x="884910" y="224105"/>
                  </a:lnTo>
                  <a:lnTo>
                    <a:pt x="889350" y="229815"/>
                  </a:lnTo>
                  <a:lnTo>
                    <a:pt x="893790" y="236159"/>
                  </a:lnTo>
                  <a:lnTo>
                    <a:pt x="897914" y="242821"/>
                  </a:lnTo>
                  <a:lnTo>
                    <a:pt x="901720" y="249482"/>
                  </a:lnTo>
                  <a:lnTo>
                    <a:pt x="905209" y="255827"/>
                  </a:lnTo>
                  <a:lnTo>
                    <a:pt x="908697" y="263123"/>
                  </a:lnTo>
                  <a:lnTo>
                    <a:pt x="911235" y="270101"/>
                  </a:lnTo>
                  <a:lnTo>
                    <a:pt x="913772" y="277715"/>
                  </a:lnTo>
                  <a:lnTo>
                    <a:pt x="915675" y="285328"/>
                  </a:lnTo>
                  <a:lnTo>
                    <a:pt x="917895" y="292941"/>
                  </a:lnTo>
                  <a:lnTo>
                    <a:pt x="919164" y="300554"/>
                  </a:lnTo>
                  <a:lnTo>
                    <a:pt x="920116" y="308485"/>
                  </a:lnTo>
                  <a:lnTo>
                    <a:pt x="920750" y="316732"/>
                  </a:lnTo>
                  <a:lnTo>
                    <a:pt x="920750" y="324663"/>
                  </a:lnTo>
                  <a:lnTo>
                    <a:pt x="920750" y="523876"/>
                  </a:lnTo>
                  <a:lnTo>
                    <a:pt x="846532" y="523876"/>
                  </a:lnTo>
                  <a:lnTo>
                    <a:pt x="846532" y="409995"/>
                  </a:lnTo>
                  <a:lnTo>
                    <a:pt x="846215" y="404602"/>
                  </a:lnTo>
                  <a:lnTo>
                    <a:pt x="845580" y="399209"/>
                  </a:lnTo>
                  <a:lnTo>
                    <a:pt x="844312" y="394134"/>
                  </a:lnTo>
                  <a:lnTo>
                    <a:pt x="842409" y="389376"/>
                  </a:lnTo>
                  <a:lnTo>
                    <a:pt x="840188" y="384617"/>
                  </a:lnTo>
                  <a:lnTo>
                    <a:pt x="837651" y="380493"/>
                  </a:lnTo>
                  <a:lnTo>
                    <a:pt x="834479" y="376370"/>
                  </a:lnTo>
                  <a:lnTo>
                    <a:pt x="830990" y="372880"/>
                  </a:lnTo>
                  <a:lnTo>
                    <a:pt x="827501" y="369074"/>
                  </a:lnTo>
                  <a:lnTo>
                    <a:pt x="823061" y="366219"/>
                  </a:lnTo>
                  <a:lnTo>
                    <a:pt x="818938" y="363681"/>
                  </a:lnTo>
                  <a:lnTo>
                    <a:pt x="814180" y="361143"/>
                  </a:lnTo>
                  <a:lnTo>
                    <a:pt x="809423" y="359557"/>
                  </a:lnTo>
                  <a:lnTo>
                    <a:pt x="804348" y="358288"/>
                  </a:lnTo>
                  <a:lnTo>
                    <a:pt x="798956" y="357654"/>
                  </a:lnTo>
                  <a:lnTo>
                    <a:pt x="793881" y="357336"/>
                  </a:lnTo>
                  <a:lnTo>
                    <a:pt x="127186" y="357336"/>
                  </a:lnTo>
                  <a:lnTo>
                    <a:pt x="121794" y="357654"/>
                  </a:lnTo>
                  <a:lnTo>
                    <a:pt x="116402" y="358288"/>
                  </a:lnTo>
                  <a:lnTo>
                    <a:pt x="111645" y="359557"/>
                  </a:lnTo>
                  <a:lnTo>
                    <a:pt x="106570" y="361143"/>
                  </a:lnTo>
                  <a:lnTo>
                    <a:pt x="101812" y="363681"/>
                  </a:lnTo>
                  <a:lnTo>
                    <a:pt x="97689" y="366219"/>
                  </a:lnTo>
                  <a:lnTo>
                    <a:pt x="93566" y="369074"/>
                  </a:lnTo>
                  <a:lnTo>
                    <a:pt x="89760" y="372880"/>
                  </a:lnTo>
                  <a:lnTo>
                    <a:pt x="86588" y="376370"/>
                  </a:lnTo>
                  <a:lnTo>
                    <a:pt x="83416" y="380493"/>
                  </a:lnTo>
                  <a:lnTo>
                    <a:pt x="80879" y="384617"/>
                  </a:lnTo>
                  <a:lnTo>
                    <a:pt x="78659" y="389376"/>
                  </a:lnTo>
                  <a:lnTo>
                    <a:pt x="76756" y="394134"/>
                  </a:lnTo>
                  <a:lnTo>
                    <a:pt x="75487" y="399209"/>
                  </a:lnTo>
                  <a:lnTo>
                    <a:pt x="74535" y="404602"/>
                  </a:lnTo>
                  <a:lnTo>
                    <a:pt x="74218" y="409995"/>
                  </a:lnTo>
                  <a:lnTo>
                    <a:pt x="74218" y="523876"/>
                  </a:lnTo>
                  <a:lnTo>
                    <a:pt x="0" y="523876"/>
                  </a:lnTo>
                  <a:lnTo>
                    <a:pt x="0" y="324663"/>
                  </a:lnTo>
                  <a:lnTo>
                    <a:pt x="0" y="316732"/>
                  </a:lnTo>
                  <a:lnTo>
                    <a:pt x="634" y="308485"/>
                  </a:lnTo>
                  <a:lnTo>
                    <a:pt x="1586" y="300554"/>
                  </a:lnTo>
                  <a:lnTo>
                    <a:pt x="3172" y="292941"/>
                  </a:lnTo>
                  <a:lnTo>
                    <a:pt x="5075" y="285328"/>
                  </a:lnTo>
                  <a:lnTo>
                    <a:pt x="6978" y="277715"/>
                  </a:lnTo>
                  <a:lnTo>
                    <a:pt x="9515" y="270101"/>
                  </a:lnTo>
                  <a:lnTo>
                    <a:pt x="12370" y="263123"/>
                  </a:lnTo>
                  <a:lnTo>
                    <a:pt x="15541" y="255827"/>
                  </a:lnTo>
                  <a:lnTo>
                    <a:pt x="19030" y="249482"/>
                  </a:lnTo>
                  <a:lnTo>
                    <a:pt x="22836" y="242821"/>
                  </a:lnTo>
                  <a:lnTo>
                    <a:pt x="26960" y="236159"/>
                  </a:lnTo>
                  <a:lnTo>
                    <a:pt x="31400" y="229815"/>
                  </a:lnTo>
                  <a:lnTo>
                    <a:pt x="35840" y="224105"/>
                  </a:lnTo>
                  <a:lnTo>
                    <a:pt x="40915" y="218395"/>
                  </a:lnTo>
                  <a:lnTo>
                    <a:pt x="46307" y="212685"/>
                  </a:lnTo>
                  <a:lnTo>
                    <a:pt x="51699" y="207609"/>
                  </a:lnTo>
                  <a:lnTo>
                    <a:pt x="57408" y="202534"/>
                  </a:lnTo>
                  <a:lnTo>
                    <a:pt x="63434" y="197776"/>
                  </a:lnTo>
                  <a:lnTo>
                    <a:pt x="69778" y="193652"/>
                  </a:lnTo>
                  <a:lnTo>
                    <a:pt x="76121" y="189211"/>
                  </a:lnTo>
                  <a:lnTo>
                    <a:pt x="82782" y="185721"/>
                  </a:lnTo>
                  <a:lnTo>
                    <a:pt x="89442" y="181915"/>
                  </a:lnTo>
                  <a:lnTo>
                    <a:pt x="96737" y="178742"/>
                  </a:lnTo>
                  <a:lnTo>
                    <a:pt x="103715" y="176205"/>
                  </a:lnTo>
                  <a:lnTo>
                    <a:pt x="111327" y="173350"/>
                  </a:lnTo>
                  <a:lnTo>
                    <a:pt x="118305" y="171446"/>
                  </a:lnTo>
                  <a:lnTo>
                    <a:pt x="126234" y="169860"/>
                  </a:lnTo>
                  <a:lnTo>
                    <a:pt x="133847" y="168274"/>
                  </a:lnTo>
                  <a:lnTo>
                    <a:pt x="141776" y="167323"/>
                  </a:lnTo>
                  <a:lnTo>
                    <a:pt x="150022" y="166688"/>
                  </a:lnTo>
                  <a:close/>
                  <a:moveTo>
                    <a:pt x="551498" y="0"/>
                  </a:moveTo>
                  <a:lnTo>
                    <a:pt x="558800" y="318"/>
                  </a:lnTo>
                  <a:lnTo>
                    <a:pt x="565468" y="1588"/>
                  </a:lnTo>
                  <a:lnTo>
                    <a:pt x="572135" y="3175"/>
                  </a:lnTo>
                  <a:lnTo>
                    <a:pt x="578168" y="5398"/>
                  </a:lnTo>
                  <a:lnTo>
                    <a:pt x="584518" y="8255"/>
                  </a:lnTo>
                  <a:lnTo>
                    <a:pt x="590233" y="12065"/>
                  </a:lnTo>
                  <a:lnTo>
                    <a:pt x="595630" y="15875"/>
                  </a:lnTo>
                  <a:lnTo>
                    <a:pt x="600393" y="20320"/>
                  </a:lnTo>
                  <a:lnTo>
                    <a:pt x="604838" y="25083"/>
                  </a:lnTo>
                  <a:lnTo>
                    <a:pt x="608648" y="30480"/>
                  </a:lnTo>
                  <a:lnTo>
                    <a:pt x="612458" y="36195"/>
                  </a:lnTo>
                  <a:lnTo>
                    <a:pt x="615315" y="42228"/>
                  </a:lnTo>
                  <a:lnTo>
                    <a:pt x="617538" y="48578"/>
                  </a:lnTo>
                  <a:lnTo>
                    <a:pt x="619126" y="55245"/>
                  </a:lnTo>
                  <a:lnTo>
                    <a:pt x="620396" y="61913"/>
                  </a:lnTo>
                  <a:lnTo>
                    <a:pt x="620713" y="69215"/>
                  </a:lnTo>
                  <a:lnTo>
                    <a:pt x="620396" y="76200"/>
                  </a:lnTo>
                  <a:lnTo>
                    <a:pt x="619126" y="82868"/>
                  </a:lnTo>
                  <a:lnTo>
                    <a:pt x="617538" y="89535"/>
                  </a:lnTo>
                  <a:lnTo>
                    <a:pt x="615315" y="95885"/>
                  </a:lnTo>
                  <a:lnTo>
                    <a:pt x="612458" y="101918"/>
                  </a:lnTo>
                  <a:lnTo>
                    <a:pt x="608648" y="107633"/>
                  </a:lnTo>
                  <a:lnTo>
                    <a:pt x="604838" y="113031"/>
                  </a:lnTo>
                  <a:lnTo>
                    <a:pt x="600393" y="117793"/>
                  </a:lnTo>
                  <a:lnTo>
                    <a:pt x="595630" y="122238"/>
                  </a:lnTo>
                  <a:lnTo>
                    <a:pt x="590233" y="126366"/>
                  </a:lnTo>
                  <a:lnTo>
                    <a:pt x="584518" y="129541"/>
                  </a:lnTo>
                  <a:lnTo>
                    <a:pt x="578168" y="132398"/>
                  </a:lnTo>
                  <a:lnTo>
                    <a:pt x="572135" y="134938"/>
                  </a:lnTo>
                  <a:lnTo>
                    <a:pt x="565468" y="136526"/>
                  </a:lnTo>
                  <a:lnTo>
                    <a:pt x="558800" y="137796"/>
                  </a:lnTo>
                  <a:lnTo>
                    <a:pt x="551498" y="138113"/>
                  </a:lnTo>
                  <a:lnTo>
                    <a:pt x="544513" y="137796"/>
                  </a:lnTo>
                  <a:lnTo>
                    <a:pt x="537528" y="136526"/>
                  </a:lnTo>
                  <a:lnTo>
                    <a:pt x="531178" y="134938"/>
                  </a:lnTo>
                  <a:lnTo>
                    <a:pt x="524828" y="132398"/>
                  </a:lnTo>
                  <a:lnTo>
                    <a:pt x="518795" y="129541"/>
                  </a:lnTo>
                  <a:lnTo>
                    <a:pt x="512763" y="126366"/>
                  </a:lnTo>
                  <a:lnTo>
                    <a:pt x="507683" y="122238"/>
                  </a:lnTo>
                  <a:lnTo>
                    <a:pt x="502920" y="117793"/>
                  </a:lnTo>
                  <a:lnTo>
                    <a:pt x="498475" y="113031"/>
                  </a:lnTo>
                  <a:lnTo>
                    <a:pt x="494348" y="107633"/>
                  </a:lnTo>
                  <a:lnTo>
                    <a:pt x="491173" y="101918"/>
                  </a:lnTo>
                  <a:lnTo>
                    <a:pt x="487998" y="95885"/>
                  </a:lnTo>
                  <a:lnTo>
                    <a:pt x="485775" y="89535"/>
                  </a:lnTo>
                  <a:lnTo>
                    <a:pt x="484188" y="82868"/>
                  </a:lnTo>
                  <a:lnTo>
                    <a:pt x="482918" y="76200"/>
                  </a:lnTo>
                  <a:lnTo>
                    <a:pt x="482600" y="69215"/>
                  </a:lnTo>
                  <a:lnTo>
                    <a:pt x="482918" y="61913"/>
                  </a:lnTo>
                  <a:lnTo>
                    <a:pt x="484188" y="55245"/>
                  </a:lnTo>
                  <a:lnTo>
                    <a:pt x="485775" y="48578"/>
                  </a:lnTo>
                  <a:lnTo>
                    <a:pt x="487998" y="42228"/>
                  </a:lnTo>
                  <a:lnTo>
                    <a:pt x="491173" y="36195"/>
                  </a:lnTo>
                  <a:lnTo>
                    <a:pt x="494348" y="30480"/>
                  </a:lnTo>
                  <a:lnTo>
                    <a:pt x="498475" y="25083"/>
                  </a:lnTo>
                  <a:lnTo>
                    <a:pt x="502920" y="20320"/>
                  </a:lnTo>
                  <a:lnTo>
                    <a:pt x="507683" y="15875"/>
                  </a:lnTo>
                  <a:lnTo>
                    <a:pt x="512763" y="12065"/>
                  </a:lnTo>
                  <a:lnTo>
                    <a:pt x="518795" y="8255"/>
                  </a:lnTo>
                  <a:lnTo>
                    <a:pt x="524828" y="5398"/>
                  </a:lnTo>
                  <a:lnTo>
                    <a:pt x="531178" y="3175"/>
                  </a:lnTo>
                  <a:lnTo>
                    <a:pt x="537528" y="1588"/>
                  </a:lnTo>
                  <a:lnTo>
                    <a:pt x="544513" y="318"/>
                  </a:lnTo>
                  <a:lnTo>
                    <a:pt x="551498" y="0"/>
                  </a:lnTo>
                  <a:close/>
                  <a:moveTo>
                    <a:pt x="369094" y="0"/>
                  </a:moveTo>
                  <a:lnTo>
                    <a:pt x="376095" y="318"/>
                  </a:lnTo>
                  <a:lnTo>
                    <a:pt x="383096" y="1588"/>
                  </a:lnTo>
                  <a:lnTo>
                    <a:pt x="389460" y="3175"/>
                  </a:lnTo>
                  <a:lnTo>
                    <a:pt x="395825" y="5398"/>
                  </a:lnTo>
                  <a:lnTo>
                    <a:pt x="401871" y="8255"/>
                  </a:lnTo>
                  <a:lnTo>
                    <a:pt x="407918" y="12065"/>
                  </a:lnTo>
                  <a:lnTo>
                    <a:pt x="413010" y="15875"/>
                  </a:lnTo>
                  <a:lnTo>
                    <a:pt x="418101" y="20320"/>
                  </a:lnTo>
                  <a:lnTo>
                    <a:pt x="422238" y="25083"/>
                  </a:lnTo>
                  <a:lnTo>
                    <a:pt x="426375" y="30480"/>
                  </a:lnTo>
                  <a:lnTo>
                    <a:pt x="429558" y="36195"/>
                  </a:lnTo>
                  <a:lnTo>
                    <a:pt x="432740" y="42228"/>
                  </a:lnTo>
                  <a:lnTo>
                    <a:pt x="434968" y="48578"/>
                  </a:lnTo>
                  <a:lnTo>
                    <a:pt x="436559" y="55245"/>
                  </a:lnTo>
                  <a:lnTo>
                    <a:pt x="437832" y="61913"/>
                  </a:lnTo>
                  <a:lnTo>
                    <a:pt x="438150" y="69215"/>
                  </a:lnTo>
                  <a:lnTo>
                    <a:pt x="437832" y="76200"/>
                  </a:lnTo>
                  <a:lnTo>
                    <a:pt x="436559" y="82868"/>
                  </a:lnTo>
                  <a:lnTo>
                    <a:pt x="434968" y="89535"/>
                  </a:lnTo>
                  <a:lnTo>
                    <a:pt x="432740" y="95885"/>
                  </a:lnTo>
                  <a:lnTo>
                    <a:pt x="429558" y="101918"/>
                  </a:lnTo>
                  <a:lnTo>
                    <a:pt x="426375" y="107633"/>
                  </a:lnTo>
                  <a:lnTo>
                    <a:pt x="422238" y="113031"/>
                  </a:lnTo>
                  <a:lnTo>
                    <a:pt x="418101" y="117793"/>
                  </a:lnTo>
                  <a:lnTo>
                    <a:pt x="413010" y="122238"/>
                  </a:lnTo>
                  <a:lnTo>
                    <a:pt x="407918" y="126366"/>
                  </a:lnTo>
                  <a:lnTo>
                    <a:pt x="401871" y="129541"/>
                  </a:lnTo>
                  <a:lnTo>
                    <a:pt x="395825" y="132398"/>
                  </a:lnTo>
                  <a:lnTo>
                    <a:pt x="389460" y="134938"/>
                  </a:lnTo>
                  <a:lnTo>
                    <a:pt x="383096" y="136526"/>
                  </a:lnTo>
                  <a:lnTo>
                    <a:pt x="376095" y="137796"/>
                  </a:lnTo>
                  <a:lnTo>
                    <a:pt x="369094" y="138113"/>
                  </a:lnTo>
                  <a:lnTo>
                    <a:pt x="362092" y="137796"/>
                  </a:lnTo>
                  <a:lnTo>
                    <a:pt x="355091" y="136526"/>
                  </a:lnTo>
                  <a:lnTo>
                    <a:pt x="348408" y="134938"/>
                  </a:lnTo>
                  <a:lnTo>
                    <a:pt x="342362" y="132398"/>
                  </a:lnTo>
                  <a:lnTo>
                    <a:pt x="335997" y="129541"/>
                  </a:lnTo>
                  <a:lnTo>
                    <a:pt x="330269" y="126366"/>
                  </a:lnTo>
                  <a:lnTo>
                    <a:pt x="325177" y="122238"/>
                  </a:lnTo>
                  <a:lnTo>
                    <a:pt x="320086" y="117793"/>
                  </a:lnTo>
                  <a:lnTo>
                    <a:pt x="315949" y="113031"/>
                  </a:lnTo>
                  <a:lnTo>
                    <a:pt x="311812" y="107633"/>
                  </a:lnTo>
                  <a:lnTo>
                    <a:pt x="308311" y="101918"/>
                  </a:lnTo>
                  <a:lnTo>
                    <a:pt x="305447" y="95885"/>
                  </a:lnTo>
                  <a:lnTo>
                    <a:pt x="303219" y="89535"/>
                  </a:lnTo>
                  <a:lnTo>
                    <a:pt x="301310" y="82868"/>
                  </a:lnTo>
                  <a:lnTo>
                    <a:pt x="300355" y="76200"/>
                  </a:lnTo>
                  <a:lnTo>
                    <a:pt x="300037" y="69215"/>
                  </a:lnTo>
                  <a:lnTo>
                    <a:pt x="300355" y="61913"/>
                  </a:lnTo>
                  <a:lnTo>
                    <a:pt x="301310" y="55245"/>
                  </a:lnTo>
                  <a:lnTo>
                    <a:pt x="303219" y="48578"/>
                  </a:lnTo>
                  <a:lnTo>
                    <a:pt x="305447" y="42228"/>
                  </a:lnTo>
                  <a:lnTo>
                    <a:pt x="308311" y="36195"/>
                  </a:lnTo>
                  <a:lnTo>
                    <a:pt x="311812" y="30480"/>
                  </a:lnTo>
                  <a:lnTo>
                    <a:pt x="315949" y="25083"/>
                  </a:lnTo>
                  <a:lnTo>
                    <a:pt x="320086" y="20320"/>
                  </a:lnTo>
                  <a:lnTo>
                    <a:pt x="325177" y="15875"/>
                  </a:lnTo>
                  <a:lnTo>
                    <a:pt x="330269" y="12065"/>
                  </a:lnTo>
                  <a:lnTo>
                    <a:pt x="335997" y="8255"/>
                  </a:lnTo>
                  <a:lnTo>
                    <a:pt x="342362" y="5398"/>
                  </a:lnTo>
                  <a:lnTo>
                    <a:pt x="348408" y="3175"/>
                  </a:lnTo>
                  <a:lnTo>
                    <a:pt x="355091" y="1588"/>
                  </a:lnTo>
                  <a:lnTo>
                    <a:pt x="362092" y="318"/>
                  </a:lnTo>
                  <a:lnTo>
                    <a:pt x="3690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9701026" y="4161611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10" name="矩形 9"/>
          <p:cNvSpPr/>
          <p:nvPr/>
        </p:nvSpPr>
        <p:spPr>
          <a:xfrm>
            <a:off x="2974352" y="1524000"/>
            <a:ext cx="2295471" cy="2475614"/>
          </a:xfrm>
          <a:prstGeom prst="rect">
            <a:avLst/>
          </a:prstGeom>
          <a:blipFill dpi="0" rotWithShape="1">
            <a:blip r:embed="rId2"/>
            <a:srcRect/>
            <a:tile tx="0" ty="0" sx="50000" sy="50000" flip="none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978081" y="1524000"/>
            <a:ext cx="2295471" cy="2475614"/>
          </a:xfrm>
          <a:prstGeom prst="rect">
            <a:avLst/>
          </a:prstGeom>
          <a:blipFill dpi="0" rotWithShape="1">
            <a:blip r:embed="rId2"/>
            <a:srcRect/>
            <a:tile tx="0" ty="1016000" sx="50000" sy="50000" flip="none" algn="b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337240" y="1524000"/>
            <a:ext cx="1551868" cy="2475614"/>
          </a:xfrm>
          <a:prstGeom prst="rect">
            <a:avLst/>
          </a:prstGeom>
          <a:solidFill>
            <a:srgbClr val="83D2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4860553" y="4106380"/>
            <a:ext cx="2526798" cy="2475614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860553" y="6668767"/>
            <a:ext cx="2526798" cy="18923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KSO_Shape"/>
          <p:cNvSpPr>
            <a:spLocks noChangeArrowheads="1"/>
          </p:cNvSpPr>
          <p:nvPr/>
        </p:nvSpPr>
        <p:spPr bwMode="auto">
          <a:xfrm>
            <a:off x="5520398" y="2199206"/>
            <a:ext cx="1185549" cy="1242526"/>
          </a:xfrm>
          <a:custGeom>
            <a:avLst/>
            <a:gdLst>
              <a:gd name="T0" fmla="*/ 186959 w 11981237"/>
              <a:gd name="T1" fmla="*/ 80936 h 12554355"/>
              <a:gd name="T2" fmla="*/ 201434 w 11981237"/>
              <a:gd name="T3" fmla="*/ 95398 h 12554355"/>
              <a:gd name="T4" fmla="*/ 186959 w 11981237"/>
              <a:gd name="T5" fmla="*/ 109860 h 12554355"/>
              <a:gd name="T6" fmla="*/ 172483 w 11981237"/>
              <a:gd name="T7" fmla="*/ 95398 h 12554355"/>
              <a:gd name="T8" fmla="*/ 186959 w 11981237"/>
              <a:gd name="T9" fmla="*/ 80936 h 12554355"/>
              <a:gd name="T10" fmla="*/ 135384 w 11981237"/>
              <a:gd name="T11" fmla="*/ 74810 h 12554355"/>
              <a:gd name="T12" fmla="*/ 140604 w 11981237"/>
              <a:gd name="T13" fmla="*/ 77136 h 12554355"/>
              <a:gd name="T14" fmla="*/ 176652 w 11981237"/>
              <a:gd name="T15" fmla="*/ 113110 h 12554355"/>
              <a:gd name="T16" fmla="*/ 197725 w 11981237"/>
              <a:gd name="T17" fmla="*/ 113110 h 12554355"/>
              <a:gd name="T18" fmla="*/ 233541 w 11981237"/>
              <a:gd name="T19" fmla="*/ 77136 h 12554355"/>
              <a:gd name="T20" fmla="*/ 244039 w 11981237"/>
              <a:gd name="T21" fmla="*/ 76827 h 12554355"/>
              <a:gd name="T22" fmla="*/ 244271 w 11981237"/>
              <a:gd name="T23" fmla="*/ 87326 h 12554355"/>
              <a:gd name="T24" fmla="*/ 206602 w 11981237"/>
              <a:gd name="T25" fmla="*/ 124999 h 12554355"/>
              <a:gd name="T26" fmla="*/ 206679 w 11981237"/>
              <a:gd name="T27" fmla="*/ 250061 h 12554355"/>
              <a:gd name="T28" fmla="*/ 198574 w 11981237"/>
              <a:gd name="T29" fmla="*/ 258167 h 12554355"/>
              <a:gd name="T30" fmla="*/ 190392 w 11981237"/>
              <a:gd name="T31" fmla="*/ 250061 h 12554355"/>
              <a:gd name="T32" fmla="*/ 190392 w 11981237"/>
              <a:gd name="T33" fmla="*/ 182203 h 12554355"/>
              <a:gd name="T34" fmla="*/ 183753 w 11981237"/>
              <a:gd name="T35" fmla="*/ 182203 h 12554355"/>
              <a:gd name="T36" fmla="*/ 183753 w 11981237"/>
              <a:gd name="T37" fmla="*/ 250061 h 12554355"/>
              <a:gd name="T38" fmla="*/ 175648 w 11981237"/>
              <a:gd name="T39" fmla="*/ 258167 h 12554355"/>
              <a:gd name="T40" fmla="*/ 167466 w 11981237"/>
              <a:gd name="T41" fmla="*/ 250061 h 12554355"/>
              <a:gd name="T42" fmla="*/ 167466 w 11981237"/>
              <a:gd name="T43" fmla="*/ 124999 h 12554355"/>
              <a:gd name="T44" fmla="*/ 129874 w 11981237"/>
              <a:gd name="T45" fmla="*/ 87326 h 12554355"/>
              <a:gd name="T46" fmla="*/ 130106 w 11981237"/>
              <a:gd name="T47" fmla="*/ 76827 h 12554355"/>
              <a:gd name="T48" fmla="*/ 135384 w 11981237"/>
              <a:gd name="T49" fmla="*/ 74810 h 12554355"/>
              <a:gd name="T50" fmla="*/ 83316 w 11981237"/>
              <a:gd name="T51" fmla="*/ 8594 h 12554355"/>
              <a:gd name="T52" fmla="*/ 103649 w 11981237"/>
              <a:gd name="T53" fmla="*/ 29014 h 12554355"/>
              <a:gd name="T54" fmla="*/ 83316 w 11981237"/>
              <a:gd name="T55" fmla="*/ 49433 h 12554355"/>
              <a:gd name="T56" fmla="*/ 62982 w 11981237"/>
              <a:gd name="T57" fmla="*/ 29014 h 12554355"/>
              <a:gd name="T58" fmla="*/ 83316 w 11981237"/>
              <a:gd name="T59" fmla="*/ 8594 h 12554355"/>
              <a:gd name="T60" fmla="*/ 10664 w 11981237"/>
              <a:gd name="T61" fmla="*/ 4 h 12554355"/>
              <a:gd name="T62" fmla="*/ 17978 w 11981237"/>
              <a:gd name="T63" fmla="*/ 3266 h 12554355"/>
              <a:gd name="T64" fmla="*/ 68688 w 11981237"/>
              <a:gd name="T65" fmla="*/ 53984 h 12554355"/>
              <a:gd name="T66" fmla="*/ 98481 w 11981237"/>
              <a:gd name="T67" fmla="*/ 53984 h 12554355"/>
              <a:gd name="T68" fmla="*/ 148882 w 11981237"/>
              <a:gd name="T69" fmla="*/ 3266 h 12554355"/>
              <a:gd name="T70" fmla="*/ 163624 w 11981237"/>
              <a:gd name="T71" fmla="*/ 2880 h 12554355"/>
              <a:gd name="T72" fmla="*/ 164010 w 11981237"/>
              <a:gd name="T73" fmla="*/ 17624 h 12554355"/>
              <a:gd name="T74" fmla="*/ 110985 w 11981237"/>
              <a:gd name="T75" fmla="*/ 70735 h 12554355"/>
              <a:gd name="T76" fmla="*/ 111062 w 11981237"/>
              <a:gd name="T77" fmla="*/ 246742 h 12554355"/>
              <a:gd name="T78" fmla="*/ 99639 w 11981237"/>
              <a:gd name="T79" fmla="*/ 258167 h 12554355"/>
              <a:gd name="T80" fmla="*/ 88138 w 11981237"/>
              <a:gd name="T81" fmla="*/ 246742 h 12554355"/>
              <a:gd name="T82" fmla="*/ 88061 w 11981237"/>
              <a:gd name="T83" fmla="*/ 151251 h 12554355"/>
              <a:gd name="T84" fmla="*/ 78799 w 11981237"/>
              <a:gd name="T85" fmla="*/ 151251 h 12554355"/>
              <a:gd name="T86" fmla="*/ 78799 w 11981237"/>
              <a:gd name="T87" fmla="*/ 246742 h 12554355"/>
              <a:gd name="T88" fmla="*/ 67298 w 11981237"/>
              <a:gd name="T89" fmla="*/ 258167 h 12554355"/>
              <a:gd name="T90" fmla="*/ 55875 w 11981237"/>
              <a:gd name="T91" fmla="*/ 246742 h 12554355"/>
              <a:gd name="T92" fmla="*/ 55875 w 11981237"/>
              <a:gd name="T93" fmla="*/ 70735 h 12554355"/>
              <a:gd name="T94" fmla="*/ 2849 w 11981237"/>
              <a:gd name="T95" fmla="*/ 17624 h 12554355"/>
              <a:gd name="T96" fmla="*/ 3235 w 11981237"/>
              <a:gd name="T97" fmla="*/ 2880 h 12554355"/>
              <a:gd name="T98" fmla="*/ 10664 w 11981237"/>
              <a:gd name="T99" fmla="*/ 4 h 12554355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981237" h="12554355">
                <a:moveTo>
                  <a:pt x="9093518" y="3935817"/>
                </a:moveTo>
                <a:cubicBezTo>
                  <a:pt x="9482358" y="3935817"/>
                  <a:pt x="9797575" y="4250679"/>
                  <a:pt x="9797575" y="4639080"/>
                </a:cubicBezTo>
                <a:cubicBezTo>
                  <a:pt x="9797575" y="5027480"/>
                  <a:pt x="9482358" y="5342343"/>
                  <a:pt x="9093518" y="5342343"/>
                </a:cubicBezTo>
                <a:cubicBezTo>
                  <a:pt x="8704678" y="5342343"/>
                  <a:pt x="8389461" y="5027480"/>
                  <a:pt x="8389461" y="4639080"/>
                </a:cubicBezTo>
                <a:cubicBezTo>
                  <a:pt x="8389461" y="4250679"/>
                  <a:pt x="8704678" y="3935817"/>
                  <a:pt x="9093518" y="3935817"/>
                </a:cubicBezTo>
                <a:close/>
                <a:moveTo>
                  <a:pt x="6584967" y="3637926"/>
                </a:moveTo>
                <a:cubicBezTo>
                  <a:pt x="6677422" y="3640272"/>
                  <a:pt x="6769407" y="3677813"/>
                  <a:pt x="6838865" y="3751018"/>
                </a:cubicBezTo>
                <a:cubicBezTo>
                  <a:pt x="6838865" y="3751018"/>
                  <a:pt x="6838865" y="3751018"/>
                  <a:pt x="8592216" y="5500423"/>
                </a:cubicBezTo>
                <a:cubicBezTo>
                  <a:pt x="8592216" y="5500423"/>
                  <a:pt x="8592216" y="5500423"/>
                  <a:pt x="9617194" y="5500423"/>
                </a:cubicBezTo>
                <a:lnTo>
                  <a:pt x="11359281" y="3751018"/>
                </a:lnTo>
                <a:cubicBezTo>
                  <a:pt x="11498198" y="3604608"/>
                  <a:pt x="11723468" y="3600854"/>
                  <a:pt x="11869893" y="3736002"/>
                </a:cubicBezTo>
                <a:cubicBezTo>
                  <a:pt x="12012564" y="3874903"/>
                  <a:pt x="12020073" y="4100148"/>
                  <a:pt x="11881156" y="4246558"/>
                </a:cubicBezTo>
                <a:cubicBezTo>
                  <a:pt x="11881156" y="4246558"/>
                  <a:pt x="11881156" y="4246558"/>
                  <a:pt x="10048961" y="6078553"/>
                </a:cubicBezTo>
                <a:cubicBezTo>
                  <a:pt x="10048961" y="6078553"/>
                  <a:pt x="10048961" y="6078553"/>
                  <a:pt x="10052716" y="12160176"/>
                </a:cubicBezTo>
                <a:cubicBezTo>
                  <a:pt x="10052716" y="12377913"/>
                  <a:pt x="9876254" y="12554355"/>
                  <a:pt x="9658493" y="12554355"/>
                </a:cubicBezTo>
                <a:cubicBezTo>
                  <a:pt x="9440733" y="12554355"/>
                  <a:pt x="9260517" y="12377913"/>
                  <a:pt x="9260517" y="12160176"/>
                </a:cubicBezTo>
                <a:cubicBezTo>
                  <a:pt x="9260517" y="12160176"/>
                  <a:pt x="9260517" y="12160176"/>
                  <a:pt x="9260517" y="8860332"/>
                </a:cubicBezTo>
                <a:cubicBezTo>
                  <a:pt x="9260517" y="8860332"/>
                  <a:pt x="9260517" y="8860332"/>
                  <a:pt x="8937630" y="8860332"/>
                </a:cubicBezTo>
                <a:cubicBezTo>
                  <a:pt x="8937630" y="8860332"/>
                  <a:pt x="8937630" y="8860332"/>
                  <a:pt x="8937630" y="12160176"/>
                </a:cubicBezTo>
                <a:cubicBezTo>
                  <a:pt x="8937630" y="12377913"/>
                  <a:pt x="8761168" y="12554355"/>
                  <a:pt x="8543407" y="12554355"/>
                </a:cubicBezTo>
                <a:cubicBezTo>
                  <a:pt x="8325646" y="12554355"/>
                  <a:pt x="8145431" y="12377913"/>
                  <a:pt x="8145431" y="12160176"/>
                </a:cubicBezTo>
                <a:cubicBezTo>
                  <a:pt x="8145431" y="12160176"/>
                  <a:pt x="8145431" y="12160176"/>
                  <a:pt x="8145431" y="6078553"/>
                </a:cubicBezTo>
                <a:cubicBezTo>
                  <a:pt x="8145431" y="6078553"/>
                  <a:pt x="8145431" y="6078553"/>
                  <a:pt x="6316990" y="4246558"/>
                </a:cubicBezTo>
                <a:cubicBezTo>
                  <a:pt x="6178073" y="4100148"/>
                  <a:pt x="6185582" y="3874903"/>
                  <a:pt x="6328253" y="3736002"/>
                </a:cubicBezTo>
                <a:cubicBezTo>
                  <a:pt x="6399589" y="3668428"/>
                  <a:pt x="6492513" y="3635580"/>
                  <a:pt x="6584967" y="3637926"/>
                </a:cubicBezTo>
                <a:close/>
                <a:moveTo>
                  <a:pt x="4052412" y="417917"/>
                </a:moveTo>
                <a:cubicBezTo>
                  <a:pt x="4598629" y="417917"/>
                  <a:pt x="5041424" y="862490"/>
                  <a:pt x="5041424" y="1410899"/>
                </a:cubicBezTo>
                <a:cubicBezTo>
                  <a:pt x="5041424" y="1959308"/>
                  <a:pt x="4598629" y="2403881"/>
                  <a:pt x="4052412" y="2403881"/>
                </a:cubicBezTo>
                <a:cubicBezTo>
                  <a:pt x="3506195" y="2403881"/>
                  <a:pt x="3063398" y="1959308"/>
                  <a:pt x="3063398" y="1410899"/>
                </a:cubicBezTo>
                <a:cubicBezTo>
                  <a:pt x="3063398" y="862490"/>
                  <a:pt x="3506195" y="417917"/>
                  <a:pt x="4052412" y="417917"/>
                </a:cubicBezTo>
                <a:close/>
                <a:moveTo>
                  <a:pt x="518710" y="212"/>
                </a:moveTo>
                <a:cubicBezTo>
                  <a:pt x="648229" y="3966"/>
                  <a:pt x="776810" y="57460"/>
                  <a:pt x="874419" y="158816"/>
                </a:cubicBezTo>
                <a:cubicBezTo>
                  <a:pt x="874419" y="158816"/>
                  <a:pt x="874419" y="158816"/>
                  <a:pt x="3340918" y="2625161"/>
                </a:cubicBezTo>
                <a:cubicBezTo>
                  <a:pt x="3340918" y="2625161"/>
                  <a:pt x="3340918" y="2625161"/>
                  <a:pt x="4790033" y="2625161"/>
                </a:cubicBezTo>
                <a:lnTo>
                  <a:pt x="7241515" y="158816"/>
                </a:lnTo>
                <a:cubicBezTo>
                  <a:pt x="7432978" y="-43897"/>
                  <a:pt x="7755838" y="-55159"/>
                  <a:pt x="7958564" y="140047"/>
                </a:cubicBezTo>
                <a:cubicBezTo>
                  <a:pt x="8161290" y="331498"/>
                  <a:pt x="8168798" y="654338"/>
                  <a:pt x="7977335" y="857051"/>
                </a:cubicBezTo>
                <a:cubicBezTo>
                  <a:pt x="7977335" y="857051"/>
                  <a:pt x="7977335" y="857051"/>
                  <a:pt x="5398210" y="3439768"/>
                </a:cubicBezTo>
                <a:cubicBezTo>
                  <a:pt x="5398210" y="3439768"/>
                  <a:pt x="5398210" y="3439768"/>
                  <a:pt x="5401965" y="11998771"/>
                </a:cubicBezTo>
                <a:cubicBezTo>
                  <a:pt x="5401965" y="12306594"/>
                  <a:pt x="5154188" y="12554355"/>
                  <a:pt x="4846345" y="12554355"/>
                </a:cubicBezTo>
                <a:cubicBezTo>
                  <a:pt x="4538502" y="12554355"/>
                  <a:pt x="4286972" y="12306594"/>
                  <a:pt x="4286972" y="11998771"/>
                </a:cubicBezTo>
                <a:cubicBezTo>
                  <a:pt x="4286972" y="11998771"/>
                  <a:pt x="4286972" y="11998771"/>
                  <a:pt x="4283218" y="7355136"/>
                </a:cubicBezTo>
                <a:cubicBezTo>
                  <a:pt x="4283218" y="7355136"/>
                  <a:pt x="4283218" y="7355136"/>
                  <a:pt x="3832716" y="7355136"/>
                </a:cubicBezTo>
                <a:cubicBezTo>
                  <a:pt x="3832716" y="7355136"/>
                  <a:pt x="3832716" y="7355136"/>
                  <a:pt x="3832716" y="11998771"/>
                </a:cubicBezTo>
                <a:cubicBezTo>
                  <a:pt x="3832716" y="12306594"/>
                  <a:pt x="3581186" y="12554355"/>
                  <a:pt x="3273343" y="12554355"/>
                </a:cubicBezTo>
                <a:cubicBezTo>
                  <a:pt x="2965500" y="12554355"/>
                  <a:pt x="2717723" y="12306594"/>
                  <a:pt x="2717723" y="11998771"/>
                </a:cubicBezTo>
                <a:cubicBezTo>
                  <a:pt x="2717723" y="11998771"/>
                  <a:pt x="2717723" y="11998771"/>
                  <a:pt x="2717723" y="3439768"/>
                </a:cubicBezTo>
                <a:cubicBezTo>
                  <a:pt x="2717723" y="3439768"/>
                  <a:pt x="2717723" y="3439768"/>
                  <a:pt x="138599" y="857051"/>
                </a:cubicBezTo>
                <a:cubicBezTo>
                  <a:pt x="-52865" y="654338"/>
                  <a:pt x="-45356" y="331498"/>
                  <a:pt x="157370" y="140047"/>
                </a:cubicBezTo>
                <a:cubicBezTo>
                  <a:pt x="258733" y="42444"/>
                  <a:pt x="389191" y="-3542"/>
                  <a:pt x="518710" y="2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93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6100" y="2590800"/>
            <a:ext cx="1016000" cy="1016000"/>
            <a:chOff x="1816100" y="2590800"/>
            <a:chExt cx="1016000" cy="1016000"/>
          </a:xfrm>
        </p:grpSpPr>
        <p:sp>
          <p:nvSpPr>
            <p:cNvPr id="3" name="菱形 2"/>
            <p:cNvSpPr/>
            <p:nvPr/>
          </p:nvSpPr>
          <p:spPr>
            <a:xfrm>
              <a:off x="1816100" y="2590800"/>
              <a:ext cx="1016000" cy="1016000"/>
            </a:xfrm>
            <a:prstGeom prst="diamond">
              <a:avLst/>
            </a:prstGeom>
            <a:solidFill>
              <a:srgbClr val="61BF9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KSO_Shape"/>
            <p:cNvSpPr>
              <a:spLocks/>
            </p:cNvSpPr>
            <p:nvPr/>
          </p:nvSpPr>
          <p:spPr bwMode="auto">
            <a:xfrm flipH="1">
              <a:off x="2172229" y="2802679"/>
              <a:ext cx="303742" cy="520700"/>
            </a:xfrm>
            <a:custGeom>
              <a:avLst/>
              <a:gdLst/>
              <a:ahLst/>
              <a:cxnLst/>
              <a:rect l="0" t="0" r="r" b="b"/>
              <a:pathLst>
                <a:path w="920750" h="1579563">
                  <a:moveTo>
                    <a:pt x="125066" y="1371600"/>
                  </a:moveTo>
                  <a:lnTo>
                    <a:pt x="218375" y="1371600"/>
                  </a:lnTo>
                  <a:lnTo>
                    <a:pt x="218375" y="1430882"/>
                  </a:lnTo>
                  <a:lnTo>
                    <a:pt x="702692" y="1430882"/>
                  </a:lnTo>
                  <a:lnTo>
                    <a:pt x="702692" y="1371600"/>
                  </a:lnTo>
                  <a:lnTo>
                    <a:pt x="795684" y="1371600"/>
                  </a:lnTo>
                  <a:lnTo>
                    <a:pt x="795684" y="1430882"/>
                  </a:lnTo>
                  <a:lnTo>
                    <a:pt x="869950" y="1430882"/>
                  </a:lnTo>
                  <a:lnTo>
                    <a:pt x="869950" y="1523768"/>
                  </a:lnTo>
                  <a:lnTo>
                    <a:pt x="795684" y="1523768"/>
                  </a:lnTo>
                  <a:lnTo>
                    <a:pt x="795684" y="1579563"/>
                  </a:lnTo>
                  <a:lnTo>
                    <a:pt x="702692" y="1579563"/>
                  </a:lnTo>
                  <a:lnTo>
                    <a:pt x="702692" y="1523768"/>
                  </a:lnTo>
                  <a:lnTo>
                    <a:pt x="218375" y="1523768"/>
                  </a:lnTo>
                  <a:lnTo>
                    <a:pt x="218375" y="1579563"/>
                  </a:lnTo>
                  <a:lnTo>
                    <a:pt x="125066" y="1579563"/>
                  </a:lnTo>
                  <a:lnTo>
                    <a:pt x="125066" y="1523768"/>
                  </a:lnTo>
                  <a:lnTo>
                    <a:pt x="50800" y="1523768"/>
                  </a:lnTo>
                  <a:lnTo>
                    <a:pt x="50800" y="1430882"/>
                  </a:lnTo>
                  <a:lnTo>
                    <a:pt x="125066" y="1430882"/>
                  </a:lnTo>
                  <a:lnTo>
                    <a:pt x="125066" y="1371600"/>
                  </a:lnTo>
                  <a:close/>
                  <a:moveTo>
                    <a:pt x="125066" y="1176338"/>
                  </a:moveTo>
                  <a:lnTo>
                    <a:pt x="218375" y="1176338"/>
                  </a:lnTo>
                  <a:lnTo>
                    <a:pt x="218375" y="1242271"/>
                  </a:lnTo>
                  <a:lnTo>
                    <a:pt x="702692" y="1242271"/>
                  </a:lnTo>
                  <a:lnTo>
                    <a:pt x="702692" y="1176338"/>
                  </a:lnTo>
                  <a:lnTo>
                    <a:pt x="795684" y="1176338"/>
                  </a:lnTo>
                  <a:lnTo>
                    <a:pt x="795684" y="1242271"/>
                  </a:lnTo>
                  <a:lnTo>
                    <a:pt x="869950" y="1242271"/>
                  </a:lnTo>
                  <a:lnTo>
                    <a:pt x="869950" y="1335088"/>
                  </a:lnTo>
                  <a:lnTo>
                    <a:pt x="50800" y="1335088"/>
                  </a:lnTo>
                  <a:lnTo>
                    <a:pt x="50800" y="1242271"/>
                  </a:lnTo>
                  <a:lnTo>
                    <a:pt x="125066" y="1242271"/>
                  </a:lnTo>
                  <a:lnTo>
                    <a:pt x="125066" y="1176338"/>
                  </a:lnTo>
                  <a:close/>
                  <a:moveTo>
                    <a:pt x="0" y="561975"/>
                  </a:moveTo>
                  <a:lnTo>
                    <a:pt x="74218" y="561975"/>
                  </a:lnTo>
                  <a:lnTo>
                    <a:pt x="74218" y="668020"/>
                  </a:lnTo>
                  <a:lnTo>
                    <a:pt x="74535" y="673418"/>
                  </a:lnTo>
                  <a:lnTo>
                    <a:pt x="75487" y="678815"/>
                  </a:lnTo>
                  <a:lnTo>
                    <a:pt x="76756" y="683578"/>
                  </a:lnTo>
                  <a:lnTo>
                    <a:pt x="78659" y="688658"/>
                  </a:lnTo>
                  <a:lnTo>
                    <a:pt x="80879" y="693420"/>
                  </a:lnTo>
                  <a:lnTo>
                    <a:pt x="83416" y="697548"/>
                  </a:lnTo>
                  <a:lnTo>
                    <a:pt x="86588" y="701675"/>
                  </a:lnTo>
                  <a:lnTo>
                    <a:pt x="89760" y="705485"/>
                  </a:lnTo>
                  <a:lnTo>
                    <a:pt x="93566" y="708660"/>
                  </a:lnTo>
                  <a:lnTo>
                    <a:pt x="97689" y="711835"/>
                  </a:lnTo>
                  <a:lnTo>
                    <a:pt x="101812" y="714375"/>
                  </a:lnTo>
                  <a:lnTo>
                    <a:pt x="106570" y="716598"/>
                  </a:lnTo>
                  <a:lnTo>
                    <a:pt x="111645" y="718503"/>
                  </a:lnTo>
                  <a:lnTo>
                    <a:pt x="116402" y="719773"/>
                  </a:lnTo>
                  <a:lnTo>
                    <a:pt x="121794" y="720725"/>
                  </a:lnTo>
                  <a:lnTo>
                    <a:pt x="127186" y="721043"/>
                  </a:lnTo>
                  <a:lnTo>
                    <a:pt x="793881" y="721043"/>
                  </a:lnTo>
                  <a:lnTo>
                    <a:pt x="798956" y="720725"/>
                  </a:lnTo>
                  <a:lnTo>
                    <a:pt x="804348" y="719773"/>
                  </a:lnTo>
                  <a:lnTo>
                    <a:pt x="809423" y="718503"/>
                  </a:lnTo>
                  <a:lnTo>
                    <a:pt x="814180" y="716598"/>
                  </a:lnTo>
                  <a:lnTo>
                    <a:pt x="818938" y="714375"/>
                  </a:lnTo>
                  <a:lnTo>
                    <a:pt x="823061" y="711835"/>
                  </a:lnTo>
                  <a:lnTo>
                    <a:pt x="827501" y="708660"/>
                  </a:lnTo>
                  <a:lnTo>
                    <a:pt x="830990" y="705485"/>
                  </a:lnTo>
                  <a:lnTo>
                    <a:pt x="834479" y="701675"/>
                  </a:lnTo>
                  <a:lnTo>
                    <a:pt x="837651" y="697548"/>
                  </a:lnTo>
                  <a:lnTo>
                    <a:pt x="840188" y="693420"/>
                  </a:lnTo>
                  <a:lnTo>
                    <a:pt x="842409" y="688658"/>
                  </a:lnTo>
                  <a:lnTo>
                    <a:pt x="844312" y="683578"/>
                  </a:lnTo>
                  <a:lnTo>
                    <a:pt x="845580" y="678815"/>
                  </a:lnTo>
                  <a:lnTo>
                    <a:pt x="846215" y="673418"/>
                  </a:lnTo>
                  <a:lnTo>
                    <a:pt x="846532" y="668020"/>
                  </a:lnTo>
                  <a:lnTo>
                    <a:pt x="846532" y="561975"/>
                  </a:lnTo>
                  <a:lnTo>
                    <a:pt x="920750" y="561975"/>
                  </a:lnTo>
                  <a:lnTo>
                    <a:pt x="920750" y="741998"/>
                  </a:lnTo>
                  <a:lnTo>
                    <a:pt x="920750" y="798195"/>
                  </a:lnTo>
                  <a:lnTo>
                    <a:pt x="920750" y="932180"/>
                  </a:lnTo>
                  <a:lnTo>
                    <a:pt x="820841" y="932180"/>
                  </a:lnTo>
                  <a:lnTo>
                    <a:pt x="819255" y="925830"/>
                  </a:lnTo>
                  <a:lnTo>
                    <a:pt x="816718" y="920115"/>
                  </a:lnTo>
                  <a:lnTo>
                    <a:pt x="814180" y="914400"/>
                  </a:lnTo>
                  <a:lnTo>
                    <a:pt x="811326" y="909320"/>
                  </a:lnTo>
                  <a:lnTo>
                    <a:pt x="807520" y="904240"/>
                  </a:lnTo>
                  <a:lnTo>
                    <a:pt x="804031" y="899795"/>
                  </a:lnTo>
                  <a:lnTo>
                    <a:pt x="799590" y="895350"/>
                  </a:lnTo>
                  <a:lnTo>
                    <a:pt x="795150" y="891540"/>
                  </a:lnTo>
                  <a:lnTo>
                    <a:pt x="790075" y="887730"/>
                  </a:lnTo>
                  <a:lnTo>
                    <a:pt x="785318" y="884555"/>
                  </a:lnTo>
                  <a:lnTo>
                    <a:pt x="779608" y="881698"/>
                  </a:lnTo>
                  <a:lnTo>
                    <a:pt x="773899" y="879475"/>
                  </a:lnTo>
                  <a:lnTo>
                    <a:pt x="768190" y="877570"/>
                  </a:lnTo>
                  <a:lnTo>
                    <a:pt x="762164" y="876300"/>
                  </a:lnTo>
                  <a:lnTo>
                    <a:pt x="755503" y="875665"/>
                  </a:lnTo>
                  <a:lnTo>
                    <a:pt x="749160" y="875348"/>
                  </a:lnTo>
                  <a:lnTo>
                    <a:pt x="741548" y="875665"/>
                  </a:lnTo>
                  <a:lnTo>
                    <a:pt x="734253" y="876618"/>
                  </a:lnTo>
                  <a:lnTo>
                    <a:pt x="727275" y="878523"/>
                  </a:lnTo>
                  <a:lnTo>
                    <a:pt x="720615" y="880745"/>
                  </a:lnTo>
                  <a:lnTo>
                    <a:pt x="713954" y="884238"/>
                  </a:lnTo>
                  <a:lnTo>
                    <a:pt x="707928" y="887730"/>
                  </a:lnTo>
                  <a:lnTo>
                    <a:pt x="702536" y="892175"/>
                  </a:lnTo>
                  <a:lnTo>
                    <a:pt x="697144" y="896620"/>
                  </a:lnTo>
                  <a:lnTo>
                    <a:pt x="692069" y="902018"/>
                  </a:lnTo>
                  <a:lnTo>
                    <a:pt x="687946" y="907733"/>
                  </a:lnTo>
                  <a:lnTo>
                    <a:pt x="684140" y="913765"/>
                  </a:lnTo>
                  <a:lnTo>
                    <a:pt x="681285" y="920115"/>
                  </a:lnTo>
                  <a:lnTo>
                    <a:pt x="678748" y="927100"/>
                  </a:lnTo>
                  <a:lnTo>
                    <a:pt x="676845" y="934085"/>
                  </a:lnTo>
                  <a:lnTo>
                    <a:pt x="675576" y="941705"/>
                  </a:lnTo>
                  <a:lnTo>
                    <a:pt x="675259" y="949008"/>
                  </a:lnTo>
                  <a:lnTo>
                    <a:pt x="675576" y="956628"/>
                  </a:lnTo>
                  <a:lnTo>
                    <a:pt x="676845" y="963930"/>
                  </a:lnTo>
                  <a:lnTo>
                    <a:pt x="678748" y="970915"/>
                  </a:lnTo>
                  <a:lnTo>
                    <a:pt x="681285" y="977900"/>
                  </a:lnTo>
                  <a:lnTo>
                    <a:pt x="684140" y="984251"/>
                  </a:lnTo>
                  <a:lnTo>
                    <a:pt x="687946" y="990601"/>
                  </a:lnTo>
                  <a:lnTo>
                    <a:pt x="692069" y="995998"/>
                  </a:lnTo>
                  <a:lnTo>
                    <a:pt x="697144" y="1001396"/>
                  </a:lnTo>
                  <a:lnTo>
                    <a:pt x="702536" y="1006158"/>
                  </a:lnTo>
                  <a:lnTo>
                    <a:pt x="707928" y="1010286"/>
                  </a:lnTo>
                  <a:lnTo>
                    <a:pt x="713954" y="1013778"/>
                  </a:lnTo>
                  <a:lnTo>
                    <a:pt x="720615" y="1017271"/>
                  </a:lnTo>
                  <a:lnTo>
                    <a:pt x="727275" y="1019493"/>
                  </a:lnTo>
                  <a:lnTo>
                    <a:pt x="734253" y="1021398"/>
                  </a:lnTo>
                  <a:lnTo>
                    <a:pt x="741548" y="1022668"/>
                  </a:lnTo>
                  <a:lnTo>
                    <a:pt x="749160" y="1022986"/>
                  </a:lnTo>
                  <a:lnTo>
                    <a:pt x="755503" y="1022668"/>
                  </a:lnTo>
                  <a:lnTo>
                    <a:pt x="761530" y="1021716"/>
                  </a:lnTo>
                  <a:lnTo>
                    <a:pt x="767239" y="1020446"/>
                  </a:lnTo>
                  <a:lnTo>
                    <a:pt x="773265" y="1018858"/>
                  </a:lnTo>
                  <a:lnTo>
                    <a:pt x="778974" y="1016636"/>
                  </a:lnTo>
                  <a:lnTo>
                    <a:pt x="784049" y="1013778"/>
                  </a:lnTo>
                  <a:lnTo>
                    <a:pt x="789124" y="1010921"/>
                  </a:lnTo>
                  <a:lnTo>
                    <a:pt x="793881" y="1007746"/>
                  </a:lnTo>
                  <a:lnTo>
                    <a:pt x="798322" y="1003936"/>
                  </a:lnTo>
                  <a:lnTo>
                    <a:pt x="802762" y="999808"/>
                  </a:lnTo>
                  <a:lnTo>
                    <a:pt x="806251" y="995363"/>
                  </a:lnTo>
                  <a:lnTo>
                    <a:pt x="810057" y="990601"/>
                  </a:lnTo>
                  <a:lnTo>
                    <a:pt x="812912" y="985521"/>
                  </a:lnTo>
                  <a:lnTo>
                    <a:pt x="815449" y="980123"/>
                  </a:lnTo>
                  <a:lnTo>
                    <a:pt x="817986" y="975043"/>
                  </a:lnTo>
                  <a:lnTo>
                    <a:pt x="819889" y="969010"/>
                  </a:lnTo>
                  <a:lnTo>
                    <a:pt x="920750" y="969010"/>
                  </a:lnTo>
                  <a:lnTo>
                    <a:pt x="920750" y="986156"/>
                  </a:lnTo>
                  <a:lnTo>
                    <a:pt x="920750" y="994411"/>
                  </a:lnTo>
                  <a:lnTo>
                    <a:pt x="920116" y="1002348"/>
                  </a:lnTo>
                  <a:lnTo>
                    <a:pt x="919164" y="1010286"/>
                  </a:lnTo>
                  <a:lnTo>
                    <a:pt x="917895" y="1018223"/>
                  </a:lnTo>
                  <a:lnTo>
                    <a:pt x="915675" y="1025843"/>
                  </a:lnTo>
                  <a:lnTo>
                    <a:pt x="913772" y="1033463"/>
                  </a:lnTo>
                  <a:lnTo>
                    <a:pt x="911235" y="1040766"/>
                  </a:lnTo>
                  <a:lnTo>
                    <a:pt x="908697" y="1048068"/>
                  </a:lnTo>
                  <a:lnTo>
                    <a:pt x="905209" y="1054736"/>
                  </a:lnTo>
                  <a:lnTo>
                    <a:pt x="901720" y="1061721"/>
                  </a:lnTo>
                  <a:lnTo>
                    <a:pt x="897914" y="1068388"/>
                  </a:lnTo>
                  <a:lnTo>
                    <a:pt x="893790" y="1074738"/>
                  </a:lnTo>
                  <a:lnTo>
                    <a:pt x="889350" y="1081088"/>
                  </a:lnTo>
                  <a:lnTo>
                    <a:pt x="884910" y="1086803"/>
                  </a:lnTo>
                  <a:lnTo>
                    <a:pt x="879835" y="1092518"/>
                  </a:lnTo>
                  <a:lnTo>
                    <a:pt x="874443" y="1098233"/>
                  </a:lnTo>
                  <a:lnTo>
                    <a:pt x="869051" y="1103313"/>
                  </a:lnTo>
                  <a:lnTo>
                    <a:pt x="863342" y="1108393"/>
                  </a:lnTo>
                  <a:lnTo>
                    <a:pt x="857316" y="1113156"/>
                  </a:lnTo>
                  <a:lnTo>
                    <a:pt x="851289" y="1117601"/>
                  </a:lnTo>
                  <a:lnTo>
                    <a:pt x="844629" y="1121728"/>
                  </a:lnTo>
                  <a:lnTo>
                    <a:pt x="837968" y="1125538"/>
                  </a:lnTo>
                  <a:lnTo>
                    <a:pt x="831308" y="1128713"/>
                  </a:lnTo>
                  <a:lnTo>
                    <a:pt x="824013" y="1132206"/>
                  </a:lnTo>
                  <a:lnTo>
                    <a:pt x="817035" y="1134746"/>
                  </a:lnTo>
                  <a:lnTo>
                    <a:pt x="809740" y="1137286"/>
                  </a:lnTo>
                  <a:lnTo>
                    <a:pt x="802445" y="1139508"/>
                  </a:lnTo>
                  <a:lnTo>
                    <a:pt x="794516" y="1141413"/>
                  </a:lnTo>
                  <a:lnTo>
                    <a:pt x="786903" y="1142683"/>
                  </a:lnTo>
                  <a:lnTo>
                    <a:pt x="778974" y="1143636"/>
                  </a:lnTo>
                  <a:lnTo>
                    <a:pt x="771045" y="1144271"/>
                  </a:lnTo>
                  <a:lnTo>
                    <a:pt x="762798" y="1144588"/>
                  </a:lnTo>
                  <a:lnTo>
                    <a:pt x="157952" y="1144588"/>
                  </a:lnTo>
                  <a:lnTo>
                    <a:pt x="150022" y="1144271"/>
                  </a:lnTo>
                  <a:lnTo>
                    <a:pt x="141776" y="1143636"/>
                  </a:lnTo>
                  <a:lnTo>
                    <a:pt x="133847" y="1142683"/>
                  </a:lnTo>
                  <a:lnTo>
                    <a:pt x="126234" y="1141413"/>
                  </a:lnTo>
                  <a:lnTo>
                    <a:pt x="118305" y="1139508"/>
                  </a:lnTo>
                  <a:lnTo>
                    <a:pt x="111327" y="1137286"/>
                  </a:lnTo>
                  <a:lnTo>
                    <a:pt x="103715" y="1134746"/>
                  </a:lnTo>
                  <a:lnTo>
                    <a:pt x="96737" y="1132206"/>
                  </a:lnTo>
                  <a:lnTo>
                    <a:pt x="89442" y="1128713"/>
                  </a:lnTo>
                  <a:lnTo>
                    <a:pt x="82782" y="1125538"/>
                  </a:lnTo>
                  <a:lnTo>
                    <a:pt x="76121" y="1121728"/>
                  </a:lnTo>
                  <a:lnTo>
                    <a:pt x="69778" y="1117601"/>
                  </a:lnTo>
                  <a:lnTo>
                    <a:pt x="63434" y="1113156"/>
                  </a:lnTo>
                  <a:lnTo>
                    <a:pt x="57408" y="1108393"/>
                  </a:lnTo>
                  <a:lnTo>
                    <a:pt x="51699" y="1103313"/>
                  </a:lnTo>
                  <a:lnTo>
                    <a:pt x="46307" y="1098233"/>
                  </a:lnTo>
                  <a:lnTo>
                    <a:pt x="40915" y="1092518"/>
                  </a:lnTo>
                  <a:lnTo>
                    <a:pt x="35840" y="1086803"/>
                  </a:lnTo>
                  <a:lnTo>
                    <a:pt x="31400" y="1081088"/>
                  </a:lnTo>
                  <a:lnTo>
                    <a:pt x="26960" y="1074738"/>
                  </a:lnTo>
                  <a:lnTo>
                    <a:pt x="22836" y="1068388"/>
                  </a:lnTo>
                  <a:lnTo>
                    <a:pt x="19030" y="1061721"/>
                  </a:lnTo>
                  <a:lnTo>
                    <a:pt x="15541" y="1054736"/>
                  </a:lnTo>
                  <a:lnTo>
                    <a:pt x="12370" y="1048068"/>
                  </a:lnTo>
                  <a:lnTo>
                    <a:pt x="9515" y="1040766"/>
                  </a:lnTo>
                  <a:lnTo>
                    <a:pt x="6978" y="1033463"/>
                  </a:lnTo>
                  <a:lnTo>
                    <a:pt x="5075" y="1025843"/>
                  </a:lnTo>
                  <a:lnTo>
                    <a:pt x="3172" y="1018223"/>
                  </a:lnTo>
                  <a:lnTo>
                    <a:pt x="1586" y="1010286"/>
                  </a:lnTo>
                  <a:lnTo>
                    <a:pt x="634" y="1002348"/>
                  </a:lnTo>
                  <a:lnTo>
                    <a:pt x="0" y="994411"/>
                  </a:lnTo>
                  <a:lnTo>
                    <a:pt x="0" y="986156"/>
                  </a:lnTo>
                  <a:lnTo>
                    <a:pt x="0" y="969010"/>
                  </a:lnTo>
                  <a:lnTo>
                    <a:pt x="100861" y="969010"/>
                  </a:lnTo>
                  <a:lnTo>
                    <a:pt x="103081" y="975043"/>
                  </a:lnTo>
                  <a:lnTo>
                    <a:pt x="105301" y="980123"/>
                  </a:lnTo>
                  <a:lnTo>
                    <a:pt x="107838" y="985521"/>
                  </a:lnTo>
                  <a:lnTo>
                    <a:pt x="111010" y="990601"/>
                  </a:lnTo>
                  <a:lnTo>
                    <a:pt x="114499" y="995363"/>
                  </a:lnTo>
                  <a:lnTo>
                    <a:pt x="117988" y="999808"/>
                  </a:lnTo>
                  <a:lnTo>
                    <a:pt x="122428" y="1003936"/>
                  </a:lnTo>
                  <a:lnTo>
                    <a:pt x="127186" y="1007746"/>
                  </a:lnTo>
                  <a:lnTo>
                    <a:pt x="131626" y="1010921"/>
                  </a:lnTo>
                  <a:lnTo>
                    <a:pt x="136701" y="1013778"/>
                  </a:lnTo>
                  <a:lnTo>
                    <a:pt x="142093" y="1016636"/>
                  </a:lnTo>
                  <a:lnTo>
                    <a:pt x="147485" y="1018858"/>
                  </a:lnTo>
                  <a:lnTo>
                    <a:pt x="153511" y="1020446"/>
                  </a:lnTo>
                  <a:lnTo>
                    <a:pt x="159220" y="1021716"/>
                  </a:lnTo>
                  <a:lnTo>
                    <a:pt x="165247" y="1022668"/>
                  </a:lnTo>
                  <a:lnTo>
                    <a:pt x="171590" y="1022986"/>
                  </a:lnTo>
                  <a:lnTo>
                    <a:pt x="179202" y="1022668"/>
                  </a:lnTo>
                  <a:lnTo>
                    <a:pt x="186497" y="1021398"/>
                  </a:lnTo>
                  <a:lnTo>
                    <a:pt x="193792" y="1019493"/>
                  </a:lnTo>
                  <a:lnTo>
                    <a:pt x="200135" y="1017271"/>
                  </a:lnTo>
                  <a:lnTo>
                    <a:pt x="206796" y="1013778"/>
                  </a:lnTo>
                  <a:lnTo>
                    <a:pt x="212822" y="1010286"/>
                  </a:lnTo>
                  <a:lnTo>
                    <a:pt x="218849" y="1006158"/>
                  </a:lnTo>
                  <a:lnTo>
                    <a:pt x="223923" y="1001396"/>
                  </a:lnTo>
                  <a:lnTo>
                    <a:pt x="228681" y="995998"/>
                  </a:lnTo>
                  <a:lnTo>
                    <a:pt x="232804" y="990601"/>
                  </a:lnTo>
                  <a:lnTo>
                    <a:pt x="236610" y="984251"/>
                  </a:lnTo>
                  <a:lnTo>
                    <a:pt x="239782" y="977900"/>
                  </a:lnTo>
                  <a:lnTo>
                    <a:pt x="242319" y="970915"/>
                  </a:lnTo>
                  <a:lnTo>
                    <a:pt x="244222" y="963930"/>
                  </a:lnTo>
                  <a:lnTo>
                    <a:pt x="245174" y="956628"/>
                  </a:lnTo>
                  <a:lnTo>
                    <a:pt x="245491" y="949008"/>
                  </a:lnTo>
                  <a:lnTo>
                    <a:pt x="245174" y="941705"/>
                  </a:lnTo>
                  <a:lnTo>
                    <a:pt x="244222" y="934085"/>
                  </a:lnTo>
                  <a:lnTo>
                    <a:pt x="242319" y="927100"/>
                  </a:lnTo>
                  <a:lnTo>
                    <a:pt x="239782" y="920115"/>
                  </a:lnTo>
                  <a:lnTo>
                    <a:pt x="236610" y="913765"/>
                  </a:lnTo>
                  <a:lnTo>
                    <a:pt x="232804" y="907733"/>
                  </a:lnTo>
                  <a:lnTo>
                    <a:pt x="228681" y="902018"/>
                  </a:lnTo>
                  <a:lnTo>
                    <a:pt x="223923" y="896620"/>
                  </a:lnTo>
                  <a:lnTo>
                    <a:pt x="218849" y="892175"/>
                  </a:lnTo>
                  <a:lnTo>
                    <a:pt x="212822" y="887730"/>
                  </a:lnTo>
                  <a:lnTo>
                    <a:pt x="206796" y="884238"/>
                  </a:lnTo>
                  <a:lnTo>
                    <a:pt x="200135" y="880745"/>
                  </a:lnTo>
                  <a:lnTo>
                    <a:pt x="193792" y="878523"/>
                  </a:lnTo>
                  <a:lnTo>
                    <a:pt x="186497" y="876618"/>
                  </a:lnTo>
                  <a:lnTo>
                    <a:pt x="179202" y="875665"/>
                  </a:lnTo>
                  <a:lnTo>
                    <a:pt x="171590" y="875348"/>
                  </a:lnTo>
                  <a:lnTo>
                    <a:pt x="165247" y="875665"/>
                  </a:lnTo>
                  <a:lnTo>
                    <a:pt x="158903" y="876300"/>
                  </a:lnTo>
                  <a:lnTo>
                    <a:pt x="152877" y="877570"/>
                  </a:lnTo>
                  <a:lnTo>
                    <a:pt x="146851" y="879475"/>
                  </a:lnTo>
                  <a:lnTo>
                    <a:pt x="141141" y="881698"/>
                  </a:lnTo>
                  <a:lnTo>
                    <a:pt x="135750" y="884555"/>
                  </a:lnTo>
                  <a:lnTo>
                    <a:pt x="130675" y="887730"/>
                  </a:lnTo>
                  <a:lnTo>
                    <a:pt x="125600" y="891540"/>
                  </a:lnTo>
                  <a:lnTo>
                    <a:pt x="121160" y="895350"/>
                  </a:lnTo>
                  <a:lnTo>
                    <a:pt x="116719" y="899795"/>
                  </a:lnTo>
                  <a:lnTo>
                    <a:pt x="113230" y="904240"/>
                  </a:lnTo>
                  <a:lnTo>
                    <a:pt x="109424" y="909320"/>
                  </a:lnTo>
                  <a:lnTo>
                    <a:pt x="106570" y="914400"/>
                  </a:lnTo>
                  <a:lnTo>
                    <a:pt x="104032" y="920115"/>
                  </a:lnTo>
                  <a:lnTo>
                    <a:pt x="101495" y="925830"/>
                  </a:lnTo>
                  <a:lnTo>
                    <a:pt x="99909" y="932180"/>
                  </a:lnTo>
                  <a:lnTo>
                    <a:pt x="0" y="932180"/>
                  </a:lnTo>
                  <a:lnTo>
                    <a:pt x="0" y="798195"/>
                  </a:lnTo>
                  <a:lnTo>
                    <a:pt x="0" y="741998"/>
                  </a:lnTo>
                  <a:lnTo>
                    <a:pt x="0" y="561975"/>
                  </a:lnTo>
                  <a:close/>
                  <a:moveTo>
                    <a:pt x="150022" y="166688"/>
                  </a:moveTo>
                  <a:lnTo>
                    <a:pt x="157952" y="166688"/>
                  </a:lnTo>
                  <a:lnTo>
                    <a:pt x="762798" y="166688"/>
                  </a:lnTo>
                  <a:lnTo>
                    <a:pt x="771045" y="166688"/>
                  </a:lnTo>
                  <a:lnTo>
                    <a:pt x="778974" y="167323"/>
                  </a:lnTo>
                  <a:lnTo>
                    <a:pt x="786903" y="168274"/>
                  </a:lnTo>
                  <a:lnTo>
                    <a:pt x="794516" y="169860"/>
                  </a:lnTo>
                  <a:lnTo>
                    <a:pt x="802445" y="171446"/>
                  </a:lnTo>
                  <a:lnTo>
                    <a:pt x="809740" y="173350"/>
                  </a:lnTo>
                  <a:lnTo>
                    <a:pt x="817035" y="176205"/>
                  </a:lnTo>
                  <a:lnTo>
                    <a:pt x="824013" y="178742"/>
                  </a:lnTo>
                  <a:lnTo>
                    <a:pt x="831308" y="181915"/>
                  </a:lnTo>
                  <a:lnTo>
                    <a:pt x="837968" y="185721"/>
                  </a:lnTo>
                  <a:lnTo>
                    <a:pt x="844629" y="189211"/>
                  </a:lnTo>
                  <a:lnTo>
                    <a:pt x="851289" y="193652"/>
                  </a:lnTo>
                  <a:lnTo>
                    <a:pt x="857316" y="197776"/>
                  </a:lnTo>
                  <a:lnTo>
                    <a:pt x="863342" y="202534"/>
                  </a:lnTo>
                  <a:lnTo>
                    <a:pt x="869051" y="207609"/>
                  </a:lnTo>
                  <a:lnTo>
                    <a:pt x="874443" y="212685"/>
                  </a:lnTo>
                  <a:lnTo>
                    <a:pt x="879835" y="218395"/>
                  </a:lnTo>
                  <a:lnTo>
                    <a:pt x="884910" y="224105"/>
                  </a:lnTo>
                  <a:lnTo>
                    <a:pt x="889350" y="229815"/>
                  </a:lnTo>
                  <a:lnTo>
                    <a:pt x="893790" y="236159"/>
                  </a:lnTo>
                  <a:lnTo>
                    <a:pt x="897914" y="242821"/>
                  </a:lnTo>
                  <a:lnTo>
                    <a:pt x="901720" y="249482"/>
                  </a:lnTo>
                  <a:lnTo>
                    <a:pt x="905209" y="255827"/>
                  </a:lnTo>
                  <a:lnTo>
                    <a:pt x="908697" y="263123"/>
                  </a:lnTo>
                  <a:lnTo>
                    <a:pt x="911235" y="270101"/>
                  </a:lnTo>
                  <a:lnTo>
                    <a:pt x="913772" y="277715"/>
                  </a:lnTo>
                  <a:lnTo>
                    <a:pt x="915675" y="285328"/>
                  </a:lnTo>
                  <a:lnTo>
                    <a:pt x="917895" y="292941"/>
                  </a:lnTo>
                  <a:lnTo>
                    <a:pt x="919164" y="300554"/>
                  </a:lnTo>
                  <a:lnTo>
                    <a:pt x="920116" y="308485"/>
                  </a:lnTo>
                  <a:lnTo>
                    <a:pt x="920750" y="316732"/>
                  </a:lnTo>
                  <a:lnTo>
                    <a:pt x="920750" y="324663"/>
                  </a:lnTo>
                  <a:lnTo>
                    <a:pt x="920750" y="523876"/>
                  </a:lnTo>
                  <a:lnTo>
                    <a:pt x="846532" y="523876"/>
                  </a:lnTo>
                  <a:lnTo>
                    <a:pt x="846532" y="409995"/>
                  </a:lnTo>
                  <a:lnTo>
                    <a:pt x="846215" y="404602"/>
                  </a:lnTo>
                  <a:lnTo>
                    <a:pt x="845580" y="399209"/>
                  </a:lnTo>
                  <a:lnTo>
                    <a:pt x="844312" y="394134"/>
                  </a:lnTo>
                  <a:lnTo>
                    <a:pt x="842409" y="389376"/>
                  </a:lnTo>
                  <a:lnTo>
                    <a:pt x="840188" y="384617"/>
                  </a:lnTo>
                  <a:lnTo>
                    <a:pt x="837651" y="380493"/>
                  </a:lnTo>
                  <a:lnTo>
                    <a:pt x="834479" y="376370"/>
                  </a:lnTo>
                  <a:lnTo>
                    <a:pt x="830990" y="372880"/>
                  </a:lnTo>
                  <a:lnTo>
                    <a:pt x="827501" y="369074"/>
                  </a:lnTo>
                  <a:lnTo>
                    <a:pt x="823061" y="366219"/>
                  </a:lnTo>
                  <a:lnTo>
                    <a:pt x="818938" y="363681"/>
                  </a:lnTo>
                  <a:lnTo>
                    <a:pt x="814180" y="361143"/>
                  </a:lnTo>
                  <a:lnTo>
                    <a:pt x="809423" y="359557"/>
                  </a:lnTo>
                  <a:lnTo>
                    <a:pt x="804348" y="358288"/>
                  </a:lnTo>
                  <a:lnTo>
                    <a:pt x="798956" y="357654"/>
                  </a:lnTo>
                  <a:lnTo>
                    <a:pt x="793881" y="357336"/>
                  </a:lnTo>
                  <a:lnTo>
                    <a:pt x="127186" y="357336"/>
                  </a:lnTo>
                  <a:lnTo>
                    <a:pt x="121794" y="357654"/>
                  </a:lnTo>
                  <a:lnTo>
                    <a:pt x="116402" y="358288"/>
                  </a:lnTo>
                  <a:lnTo>
                    <a:pt x="111645" y="359557"/>
                  </a:lnTo>
                  <a:lnTo>
                    <a:pt x="106570" y="361143"/>
                  </a:lnTo>
                  <a:lnTo>
                    <a:pt x="101812" y="363681"/>
                  </a:lnTo>
                  <a:lnTo>
                    <a:pt x="97689" y="366219"/>
                  </a:lnTo>
                  <a:lnTo>
                    <a:pt x="93566" y="369074"/>
                  </a:lnTo>
                  <a:lnTo>
                    <a:pt x="89760" y="372880"/>
                  </a:lnTo>
                  <a:lnTo>
                    <a:pt x="86588" y="376370"/>
                  </a:lnTo>
                  <a:lnTo>
                    <a:pt x="83416" y="380493"/>
                  </a:lnTo>
                  <a:lnTo>
                    <a:pt x="80879" y="384617"/>
                  </a:lnTo>
                  <a:lnTo>
                    <a:pt x="78659" y="389376"/>
                  </a:lnTo>
                  <a:lnTo>
                    <a:pt x="76756" y="394134"/>
                  </a:lnTo>
                  <a:lnTo>
                    <a:pt x="75487" y="399209"/>
                  </a:lnTo>
                  <a:lnTo>
                    <a:pt x="74535" y="404602"/>
                  </a:lnTo>
                  <a:lnTo>
                    <a:pt x="74218" y="409995"/>
                  </a:lnTo>
                  <a:lnTo>
                    <a:pt x="74218" y="523876"/>
                  </a:lnTo>
                  <a:lnTo>
                    <a:pt x="0" y="523876"/>
                  </a:lnTo>
                  <a:lnTo>
                    <a:pt x="0" y="324663"/>
                  </a:lnTo>
                  <a:lnTo>
                    <a:pt x="0" y="316732"/>
                  </a:lnTo>
                  <a:lnTo>
                    <a:pt x="634" y="308485"/>
                  </a:lnTo>
                  <a:lnTo>
                    <a:pt x="1586" y="300554"/>
                  </a:lnTo>
                  <a:lnTo>
                    <a:pt x="3172" y="292941"/>
                  </a:lnTo>
                  <a:lnTo>
                    <a:pt x="5075" y="285328"/>
                  </a:lnTo>
                  <a:lnTo>
                    <a:pt x="6978" y="277715"/>
                  </a:lnTo>
                  <a:lnTo>
                    <a:pt x="9515" y="270101"/>
                  </a:lnTo>
                  <a:lnTo>
                    <a:pt x="12370" y="263123"/>
                  </a:lnTo>
                  <a:lnTo>
                    <a:pt x="15541" y="255827"/>
                  </a:lnTo>
                  <a:lnTo>
                    <a:pt x="19030" y="249482"/>
                  </a:lnTo>
                  <a:lnTo>
                    <a:pt x="22836" y="242821"/>
                  </a:lnTo>
                  <a:lnTo>
                    <a:pt x="26960" y="236159"/>
                  </a:lnTo>
                  <a:lnTo>
                    <a:pt x="31400" y="229815"/>
                  </a:lnTo>
                  <a:lnTo>
                    <a:pt x="35840" y="224105"/>
                  </a:lnTo>
                  <a:lnTo>
                    <a:pt x="40915" y="218395"/>
                  </a:lnTo>
                  <a:lnTo>
                    <a:pt x="46307" y="212685"/>
                  </a:lnTo>
                  <a:lnTo>
                    <a:pt x="51699" y="207609"/>
                  </a:lnTo>
                  <a:lnTo>
                    <a:pt x="57408" y="202534"/>
                  </a:lnTo>
                  <a:lnTo>
                    <a:pt x="63434" y="197776"/>
                  </a:lnTo>
                  <a:lnTo>
                    <a:pt x="69778" y="193652"/>
                  </a:lnTo>
                  <a:lnTo>
                    <a:pt x="76121" y="189211"/>
                  </a:lnTo>
                  <a:lnTo>
                    <a:pt x="82782" y="185721"/>
                  </a:lnTo>
                  <a:lnTo>
                    <a:pt x="89442" y="181915"/>
                  </a:lnTo>
                  <a:lnTo>
                    <a:pt x="96737" y="178742"/>
                  </a:lnTo>
                  <a:lnTo>
                    <a:pt x="103715" y="176205"/>
                  </a:lnTo>
                  <a:lnTo>
                    <a:pt x="111327" y="173350"/>
                  </a:lnTo>
                  <a:lnTo>
                    <a:pt x="118305" y="171446"/>
                  </a:lnTo>
                  <a:lnTo>
                    <a:pt x="126234" y="169860"/>
                  </a:lnTo>
                  <a:lnTo>
                    <a:pt x="133847" y="168274"/>
                  </a:lnTo>
                  <a:lnTo>
                    <a:pt x="141776" y="167323"/>
                  </a:lnTo>
                  <a:lnTo>
                    <a:pt x="150022" y="166688"/>
                  </a:lnTo>
                  <a:close/>
                  <a:moveTo>
                    <a:pt x="551498" y="0"/>
                  </a:moveTo>
                  <a:lnTo>
                    <a:pt x="558800" y="318"/>
                  </a:lnTo>
                  <a:lnTo>
                    <a:pt x="565468" y="1588"/>
                  </a:lnTo>
                  <a:lnTo>
                    <a:pt x="572135" y="3175"/>
                  </a:lnTo>
                  <a:lnTo>
                    <a:pt x="578168" y="5398"/>
                  </a:lnTo>
                  <a:lnTo>
                    <a:pt x="584518" y="8255"/>
                  </a:lnTo>
                  <a:lnTo>
                    <a:pt x="590233" y="12065"/>
                  </a:lnTo>
                  <a:lnTo>
                    <a:pt x="595630" y="15875"/>
                  </a:lnTo>
                  <a:lnTo>
                    <a:pt x="600393" y="20320"/>
                  </a:lnTo>
                  <a:lnTo>
                    <a:pt x="604838" y="25083"/>
                  </a:lnTo>
                  <a:lnTo>
                    <a:pt x="608648" y="30480"/>
                  </a:lnTo>
                  <a:lnTo>
                    <a:pt x="612458" y="36195"/>
                  </a:lnTo>
                  <a:lnTo>
                    <a:pt x="615315" y="42228"/>
                  </a:lnTo>
                  <a:lnTo>
                    <a:pt x="617538" y="48578"/>
                  </a:lnTo>
                  <a:lnTo>
                    <a:pt x="619126" y="55245"/>
                  </a:lnTo>
                  <a:lnTo>
                    <a:pt x="620396" y="61913"/>
                  </a:lnTo>
                  <a:lnTo>
                    <a:pt x="620713" y="69215"/>
                  </a:lnTo>
                  <a:lnTo>
                    <a:pt x="620396" y="76200"/>
                  </a:lnTo>
                  <a:lnTo>
                    <a:pt x="619126" y="82868"/>
                  </a:lnTo>
                  <a:lnTo>
                    <a:pt x="617538" y="89535"/>
                  </a:lnTo>
                  <a:lnTo>
                    <a:pt x="615315" y="95885"/>
                  </a:lnTo>
                  <a:lnTo>
                    <a:pt x="612458" y="101918"/>
                  </a:lnTo>
                  <a:lnTo>
                    <a:pt x="608648" y="107633"/>
                  </a:lnTo>
                  <a:lnTo>
                    <a:pt x="604838" y="113031"/>
                  </a:lnTo>
                  <a:lnTo>
                    <a:pt x="600393" y="117793"/>
                  </a:lnTo>
                  <a:lnTo>
                    <a:pt x="595630" y="122238"/>
                  </a:lnTo>
                  <a:lnTo>
                    <a:pt x="590233" y="126366"/>
                  </a:lnTo>
                  <a:lnTo>
                    <a:pt x="584518" y="129541"/>
                  </a:lnTo>
                  <a:lnTo>
                    <a:pt x="578168" y="132398"/>
                  </a:lnTo>
                  <a:lnTo>
                    <a:pt x="572135" y="134938"/>
                  </a:lnTo>
                  <a:lnTo>
                    <a:pt x="565468" y="136526"/>
                  </a:lnTo>
                  <a:lnTo>
                    <a:pt x="558800" y="137796"/>
                  </a:lnTo>
                  <a:lnTo>
                    <a:pt x="551498" y="138113"/>
                  </a:lnTo>
                  <a:lnTo>
                    <a:pt x="544513" y="137796"/>
                  </a:lnTo>
                  <a:lnTo>
                    <a:pt x="537528" y="136526"/>
                  </a:lnTo>
                  <a:lnTo>
                    <a:pt x="531178" y="134938"/>
                  </a:lnTo>
                  <a:lnTo>
                    <a:pt x="524828" y="132398"/>
                  </a:lnTo>
                  <a:lnTo>
                    <a:pt x="518795" y="129541"/>
                  </a:lnTo>
                  <a:lnTo>
                    <a:pt x="512763" y="126366"/>
                  </a:lnTo>
                  <a:lnTo>
                    <a:pt x="507683" y="122238"/>
                  </a:lnTo>
                  <a:lnTo>
                    <a:pt x="502920" y="117793"/>
                  </a:lnTo>
                  <a:lnTo>
                    <a:pt x="498475" y="113031"/>
                  </a:lnTo>
                  <a:lnTo>
                    <a:pt x="494348" y="107633"/>
                  </a:lnTo>
                  <a:lnTo>
                    <a:pt x="491173" y="101918"/>
                  </a:lnTo>
                  <a:lnTo>
                    <a:pt x="487998" y="95885"/>
                  </a:lnTo>
                  <a:lnTo>
                    <a:pt x="485775" y="89535"/>
                  </a:lnTo>
                  <a:lnTo>
                    <a:pt x="484188" y="82868"/>
                  </a:lnTo>
                  <a:lnTo>
                    <a:pt x="482918" y="76200"/>
                  </a:lnTo>
                  <a:lnTo>
                    <a:pt x="482600" y="69215"/>
                  </a:lnTo>
                  <a:lnTo>
                    <a:pt x="482918" y="61913"/>
                  </a:lnTo>
                  <a:lnTo>
                    <a:pt x="484188" y="55245"/>
                  </a:lnTo>
                  <a:lnTo>
                    <a:pt x="485775" y="48578"/>
                  </a:lnTo>
                  <a:lnTo>
                    <a:pt x="487998" y="42228"/>
                  </a:lnTo>
                  <a:lnTo>
                    <a:pt x="491173" y="36195"/>
                  </a:lnTo>
                  <a:lnTo>
                    <a:pt x="494348" y="30480"/>
                  </a:lnTo>
                  <a:lnTo>
                    <a:pt x="498475" y="25083"/>
                  </a:lnTo>
                  <a:lnTo>
                    <a:pt x="502920" y="20320"/>
                  </a:lnTo>
                  <a:lnTo>
                    <a:pt x="507683" y="15875"/>
                  </a:lnTo>
                  <a:lnTo>
                    <a:pt x="512763" y="12065"/>
                  </a:lnTo>
                  <a:lnTo>
                    <a:pt x="518795" y="8255"/>
                  </a:lnTo>
                  <a:lnTo>
                    <a:pt x="524828" y="5398"/>
                  </a:lnTo>
                  <a:lnTo>
                    <a:pt x="531178" y="3175"/>
                  </a:lnTo>
                  <a:lnTo>
                    <a:pt x="537528" y="1588"/>
                  </a:lnTo>
                  <a:lnTo>
                    <a:pt x="544513" y="318"/>
                  </a:lnTo>
                  <a:lnTo>
                    <a:pt x="551498" y="0"/>
                  </a:lnTo>
                  <a:close/>
                  <a:moveTo>
                    <a:pt x="369094" y="0"/>
                  </a:moveTo>
                  <a:lnTo>
                    <a:pt x="376095" y="318"/>
                  </a:lnTo>
                  <a:lnTo>
                    <a:pt x="383096" y="1588"/>
                  </a:lnTo>
                  <a:lnTo>
                    <a:pt x="389460" y="3175"/>
                  </a:lnTo>
                  <a:lnTo>
                    <a:pt x="395825" y="5398"/>
                  </a:lnTo>
                  <a:lnTo>
                    <a:pt x="401871" y="8255"/>
                  </a:lnTo>
                  <a:lnTo>
                    <a:pt x="407918" y="12065"/>
                  </a:lnTo>
                  <a:lnTo>
                    <a:pt x="413010" y="15875"/>
                  </a:lnTo>
                  <a:lnTo>
                    <a:pt x="418101" y="20320"/>
                  </a:lnTo>
                  <a:lnTo>
                    <a:pt x="422238" y="25083"/>
                  </a:lnTo>
                  <a:lnTo>
                    <a:pt x="426375" y="30480"/>
                  </a:lnTo>
                  <a:lnTo>
                    <a:pt x="429558" y="36195"/>
                  </a:lnTo>
                  <a:lnTo>
                    <a:pt x="432740" y="42228"/>
                  </a:lnTo>
                  <a:lnTo>
                    <a:pt x="434968" y="48578"/>
                  </a:lnTo>
                  <a:lnTo>
                    <a:pt x="436559" y="55245"/>
                  </a:lnTo>
                  <a:lnTo>
                    <a:pt x="437832" y="61913"/>
                  </a:lnTo>
                  <a:lnTo>
                    <a:pt x="438150" y="69215"/>
                  </a:lnTo>
                  <a:lnTo>
                    <a:pt x="437832" y="76200"/>
                  </a:lnTo>
                  <a:lnTo>
                    <a:pt x="436559" y="82868"/>
                  </a:lnTo>
                  <a:lnTo>
                    <a:pt x="434968" y="89535"/>
                  </a:lnTo>
                  <a:lnTo>
                    <a:pt x="432740" y="95885"/>
                  </a:lnTo>
                  <a:lnTo>
                    <a:pt x="429558" y="101918"/>
                  </a:lnTo>
                  <a:lnTo>
                    <a:pt x="426375" y="107633"/>
                  </a:lnTo>
                  <a:lnTo>
                    <a:pt x="422238" y="113031"/>
                  </a:lnTo>
                  <a:lnTo>
                    <a:pt x="418101" y="117793"/>
                  </a:lnTo>
                  <a:lnTo>
                    <a:pt x="413010" y="122238"/>
                  </a:lnTo>
                  <a:lnTo>
                    <a:pt x="407918" y="126366"/>
                  </a:lnTo>
                  <a:lnTo>
                    <a:pt x="401871" y="129541"/>
                  </a:lnTo>
                  <a:lnTo>
                    <a:pt x="395825" y="132398"/>
                  </a:lnTo>
                  <a:lnTo>
                    <a:pt x="389460" y="134938"/>
                  </a:lnTo>
                  <a:lnTo>
                    <a:pt x="383096" y="136526"/>
                  </a:lnTo>
                  <a:lnTo>
                    <a:pt x="376095" y="137796"/>
                  </a:lnTo>
                  <a:lnTo>
                    <a:pt x="369094" y="138113"/>
                  </a:lnTo>
                  <a:lnTo>
                    <a:pt x="362092" y="137796"/>
                  </a:lnTo>
                  <a:lnTo>
                    <a:pt x="355091" y="136526"/>
                  </a:lnTo>
                  <a:lnTo>
                    <a:pt x="348408" y="134938"/>
                  </a:lnTo>
                  <a:lnTo>
                    <a:pt x="342362" y="132398"/>
                  </a:lnTo>
                  <a:lnTo>
                    <a:pt x="335997" y="129541"/>
                  </a:lnTo>
                  <a:lnTo>
                    <a:pt x="330269" y="126366"/>
                  </a:lnTo>
                  <a:lnTo>
                    <a:pt x="325177" y="122238"/>
                  </a:lnTo>
                  <a:lnTo>
                    <a:pt x="320086" y="117793"/>
                  </a:lnTo>
                  <a:lnTo>
                    <a:pt x="315949" y="113031"/>
                  </a:lnTo>
                  <a:lnTo>
                    <a:pt x="311812" y="107633"/>
                  </a:lnTo>
                  <a:lnTo>
                    <a:pt x="308311" y="101918"/>
                  </a:lnTo>
                  <a:lnTo>
                    <a:pt x="305447" y="95885"/>
                  </a:lnTo>
                  <a:lnTo>
                    <a:pt x="303219" y="89535"/>
                  </a:lnTo>
                  <a:lnTo>
                    <a:pt x="301310" y="82868"/>
                  </a:lnTo>
                  <a:lnTo>
                    <a:pt x="300355" y="76200"/>
                  </a:lnTo>
                  <a:lnTo>
                    <a:pt x="300037" y="69215"/>
                  </a:lnTo>
                  <a:lnTo>
                    <a:pt x="300355" y="61913"/>
                  </a:lnTo>
                  <a:lnTo>
                    <a:pt x="301310" y="55245"/>
                  </a:lnTo>
                  <a:lnTo>
                    <a:pt x="303219" y="48578"/>
                  </a:lnTo>
                  <a:lnTo>
                    <a:pt x="305447" y="42228"/>
                  </a:lnTo>
                  <a:lnTo>
                    <a:pt x="308311" y="36195"/>
                  </a:lnTo>
                  <a:lnTo>
                    <a:pt x="311812" y="30480"/>
                  </a:lnTo>
                  <a:lnTo>
                    <a:pt x="315949" y="25083"/>
                  </a:lnTo>
                  <a:lnTo>
                    <a:pt x="320086" y="20320"/>
                  </a:lnTo>
                  <a:lnTo>
                    <a:pt x="325177" y="15875"/>
                  </a:lnTo>
                  <a:lnTo>
                    <a:pt x="330269" y="12065"/>
                  </a:lnTo>
                  <a:lnTo>
                    <a:pt x="335997" y="8255"/>
                  </a:lnTo>
                  <a:lnTo>
                    <a:pt x="342362" y="5398"/>
                  </a:lnTo>
                  <a:lnTo>
                    <a:pt x="348408" y="3175"/>
                  </a:lnTo>
                  <a:lnTo>
                    <a:pt x="355091" y="1588"/>
                  </a:lnTo>
                  <a:lnTo>
                    <a:pt x="362092" y="318"/>
                  </a:lnTo>
                  <a:lnTo>
                    <a:pt x="3690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48966" y="2590800"/>
            <a:ext cx="1016000" cy="1016000"/>
            <a:chOff x="6548966" y="2590800"/>
            <a:chExt cx="1016000" cy="1016000"/>
          </a:xfrm>
        </p:grpSpPr>
        <p:sp>
          <p:nvSpPr>
            <p:cNvPr id="6" name="菱形 5"/>
            <p:cNvSpPr/>
            <p:nvPr/>
          </p:nvSpPr>
          <p:spPr>
            <a:xfrm>
              <a:off x="6548966" y="2590800"/>
              <a:ext cx="1016000" cy="1016000"/>
            </a:xfrm>
            <a:prstGeom prst="diamond">
              <a:avLst/>
            </a:prstGeom>
            <a:solidFill>
              <a:srgbClr val="EFC757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KSO_Shape"/>
            <p:cNvSpPr>
              <a:spLocks/>
            </p:cNvSpPr>
            <p:nvPr/>
          </p:nvSpPr>
          <p:spPr bwMode="auto">
            <a:xfrm>
              <a:off x="6796616" y="2928522"/>
              <a:ext cx="520699" cy="237786"/>
            </a:xfrm>
            <a:custGeom>
              <a:avLst/>
              <a:gdLst>
                <a:gd name="T0" fmla="*/ 1220689 w 7881"/>
                <a:gd name="T1" fmla="*/ 725 h 3603"/>
                <a:gd name="T2" fmla="*/ 1051968 w 7881"/>
                <a:gd name="T3" fmla="*/ 3382 h 3603"/>
                <a:gd name="T4" fmla="*/ 1054144 w 7881"/>
                <a:gd name="T5" fmla="*/ 60146 h 3603"/>
                <a:gd name="T6" fmla="*/ 1851096 w 7881"/>
                <a:gd name="T7" fmla="*/ 779241 h 3603"/>
                <a:gd name="T8" fmla="*/ 137539 w 7881"/>
                <a:gd name="T9" fmla="*/ 799289 h 3603"/>
                <a:gd name="T10" fmla="*/ 3626 w 7881"/>
                <a:gd name="T11" fmla="*/ 715471 h 3603"/>
                <a:gd name="T12" fmla="*/ 626540 w 7881"/>
                <a:gd name="T13" fmla="*/ 686727 h 3603"/>
                <a:gd name="T14" fmla="*/ 1709690 w 7881"/>
                <a:gd name="T15" fmla="*/ 786729 h 3603"/>
                <a:gd name="T16" fmla="*/ 1569008 w 7881"/>
                <a:gd name="T17" fmla="*/ 870063 h 3603"/>
                <a:gd name="T18" fmla="*/ 1435820 w 7881"/>
                <a:gd name="T19" fmla="*/ 766680 h 3603"/>
                <a:gd name="T20" fmla="*/ 1482956 w 7881"/>
                <a:gd name="T21" fmla="*/ 609189 h 3603"/>
                <a:gd name="T22" fmla="*/ 1647084 w 7881"/>
                <a:gd name="T23" fmla="*/ 593247 h 3603"/>
                <a:gd name="T24" fmla="*/ 1655544 w 7881"/>
                <a:gd name="T25" fmla="*/ 722959 h 3603"/>
                <a:gd name="T26" fmla="*/ 1604058 w 7881"/>
                <a:gd name="T27" fmla="*/ 649045 h 3603"/>
                <a:gd name="T28" fmla="*/ 1518489 w 7881"/>
                <a:gd name="T29" fmla="*/ 670060 h 3603"/>
                <a:gd name="T30" fmla="*/ 1505919 w 7881"/>
                <a:gd name="T31" fmla="*/ 757018 h 3603"/>
                <a:gd name="T32" fmla="*/ 1580853 w 7881"/>
                <a:gd name="T33" fmla="*/ 801222 h 3603"/>
                <a:gd name="T34" fmla="*/ 1652160 w 7881"/>
                <a:gd name="T35" fmla="*/ 746390 h 3603"/>
                <a:gd name="T36" fmla="*/ 540246 w 7881"/>
                <a:gd name="T37" fmla="*/ 827068 h 3603"/>
                <a:gd name="T38" fmla="*/ 378534 w 7881"/>
                <a:gd name="T39" fmla="*/ 858711 h 3603"/>
                <a:gd name="T40" fmla="*/ 288373 w 7881"/>
                <a:gd name="T41" fmla="*/ 722959 h 3603"/>
                <a:gd name="T42" fmla="*/ 385303 w 7881"/>
                <a:gd name="T43" fmla="*/ 584551 h 3603"/>
                <a:gd name="T44" fmla="*/ 545322 w 7881"/>
                <a:gd name="T45" fmla="*/ 623682 h 3603"/>
                <a:gd name="T46" fmla="*/ 509789 w 7881"/>
                <a:gd name="T47" fmla="*/ 695906 h 3603"/>
                <a:gd name="T48" fmla="*/ 435822 w 7881"/>
                <a:gd name="T49" fmla="*/ 644214 h 3603"/>
                <a:gd name="T50" fmla="*/ 363548 w 7881"/>
                <a:gd name="T51" fmla="*/ 692283 h 3603"/>
                <a:gd name="T52" fmla="*/ 380226 w 7881"/>
                <a:gd name="T53" fmla="*/ 778516 h 3603"/>
                <a:gd name="T54" fmla="*/ 466521 w 7881"/>
                <a:gd name="T55" fmla="*/ 795183 h 3603"/>
                <a:gd name="T56" fmla="*/ 514623 w 7881"/>
                <a:gd name="T57" fmla="*/ 722959 h 3603"/>
                <a:gd name="T58" fmla="*/ 769638 w 7881"/>
                <a:gd name="T59" fmla="*/ 508221 h 3603"/>
                <a:gd name="T60" fmla="*/ 746917 w 7881"/>
                <a:gd name="T61" fmla="*/ 467641 h 3603"/>
                <a:gd name="T62" fmla="*/ 671742 w 7881"/>
                <a:gd name="T63" fmla="*/ 494453 h 3603"/>
                <a:gd name="T64" fmla="*/ 691321 w 7881"/>
                <a:gd name="T65" fmla="*/ 473438 h 3603"/>
                <a:gd name="T66" fmla="*/ 1726852 w 7881"/>
                <a:gd name="T67" fmla="*/ 597836 h 3603"/>
                <a:gd name="T68" fmla="*/ 1600915 w 7881"/>
                <a:gd name="T69" fmla="*/ 527787 h 3603"/>
                <a:gd name="T70" fmla="*/ 1535409 w 7881"/>
                <a:gd name="T71" fmla="*/ 267879 h 3603"/>
                <a:gd name="T72" fmla="*/ 1523807 w 7881"/>
                <a:gd name="T73" fmla="*/ 459428 h 3603"/>
                <a:gd name="T74" fmla="*/ 1454916 w 7881"/>
                <a:gd name="T75" fmla="*/ 569092 h 3603"/>
                <a:gd name="T76" fmla="*/ 907903 w 7881"/>
                <a:gd name="T77" fmla="*/ 222709 h 3603"/>
                <a:gd name="T78" fmla="*/ 624123 w 7881"/>
                <a:gd name="T79" fmla="*/ 381166 h 3603"/>
                <a:gd name="T80" fmla="*/ 533236 w 7881"/>
                <a:gd name="T81" fmla="*/ 552667 h 3603"/>
                <a:gd name="T82" fmla="*/ 393038 w 7881"/>
                <a:gd name="T83" fmla="*/ 531169 h 3603"/>
                <a:gd name="T84" fmla="*/ 274836 w 7881"/>
                <a:gd name="T85" fmla="*/ 611846 h 3603"/>
                <a:gd name="T86" fmla="*/ 53662 w 7881"/>
                <a:gd name="T87" fmla="*/ 476095 h 3603"/>
                <a:gd name="T88" fmla="*/ 477156 w 7881"/>
                <a:gd name="T89" fmla="*/ 335755 h 3603"/>
                <a:gd name="T90" fmla="*/ 1009909 w 7881"/>
                <a:gd name="T91" fmla="*/ 124640 h 3603"/>
                <a:gd name="T92" fmla="*/ 1429777 w 7881"/>
                <a:gd name="T93" fmla="*/ 151693 h 3603"/>
                <a:gd name="T94" fmla="*/ 1830792 w 7881"/>
                <a:gd name="T95" fmla="*/ 324160 h 3603"/>
                <a:gd name="T96" fmla="*/ 1904033 w 7881"/>
                <a:gd name="T97" fmla="*/ 396867 h 3603"/>
                <a:gd name="T98" fmla="*/ 186367 w 7881"/>
                <a:gd name="T99" fmla="*/ 531410 h 3603"/>
                <a:gd name="T100" fmla="*/ 281846 w 7881"/>
                <a:gd name="T101" fmla="*/ 478752 h 3603"/>
                <a:gd name="T102" fmla="*/ 893399 w 7881"/>
                <a:gd name="T103" fmla="*/ 519091 h 3603"/>
                <a:gd name="T104" fmla="*/ 937876 w 7881"/>
                <a:gd name="T105" fmla="*/ 522714 h 3603"/>
                <a:gd name="T106" fmla="*/ 905727 w 7881"/>
                <a:gd name="T107" fmla="*/ 495178 h 3603"/>
                <a:gd name="T108" fmla="*/ 946094 w 7881"/>
                <a:gd name="T109" fmla="*/ 455563 h 3603"/>
                <a:gd name="T110" fmla="*/ 888807 w 7881"/>
                <a:gd name="T111" fmla="*/ 495178 h 3603"/>
                <a:gd name="T112" fmla="*/ 726370 w 7881"/>
                <a:gd name="T113" fmla="*/ 526579 h 3603"/>
                <a:gd name="T114" fmla="*/ 787284 w 7881"/>
                <a:gd name="T115" fmla="*/ 505081 h 3603"/>
                <a:gd name="T116" fmla="*/ 744741 w 7881"/>
                <a:gd name="T117" fmla="*/ 452906 h 3603"/>
                <a:gd name="T118" fmla="*/ 675851 w 7881"/>
                <a:gd name="T119" fmla="*/ 508463 h 3603"/>
                <a:gd name="T120" fmla="*/ 708967 w 7881"/>
                <a:gd name="T121" fmla="*/ 472230 h 3603"/>
                <a:gd name="T122" fmla="*/ 1294172 w 7881"/>
                <a:gd name="T123" fmla="*/ 543488 h 3603"/>
                <a:gd name="T124" fmla="*/ 1807587 w 7881"/>
                <a:gd name="T125" fmla="*/ 406770 h 360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881" h="3603">
                  <a:moveTo>
                    <a:pt x="5141" y="115"/>
                  </a:moveTo>
                  <a:lnTo>
                    <a:pt x="5141" y="143"/>
                  </a:lnTo>
                  <a:lnTo>
                    <a:pt x="5140" y="156"/>
                  </a:lnTo>
                  <a:lnTo>
                    <a:pt x="5139" y="167"/>
                  </a:lnTo>
                  <a:lnTo>
                    <a:pt x="5136" y="178"/>
                  </a:lnTo>
                  <a:lnTo>
                    <a:pt x="5133" y="189"/>
                  </a:lnTo>
                  <a:lnTo>
                    <a:pt x="5127" y="198"/>
                  </a:lnTo>
                  <a:lnTo>
                    <a:pt x="5122" y="208"/>
                  </a:lnTo>
                  <a:lnTo>
                    <a:pt x="5115" y="217"/>
                  </a:lnTo>
                  <a:lnTo>
                    <a:pt x="5107" y="225"/>
                  </a:lnTo>
                  <a:lnTo>
                    <a:pt x="5100" y="233"/>
                  </a:lnTo>
                  <a:lnTo>
                    <a:pt x="5091" y="239"/>
                  </a:lnTo>
                  <a:lnTo>
                    <a:pt x="5081" y="245"/>
                  </a:lnTo>
                  <a:lnTo>
                    <a:pt x="5071" y="249"/>
                  </a:lnTo>
                  <a:lnTo>
                    <a:pt x="5061" y="254"/>
                  </a:lnTo>
                  <a:lnTo>
                    <a:pt x="5050" y="256"/>
                  </a:lnTo>
                  <a:lnTo>
                    <a:pt x="5038" y="258"/>
                  </a:lnTo>
                  <a:lnTo>
                    <a:pt x="5027" y="259"/>
                  </a:lnTo>
                  <a:lnTo>
                    <a:pt x="4868" y="259"/>
                  </a:lnTo>
                  <a:lnTo>
                    <a:pt x="4868" y="0"/>
                  </a:lnTo>
                  <a:lnTo>
                    <a:pt x="5027" y="0"/>
                  </a:lnTo>
                  <a:lnTo>
                    <a:pt x="5038" y="0"/>
                  </a:lnTo>
                  <a:lnTo>
                    <a:pt x="5050" y="3"/>
                  </a:lnTo>
                  <a:lnTo>
                    <a:pt x="5061" y="5"/>
                  </a:lnTo>
                  <a:lnTo>
                    <a:pt x="5071" y="9"/>
                  </a:lnTo>
                  <a:lnTo>
                    <a:pt x="5081" y="14"/>
                  </a:lnTo>
                  <a:lnTo>
                    <a:pt x="5091" y="19"/>
                  </a:lnTo>
                  <a:lnTo>
                    <a:pt x="5100" y="26"/>
                  </a:lnTo>
                  <a:lnTo>
                    <a:pt x="5107" y="33"/>
                  </a:lnTo>
                  <a:lnTo>
                    <a:pt x="5115" y="42"/>
                  </a:lnTo>
                  <a:lnTo>
                    <a:pt x="5122" y="51"/>
                  </a:lnTo>
                  <a:lnTo>
                    <a:pt x="5127" y="60"/>
                  </a:lnTo>
                  <a:lnTo>
                    <a:pt x="5133" y="70"/>
                  </a:lnTo>
                  <a:lnTo>
                    <a:pt x="5136" y="81"/>
                  </a:lnTo>
                  <a:lnTo>
                    <a:pt x="5139" y="92"/>
                  </a:lnTo>
                  <a:lnTo>
                    <a:pt x="5140" y="103"/>
                  </a:lnTo>
                  <a:lnTo>
                    <a:pt x="5141" y="115"/>
                  </a:lnTo>
                  <a:close/>
                  <a:moveTo>
                    <a:pt x="4407" y="259"/>
                  </a:moveTo>
                  <a:lnTo>
                    <a:pt x="4565" y="259"/>
                  </a:lnTo>
                  <a:lnTo>
                    <a:pt x="4565" y="0"/>
                  </a:lnTo>
                  <a:lnTo>
                    <a:pt x="4407" y="0"/>
                  </a:lnTo>
                  <a:lnTo>
                    <a:pt x="4394" y="0"/>
                  </a:lnTo>
                  <a:lnTo>
                    <a:pt x="4383" y="3"/>
                  </a:lnTo>
                  <a:lnTo>
                    <a:pt x="4372" y="5"/>
                  </a:lnTo>
                  <a:lnTo>
                    <a:pt x="4361" y="9"/>
                  </a:lnTo>
                  <a:lnTo>
                    <a:pt x="4352" y="14"/>
                  </a:lnTo>
                  <a:lnTo>
                    <a:pt x="4342" y="19"/>
                  </a:lnTo>
                  <a:lnTo>
                    <a:pt x="4333" y="26"/>
                  </a:lnTo>
                  <a:lnTo>
                    <a:pt x="4325" y="33"/>
                  </a:lnTo>
                  <a:lnTo>
                    <a:pt x="4317" y="42"/>
                  </a:lnTo>
                  <a:lnTo>
                    <a:pt x="4311" y="51"/>
                  </a:lnTo>
                  <a:lnTo>
                    <a:pt x="4305" y="60"/>
                  </a:lnTo>
                  <a:lnTo>
                    <a:pt x="4301" y="70"/>
                  </a:lnTo>
                  <a:lnTo>
                    <a:pt x="4296" y="81"/>
                  </a:lnTo>
                  <a:lnTo>
                    <a:pt x="4293" y="92"/>
                  </a:lnTo>
                  <a:lnTo>
                    <a:pt x="4292" y="103"/>
                  </a:lnTo>
                  <a:lnTo>
                    <a:pt x="4291" y="115"/>
                  </a:lnTo>
                  <a:lnTo>
                    <a:pt x="4291" y="143"/>
                  </a:lnTo>
                  <a:lnTo>
                    <a:pt x="4292" y="156"/>
                  </a:lnTo>
                  <a:lnTo>
                    <a:pt x="4293" y="167"/>
                  </a:lnTo>
                  <a:lnTo>
                    <a:pt x="4296" y="178"/>
                  </a:lnTo>
                  <a:lnTo>
                    <a:pt x="4301" y="189"/>
                  </a:lnTo>
                  <a:lnTo>
                    <a:pt x="4305" y="198"/>
                  </a:lnTo>
                  <a:lnTo>
                    <a:pt x="4311" y="208"/>
                  </a:lnTo>
                  <a:lnTo>
                    <a:pt x="4317" y="217"/>
                  </a:lnTo>
                  <a:lnTo>
                    <a:pt x="4325" y="225"/>
                  </a:lnTo>
                  <a:lnTo>
                    <a:pt x="4333" y="233"/>
                  </a:lnTo>
                  <a:lnTo>
                    <a:pt x="4342" y="239"/>
                  </a:lnTo>
                  <a:lnTo>
                    <a:pt x="4352" y="245"/>
                  </a:lnTo>
                  <a:lnTo>
                    <a:pt x="4361" y="249"/>
                  </a:lnTo>
                  <a:lnTo>
                    <a:pt x="4372" y="254"/>
                  </a:lnTo>
                  <a:lnTo>
                    <a:pt x="4383" y="256"/>
                  </a:lnTo>
                  <a:lnTo>
                    <a:pt x="4394" y="258"/>
                  </a:lnTo>
                  <a:lnTo>
                    <a:pt x="4407" y="259"/>
                  </a:lnTo>
                  <a:close/>
                  <a:moveTo>
                    <a:pt x="7879" y="3028"/>
                  </a:moveTo>
                  <a:lnTo>
                    <a:pt x="7879" y="3028"/>
                  </a:lnTo>
                  <a:lnTo>
                    <a:pt x="7878" y="3053"/>
                  </a:lnTo>
                  <a:lnTo>
                    <a:pt x="7876" y="3076"/>
                  </a:lnTo>
                  <a:lnTo>
                    <a:pt x="7871" y="3096"/>
                  </a:lnTo>
                  <a:lnTo>
                    <a:pt x="7865" y="3115"/>
                  </a:lnTo>
                  <a:lnTo>
                    <a:pt x="7858" y="3131"/>
                  </a:lnTo>
                  <a:lnTo>
                    <a:pt x="7848" y="3146"/>
                  </a:lnTo>
                  <a:lnTo>
                    <a:pt x="7838" y="3159"/>
                  </a:lnTo>
                  <a:lnTo>
                    <a:pt x="7827" y="3171"/>
                  </a:lnTo>
                  <a:lnTo>
                    <a:pt x="7815" y="3181"/>
                  </a:lnTo>
                  <a:lnTo>
                    <a:pt x="7801" y="3190"/>
                  </a:lnTo>
                  <a:lnTo>
                    <a:pt x="7788" y="3197"/>
                  </a:lnTo>
                  <a:lnTo>
                    <a:pt x="7772" y="3203"/>
                  </a:lnTo>
                  <a:lnTo>
                    <a:pt x="7757" y="3208"/>
                  </a:lnTo>
                  <a:lnTo>
                    <a:pt x="7740" y="3213"/>
                  </a:lnTo>
                  <a:lnTo>
                    <a:pt x="7725" y="3217"/>
                  </a:lnTo>
                  <a:lnTo>
                    <a:pt x="7707" y="3219"/>
                  </a:lnTo>
                  <a:lnTo>
                    <a:pt x="7658" y="3226"/>
                  </a:lnTo>
                  <a:lnTo>
                    <a:pt x="7583" y="3234"/>
                  </a:lnTo>
                  <a:lnTo>
                    <a:pt x="7475" y="3244"/>
                  </a:lnTo>
                  <a:lnTo>
                    <a:pt x="7324" y="3255"/>
                  </a:lnTo>
                  <a:lnTo>
                    <a:pt x="7324" y="2982"/>
                  </a:lnTo>
                  <a:lnTo>
                    <a:pt x="7324" y="2953"/>
                  </a:lnTo>
                  <a:lnTo>
                    <a:pt x="7322" y="2926"/>
                  </a:lnTo>
                  <a:lnTo>
                    <a:pt x="7320" y="2897"/>
                  </a:lnTo>
                  <a:lnTo>
                    <a:pt x="7317" y="2871"/>
                  </a:lnTo>
                  <a:lnTo>
                    <a:pt x="7312" y="2843"/>
                  </a:lnTo>
                  <a:lnTo>
                    <a:pt x="7307" y="2816"/>
                  </a:lnTo>
                  <a:lnTo>
                    <a:pt x="7301" y="2789"/>
                  </a:lnTo>
                  <a:lnTo>
                    <a:pt x="7294" y="2764"/>
                  </a:lnTo>
                  <a:lnTo>
                    <a:pt x="7880" y="2764"/>
                  </a:lnTo>
                  <a:lnTo>
                    <a:pt x="7879" y="3028"/>
                  </a:lnTo>
                  <a:close/>
                  <a:moveTo>
                    <a:pt x="999" y="2982"/>
                  </a:moveTo>
                  <a:lnTo>
                    <a:pt x="999" y="3316"/>
                  </a:lnTo>
                  <a:lnTo>
                    <a:pt x="902" y="3317"/>
                  </a:lnTo>
                  <a:lnTo>
                    <a:pt x="660" y="3317"/>
                  </a:lnTo>
                  <a:lnTo>
                    <a:pt x="639" y="3316"/>
                  </a:lnTo>
                  <a:lnTo>
                    <a:pt x="616" y="3315"/>
                  </a:lnTo>
                  <a:lnTo>
                    <a:pt x="593" y="3312"/>
                  </a:lnTo>
                  <a:lnTo>
                    <a:pt x="569" y="3309"/>
                  </a:lnTo>
                  <a:lnTo>
                    <a:pt x="544" y="3304"/>
                  </a:lnTo>
                  <a:lnTo>
                    <a:pt x="517" y="3298"/>
                  </a:lnTo>
                  <a:lnTo>
                    <a:pt x="491" y="3291"/>
                  </a:lnTo>
                  <a:lnTo>
                    <a:pt x="464" y="3283"/>
                  </a:lnTo>
                  <a:lnTo>
                    <a:pt x="438" y="3274"/>
                  </a:lnTo>
                  <a:lnTo>
                    <a:pt x="410" y="3266"/>
                  </a:lnTo>
                  <a:lnTo>
                    <a:pt x="383" y="3255"/>
                  </a:lnTo>
                  <a:lnTo>
                    <a:pt x="355" y="3244"/>
                  </a:lnTo>
                  <a:lnTo>
                    <a:pt x="328" y="3233"/>
                  </a:lnTo>
                  <a:lnTo>
                    <a:pt x="302" y="3219"/>
                  </a:lnTo>
                  <a:lnTo>
                    <a:pt x="275" y="3206"/>
                  </a:lnTo>
                  <a:lnTo>
                    <a:pt x="250" y="3192"/>
                  </a:lnTo>
                  <a:lnTo>
                    <a:pt x="225" y="3178"/>
                  </a:lnTo>
                  <a:lnTo>
                    <a:pt x="199" y="3162"/>
                  </a:lnTo>
                  <a:lnTo>
                    <a:pt x="176" y="3147"/>
                  </a:lnTo>
                  <a:lnTo>
                    <a:pt x="153" y="3130"/>
                  </a:lnTo>
                  <a:lnTo>
                    <a:pt x="132" y="3113"/>
                  </a:lnTo>
                  <a:lnTo>
                    <a:pt x="111" y="3096"/>
                  </a:lnTo>
                  <a:lnTo>
                    <a:pt x="93" y="3078"/>
                  </a:lnTo>
                  <a:lnTo>
                    <a:pt x="76" y="3060"/>
                  </a:lnTo>
                  <a:lnTo>
                    <a:pt x="59" y="3040"/>
                  </a:lnTo>
                  <a:lnTo>
                    <a:pt x="45" y="3021"/>
                  </a:lnTo>
                  <a:lnTo>
                    <a:pt x="33" y="3002"/>
                  </a:lnTo>
                  <a:lnTo>
                    <a:pt x="23" y="2982"/>
                  </a:lnTo>
                  <a:lnTo>
                    <a:pt x="15" y="2962"/>
                  </a:lnTo>
                  <a:lnTo>
                    <a:pt x="9" y="2942"/>
                  </a:lnTo>
                  <a:lnTo>
                    <a:pt x="6" y="2921"/>
                  </a:lnTo>
                  <a:lnTo>
                    <a:pt x="4" y="2900"/>
                  </a:lnTo>
                  <a:lnTo>
                    <a:pt x="3" y="2764"/>
                  </a:lnTo>
                  <a:lnTo>
                    <a:pt x="1030" y="2764"/>
                  </a:lnTo>
                  <a:lnTo>
                    <a:pt x="1023" y="2789"/>
                  </a:lnTo>
                  <a:lnTo>
                    <a:pt x="1017" y="2816"/>
                  </a:lnTo>
                  <a:lnTo>
                    <a:pt x="1011" y="2843"/>
                  </a:lnTo>
                  <a:lnTo>
                    <a:pt x="1007" y="2871"/>
                  </a:lnTo>
                  <a:lnTo>
                    <a:pt x="1003" y="2897"/>
                  </a:lnTo>
                  <a:lnTo>
                    <a:pt x="1001" y="2926"/>
                  </a:lnTo>
                  <a:lnTo>
                    <a:pt x="999" y="2953"/>
                  </a:lnTo>
                  <a:lnTo>
                    <a:pt x="999" y="2982"/>
                  </a:lnTo>
                  <a:close/>
                  <a:moveTo>
                    <a:pt x="5719" y="2982"/>
                  </a:moveTo>
                  <a:lnTo>
                    <a:pt x="5719" y="3317"/>
                  </a:lnTo>
                  <a:lnTo>
                    <a:pt x="2604" y="3316"/>
                  </a:lnTo>
                  <a:lnTo>
                    <a:pt x="2604" y="2982"/>
                  </a:lnTo>
                  <a:lnTo>
                    <a:pt x="2604" y="2953"/>
                  </a:lnTo>
                  <a:lnTo>
                    <a:pt x="2603" y="2926"/>
                  </a:lnTo>
                  <a:lnTo>
                    <a:pt x="2600" y="2897"/>
                  </a:lnTo>
                  <a:lnTo>
                    <a:pt x="2597" y="2871"/>
                  </a:lnTo>
                  <a:lnTo>
                    <a:pt x="2592" y="2843"/>
                  </a:lnTo>
                  <a:lnTo>
                    <a:pt x="2587" y="2816"/>
                  </a:lnTo>
                  <a:lnTo>
                    <a:pt x="2581" y="2789"/>
                  </a:lnTo>
                  <a:lnTo>
                    <a:pt x="2574" y="2764"/>
                  </a:lnTo>
                  <a:lnTo>
                    <a:pt x="5750" y="2764"/>
                  </a:lnTo>
                  <a:lnTo>
                    <a:pt x="5742" y="2789"/>
                  </a:lnTo>
                  <a:lnTo>
                    <a:pt x="5737" y="2816"/>
                  </a:lnTo>
                  <a:lnTo>
                    <a:pt x="5731" y="2843"/>
                  </a:lnTo>
                  <a:lnTo>
                    <a:pt x="5727" y="2871"/>
                  </a:lnTo>
                  <a:lnTo>
                    <a:pt x="5723" y="2897"/>
                  </a:lnTo>
                  <a:lnTo>
                    <a:pt x="5720" y="2926"/>
                  </a:lnTo>
                  <a:lnTo>
                    <a:pt x="5719" y="2953"/>
                  </a:lnTo>
                  <a:lnTo>
                    <a:pt x="5719" y="2982"/>
                  </a:lnTo>
                  <a:close/>
                  <a:moveTo>
                    <a:pt x="7134" y="2993"/>
                  </a:moveTo>
                  <a:lnTo>
                    <a:pt x="7134" y="2993"/>
                  </a:lnTo>
                  <a:lnTo>
                    <a:pt x="7133" y="3024"/>
                  </a:lnTo>
                  <a:lnTo>
                    <a:pt x="7131" y="3054"/>
                  </a:lnTo>
                  <a:lnTo>
                    <a:pt x="7126" y="3085"/>
                  </a:lnTo>
                  <a:lnTo>
                    <a:pt x="7121" y="3115"/>
                  </a:lnTo>
                  <a:lnTo>
                    <a:pt x="7114" y="3145"/>
                  </a:lnTo>
                  <a:lnTo>
                    <a:pt x="7106" y="3174"/>
                  </a:lnTo>
                  <a:lnTo>
                    <a:pt x="7097" y="3202"/>
                  </a:lnTo>
                  <a:lnTo>
                    <a:pt x="7086" y="3230"/>
                  </a:lnTo>
                  <a:lnTo>
                    <a:pt x="7073" y="3257"/>
                  </a:lnTo>
                  <a:lnTo>
                    <a:pt x="7060" y="3283"/>
                  </a:lnTo>
                  <a:lnTo>
                    <a:pt x="7045" y="3309"/>
                  </a:lnTo>
                  <a:lnTo>
                    <a:pt x="7029" y="3334"/>
                  </a:lnTo>
                  <a:lnTo>
                    <a:pt x="7012" y="3358"/>
                  </a:lnTo>
                  <a:lnTo>
                    <a:pt x="6994" y="3381"/>
                  </a:lnTo>
                  <a:lnTo>
                    <a:pt x="6974" y="3403"/>
                  </a:lnTo>
                  <a:lnTo>
                    <a:pt x="6955" y="3424"/>
                  </a:lnTo>
                  <a:lnTo>
                    <a:pt x="6934" y="3444"/>
                  </a:lnTo>
                  <a:lnTo>
                    <a:pt x="6912" y="3464"/>
                  </a:lnTo>
                  <a:lnTo>
                    <a:pt x="6889" y="3481"/>
                  </a:lnTo>
                  <a:lnTo>
                    <a:pt x="6864" y="3499"/>
                  </a:lnTo>
                  <a:lnTo>
                    <a:pt x="6839" y="3514"/>
                  </a:lnTo>
                  <a:lnTo>
                    <a:pt x="6814" y="3530"/>
                  </a:lnTo>
                  <a:lnTo>
                    <a:pt x="6787" y="3543"/>
                  </a:lnTo>
                  <a:lnTo>
                    <a:pt x="6761" y="3555"/>
                  </a:lnTo>
                  <a:lnTo>
                    <a:pt x="6734" y="3566"/>
                  </a:lnTo>
                  <a:lnTo>
                    <a:pt x="6705" y="3576"/>
                  </a:lnTo>
                  <a:lnTo>
                    <a:pt x="6675" y="3584"/>
                  </a:lnTo>
                  <a:lnTo>
                    <a:pt x="6647" y="3590"/>
                  </a:lnTo>
                  <a:lnTo>
                    <a:pt x="6616" y="3596"/>
                  </a:lnTo>
                  <a:lnTo>
                    <a:pt x="6586" y="3600"/>
                  </a:lnTo>
                  <a:lnTo>
                    <a:pt x="6554" y="3602"/>
                  </a:lnTo>
                  <a:lnTo>
                    <a:pt x="6523" y="3603"/>
                  </a:lnTo>
                  <a:lnTo>
                    <a:pt x="6491" y="3602"/>
                  </a:lnTo>
                  <a:lnTo>
                    <a:pt x="6461" y="3600"/>
                  </a:lnTo>
                  <a:lnTo>
                    <a:pt x="6431" y="3596"/>
                  </a:lnTo>
                  <a:lnTo>
                    <a:pt x="6400" y="3590"/>
                  </a:lnTo>
                  <a:lnTo>
                    <a:pt x="6370" y="3584"/>
                  </a:lnTo>
                  <a:lnTo>
                    <a:pt x="6342" y="3576"/>
                  </a:lnTo>
                  <a:lnTo>
                    <a:pt x="6313" y="3566"/>
                  </a:lnTo>
                  <a:lnTo>
                    <a:pt x="6286" y="3555"/>
                  </a:lnTo>
                  <a:lnTo>
                    <a:pt x="6259" y="3543"/>
                  </a:lnTo>
                  <a:lnTo>
                    <a:pt x="6233" y="3530"/>
                  </a:lnTo>
                  <a:lnTo>
                    <a:pt x="6206" y="3514"/>
                  </a:lnTo>
                  <a:lnTo>
                    <a:pt x="6182" y="3499"/>
                  </a:lnTo>
                  <a:lnTo>
                    <a:pt x="6158" y="3481"/>
                  </a:lnTo>
                  <a:lnTo>
                    <a:pt x="6135" y="3464"/>
                  </a:lnTo>
                  <a:lnTo>
                    <a:pt x="6113" y="3444"/>
                  </a:lnTo>
                  <a:lnTo>
                    <a:pt x="6092" y="3424"/>
                  </a:lnTo>
                  <a:lnTo>
                    <a:pt x="6071" y="3403"/>
                  </a:lnTo>
                  <a:lnTo>
                    <a:pt x="6052" y="3381"/>
                  </a:lnTo>
                  <a:lnTo>
                    <a:pt x="6035" y="3358"/>
                  </a:lnTo>
                  <a:lnTo>
                    <a:pt x="6017" y="3334"/>
                  </a:lnTo>
                  <a:lnTo>
                    <a:pt x="6002" y="3309"/>
                  </a:lnTo>
                  <a:lnTo>
                    <a:pt x="5986" y="3283"/>
                  </a:lnTo>
                  <a:lnTo>
                    <a:pt x="5973" y="3257"/>
                  </a:lnTo>
                  <a:lnTo>
                    <a:pt x="5961" y="3230"/>
                  </a:lnTo>
                  <a:lnTo>
                    <a:pt x="5950" y="3202"/>
                  </a:lnTo>
                  <a:lnTo>
                    <a:pt x="5940" y="3174"/>
                  </a:lnTo>
                  <a:lnTo>
                    <a:pt x="5933" y="3145"/>
                  </a:lnTo>
                  <a:lnTo>
                    <a:pt x="5925" y="3115"/>
                  </a:lnTo>
                  <a:lnTo>
                    <a:pt x="5920" y="3085"/>
                  </a:lnTo>
                  <a:lnTo>
                    <a:pt x="5916" y="3054"/>
                  </a:lnTo>
                  <a:lnTo>
                    <a:pt x="5914" y="3024"/>
                  </a:lnTo>
                  <a:lnTo>
                    <a:pt x="5913" y="2993"/>
                  </a:lnTo>
                  <a:lnTo>
                    <a:pt x="5914" y="2961"/>
                  </a:lnTo>
                  <a:lnTo>
                    <a:pt x="5916" y="2930"/>
                  </a:lnTo>
                  <a:lnTo>
                    <a:pt x="5920" y="2899"/>
                  </a:lnTo>
                  <a:lnTo>
                    <a:pt x="5925" y="2870"/>
                  </a:lnTo>
                  <a:lnTo>
                    <a:pt x="5933" y="2840"/>
                  </a:lnTo>
                  <a:lnTo>
                    <a:pt x="5940" y="2811"/>
                  </a:lnTo>
                  <a:lnTo>
                    <a:pt x="5950" y="2783"/>
                  </a:lnTo>
                  <a:lnTo>
                    <a:pt x="5961" y="2755"/>
                  </a:lnTo>
                  <a:lnTo>
                    <a:pt x="5973" y="2728"/>
                  </a:lnTo>
                  <a:lnTo>
                    <a:pt x="5986" y="2702"/>
                  </a:lnTo>
                  <a:lnTo>
                    <a:pt x="6002" y="2676"/>
                  </a:lnTo>
                  <a:lnTo>
                    <a:pt x="6017" y="2652"/>
                  </a:lnTo>
                  <a:lnTo>
                    <a:pt x="6035" y="2628"/>
                  </a:lnTo>
                  <a:lnTo>
                    <a:pt x="6052" y="2604"/>
                  </a:lnTo>
                  <a:lnTo>
                    <a:pt x="6071" y="2582"/>
                  </a:lnTo>
                  <a:lnTo>
                    <a:pt x="6092" y="2562"/>
                  </a:lnTo>
                  <a:lnTo>
                    <a:pt x="6113" y="2541"/>
                  </a:lnTo>
                  <a:lnTo>
                    <a:pt x="6135" y="2522"/>
                  </a:lnTo>
                  <a:lnTo>
                    <a:pt x="6158" y="2503"/>
                  </a:lnTo>
                  <a:lnTo>
                    <a:pt x="6182" y="2487"/>
                  </a:lnTo>
                  <a:lnTo>
                    <a:pt x="6206" y="2470"/>
                  </a:lnTo>
                  <a:lnTo>
                    <a:pt x="6233" y="2456"/>
                  </a:lnTo>
                  <a:lnTo>
                    <a:pt x="6259" y="2443"/>
                  </a:lnTo>
                  <a:lnTo>
                    <a:pt x="6286" y="2431"/>
                  </a:lnTo>
                  <a:lnTo>
                    <a:pt x="6313" y="2420"/>
                  </a:lnTo>
                  <a:lnTo>
                    <a:pt x="6342" y="2410"/>
                  </a:lnTo>
                  <a:lnTo>
                    <a:pt x="6370" y="2401"/>
                  </a:lnTo>
                  <a:lnTo>
                    <a:pt x="6400" y="2394"/>
                  </a:lnTo>
                  <a:lnTo>
                    <a:pt x="6431" y="2389"/>
                  </a:lnTo>
                  <a:lnTo>
                    <a:pt x="6461" y="2386"/>
                  </a:lnTo>
                  <a:lnTo>
                    <a:pt x="6491" y="2383"/>
                  </a:lnTo>
                  <a:lnTo>
                    <a:pt x="6523" y="2382"/>
                  </a:lnTo>
                  <a:lnTo>
                    <a:pt x="6554" y="2383"/>
                  </a:lnTo>
                  <a:lnTo>
                    <a:pt x="6586" y="2386"/>
                  </a:lnTo>
                  <a:lnTo>
                    <a:pt x="6616" y="2389"/>
                  </a:lnTo>
                  <a:lnTo>
                    <a:pt x="6647" y="2394"/>
                  </a:lnTo>
                  <a:lnTo>
                    <a:pt x="6675" y="2401"/>
                  </a:lnTo>
                  <a:lnTo>
                    <a:pt x="6705" y="2410"/>
                  </a:lnTo>
                  <a:lnTo>
                    <a:pt x="6734" y="2420"/>
                  </a:lnTo>
                  <a:lnTo>
                    <a:pt x="6761" y="2431"/>
                  </a:lnTo>
                  <a:lnTo>
                    <a:pt x="6787" y="2443"/>
                  </a:lnTo>
                  <a:lnTo>
                    <a:pt x="6814" y="2456"/>
                  </a:lnTo>
                  <a:lnTo>
                    <a:pt x="6839" y="2470"/>
                  </a:lnTo>
                  <a:lnTo>
                    <a:pt x="6864" y="2487"/>
                  </a:lnTo>
                  <a:lnTo>
                    <a:pt x="6889" y="2503"/>
                  </a:lnTo>
                  <a:lnTo>
                    <a:pt x="6912" y="2522"/>
                  </a:lnTo>
                  <a:lnTo>
                    <a:pt x="6934" y="2541"/>
                  </a:lnTo>
                  <a:lnTo>
                    <a:pt x="6955" y="2562"/>
                  </a:lnTo>
                  <a:lnTo>
                    <a:pt x="6974" y="2582"/>
                  </a:lnTo>
                  <a:lnTo>
                    <a:pt x="6994" y="2604"/>
                  </a:lnTo>
                  <a:lnTo>
                    <a:pt x="7012" y="2628"/>
                  </a:lnTo>
                  <a:lnTo>
                    <a:pt x="7029" y="2652"/>
                  </a:lnTo>
                  <a:lnTo>
                    <a:pt x="7045" y="2676"/>
                  </a:lnTo>
                  <a:lnTo>
                    <a:pt x="7060" y="2702"/>
                  </a:lnTo>
                  <a:lnTo>
                    <a:pt x="7073" y="2728"/>
                  </a:lnTo>
                  <a:lnTo>
                    <a:pt x="7086" y="2755"/>
                  </a:lnTo>
                  <a:lnTo>
                    <a:pt x="7097" y="2783"/>
                  </a:lnTo>
                  <a:lnTo>
                    <a:pt x="7106" y="2811"/>
                  </a:lnTo>
                  <a:lnTo>
                    <a:pt x="7114" y="2840"/>
                  </a:lnTo>
                  <a:lnTo>
                    <a:pt x="7121" y="2870"/>
                  </a:lnTo>
                  <a:lnTo>
                    <a:pt x="7126" y="2899"/>
                  </a:lnTo>
                  <a:lnTo>
                    <a:pt x="7131" y="2930"/>
                  </a:lnTo>
                  <a:lnTo>
                    <a:pt x="7133" y="2961"/>
                  </a:lnTo>
                  <a:lnTo>
                    <a:pt x="7134" y="2993"/>
                  </a:lnTo>
                  <a:close/>
                  <a:moveTo>
                    <a:pt x="6849" y="2993"/>
                  </a:moveTo>
                  <a:lnTo>
                    <a:pt x="6849" y="2993"/>
                  </a:lnTo>
                  <a:lnTo>
                    <a:pt x="6849" y="2975"/>
                  </a:lnTo>
                  <a:lnTo>
                    <a:pt x="6847" y="2959"/>
                  </a:lnTo>
                  <a:lnTo>
                    <a:pt x="6846" y="2943"/>
                  </a:lnTo>
                  <a:lnTo>
                    <a:pt x="6842" y="2927"/>
                  </a:lnTo>
                  <a:lnTo>
                    <a:pt x="6839" y="2911"/>
                  </a:lnTo>
                  <a:lnTo>
                    <a:pt x="6835" y="2896"/>
                  </a:lnTo>
                  <a:lnTo>
                    <a:pt x="6829" y="2881"/>
                  </a:lnTo>
                  <a:lnTo>
                    <a:pt x="6824" y="2866"/>
                  </a:lnTo>
                  <a:lnTo>
                    <a:pt x="6817" y="2852"/>
                  </a:lnTo>
                  <a:lnTo>
                    <a:pt x="6809" y="2838"/>
                  </a:lnTo>
                  <a:lnTo>
                    <a:pt x="6802" y="2823"/>
                  </a:lnTo>
                  <a:lnTo>
                    <a:pt x="6793" y="2810"/>
                  </a:lnTo>
                  <a:lnTo>
                    <a:pt x="6784" y="2798"/>
                  </a:lnTo>
                  <a:lnTo>
                    <a:pt x="6774" y="2786"/>
                  </a:lnTo>
                  <a:lnTo>
                    <a:pt x="6764" y="2774"/>
                  </a:lnTo>
                  <a:lnTo>
                    <a:pt x="6753" y="2763"/>
                  </a:lnTo>
                  <a:lnTo>
                    <a:pt x="6742" y="2752"/>
                  </a:lnTo>
                  <a:lnTo>
                    <a:pt x="6730" y="2742"/>
                  </a:lnTo>
                  <a:lnTo>
                    <a:pt x="6718" y="2732"/>
                  </a:lnTo>
                  <a:lnTo>
                    <a:pt x="6705" y="2723"/>
                  </a:lnTo>
                  <a:lnTo>
                    <a:pt x="6692" y="2714"/>
                  </a:lnTo>
                  <a:lnTo>
                    <a:pt x="6678" y="2707"/>
                  </a:lnTo>
                  <a:lnTo>
                    <a:pt x="6664" y="2699"/>
                  </a:lnTo>
                  <a:lnTo>
                    <a:pt x="6650" y="2692"/>
                  </a:lnTo>
                  <a:lnTo>
                    <a:pt x="6636" y="2687"/>
                  </a:lnTo>
                  <a:lnTo>
                    <a:pt x="6620" y="2681"/>
                  </a:lnTo>
                  <a:lnTo>
                    <a:pt x="6605" y="2677"/>
                  </a:lnTo>
                  <a:lnTo>
                    <a:pt x="6588" y="2674"/>
                  </a:lnTo>
                  <a:lnTo>
                    <a:pt x="6573" y="2670"/>
                  </a:lnTo>
                  <a:lnTo>
                    <a:pt x="6556" y="2669"/>
                  </a:lnTo>
                  <a:lnTo>
                    <a:pt x="6540" y="2667"/>
                  </a:lnTo>
                  <a:lnTo>
                    <a:pt x="6523" y="2667"/>
                  </a:lnTo>
                  <a:lnTo>
                    <a:pt x="6507" y="2667"/>
                  </a:lnTo>
                  <a:lnTo>
                    <a:pt x="6490" y="2669"/>
                  </a:lnTo>
                  <a:lnTo>
                    <a:pt x="6474" y="2670"/>
                  </a:lnTo>
                  <a:lnTo>
                    <a:pt x="6457" y="2674"/>
                  </a:lnTo>
                  <a:lnTo>
                    <a:pt x="6442" y="2677"/>
                  </a:lnTo>
                  <a:lnTo>
                    <a:pt x="6427" y="2681"/>
                  </a:lnTo>
                  <a:lnTo>
                    <a:pt x="6411" y="2687"/>
                  </a:lnTo>
                  <a:lnTo>
                    <a:pt x="6397" y="2692"/>
                  </a:lnTo>
                  <a:lnTo>
                    <a:pt x="6383" y="2699"/>
                  </a:lnTo>
                  <a:lnTo>
                    <a:pt x="6368" y="2707"/>
                  </a:lnTo>
                  <a:lnTo>
                    <a:pt x="6355" y="2714"/>
                  </a:lnTo>
                  <a:lnTo>
                    <a:pt x="6342" y="2723"/>
                  </a:lnTo>
                  <a:lnTo>
                    <a:pt x="6329" y="2732"/>
                  </a:lnTo>
                  <a:lnTo>
                    <a:pt x="6317" y="2742"/>
                  </a:lnTo>
                  <a:lnTo>
                    <a:pt x="6304" y="2752"/>
                  </a:lnTo>
                  <a:lnTo>
                    <a:pt x="6293" y="2763"/>
                  </a:lnTo>
                  <a:lnTo>
                    <a:pt x="6282" y="2774"/>
                  </a:lnTo>
                  <a:lnTo>
                    <a:pt x="6273" y="2786"/>
                  </a:lnTo>
                  <a:lnTo>
                    <a:pt x="6263" y="2798"/>
                  </a:lnTo>
                  <a:lnTo>
                    <a:pt x="6254" y="2810"/>
                  </a:lnTo>
                  <a:lnTo>
                    <a:pt x="6245" y="2823"/>
                  </a:lnTo>
                  <a:lnTo>
                    <a:pt x="6237" y="2838"/>
                  </a:lnTo>
                  <a:lnTo>
                    <a:pt x="6230" y="2852"/>
                  </a:lnTo>
                  <a:lnTo>
                    <a:pt x="6223" y="2866"/>
                  </a:lnTo>
                  <a:lnTo>
                    <a:pt x="6217" y="2881"/>
                  </a:lnTo>
                  <a:lnTo>
                    <a:pt x="6212" y="2896"/>
                  </a:lnTo>
                  <a:lnTo>
                    <a:pt x="6208" y="2911"/>
                  </a:lnTo>
                  <a:lnTo>
                    <a:pt x="6204" y="2927"/>
                  </a:lnTo>
                  <a:lnTo>
                    <a:pt x="6201" y="2943"/>
                  </a:lnTo>
                  <a:lnTo>
                    <a:pt x="6199" y="2959"/>
                  </a:lnTo>
                  <a:lnTo>
                    <a:pt x="6198" y="2975"/>
                  </a:lnTo>
                  <a:lnTo>
                    <a:pt x="6198" y="2993"/>
                  </a:lnTo>
                  <a:lnTo>
                    <a:pt x="6198" y="3009"/>
                  </a:lnTo>
                  <a:lnTo>
                    <a:pt x="6199" y="3026"/>
                  </a:lnTo>
                  <a:lnTo>
                    <a:pt x="6201" y="3042"/>
                  </a:lnTo>
                  <a:lnTo>
                    <a:pt x="6204" y="3058"/>
                  </a:lnTo>
                  <a:lnTo>
                    <a:pt x="6208" y="3074"/>
                  </a:lnTo>
                  <a:lnTo>
                    <a:pt x="6212" y="3090"/>
                  </a:lnTo>
                  <a:lnTo>
                    <a:pt x="6217" y="3104"/>
                  </a:lnTo>
                  <a:lnTo>
                    <a:pt x="6223" y="3119"/>
                  </a:lnTo>
                  <a:lnTo>
                    <a:pt x="6230" y="3134"/>
                  </a:lnTo>
                  <a:lnTo>
                    <a:pt x="6237" y="3148"/>
                  </a:lnTo>
                  <a:lnTo>
                    <a:pt x="6245" y="3161"/>
                  </a:lnTo>
                  <a:lnTo>
                    <a:pt x="6254" y="3174"/>
                  </a:lnTo>
                  <a:lnTo>
                    <a:pt x="6263" y="3188"/>
                  </a:lnTo>
                  <a:lnTo>
                    <a:pt x="6273" y="3200"/>
                  </a:lnTo>
                  <a:lnTo>
                    <a:pt x="6282" y="3212"/>
                  </a:lnTo>
                  <a:lnTo>
                    <a:pt x="6293" y="3223"/>
                  </a:lnTo>
                  <a:lnTo>
                    <a:pt x="6304" y="3234"/>
                  </a:lnTo>
                  <a:lnTo>
                    <a:pt x="6317" y="3244"/>
                  </a:lnTo>
                  <a:lnTo>
                    <a:pt x="6329" y="3254"/>
                  </a:lnTo>
                  <a:lnTo>
                    <a:pt x="6342" y="3262"/>
                  </a:lnTo>
                  <a:lnTo>
                    <a:pt x="6355" y="3271"/>
                  </a:lnTo>
                  <a:lnTo>
                    <a:pt x="6368" y="3279"/>
                  </a:lnTo>
                  <a:lnTo>
                    <a:pt x="6383" y="3285"/>
                  </a:lnTo>
                  <a:lnTo>
                    <a:pt x="6397" y="3292"/>
                  </a:lnTo>
                  <a:lnTo>
                    <a:pt x="6411" y="3299"/>
                  </a:lnTo>
                  <a:lnTo>
                    <a:pt x="6427" y="3303"/>
                  </a:lnTo>
                  <a:lnTo>
                    <a:pt x="6442" y="3307"/>
                  </a:lnTo>
                  <a:lnTo>
                    <a:pt x="6457" y="3312"/>
                  </a:lnTo>
                  <a:lnTo>
                    <a:pt x="6474" y="3314"/>
                  </a:lnTo>
                  <a:lnTo>
                    <a:pt x="6490" y="3316"/>
                  </a:lnTo>
                  <a:lnTo>
                    <a:pt x="6507" y="3317"/>
                  </a:lnTo>
                  <a:lnTo>
                    <a:pt x="6523" y="3318"/>
                  </a:lnTo>
                  <a:lnTo>
                    <a:pt x="6540" y="3317"/>
                  </a:lnTo>
                  <a:lnTo>
                    <a:pt x="6556" y="3316"/>
                  </a:lnTo>
                  <a:lnTo>
                    <a:pt x="6573" y="3314"/>
                  </a:lnTo>
                  <a:lnTo>
                    <a:pt x="6588" y="3312"/>
                  </a:lnTo>
                  <a:lnTo>
                    <a:pt x="6605" y="3307"/>
                  </a:lnTo>
                  <a:lnTo>
                    <a:pt x="6620" y="3303"/>
                  </a:lnTo>
                  <a:lnTo>
                    <a:pt x="6636" y="3299"/>
                  </a:lnTo>
                  <a:lnTo>
                    <a:pt x="6650" y="3292"/>
                  </a:lnTo>
                  <a:lnTo>
                    <a:pt x="6664" y="3285"/>
                  </a:lnTo>
                  <a:lnTo>
                    <a:pt x="6678" y="3279"/>
                  </a:lnTo>
                  <a:lnTo>
                    <a:pt x="6692" y="3271"/>
                  </a:lnTo>
                  <a:lnTo>
                    <a:pt x="6705" y="3262"/>
                  </a:lnTo>
                  <a:lnTo>
                    <a:pt x="6718" y="3254"/>
                  </a:lnTo>
                  <a:lnTo>
                    <a:pt x="6730" y="3244"/>
                  </a:lnTo>
                  <a:lnTo>
                    <a:pt x="6742" y="3234"/>
                  </a:lnTo>
                  <a:lnTo>
                    <a:pt x="6753" y="3223"/>
                  </a:lnTo>
                  <a:lnTo>
                    <a:pt x="6764" y="3212"/>
                  </a:lnTo>
                  <a:lnTo>
                    <a:pt x="6774" y="3200"/>
                  </a:lnTo>
                  <a:lnTo>
                    <a:pt x="6784" y="3188"/>
                  </a:lnTo>
                  <a:lnTo>
                    <a:pt x="6793" y="3174"/>
                  </a:lnTo>
                  <a:lnTo>
                    <a:pt x="6802" y="3161"/>
                  </a:lnTo>
                  <a:lnTo>
                    <a:pt x="6809" y="3148"/>
                  </a:lnTo>
                  <a:lnTo>
                    <a:pt x="6817" y="3134"/>
                  </a:lnTo>
                  <a:lnTo>
                    <a:pt x="6824" y="3119"/>
                  </a:lnTo>
                  <a:lnTo>
                    <a:pt x="6829" y="3104"/>
                  </a:lnTo>
                  <a:lnTo>
                    <a:pt x="6835" y="3090"/>
                  </a:lnTo>
                  <a:lnTo>
                    <a:pt x="6839" y="3074"/>
                  </a:lnTo>
                  <a:lnTo>
                    <a:pt x="6842" y="3058"/>
                  </a:lnTo>
                  <a:lnTo>
                    <a:pt x="6846" y="3042"/>
                  </a:lnTo>
                  <a:lnTo>
                    <a:pt x="6847" y="3026"/>
                  </a:lnTo>
                  <a:lnTo>
                    <a:pt x="6849" y="3009"/>
                  </a:lnTo>
                  <a:lnTo>
                    <a:pt x="6849" y="2993"/>
                  </a:lnTo>
                  <a:close/>
                  <a:moveTo>
                    <a:pt x="2414" y="2993"/>
                  </a:moveTo>
                  <a:lnTo>
                    <a:pt x="2414" y="2993"/>
                  </a:lnTo>
                  <a:lnTo>
                    <a:pt x="2414" y="3024"/>
                  </a:lnTo>
                  <a:lnTo>
                    <a:pt x="2411" y="3054"/>
                  </a:lnTo>
                  <a:lnTo>
                    <a:pt x="2407" y="3085"/>
                  </a:lnTo>
                  <a:lnTo>
                    <a:pt x="2402" y="3115"/>
                  </a:lnTo>
                  <a:lnTo>
                    <a:pt x="2395" y="3145"/>
                  </a:lnTo>
                  <a:lnTo>
                    <a:pt x="2386" y="3174"/>
                  </a:lnTo>
                  <a:lnTo>
                    <a:pt x="2377" y="3202"/>
                  </a:lnTo>
                  <a:lnTo>
                    <a:pt x="2367" y="3230"/>
                  </a:lnTo>
                  <a:lnTo>
                    <a:pt x="2353" y="3257"/>
                  </a:lnTo>
                  <a:lnTo>
                    <a:pt x="2340" y="3283"/>
                  </a:lnTo>
                  <a:lnTo>
                    <a:pt x="2326" y="3309"/>
                  </a:lnTo>
                  <a:lnTo>
                    <a:pt x="2309" y="3334"/>
                  </a:lnTo>
                  <a:lnTo>
                    <a:pt x="2293" y="3358"/>
                  </a:lnTo>
                  <a:lnTo>
                    <a:pt x="2274" y="3381"/>
                  </a:lnTo>
                  <a:lnTo>
                    <a:pt x="2256" y="3403"/>
                  </a:lnTo>
                  <a:lnTo>
                    <a:pt x="2235" y="3424"/>
                  </a:lnTo>
                  <a:lnTo>
                    <a:pt x="2214" y="3444"/>
                  </a:lnTo>
                  <a:lnTo>
                    <a:pt x="2192" y="3464"/>
                  </a:lnTo>
                  <a:lnTo>
                    <a:pt x="2169" y="3481"/>
                  </a:lnTo>
                  <a:lnTo>
                    <a:pt x="2144" y="3499"/>
                  </a:lnTo>
                  <a:lnTo>
                    <a:pt x="2120" y="3514"/>
                  </a:lnTo>
                  <a:lnTo>
                    <a:pt x="2094" y="3530"/>
                  </a:lnTo>
                  <a:lnTo>
                    <a:pt x="2067" y="3543"/>
                  </a:lnTo>
                  <a:lnTo>
                    <a:pt x="2041" y="3555"/>
                  </a:lnTo>
                  <a:lnTo>
                    <a:pt x="2014" y="3566"/>
                  </a:lnTo>
                  <a:lnTo>
                    <a:pt x="1985" y="3576"/>
                  </a:lnTo>
                  <a:lnTo>
                    <a:pt x="1956" y="3584"/>
                  </a:lnTo>
                  <a:lnTo>
                    <a:pt x="1927" y="3590"/>
                  </a:lnTo>
                  <a:lnTo>
                    <a:pt x="1896" y="3596"/>
                  </a:lnTo>
                  <a:lnTo>
                    <a:pt x="1866" y="3600"/>
                  </a:lnTo>
                  <a:lnTo>
                    <a:pt x="1835" y="3602"/>
                  </a:lnTo>
                  <a:lnTo>
                    <a:pt x="1803" y="3603"/>
                  </a:lnTo>
                  <a:lnTo>
                    <a:pt x="1773" y="3602"/>
                  </a:lnTo>
                  <a:lnTo>
                    <a:pt x="1741" y="3600"/>
                  </a:lnTo>
                  <a:lnTo>
                    <a:pt x="1711" y="3596"/>
                  </a:lnTo>
                  <a:lnTo>
                    <a:pt x="1680" y="3590"/>
                  </a:lnTo>
                  <a:lnTo>
                    <a:pt x="1652" y="3584"/>
                  </a:lnTo>
                  <a:lnTo>
                    <a:pt x="1622" y="3576"/>
                  </a:lnTo>
                  <a:lnTo>
                    <a:pt x="1594" y="3566"/>
                  </a:lnTo>
                  <a:lnTo>
                    <a:pt x="1566" y="3555"/>
                  </a:lnTo>
                  <a:lnTo>
                    <a:pt x="1539" y="3543"/>
                  </a:lnTo>
                  <a:lnTo>
                    <a:pt x="1513" y="3530"/>
                  </a:lnTo>
                  <a:lnTo>
                    <a:pt x="1488" y="3514"/>
                  </a:lnTo>
                  <a:lnTo>
                    <a:pt x="1462" y="3499"/>
                  </a:lnTo>
                  <a:lnTo>
                    <a:pt x="1438" y="3481"/>
                  </a:lnTo>
                  <a:lnTo>
                    <a:pt x="1415" y="3464"/>
                  </a:lnTo>
                  <a:lnTo>
                    <a:pt x="1393" y="3444"/>
                  </a:lnTo>
                  <a:lnTo>
                    <a:pt x="1372" y="3424"/>
                  </a:lnTo>
                  <a:lnTo>
                    <a:pt x="1352" y="3403"/>
                  </a:lnTo>
                  <a:lnTo>
                    <a:pt x="1332" y="3381"/>
                  </a:lnTo>
                  <a:lnTo>
                    <a:pt x="1315" y="3358"/>
                  </a:lnTo>
                  <a:lnTo>
                    <a:pt x="1297" y="3334"/>
                  </a:lnTo>
                  <a:lnTo>
                    <a:pt x="1282" y="3309"/>
                  </a:lnTo>
                  <a:lnTo>
                    <a:pt x="1266" y="3283"/>
                  </a:lnTo>
                  <a:lnTo>
                    <a:pt x="1253" y="3257"/>
                  </a:lnTo>
                  <a:lnTo>
                    <a:pt x="1241" y="3230"/>
                  </a:lnTo>
                  <a:lnTo>
                    <a:pt x="1230" y="3202"/>
                  </a:lnTo>
                  <a:lnTo>
                    <a:pt x="1220" y="3174"/>
                  </a:lnTo>
                  <a:lnTo>
                    <a:pt x="1213" y="3145"/>
                  </a:lnTo>
                  <a:lnTo>
                    <a:pt x="1206" y="3115"/>
                  </a:lnTo>
                  <a:lnTo>
                    <a:pt x="1200" y="3085"/>
                  </a:lnTo>
                  <a:lnTo>
                    <a:pt x="1196" y="3054"/>
                  </a:lnTo>
                  <a:lnTo>
                    <a:pt x="1194" y="3024"/>
                  </a:lnTo>
                  <a:lnTo>
                    <a:pt x="1193" y="2993"/>
                  </a:lnTo>
                  <a:lnTo>
                    <a:pt x="1194" y="2961"/>
                  </a:lnTo>
                  <a:lnTo>
                    <a:pt x="1196" y="2930"/>
                  </a:lnTo>
                  <a:lnTo>
                    <a:pt x="1200" y="2899"/>
                  </a:lnTo>
                  <a:lnTo>
                    <a:pt x="1206" y="2870"/>
                  </a:lnTo>
                  <a:lnTo>
                    <a:pt x="1213" y="2840"/>
                  </a:lnTo>
                  <a:lnTo>
                    <a:pt x="1220" y="2811"/>
                  </a:lnTo>
                  <a:lnTo>
                    <a:pt x="1230" y="2783"/>
                  </a:lnTo>
                  <a:lnTo>
                    <a:pt x="1241" y="2755"/>
                  </a:lnTo>
                  <a:lnTo>
                    <a:pt x="1253" y="2728"/>
                  </a:lnTo>
                  <a:lnTo>
                    <a:pt x="1266" y="2702"/>
                  </a:lnTo>
                  <a:lnTo>
                    <a:pt x="1282" y="2676"/>
                  </a:lnTo>
                  <a:lnTo>
                    <a:pt x="1297" y="2652"/>
                  </a:lnTo>
                  <a:lnTo>
                    <a:pt x="1315" y="2628"/>
                  </a:lnTo>
                  <a:lnTo>
                    <a:pt x="1332" y="2604"/>
                  </a:lnTo>
                  <a:lnTo>
                    <a:pt x="1352" y="2582"/>
                  </a:lnTo>
                  <a:lnTo>
                    <a:pt x="1372" y="2562"/>
                  </a:lnTo>
                  <a:lnTo>
                    <a:pt x="1393" y="2541"/>
                  </a:lnTo>
                  <a:lnTo>
                    <a:pt x="1415" y="2522"/>
                  </a:lnTo>
                  <a:lnTo>
                    <a:pt x="1438" y="2503"/>
                  </a:lnTo>
                  <a:lnTo>
                    <a:pt x="1462" y="2487"/>
                  </a:lnTo>
                  <a:lnTo>
                    <a:pt x="1488" y="2470"/>
                  </a:lnTo>
                  <a:lnTo>
                    <a:pt x="1513" y="2456"/>
                  </a:lnTo>
                  <a:lnTo>
                    <a:pt x="1539" y="2443"/>
                  </a:lnTo>
                  <a:lnTo>
                    <a:pt x="1566" y="2431"/>
                  </a:lnTo>
                  <a:lnTo>
                    <a:pt x="1594" y="2420"/>
                  </a:lnTo>
                  <a:lnTo>
                    <a:pt x="1622" y="2410"/>
                  </a:lnTo>
                  <a:lnTo>
                    <a:pt x="1652" y="2401"/>
                  </a:lnTo>
                  <a:lnTo>
                    <a:pt x="1680" y="2394"/>
                  </a:lnTo>
                  <a:lnTo>
                    <a:pt x="1711" y="2389"/>
                  </a:lnTo>
                  <a:lnTo>
                    <a:pt x="1741" y="2386"/>
                  </a:lnTo>
                  <a:lnTo>
                    <a:pt x="1773" y="2383"/>
                  </a:lnTo>
                  <a:lnTo>
                    <a:pt x="1803" y="2382"/>
                  </a:lnTo>
                  <a:lnTo>
                    <a:pt x="1835" y="2383"/>
                  </a:lnTo>
                  <a:lnTo>
                    <a:pt x="1866" y="2386"/>
                  </a:lnTo>
                  <a:lnTo>
                    <a:pt x="1896" y="2389"/>
                  </a:lnTo>
                  <a:lnTo>
                    <a:pt x="1927" y="2394"/>
                  </a:lnTo>
                  <a:lnTo>
                    <a:pt x="1956" y="2401"/>
                  </a:lnTo>
                  <a:lnTo>
                    <a:pt x="1985" y="2410"/>
                  </a:lnTo>
                  <a:lnTo>
                    <a:pt x="2014" y="2420"/>
                  </a:lnTo>
                  <a:lnTo>
                    <a:pt x="2041" y="2431"/>
                  </a:lnTo>
                  <a:lnTo>
                    <a:pt x="2067" y="2443"/>
                  </a:lnTo>
                  <a:lnTo>
                    <a:pt x="2094" y="2456"/>
                  </a:lnTo>
                  <a:lnTo>
                    <a:pt x="2120" y="2470"/>
                  </a:lnTo>
                  <a:lnTo>
                    <a:pt x="2144" y="2487"/>
                  </a:lnTo>
                  <a:lnTo>
                    <a:pt x="2169" y="2503"/>
                  </a:lnTo>
                  <a:lnTo>
                    <a:pt x="2192" y="2522"/>
                  </a:lnTo>
                  <a:lnTo>
                    <a:pt x="2214" y="2541"/>
                  </a:lnTo>
                  <a:lnTo>
                    <a:pt x="2235" y="2562"/>
                  </a:lnTo>
                  <a:lnTo>
                    <a:pt x="2256" y="2582"/>
                  </a:lnTo>
                  <a:lnTo>
                    <a:pt x="2274" y="2604"/>
                  </a:lnTo>
                  <a:lnTo>
                    <a:pt x="2293" y="2628"/>
                  </a:lnTo>
                  <a:lnTo>
                    <a:pt x="2309" y="2652"/>
                  </a:lnTo>
                  <a:lnTo>
                    <a:pt x="2326" y="2676"/>
                  </a:lnTo>
                  <a:lnTo>
                    <a:pt x="2340" y="2702"/>
                  </a:lnTo>
                  <a:lnTo>
                    <a:pt x="2353" y="2728"/>
                  </a:lnTo>
                  <a:lnTo>
                    <a:pt x="2367" y="2755"/>
                  </a:lnTo>
                  <a:lnTo>
                    <a:pt x="2377" y="2783"/>
                  </a:lnTo>
                  <a:lnTo>
                    <a:pt x="2386" y="2811"/>
                  </a:lnTo>
                  <a:lnTo>
                    <a:pt x="2395" y="2840"/>
                  </a:lnTo>
                  <a:lnTo>
                    <a:pt x="2402" y="2870"/>
                  </a:lnTo>
                  <a:lnTo>
                    <a:pt x="2407" y="2899"/>
                  </a:lnTo>
                  <a:lnTo>
                    <a:pt x="2411" y="2930"/>
                  </a:lnTo>
                  <a:lnTo>
                    <a:pt x="2414" y="2961"/>
                  </a:lnTo>
                  <a:lnTo>
                    <a:pt x="2414" y="2993"/>
                  </a:lnTo>
                  <a:close/>
                  <a:moveTo>
                    <a:pt x="2129" y="2993"/>
                  </a:moveTo>
                  <a:lnTo>
                    <a:pt x="2129" y="2993"/>
                  </a:lnTo>
                  <a:lnTo>
                    <a:pt x="2129" y="2975"/>
                  </a:lnTo>
                  <a:lnTo>
                    <a:pt x="2128" y="2959"/>
                  </a:lnTo>
                  <a:lnTo>
                    <a:pt x="2126" y="2943"/>
                  </a:lnTo>
                  <a:lnTo>
                    <a:pt x="2122" y="2927"/>
                  </a:lnTo>
                  <a:lnTo>
                    <a:pt x="2119" y="2911"/>
                  </a:lnTo>
                  <a:lnTo>
                    <a:pt x="2115" y="2896"/>
                  </a:lnTo>
                  <a:lnTo>
                    <a:pt x="2109" y="2881"/>
                  </a:lnTo>
                  <a:lnTo>
                    <a:pt x="2104" y="2866"/>
                  </a:lnTo>
                  <a:lnTo>
                    <a:pt x="2097" y="2852"/>
                  </a:lnTo>
                  <a:lnTo>
                    <a:pt x="2089" y="2838"/>
                  </a:lnTo>
                  <a:lnTo>
                    <a:pt x="2082" y="2823"/>
                  </a:lnTo>
                  <a:lnTo>
                    <a:pt x="2074" y="2810"/>
                  </a:lnTo>
                  <a:lnTo>
                    <a:pt x="2064" y="2798"/>
                  </a:lnTo>
                  <a:lnTo>
                    <a:pt x="2054" y="2786"/>
                  </a:lnTo>
                  <a:lnTo>
                    <a:pt x="2044" y="2774"/>
                  </a:lnTo>
                  <a:lnTo>
                    <a:pt x="2033" y="2763"/>
                  </a:lnTo>
                  <a:lnTo>
                    <a:pt x="2022" y="2752"/>
                  </a:lnTo>
                  <a:lnTo>
                    <a:pt x="2010" y="2742"/>
                  </a:lnTo>
                  <a:lnTo>
                    <a:pt x="1998" y="2732"/>
                  </a:lnTo>
                  <a:lnTo>
                    <a:pt x="1985" y="2723"/>
                  </a:lnTo>
                  <a:lnTo>
                    <a:pt x="1972" y="2714"/>
                  </a:lnTo>
                  <a:lnTo>
                    <a:pt x="1958" y="2707"/>
                  </a:lnTo>
                  <a:lnTo>
                    <a:pt x="1944" y="2699"/>
                  </a:lnTo>
                  <a:lnTo>
                    <a:pt x="1930" y="2692"/>
                  </a:lnTo>
                  <a:lnTo>
                    <a:pt x="1916" y="2687"/>
                  </a:lnTo>
                  <a:lnTo>
                    <a:pt x="1900" y="2681"/>
                  </a:lnTo>
                  <a:lnTo>
                    <a:pt x="1885" y="2677"/>
                  </a:lnTo>
                  <a:lnTo>
                    <a:pt x="1869" y="2674"/>
                  </a:lnTo>
                  <a:lnTo>
                    <a:pt x="1853" y="2670"/>
                  </a:lnTo>
                  <a:lnTo>
                    <a:pt x="1836" y="2669"/>
                  </a:lnTo>
                  <a:lnTo>
                    <a:pt x="1820" y="2667"/>
                  </a:lnTo>
                  <a:lnTo>
                    <a:pt x="1803" y="2667"/>
                  </a:lnTo>
                  <a:lnTo>
                    <a:pt x="1787" y="2667"/>
                  </a:lnTo>
                  <a:lnTo>
                    <a:pt x="1770" y="2669"/>
                  </a:lnTo>
                  <a:lnTo>
                    <a:pt x="1754" y="2670"/>
                  </a:lnTo>
                  <a:lnTo>
                    <a:pt x="1737" y="2674"/>
                  </a:lnTo>
                  <a:lnTo>
                    <a:pt x="1722" y="2677"/>
                  </a:lnTo>
                  <a:lnTo>
                    <a:pt x="1707" y="2681"/>
                  </a:lnTo>
                  <a:lnTo>
                    <a:pt x="1691" y="2687"/>
                  </a:lnTo>
                  <a:lnTo>
                    <a:pt x="1677" y="2692"/>
                  </a:lnTo>
                  <a:lnTo>
                    <a:pt x="1663" y="2699"/>
                  </a:lnTo>
                  <a:lnTo>
                    <a:pt x="1648" y="2707"/>
                  </a:lnTo>
                  <a:lnTo>
                    <a:pt x="1635" y="2714"/>
                  </a:lnTo>
                  <a:lnTo>
                    <a:pt x="1622" y="2723"/>
                  </a:lnTo>
                  <a:lnTo>
                    <a:pt x="1609" y="2732"/>
                  </a:lnTo>
                  <a:lnTo>
                    <a:pt x="1597" y="2742"/>
                  </a:lnTo>
                  <a:lnTo>
                    <a:pt x="1584" y="2752"/>
                  </a:lnTo>
                  <a:lnTo>
                    <a:pt x="1573" y="2763"/>
                  </a:lnTo>
                  <a:lnTo>
                    <a:pt x="1562" y="2774"/>
                  </a:lnTo>
                  <a:lnTo>
                    <a:pt x="1553" y="2786"/>
                  </a:lnTo>
                  <a:lnTo>
                    <a:pt x="1543" y="2798"/>
                  </a:lnTo>
                  <a:lnTo>
                    <a:pt x="1534" y="2810"/>
                  </a:lnTo>
                  <a:lnTo>
                    <a:pt x="1525" y="2823"/>
                  </a:lnTo>
                  <a:lnTo>
                    <a:pt x="1517" y="2838"/>
                  </a:lnTo>
                  <a:lnTo>
                    <a:pt x="1511" y="2852"/>
                  </a:lnTo>
                  <a:lnTo>
                    <a:pt x="1504" y="2866"/>
                  </a:lnTo>
                  <a:lnTo>
                    <a:pt x="1498" y="2881"/>
                  </a:lnTo>
                  <a:lnTo>
                    <a:pt x="1493" y="2896"/>
                  </a:lnTo>
                  <a:lnTo>
                    <a:pt x="1489" y="2911"/>
                  </a:lnTo>
                  <a:lnTo>
                    <a:pt x="1484" y="2927"/>
                  </a:lnTo>
                  <a:lnTo>
                    <a:pt x="1482" y="2943"/>
                  </a:lnTo>
                  <a:lnTo>
                    <a:pt x="1480" y="2959"/>
                  </a:lnTo>
                  <a:lnTo>
                    <a:pt x="1479" y="2975"/>
                  </a:lnTo>
                  <a:lnTo>
                    <a:pt x="1478" y="2993"/>
                  </a:lnTo>
                  <a:lnTo>
                    <a:pt x="1479" y="3009"/>
                  </a:lnTo>
                  <a:lnTo>
                    <a:pt x="1480" y="3026"/>
                  </a:lnTo>
                  <a:lnTo>
                    <a:pt x="1482" y="3042"/>
                  </a:lnTo>
                  <a:lnTo>
                    <a:pt x="1484" y="3058"/>
                  </a:lnTo>
                  <a:lnTo>
                    <a:pt x="1489" y="3074"/>
                  </a:lnTo>
                  <a:lnTo>
                    <a:pt x="1493" y="3090"/>
                  </a:lnTo>
                  <a:lnTo>
                    <a:pt x="1498" y="3104"/>
                  </a:lnTo>
                  <a:lnTo>
                    <a:pt x="1504" y="3119"/>
                  </a:lnTo>
                  <a:lnTo>
                    <a:pt x="1511" y="3134"/>
                  </a:lnTo>
                  <a:lnTo>
                    <a:pt x="1517" y="3148"/>
                  </a:lnTo>
                  <a:lnTo>
                    <a:pt x="1525" y="3161"/>
                  </a:lnTo>
                  <a:lnTo>
                    <a:pt x="1534" y="3174"/>
                  </a:lnTo>
                  <a:lnTo>
                    <a:pt x="1543" y="3188"/>
                  </a:lnTo>
                  <a:lnTo>
                    <a:pt x="1553" y="3200"/>
                  </a:lnTo>
                  <a:lnTo>
                    <a:pt x="1562" y="3212"/>
                  </a:lnTo>
                  <a:lnTo>
                    <a:pt x="1573" y="3223"/>
                  </a:lnTo>
                  <a:lnTo>
                    <a:pt x="1584" y="3234"/>
                  </a:lnTo>
                  <a:lnTo>
                    <a:pt x="1597" y="3244"/>
                  </a:lnTo>
                  <a:lnTo>
                    <a:pt x="1609" y="3254"/>
                  </a:lnTo>
                  <a:lnTo>
                    <a:pt x="1622" y="3262"/>
                  </a:lnTo>
                  <a:lnTo>
                    <a:pt x="1635" y="3271"/>
                  </a:lnTo>
                  <a:lnTo>
                    <a:pt x="1648" y="3279"/>
                  </a:lnTo>
                  <a:lnTo>
                    <a:pt x="1663" y="3285"/>
                  </a:lnTo>
                  <a:lnTo>
                    <a:pt x="1677" y="3292"/>
                  </a:lnTo>
                  <a:lnTo>
                    <a:pt x="1691" y="3299"/>
                  </a:lnTo>
                  <a:lnTo>
                    <a:pt x="1707" y="3303"/>
                  </a:lnTo>
                  <a:lnTo>
                    <a:pt x="1722" y="3307"/>
                  </a:lnTo>
                  <a:lnTo>
                    <a:pt x="1737" y="3312"/>
                  </a:lnTo>
                  <a:lnTo>
                    <a:pt x="1754" y="3314"/>
                  </a:lnTo>
                  <a:lnTo>
                    <a:pt x="1770" y="3316"/>
                  </a:lnTo>
                  <a:lnTo>
                    <a:pt x="1787" y="3317"/>
                  </a:lnTo>
                  <a:lnTo>
                    <a:pt x="1803" y="3318"/>
                  </a:lnTo>
                  <a:lnTo>
                    <a:pt x="1820" y="3317"/>
                  </a:lnTo>
                  <a:lnTo>
                    <a:pt x="1836" y="3316"/>
                  </a:lnTo>
                  <a:lnTo>
                    <a:pt x="1853" y="3314"/>
                  </a:lnTo>
                  <a:lnTo>
                    <a:pt x="1869" y="3312"/>
                  </a:lnTo>
                  <a:lnTo>
                    <a:pt x="1885" y="3307"/>
                  </a:lnTo>
                  <a:lnTo>
                    <a:pt x="1900" y="3303"/>
                  </a:lnTo>
                  <a:lnTo>
                    <a:pt x="1916" y="3299"/>
                  </a:lnTo>
                  <a:lnTo>
                    <a:pt x="1930" y="3292"/>
                  </a:lnTo>
                  <a:lnTo>
                    <a:pt x="1944" y="3285"/>
                  </a:lnTo>
                  <a:lnTo>
                    <a:pt x="1958" y="3279"/>
                  </a:lnTo>
                  <a:lnTo>
                    <a:pt x="1972" y="3271"/>
                  </a:lnTo>
                  <a:lnTo>
                    <a:pt x="1985" y="3262"/>
                  </a:lnTo>
                  <a:lnTo>
                    <a:pt x="1998" y="3254"/>
                  </a:lnTo>
                  <a:lnTo>
                    <a:pt x="2010" y="3244"/>
                  </a:lnTo>
                  <a:lnTo>
                    <a:pt x="2022" y="3234"/>
                  </a:lnTo>
                  <a:lnTo>
                    <a:pt x="2033" y="3223"/>
                  </a:lnTo>
                  <a:lnTo>
                    <a:pt x="2044" y="3212"/>
                  </a:lnTo>
                  <a:lnTo>
                    <a:pt x="2054" y="3200"/>
                  </a:lnTo>
                  <a:lnTo>
                    <a:pt x="2064" y="3188"/>
                  </a:lnTo>
                  <a:lnTo>
                    <a:pt x="2074" y="3174"/>
                  </a:lnTo>
                  <a:lnTo>
                    <a:pt x="2082" y="3161"/>
                  </a:lnTo>
                  <a:lnTo>
                    <a:pt x="2089" y="3148"/>
                  </a:lnTo>
                  <a:lnTo>
                    <a:pt x="2097" y="3134"/>
                  </a:lnTo>
                  <a:lnTo>
                    <a:pt x="2104" y="3119"/>
                  </a:lnTo>
                  <a:lnTo>
                    <a:pt x="2109" y="3104"/>
                  </a:lnTo>
                  <a:lnTo>
                    <a:pt x="2115" y="3090"/>
                  </a:lnTo>
                  <a:lnTo>
                    <a:pt x="2119" y="3074"/>
                  </a:lnTo>
                  <a:lnTo>
                    <a:pt x="2122" y="3058"/>
                  </a:lnTo>
                  <a:lnTo>
                    <a:pt x="2126" y="3042"/>
                  </a:lnTo>
                  <a:lnTo>
                    <a:pt x="2128" y="3026"/>
                  </a:lnTo>
                  <a:lnTo>
                    <a:pt x="2129" y="3009"/>
                  </a:lnTo>
                  <a:lnTo>
                    <a:pt x="2129" y="2993"/>
                  </a:lnTo>
                  <a:close/>
                  <a:moveTo>
                    <a:pt x="3058" y="2136"/>
                  </a:moveTo>
                  <a:lnTo>
                    <a:pt x="3058" y="2136"/>
                  </a:lnTo>
                  <a:lnTo>
                    <a:pt x="3062" y="2142"/>
                  </a:lnTo>
                  <a:lnTo>
                    <a:pt x="3068" y="2149"/>
                  </a:lnTo>
                  <a:lnTo>
                    <a:pt x="3074" y="2155"/>
                  </a:lnTo>
                  <a:lnTo>
                    <a:pt x="3081" y="2160"/>
                  </a:lnTo>
                  <a:lnTo>
                    <a:pt x="3088" y="2163"/>
                  </a:lnTo>
                  <a:lnTo>
                    <a:pt x="3096" y="2167"/>
                  </a:lnTo>
                  <a:lnTo>
                    <a:pt x="3105" y="2168"/>
                  </a:lnTo>
                  <a:lnTo>
                    <a:pt x="3114" y="2169"/>
                  </a:lnTo>
                  <a:lnTo>
                    <a:pt x="3123" y="2168"/>
                  </a:lnTo>
                  <a:lnTo>
                    <a:pt x="3131" y="2167"/>
                  </a:lnTo>
                  <a:lnTo>
                    <a:pt x="3139" y="2164"/>
                  </a:lnTo>
                  <a:lnTo>
                    <a:pt x="3146" y="2161"/>
                  </a:lnTo>
                  <a:lnTo>
                    <a:pt x="3152" y="2158"/>
                  </a:lnTo>
                  <a:lnTo>
                    <a:pt x="3159" y="2152"/>
                  </a:lnTo>
                  <a:lnTo>
                    <a:pt x="3164" y="2147"/>
                  </a:lnTo>
                  <a:lnTo>
                    <a:pt x="3169" y="2140"/>
                  </a:lnTo>
                  <a:lnTo>
                    <a:pt x="3174" y="2134"/>
                  </a:lnTo>
                  <a:lnTo>
                    <a:pt x="3178" y="2125"/>
                  </a:lnTo>
                  <a:lnTo>
                    <a:pt x="3181" y="2115"/>
                  </a:lnTo>
                  <a:lnTo>
                    <a:pt x="3184" y="2104"/>
                  </a:lnTo>
                  <a:lnTo>
                    <a:pt x="3186" y="2092"/>
                  </a:lnTo>
                  <a:lnTo>
                    <a:pt x="3187" y="2080"/>
                  </a:lnTo>
                  <a:lnTo>
                    <a:pt x="3189" y="2050"/>
                  </a:lnTo>
                  <a:lnTo>
                    <a:pt x="3187" y="2026"/>
                  </a:lnTo>
                  <a:lnTo>
                    <a:pt x="3185" y="2004"/>
                  </a:lnTo>
                  <a:lnTo>
                    <a:pt x="3182" y="1994"/>
                  </a:lnTo>
                  <a:lnTo>
                    <a:pt x="3180" y="1984"/>
                  </a:lnTo>
                  <a:lnTo>
                    <a:pt x="3176" y="1974"/>
                  </a:lnTo>
                  <a:lnTo>
                    <a:pt x="3172" y="1966"/>
                  </a:lnTo>
                  <a:lnTo>
                    <a:pt x="3167" y="1959"/>
                  </a:lnTo>
                  <a:lnTo>
                    <a:pt x="3162" y="1952"/>
                  </a:lnTo>
                  <a:lnTo>
                    <a:pt x="3156" y="1947"/>
                  </a:lnTo>
                  <a:lnTo>
                    <a:pt x="3149" y="1941"/>
                  </a:lnTo>
                  <a:lnTo>
                    <a:pt x="3141" y="1937"/>
                  </a:lnTo>
                  <a:lnTo>
                    <a:pt x="3134" y="1935"/>
                  </a:lnTo>
                  <a:lnTo>
                    <a:pt x="3124" y="1932"/>
                  </a:lnTo>
                  <a:lnTo>
                    <a:pt x="3114" y="1932"/>
                  </a:lnTo>
                  <a:lnTo>
                    <a:pt x="3106" y="1932"/>
                  </a:lnTo>
                  <a:lnTo>
                    <a:pt x="3097" y="1933"/>
                  </a:lnTo>
                  <a:lnTo>
                    <a:pt x="3090" y="1936"/>
                  </a:lnTo>
                  <a:lnTo>
                    <a:pt x="3083" y="1939"/>
                  </a:lnTo>
                  <a:lnTo>
                    <a:pt x="3076" y="1943"/>
                  </a:lnTo>
                  <a:lnTo>
                    <a:pt x="3070" y="1948"/>
                  </a:lnTo>
                  <a:lnTo>
                    <a:pt x="3064" y="1954"/>
                  </a:lnTo>
                  <a:lnTo>
                    <a:pt x="3059" y="1961"/>
                  </a:lnTo>
                  <a:lnTo>
                    <a:pt x="3054" y="1969"/>
                  </a:lnTo>
                  <a:lnTo>
                    <a:pt x="3050" y="1977"/>
                  </a:lnTo>
                  <a:lnTo>
                    <a:pt x="3047" y="1986"/>
                  </a:lnTo>
                  <a:lnTo>
                    <a:pt x="3044" y="1997"/>
                  </a:lnTo>
                  <a:lnTo>
                    <a:pt x="3042" y="2009"/>
                  </a:lnTo>
                  <a:lnTo>
                    <a:pt x="3041" y="2021"/>
                  </a:lnTo>
                  <a:lnTo>
                    <a:pt x="3039" y="2050"/>
                  </a:lnTo>
                  <a:lnTo>
                    <a:pt x="3040" y="2075"/>
                  </a:lnTo>
                  <a:lnTo>
                    <a:pt x="3042" y="2086"/>
                  </a:lnTo>
                  <a:lnTo>
                    <a:pt x="3044" y="2098"/>
                  </a:lnTo>
                  <a:lnTo>
                    <a:pt x="3047" y="2108"/>
                  </a:lnTo>
                  <a:lnTo>
                    <a:pt x="3050" y="2118"/>
                  </a:lnTo>
                  <a:lnTo>
                    <a:pt x="3053" y="2127"/>
                  </a:lnTo>
                  <a:lnTo>
                    <a:pt x="3058" y="2136"/>
                  </a:lnTo>
                  <a:close/>
                  <a:moveTo>
                    <a:pt x="2779" y="2047"/>
                  </a:moveTo>
                  <a:lnTo>
                    <a:pt x="2779" y="2047"/>
                  </a:lnTo>
                  <a:lnTo>
                    <a:pt x="2788" y="2048"/>
                  </a:lnTo>
                  <a:lnTo>
                    <a:pt x="2794" y="2048"/>
                  </a:lnTo>
                  <a:lnTo>
                    <a:pt x="2807" y="2047"/>
                  </a:lnTo>
                  <a:lnTo>
                    <a:pt x="2820" y="2045"/>
                  </a:lnTo>
                  <a:lnTo>
                    <a:pt x="2832" y="2041"/>
                  </a:lnTo>
                  <a:lnTo>
                    <a:pt x="2843" y="2036"/>
                  </a:lnTo>
                  <a:lnTo>
                    <a:pt x="2849" y="2032"/>
                  </a:lnTo>
                  <a:lnTo>
                    <a:pt x="2853" y="2028"/>
                  </a:lnTo>
                  <a:lnTo>
                    <a:pt x="2856" y="2024"/>
                  </a:lnTo>
                  <a:lnTo>
                    <a:pt x="2860" y="2017"/>
                  </a:lnTo>
                  <a:lnTo>
                    <a:pt x="2863" y="2012"/>
                  </a:lnTo>
                  <a:lnTo>
                    <a:pt x="2864" y="2004"/>
                  </a:lnTo>
                  <a:lnTo>
                    <a:pt x="2865" y="1996"/>
                  </a:lnTo>
                  <a:lnTo>
                    <a:pt x="2866" y="1986"/>
                  </a:lnTo>
                  <a:lnTo>
                    <a:pt x="2865" y="1979"/>
                  </a:lnTo>
                  <a:lnTo>
                    <a:pt x="2864" y="1972"/>
                  </a:lnTo>
                  <a:lnTo>
                    <a:pt x="2863" y="1965"/>
                  </a:lnTo>
                  <a:lnTo>
                    <a:pt x="2860" y="1960"/>
                  </a:lnTo>
                  <a:lnTo>
                    <a:pt x="2853" y="1951"/>
                  </a:lnTo>
                  <a:lnTo>
                    <a:pt x="2850" y="1947"/>
                  </a:lnTo>
                  <a:lnTo>
                    <a:pt x="2844" y="1943"/>
                  </a:lnTo>
                  <a:lnTo>
                    <a:pt x="2834" y="1938"/>
                  </a:lnTo>
                  <a:lnTo>
                    <a:pt x="2823" y="1935"/>
                  </a:lnTo>
                  <a:lnTo>
                    <a:pt x="2810" y="1932"/>
                  </a:lnTo>
                  <a:lnTo>
                    <a:pt x="2798" y="1932"/>
                  </a:lnTo>
                  <a:lnTo>
                    <a:pt x="2779" y="1932"/>
                  </a:lnTo>
                  <a:lnTo>
                    <a:pt x="2765" y="1935"/>
                  </a:lnTo>
                  <a:lnTo>
                    <a:pt x="2765" y="2046"/>
                  </a:lnTo>
                  <a:lnTo>
                    <a:pt x="2770" y="2047"/>
                  </a:lnTo>
                  <a:lnTo>
                    <a:pt x="2779" y="2047"/>
                  </a:lnTo>
                  <a:close/>
                  <a:moveTo>
                    <a:pt x="7881" y="2533"/>
                  </a:moveTo>
                  <a:lnTo>
                    <a:pt x="7188" y="2533"/>
                  </a:lnTo>
                  <a:lnTo>
                    <a:pt x="7174" y="2513"/>
                  </a:lnTo>
                  <a:lnTo>
                    <a:pt x="7159" y="2493"/>
                  </a:lnTo>
                  <a:lnTo>
                    <a:pt x="7144" y="2475"/>
                  </a:lnTo>
                  <a:lnTo>
                    <a:pt x="7128" y="2456"/>
                  </a:lnTo>
                  <a:lnTo>
                    <a:pt x="7113" y="2438"/>
                  </a:lnTo>
                  <a:lnTo>
                    <a:pt x="7097" y="2421"/>
                  </a:lnTo>
                  <a:lnTo>
                    <a:pt x="7079" y="2404"/>
                  </a:lnTo>
                  <a:lnTo>
                    <a:pt x="7061" y="2388"/>
                  </a:lnTo>
                  <a:lnTo>
                    <a:pt x="7044" y="2371"/>
                  </a:lnTo>
                  <a:lnTo>
                    <a:pt x="7025" y="2356"/>
                  </a:lnTo>
                  <a:lnTo>
                    <a:pt x="7006" y="2342"/>
                  </a:lnTo>
                  <a:lnTo>
                    <a:pt x="6987" y="2327"/>
                  </a:lnTo>
                  <a:lnTo>
                    <a:pt x="6967" y="2313"/>
                  </a:lnTo>
                  <a:lnTo>
                    <a:pt x="6946" y="2300"/>
                  </a:lnTo>
                  <a:lnTo>
                    <a:pt x="6925" y="2288"/>
                  </a:lnTo>
                  <a:lnTo>
                    <a:pt x="6904" y="2276"/>
                  </a:lnTo>
                  <a:lnTo>
                    <a:pt x="6883" y="2265"/>
                  </a:lnTo>
                  <a:lnTo>
                    <a:pt x="6861" y="2254"/>
                  </a:lnTo>
                  <a:lnTo>
                    <a:pt x="6838" y="2244"/>
                  </a:lnTo>
                  <a:lnTo>
                    <a:pt x="6816" y="2235"/>
                  </a:lnTo>
                  <a:lnTo>
                    <a:pt x="6793" y="2226"/>
                  </a:lnTo>
                  <a:lnTo>
                    <a:pt x="6770" y="2218"/>
                  </a:lnTo>
                  <a:lnTo>
                    <a:pt x="6746" y="2211"/>
                  </a:lnTo>
                  <a:lnTo>
                    <a:pt x="6723" y="2204"/>
                  </a:lnTo>
                  <a:lnTo>
                    <a:pt x="6698" y="2199"/>
                  </a:lnTo>
                  <a:lnTo>
                    <a:pt x="6673" y="2193"/>
                  </a:lnTo>
                  <a:lnTo>
                    <a:pt x="6649" y="2189"/>
                  </a:lnTo>
                  <a:lnTo>
                    <a:pt x="6623" y="2185"/>
                  </a:lnTo>
                  <a:lnTo>
                    <a:pt x="6598" y="2182"/>
                  </a:lnTo>
                  <a:lnTo>
                    <a:pt x="6573" y="2180"/>
                  </a:lnTo>
                  <a:lnTo>
                    <a:pt x="6548" y="2179"/>
                  </a:lnTo>
                  <a:lnTo>
                    <a:pt x="6521" y="2179"/>
                  </a:lnTo>
                  <a:lnTo>
                    <a:pt x="6510" y="2179"/>
                  </a:lnTo>
                  <a:lnTo>
                    <a:pt x="6499" y="2180"/>
                  </a:lnTo>
                  <a:lnTo>
                    <a:pt x="6509" y="2145"/>
                  </a:lnTo>
                  <a:lnTo>
                    <a:pt x="6517" y="2111"/>
                  </a:lnTo>
                  <a:lnTo>
                    <a:pt x="6523" y="2074"/>
                  </a:lnTo>
                  <a:lnTo>
                    <a:pt x="6528" y="2039"/>
                  </a:lnTo>
                  <a:lnTo>
                    <a:pt x="6531" y="2004"/>
                  </a:lnTo>
                  <a:lnTo>
                    <a:pt x="6533" y="1970"/>
                  </a:lnTo>
                  <a:lnTo>
                    <a:pt x="6534" y="1936"/>
                  </a:lnTo>
                  <a:lnTo>
                    <a:pt x="6535" y="1902"/>
                  </a:lnTo>
                  <a:lnTo>
                    <a:pt x="6535" y="1585"/>
                  </a:lnTo>
                  <a:lnTo>
                    <a:pt x="6786" y="1340"/>
                  </a:lnTo>
                  <a:lnTo>
                    <a:pt x="6705" y="1294"/>
                  </a:lnTo>
                  <a:lnTo>
                    <a:pt x="6621" y="1248"/>
                  </a:lnTo>
                  <a:lnTo>
                    <a:pt x="6534" y="1202"/>
                  </a:lnTo>
                  <a:lnTo>
                    <a:pt x="6445" y="1156"/>
                  </a:lnTo>
                  <a:lnTo>
                    <a:pt x="6399" y="1133"/>
                  </a:lnTo>
                  <a:lnTo>
                    <a:pt x="6352" y="1109"/>
                  </a:lnTo>
                  <a:lnTo>
                    <a:pt x="6303" y="1087"/>
                  </a:lnTo>
                  <a:lnTo>
                    <a:pt x="6254" y="1065"/>
                  </a:lnTo>
                  <a:lnTo>
                    <a:pt x="6203" y="1044"/>
                  </a:lnTo>
                  <a:lnTo>
                    <a:pt x="6151" y="1024"/>
                  </a:lnTo>
                  <a:lnTo>
                    <a:pt x="6098" y="1003"/>
                  </a:lnTo>
                  <a:lnTo>
                    <a:pt x="6043" y="983"/>
                  </a:lnTo>
                  <a:lnTo>
                    <a:pt x="5986" y="963"/>
                  </a:lnTo>
                  <a:lnTo>
                    <a:pt x="5928" y="944"/>
                  </a:lnTo>
                  <a:lnTo>
                    <a:pt x="5869" y="927"/>
                  </a:lnTo>
                  <a:lnTo>
                    <a:pt x="5807" y="909"/>
                  </a:lnTo>
                  <a:lnTo>
                    <a:pt x="5743" y="893"/>
                  </a:lnTo>
                  <a:lnTo>
                    <a:pt x="5678" y="877"/>
                  </a:lnTo>
                  <a:lnTo>
                    <a:pt x="5610" y="863"/>
                  </a:lnTo>
                  <a:lnTo>
                    <a:pt x="5541" y="849"/>
                  </a:lnTo>
                  <a:lnTo>
                    <a:pt x="5469" y="837"/>
                  </a:lnTo>
                  <a:lnTo>
                    <a:pt x="5396" y="824"/>
                  </a:lnTo>
                  <a:lnTo>
                    <a:pt x="5320" y="815"/>
                  </a:lnTo>
                  <a:lnTo>
                    <a:pt x="5240" y="805"/>
                  </a:lnTo>
                  <a:lnTo>
                    <a:pt x="5159" y="797"/>
                  </a:lnTo>
                  <a:lnTo>
                    <a:pt x="5075" y="789"/>
                  </a:lnTo>
                  <a:lnTo>
                    <a:pt x="4990" y="784"/>
                  </a:lnTo>
                  <a:lnTo>
                    <a:pt x="4901" y="779"/>
                  </a:lnTo>
                  <a:lnTo>
                    <a:pt x="4901" y="1609"/>
                  </a:lnTo>
                  <a:lnTo>
                    <a:pt x="6304" y="1609"/>
                  </a:lnTo>
                  <a:lnTo>
                    <a:pt x="6304" y="1902"/>
                  </a:lnTo>
                  <a:lnTo>
                    <a:pt x="6304" y="1935"/>
                  </a:lnTo>
                  <a:lnTo>
                    <a:pt x="6303" y="1965"/>
                  </a:lnTo>
                  <a:lnTo>
                    <a:pt x="6301" y="1995"/>
                  </a:lnTo>
                  <a:lnTo>
                    <a:pt x="6298" y="2023"/>
                  </a:lnTo>
                  <a:lnTo>
                    <a:pt x="6293" y="2049"/>
                  </a:lnTo>
                  <a:lnTo>
                    <a:pt x="6289" y="2074"/>
                  </a:lnTo>
                  <a:lnTo>
                    <a:pt x="6282" y="2098"/>
                  </a:lnTo>
                  <a:lnTo>
                    <a:pt x="6276" y="2120"/>
                  </a:lnTo>
                  <a:lnTo>
                    <a:pt x="6268" y="2141"/>
                  </a:lnTo>
                  <a:lnTo>
                    <a:pt x="6258" y="2161"/>
                  </a:lnTo>
                  <a:lnTo>
                    <a:pt x="6248" y="2180"/>
                  </a:lnTo>
                  <a:lnTo>
                    <a:pt x="6237" y="2197"/>
                  </a:lnTo>
                  <a:lnTo>
                    <a:pt x="6225" y="2213"/>
                  </a:lnTo>
                  <a:lnTo>
                    <a:pt x="6211" y="2228"/>
                  </a:lnTo>
                  <a:lnTo>
                    <a:pt x="6197" y="2243"/>
                  </a:lnTo>
                  <a:lnTo>
                    <a:pt x="6180" y="2256"/>
                  </a:lnTo>
                  <a:lnTo>
                    <a:pt x="6156" y="2268"/>
                  </a:lnTo>
                  <a:lnTo>
                    <a:pt x="6132" y="2281"/>
                  </a:lnTo>
                  <a:lnTo>
                    <a:pt x="6109" y="2294"/>
                  </a:lnTo>
                  <a:lnTo>
                    <a:pt x="6085" y="2309"/>
                  </a:lnTo>
                  <a:lnTo>
                    <a:pt x="6063" y="2324"/>
                  </a:lnTo>
                  <a:lnTo>
                    <a:pt x="6041" y="2339"/>
                  </a:lnTo>
                  <a:lnTo>
                    <a:pt x="6019" y="2356"/>
                  </a:lnTo>
                  <a:lnTo>
                    <a:pt x="6000" y="2373"/>
                  </a:lnTo>
                  <a:lnTo>
                    <a:pt x="5979" y="2391"/>
                  </a:lnTo>
                  <a:lnTo>
                    <a:pt x="5959" y="2410"/>
                  </a:lnTo>
                  <a:lnTo>
                    <a:pt x="5940" y="2428"/>
                  </a:lnTo>
                  <a:lnTo>
                    <a:pt x="5923" y="2448"/>
                  </a:lnTo>
                  <a:lnTo>
                    <a:pt x="5905" y="2468"/>
                  </a:lnTo>
                  <a:lnTo>
                    <a:pt x="5887" y="2489"/>
                  </a:lnTo>
                  <a:lnTo>
                    <a:pt x="5871" y="2511"/>
                  </a:lnTo>
                  <a:lnTo>
                    <a:pt x="5856" y="2533"/>
                  </a:lnTo>
                  <a:lnTo>
                    <a:pt x="4600" y="2533"/>
                  </a:lnTo>
                  <a:lnTo>
                    <a:pt x="4601" y="777"/>
                  </a:lnTo>
                  <a:lnTo>
                    <a:pt x="4534" y="779"/>
                  </a:lnTo>
                  <a:lnTo>
                    <a:pt x="4467" y="783"/>
                  </a:lnTo>
                  <a:lnTo>
                    <a:pt x="4401" y="788"/>
                  </a:lnTo>
                  <a:lnTo>
                    <a:pt x="4335" y="796"/>
                  </a:lnTo>
                  <a:lnTo>
                    <a:pt x="4270" y="805"/>
                  </a:lnTo>
                  <a:lnTo>
                    <a:pt x="4204" y="815"/>
                  </a:lnTo>
                  <a:lnTo>
                    <a:pt x="4139" y="826"/>
                  </a:lnTo>
                  <a:lnTo>
                    <a:pt x="4075" y="839"/>
                  </a:lnTo>
                  <a:lnTo>
                    <a:pt x="4010" y="853"/>
                  </a:lnTo>
                  <a:lnTo>
                    <a:pt x="3947" y="868"/>
                  </a:lnTo>
                  <a:lnTo>
                    <a:pt x="3883" y="885"/>
                  </a:lnTo>
                  <a:lnTo>
                    <a:pt x="3819" y="903"/>
                  </a:lnTo>
                  <a:lnTo>
                    <a:pt x="3756" y="922"/>
                  </a:lnTo>
                  <a:lnTo>
                    <a:pt x="3692" y="942"/>
                  </a:lnTo>
                  <a:lnTo>
                    <a:pt x="3629" y="964"/>
                  </a:lnTo>
                  <a:lnTo>
                    <a:pt x="3566" y="986"/>
                  </a:lnTo>
                  <a:lnTo>
                    <a:pt x="3502" y="1010"/>
                  </a:lnTo>
                  <a:lnTo>
                    <a:pt x="3439" y="1035"/>
                  </a:lnTo>
                  <a:lnTo>
                    <a:pt x="3377" y="1060"/>
                  </a:lnTo>
                  <a:lnTo>
                    <a:pt x="3313" y="1086"/>
                  </a:lnTo>
                  <a:lnTo>
                    <a:pt x="3250" y="1114"/>
                  </a:lnTo>
                  <a:lnTo>
                    <a:pt x="3186" y="1141"/>
                  </a:lnTo>
                  <a:lnTo>
                    <a:pt x="3123" y="1171"/>
                  </a:lnTo>
                  <a:lnTo>
                    <a:pt x="3060" y="1201"/>
                  </a:lnTo>
                  <a:lnTo>
                    <a:pt x="2931" y="1262"/>
                  </a:lnTo>
                  <a:lnTo>
                    <a:pt x="2803" y="1326"/>
                  </a:lnTo>
                  <a:lnTo>
                    <a:pt x="2674" y="1393"/>
                  </a:lnTo>
                  <a:lnTo>
                    <a:pt x="2543" y="1463"/>
                  </a:lnTo>
                  <a:lnTo>
                    <a:pt x="2543" y="1486"/>
                  </a:lnTo>
                  <a:lnTo>
                    <a:pt x="2543" y="1498"/>
                  </a:lnTo>
                  <a:lnTo>
                    <a:pt x="2544" y="1510"/>
                  </a:lnTo>
                  <a:lnTo>
                    <a:pt x="2546" y="1522"/>
                  </a:lnTo>
                  <a:lnTo>
                    <a:pt x="2550" y="1534"/>
                  </a:lnTo>
                  <a:lnTo>
                    <a:pt x="2555" y="1546"/>
                  </a:lnTo>
                  <a:lnTo>
                    <a:pt x="2561" y="1557"/>
                  </a:lnTo>
                  <a:lnTo>
                    <a:pt x="2571" y="1568"/>
                  </a:lnTo>
                  <a:lnTo>
                    <a:pt x="2582" y="1578"/>
                  </a:lnTo>
                  <a:lnTo>
                    <a:pt x="2597" y="1586"/>
                  </a:lnTo>
                  <a:lnTo>
                    <a:pt x="2613" y="1593"/>
                  </a:lnTo>
                  <a:lnTo>
                    <a:pt x="2633" y="1600"/>
                  </a:lnTo>
                  <a:lnTo>
                    <a:pt x="2657" y="1604"/>
                  </a:lnTo>
                  <a:lnTo>
                    <a:pt x="2685" y="1608"/>
                  </a:lnTo>
                  <a:lnTo>
                    <a:pt x="2717" y="1608"/>
                  </a:lnTo>
                  <a:lnTo>
                    <a:pt x="4370" y="1609"/>
                  </a:lnTo>
                  <a:lnTo>
                    <a:pt x="4370" y="2533"/>
                  </a:lnTo>
                  <a:lnTo>
                    <a:pt x="2468" y="2533"/>
                  </a:lnTo>
                  <a:lnTo>
                    <a:pt x="2454" y="2513"/>
                  </a:lnTo>
                  <a:lnTo>
                    <a:pt x="2439" y="2493"/>
                  </a:lnTo>
                  <a:lnTo>
                    <a:pt x="2425" y="2475"/>
                  </a:lnTo>
                  <a:lnTo>
                    <a:pt x="2408" y="2456"/>
                  </a:lnTo>
                  <a:lnTo>
                    <a:pt x="2393" y="2438"/>
                  </a:lnTo>
                  <a:lnTo>
                    <a:pt x="2377" y="2421"/>
                  </a:lnTo>
                  <a:lnTo>
                    <a:pt x="2359" y="2404"/>
                  </a:lnTo>
                  <a:lnTo>
                    <a:pt x="2341" y="2388"/>
                  </a:lnTo>
                  <a:lnTo>
                    <a:pt x="2324" y="2371"/>
                  </a:lnTo>
                  <a:lnTo>
                    <a:pt x="2305" y="2356"/>
                  </a:lnTo>
                  <a:lnTo>
                    <a:pt x="2286" y="2342"/>
                  </a:lnTo>
                  <a:lnTo>
                    <a:pt x="2267" y="2327"/>
                  </a:lnTo>
                  <a:lnTo>
                    <a:pt x="2247" y="2313"/>
                  </a:lnTo>
                  <a:lnTo>
                    <a:pt x="2226" y="2300"/>
                  </a:lnTo>
                  <a:lnTo>
                    <a:pt x="2206" y="2288"/>
                  </a:lnTo>
                  <a:lnTo>
                    <a:pt x="2184" y="2276"/>
                  </a:lnTo>
                  <a:lnTo>
                    <a:pt x="2163" y="2265"/>
                  </a:lnTo>
                  <a:lnTo>
                    <a:pt x="2141" y="2254"/>
                  </a:lnTo>
                  <a:lnTo>
                    <a:pt x="2119" y="2244"/>
                  </a:lnTo>
                  <a:lnTo>
                    <a:pt x="2096" y="2235"/>
                  </a:lnTo>
                  <a:lnTo>
                    <a:pt x="2073" y="2226"/>
                  </a:lnTo>
                  <a:lnTo>
                    <a:pt x="2050" y="2218"/>
                  </a:lnTo>
                  <a:lnTo>
                    <a:pt x="2027" y="2211"/>
                  </a:lnTo>
                  <a:lnTo>
                    <a:pt x="2003" y="2204"/>
                  </a:lnTo>
                  <a:lnTo>
                    <a:pt x="1978" y="2199"/>
                  </a:lnTo>
                  <a:lnTo>
                    <a:pt x="1954" y="2193"/>
                  </a:lnTo>
                  <a:lnTo>
                    <a:pt x="1929" y="2189"/>
                  </a:lnTo>
                  <a:lnTo>
                    <a:pt x="1905" y="2185"/>
                  </a:lnTo>
                  <a:lnTo>
                    <a:pt x="1879" y="2182"/>
                  </a:lnTo>
                  <a:lnTo>
                    <a:pt x="1854" y="2180"/>
                  </a:lnTo>
                  <a:lnTo>
                    <a:pt x="1828" y="2179"/>
                  </a:lnTo>
                  <a:lnTo>
                    <a:pt x="1802" y="2179"/>
                  </a:lnTo>
                  <a:lnTo>
                    <a:pt x="1776" y="2179"/>
                  </a:lnTo>
                  <a:lnTo>
                    <a:pt x="1751" y="2180"/>
                  </a:lnTo>
                  <a:lnTo>
                    <a:pt x="1725" y="2182"/>
                  </a:lnTo>
                  <a:lnTo>
                    <a:pt x="1700" y="2185"/>
                  </a:lnTo>
                  <a:lnTo>
                    <a:pt x="1675" y="2189"/>
                  </a:lnTo>
                  <a:lnTo>
                    <a:pt x="1650" y="2193"/>
                  </a:lnTo>
                  <a:lnTo>
                    <a:pt x="1626" y="2199"/>
                  </a:lnTo>
                  <a:lnTo>
                    <a:pt x="1602" y="2204"/>
                  </a:lnTo>
                  <a:lnTo>
                    <a:pt x="1578" y="2211"/>
                  </a:lnTo>
                  <a:lnTo>
                    <a:pt x="1554" y="2218"/>
                  </a:lnTo>
                  <a:lnTo>
                    <a:pt x="1531" y="2226"/>
                  </a:lnTo>
                  <a:lnTo>
                    <a:pt x="1507" y="2235"/>
                  </a:lnTo>
                  <a:lnTo>
                    <a:pt x="1485" y="2244"/>
                  </a:lnTo>
                  <a:lnTo>
                    <a:pt x="1463" y="2254"/>
                  </a:lnTo>
                  <a:lnTo>
                    <a:pt x="1441" y="2265"/>
                  </a:lnTo>
                  <a:lnTo>
                    <a:pt x="1419" y="2276"/>
                  </a:lnTo>
                  <a:lnTo>
                    <a:pt x="1398" y="2288"/>
                  </a:lnTo>
                  <a:lnTo>
                    <a:pt x="1378" y="2300"/>
                  </a:lnTo>
                  <a:lnTo>
                    <a:pt x="1358" y="2313"/>
                  </a:lnTo>
                  <a:lnTo>
                    <a:pt x="1337" y="2327"/>
                  </a:lnTo>
                  <a:lnTo>
                    <a:pt x="1318" y="2342"/>
                  </a:lnTo>
                  <a:lnTo>
                    <a:pt x="1298" y="2356"/>
                  </a:lnTo>
                  <a:lnTo>
                    <a:pt x="1281" y="2371"/>
                  </a:lnTo>
                  <a:lnTo>
                    <a:pt x="1262" y="2388"/>
                  </a:lnTo>
                  <a:lnTo>
                    <a:pt x="1244" y="2404"/>
                  </a:lnTo>
                  <a:lnTo>
                    <a:pt x="1228" y="2421"/>
                  </a:lnTo>
                  <a:lnTo>
                    <a:pt x="1211" y="2438"/>
                  </a:lnTo>
                  <a:lnTo>
                    <a:pt x="1195" y="2456"/>
                  </a:lnTo>
                  <a:lnTo>
                    <a:pt x="1180" y="2475"/>
                  </a:lnTo>
                  <a:lnTo>
                    <a:pt x="1164" y="2493"/>
                  </a:lnTo>
                  <a:lnTo>
                    <a:pt x="1150" y="2513"/>
                  </a:lnTo>
                  <a:lnTo>
                    <a:pt x="1137" y="2533"/>
                  </a:lnTo>
                  <a:lnTo>
                    <a:pt x="0" y="2533"/>
                  </a:lnTo>
                  <a:lnTo>
                    <a:pt x="0" y="2409"/>
                  </a:lnTo>
                  <a:lnTo>
                    <a:pt x="1" y="2391"/>
                  </a:lnTo>
                  <a:lnTo>
                    <a:pt x="2" y="2373"/>
                  </a:lnTo>
                  <a:lnTo>
                    <a:pt x="6" y="2355"/>
                  </a:lnTo>
                  <a:lnTo>
                    <a:pt x="9" y="2336"/>
                  </a:lnTo>
                  <a:lnTo>
                    <a:pt x="14" y="2317"/>
                  </a:lnTo>
                  <a:lnTo>
                    <a:pt x="20" y="2298"/>
                  </a:lnTo>
                  <a:lnTo>
                    <a:pt x="26" y="2277"/>
                  </a:lnTo>
                  <a:lnTo>
                    <a:pt x="34" y="2257"/>
                  </a:lnTo>
                  <a:lnTo>
                    <a:pt x="43" y="2236"/>
                  </a:lnTo>
                  <a:lnTo>
                    <a:pt x="53" y="2215"/>
                  </a:lnTo>
                  <a:lnTo>
                    <a:pt x="63" y="2194"/>
                  </a:lnTo>
                  <a:lnTo>
                    <a:pt x="74" y="2173"/>
                  </a:lnTo>
                  <a:lnTo>
                    <a:pt x="86" y="2151"/>
                  </a:lnTo>
                  <a:lnTo>
                    <a:pt x="99" y="2130"/>
                  </a:lnTo>
                  <a:lnTo>
                    <a:pt x="112" y="2109"/>
                  </a:lnTo>
                  <a:lnTo>
                    <a:pt x="127" y="2089"/>
                  </a:lnTo>
                  <a:lnTo>
                    <a:pt x="141" y="2069"/>
                  </a:lnTo>
                  <a:lnTo>
                    <a:pt x="156" y="2048"/>
                  </a:lnTo>
                  <a:lnTo>
                    <a:pt x="172" y="2028"/>
                  </a:lnTo>
                  <a:lnTo>
                    <a:pt x="188" y="2008"/>
                  </a:lnTo>
                  <a:lnTo>
                    <a:pt x="206" y="1990"/>
                  </a:lnTo>
                  <a:lnTo>
                    <a:pt x="222" y="1971"/>
                  </a:lnTo>
                  <a:lnTo>
                    <a:pt x="241" y="1953"/>
                  </a:lnTo>
                  <a:lnTo>
                    <a:pt x="259" y="1937"/>
                  </a:lnTo>
                  <a:lnTo>
                    <a:pt x="277" y="1920"/>
                  </a:lnTo>
                  <a:lnTo>
                    <a:pt x="296" y="1904"/>
                  </a:lnTo>
                  <a:lnTo>
                    <a:pt x="316" y="1889"/>
                  </a:lnTo>
                  <a:lnTo>
                    <a:pt x="336" y="1875"/>
                  </a:lnTo>
                  <a:lnTo>
                    <a:pt x="355" y="1863"/>
                  </a:lnTo>
                  <a:lnTo>
                    <a:pt x="375" y="1851"/>
                  </a:lnTo>
                  <a:lnTo>
                    <a:pt x="395" y="1840"/>
                  </a:lnTo>
                  <a:lnTo>
                    <a:pt x="416" y="1830"/>
                  </a:lnTo>
                  <a:lnTo>
                    <a:pt x="456" y="1813"/>
                  </a:lnTo>
                  <a:lnTo>
                    <a:pt x="496" y="1796"/>
                  </a:lnTo>
                  <a:lnTo>
                    <a:pt x="581" y="1764"/>
                  </a:lnTo>
                  <a:lnTo>
                    <a:pt x="668" y="1733"/>
                  </a:lnTo>
                  <a:lnTo>
                    <a:pt x="758" y="1703"/>
                  </a:lnTo>
                  <a:lnTo>
                    <a:pt x="853" y="1675"/>
                  </a:lnTo>
                  <a:lnTo>
                    <a:pt x="950" y="1647"/>
                  </a:lnTo>
                  <a:lnTo>
                    <a:pt x="1050" y="1620"/>
                  </a:lnTo>
                  <a:lnTo>
                    <a:pt x="1153" y="1592"/>
                  </a:lnTo>
                  <a:lnTo>
                    <a:pt x="1260" y="1566"/>
                  </a:lnTo>
                  <a:lnTo>
                    <a:pt x="1371" y="1538"/>
                  </a:lnTo>
                  <a:lnTo>
                    <a:pt x="1601" y="1482"/>
                  </a:lnTo>
                  <a:lnTo>
                    <a:pt x="1846" y="1422"/>
                  </a:lnTo>
                  <a:lnTo>
                    <a:pt x="1974" y="1390"/>
                  </a:lnTo>
                  <a:lnTo>
                    <a:pt x="2105" y="1357"/>
                  </a:lnTo>
                  <a:lnTo>
                    <a:pt x="2250" y="1277"/>
                  </a:lnTo>
                  <a:lnTo>
                    <a:pt x="2395" y="1197"/>
                  </a:lnTo>
                  <a:lnTo>
                    <a:pt x="2543" y="1119"/>
                  </a:lnTo>
                  <a:lnTo>
                    <a:pt x="2691" y="1042"/>
                  </a:lnTo>
                  <a:lnTo>
                    <a:pt x="2766" y="1005"/>
                  </a:lnTo>
                  <a:lnTo>
                    <a:pt x="2841" y="969"/>
                  </a:lnTo>
                  <a:lnTo>
                    <a:pt x="2916" y="932"/>
                  </a:lnTo>
                  <a:lnTo>
                    <a:pt x="2992" y="897"/>
                  </a:lnTo>
                  <a:lnTo>
                    <a:pt x="3068" y="863"/>
                  </a:lnTo>
                  <a:lnTo>
                    <a:pt x="3143" y="829"/>
                  </a:lnTo>
                  <a:lnTo>
                    <a:pt x="3220" y="797"/>
                  </a:lnTo>
                  <a:lnTo>
                    <a:pt x="3297" y="766"/>
                  </a:lnTo>
                  <a:lnTo>
                    <a:pt x="3376" y="735"/>
                  </a:lnTo>
                  <a:lnTo>
                    <a:pt x="3454" y="707"/>
                  </a:lnTo>
                  <a:lnTo>
                    <a:pt x="3532" y="679"/>
                  </a:lnTo>
                  <a:lnTo>
                    <a:pt x="3611" y="654"/>
                  </a:lnTo>
                  <a:lnTo>
                    <a:pt x="3690" y="629"/>
                  </a:lnTo>
                  <a:lnTo>
                    <a:pt x="3771" y="606"/>
                  </a:lnTo>
                  <a:lnTo>
                    <a:pt x="3851" y="585"/>
                  </a:lnTo>
                  <a:lnTo>
                    <a:pt x="3932" y="565"/>
                  </a:lnTo>
                  <a:lnTo>
                    <a:pt x="4014" y="547"/>
                  </a:lnTo>
                  <a:lnTo>
                    <a:pt x="4095" y="531"/>
                  </a:lnTo>
                  <a:lnTo>
                    <a:pt x="4178" y="516"/>
                  </a:lnTo>
                  <a:lnTo>
                    <a:pt x="4261" y="504"/>
                  </a:lnTo>
                  <a:lnTo>
                    <a:pt x="4345" y="494"/>
                  </a:lnTo>
                  <a:lnTo>
                    <a:pt x="4429" y="487"/>
                  </a:lnTo>
                  <a:lnTo>
                    <a:pt x="4513" y="480"/>
                  </a:lnTo>
                  <a:lnTo>
                    <a:pt x="4599" y="477"/>
                  </a:lnTo>
                  <a:lnTo>
                    <a:pt x="4656" y="476"/>
                  </a:lnTo>
                  <a:lnTo>
                    <a:pt x="4713" y="477"/>
                  </a:lnTo>
                  <a:lnTo>
                    <a:pt x="4771" y="477"/>
                  </a:lnTo>
                  <a:lnTo>
                    <a:pt x="4827" y="479"/>
                  </a:lnTo>
                  <a:lnTo>
                    <a:pt x="4937" y="483"/>
                  </a:lnTo>
                  <a:lnTo>
                    <a:pt x="5038" y="489"/>
                  </a:lnTo>
                  <a:lnTo>
                    <a:pt x="5125" y="494"/>
                  </a:lnTo>
                  <a:lnTo>
                    <a:pt x="5192" y="500"/>
                  </a:lnTo>
                  <a:lnTo>
                    <a:pt x="5253" y="505"/>
                  </a:lnTo>
                  <a:lnTo>
                    <a:pt x="5335" y="515"/>
                  </a:lnTo>
                  <a:lnTo>
                    <a:pt x="5415" y="525"/>
                  </a:lnTo>
                  <a:lnTo>
                    <a:pt x="5494" y="537"/>
                  </a:lnTo>
                  <a:lnTo>
                    <a:pt x="5568" y="551"/>
                  </a:lnTo>
                  <a:lnTo>
                    <a:pt x="5642" y="564"/>
                  </a:lnTo>
                  <a:lnTo>
                    <a:pt x="5714" y="578"/>
                  </a:lnTo>
                  <a:lnTo>
                    <a:pt x="5782" y="595"/>
                  </a:lnTo>
                  <a:lnTo>
                    <a:pt x="5849" y="611"/>
                  </a:lnTo>
                  <a:lnTo>
                    <a:pt x="5915" y="628"/>
                  </a:lnTo>
                  <a:lnTo>
                    <a:pt x="5978" y="646"/>
                  </a:lnTo>
                  <a:lnTo>
                    <a:pt x="6039" y="665"/>
                  </a:lnTo>
                  <a:lnTo>
                    <a:pt x="6099" y="684"/>
                  </a:lnTo>
                  <a:lnTo>
                    <a:pt x="6157" y="705"/>
                  </a:lnTo>
                  <a:lnTo>
                    <a:pt x="6213" y="724"/>
                  </a:lnTo>
                  <a:lnTo>
                    <a:pt x="6268" y="745"/>
                  </a:lnTo>
                  <a:lnTo>
                    <a:pt x="6321" y="767"/>
                  </a:lnTo>
                  <a:lnTo>
                    <a:pt x="6374" y="789"/>
                  </a:lnTo>
                  <a:lnTo>
                    <a:pt x="6424" y="811"/>
                  </a:lnTo>
                  <a:lnTo>
                    <a:pt x="6473" y="834"/>
                  </a:lnTo>
                  <a:lnTo>
                    <a:pt x="6521" y="856"/>
                  </a:lnTo>
                  <a:lnTo>
                    <a:pt x="6614" y="903"/>
                  </a:lnTo>
                  <a:lnTo>
                    <a:pt x="6702" y="949"/>
                  </a:lnTo>
                  <a:lnTo>
                    <a:pt x="6786" y="996"/>
                  </a:lnTo>
                  <a:lnTo>
                    <a:pt x="6868" y="1041"/>
                  </a:lnTo>
                  <a:lnTo>
                    <a:pt x="7023" y="1130"/>
                  </a:lnTo>
                  <a:lnTo>
                    <a:pt x="7224" y="1247"/>
                  </a:lnTo>
                  <a:lnTo>
                    <a:pt x="7377" y="1335"/>
                  </a:lnTo>
                  <a:lnTo>
                    <a:pt x="7489" y="1335"/>
                  </a:lnTo>
                  <a:lnTo>
                    <a:pt x="7511" y="1336"/>
                  </a:lnTo>
                  <a:lnTo>
                    <a:pt x="7533" y="1337"/>
                  </a:lnTo>
                  <a:lnTo>
                    <a:pt x="7554" y="1339"/>
                  </a:lnTo>
                  <a:lnTo>
                    <a:pt x="7574" y="1342"/>
                  </a:lnTo>
                  <a:lnTo>
                    <a:pt x="7595" y="1345"/>
                  </a:lnTo>
                  <a:lnTo>
                    <a:pt x="7614" y="1349"/>
                  </a:lnTo>
                  <a:lnTo>
                    <a:pt x="7632" y="1355"/>
                  </a:lnTo>
                  <a:lnTo>
                    <a:pt x="7651" y="1360"/>
                  </a:lnTo>
                  <a:lnTo>
                    <a:pt x="7669" y="1367"/>
                  </a:lnTo>
                  <a:lnTo>
                    <a:pt x="7686" y="1375"/>
                  </a:lnTo>
                  <a:lnTo>
                    <a:pt x="7703" y="1382"/>
                  </a:lnTo>
                  <a:lnTo>
                    <a:pt x="7718" y="1391"/>
                  </a:lnTo>
                  <a:lnTo>
                    <a:pt x="7734" y="1400"/>
                  </a:lnTo>
                  <a:lnTo>
                    <a:pt x="7748" y="1411"/>
                  </a:lnTo>
                  <a:lnTo>
                    <a:pt x="7761" y="1422"/>
                  </a:lnTo>
                  <a:lnTo>
                    <a:pt x="7774" y="1433"/>
                  </a:lnTo>
                  <a:lnTo>
                    <a:pt x="7788" y="1445"/>
                  </a:lnTo>
                  <a:lnTo>
                    <a:pt x="7799" y="1458"/>
                  </a:lnTo>
                  <a:lnTo>
                    <a:pt x="7810" y="1471"/>
                  </a:lnTo>
                  <a:lnTo>
                    <a:pt x="7819" y="1486"/>
                  </a:lnTo>
                  <a:lnTo>
                    <a:pt x="7829" y="1501"/>
                  </a:lnTo>
                  <a:lnTo>
                    <a:pt x="7838" y="1516"/>
                  </a:lnTo>
                  <a:lnTo>
                    <a:pt x="7846" y="1532"/>
                  </a:lnTo>
                  <a:lnTo>
                    <a:pt x="7854" y="1549"/>
                  </a:lnTo>
                  <a:lnTo>
                    <a:pt x="7859" y="1567"/>
                  </a:lnTo>
                  <a:lnTo>
                    <a:pt x="7865" y="1585"/>
                  </a:lnTo>
                  <a:lnTo>
                    <a:pt x="7870" y="1603"/>
                  </a:lnTo>
                  <a:lnTo>
                    <a:pt x="7873" y="1622"/>
                  </a:lnTo>
                  <a:lnTo>
                    <a:pt x="7877" y="1643"/>
                  </a:lnTo>
                  <a:lnTo>
                    <a:pt x="7879" y="1663"/>
                  </a:lnTo>
                  <a:lnTo>
                    <a:pt x="7880" y="1684"/>
                  </a:lnTo>
                  <a:lnTo>
                    <a:pt x="7881" y="1706"/>
                  </a:lnTo>
                  <a:lnTo>
                    <a:pt x="7881" y="2533"/>
                  </a:lnTo>
                  <a:close/>
                  <a:moveTo>
                    <a:pt x="1147" y="1976"/>
                  </a:moveTo>
                  <a:lnTo>
                    <a:pt x="1147" y="1976"/>
                  </a:lnTo>
                  <a:lnTo>
                    <a:pt x="482" y="1976"/>
                  </a:lnTo>
                  <a:lnTo>
                    <a:pt x="465" y="1985"/>
                  </a:lnTo>
                  <a:lnTo>
                    <a:pt x="449" y="1994"/>
                  </a:lnTo>
                  <a:lnTo>
                    <a:pt x="434" y="2004"/>
                  </a:lnTo>
                  <a:lnTo>
                    <a:pt x="417" y="2016"/>
                  </a:lnTo>
                  <a:lnTo>
                    <a:pt x="401" y="2028"/>
                  </a:lnTo>
                  <a:lnTo>
                    <a:pt x="385" y="2041"/>
                  </a:lnTo>
                  <a:lnTo>
                    <a:pt x="370" y="2056"/>
                  </a:lnTo>
                  <a:lnTo>
                    <a:pt x="354" y="2070"/>
                  </a:lnTo>
                  <a:lnTo>
                    <a:pt x="325" y="2102"/>
                  </a:lnTo>
                  <a:lnTo>
                    <a:pt x="297" y="2135"/>
                  </a:lnTo>
                  <a:lnTo>
                    <a:pt x="271" y="2169"/>
                  </a:lnTo>
                  <a:lnTo>
                    <a:pt x="247" y="2203"/>
                  </a:lnTo>
                  <a:lnTo>
                    <a:pt x="540" y="2203"/>
                  </a:lnTo>
                  <a:lnTo>
                    <a:pt x="640" y="2203"/>
                  </a:lnTo>
                  <a:lnTo>
                    <a:pt x="731" y="2201"/>
                  </a:lnTo>
                  <a:lnTo>
                    <a:pt x="771" y="2200"/>
                  </a:lnTo>
                  <a:lnTo>
                    <a:pt x="810" y="2196"/>
                  </a:lnTo>
                  <a:lnTo>
                    <a:pt x="846" y="2193"/>
                  </a:lnTo>
                  <a:lnTo>
                    <a:pt x="880" y="2190"/>
                  </a:lnTo>
                  <a:lnTo>
                    <a:pt x="913" y="2184"/>
                  </a:lnTo>
                  <a:lnTo>
                    <a:pt x="944" y="2178"/>
                  </a:lnTo>
                  <a:lnTo>
                    <a:pt x="973" y="2170"/>
                  </a:lnTo>
                  <a:lnTo>
                    <a:pt x="999" y="2160"/>
                  </a:lnTo>
                  <a:lnTo>
                    <a:pt x="1026" y="2150"/>
                  </a:lnTo>
                  <a:lnTo>
                    <a:pt x="1050" y="2138"/>
                  </a:lnTo>
                  <a:lnTo>
                    <a:pt x="1073" y="2124"/>
                  </a:lnTo>
                  <a:lnTo>
                    <a:pt x="1095" y="2108"/>
                  </a:lnTo>
                  <a:lnTo>
                    <a:pt x="1112" y="2094"/>
                  </a:lnTo>
                  <a:lnTo>
                    <a:pt x="1128" y="2080"/>
                  </a:lnTo>
                  <a:lnTo>
                    <a:pt x="1140" y="2067"/>
                  </a:lnTo>
                  <a:lnTo>
                    <a:pt x="1151" y="2054"/>
                  </a:lnTo>
                  <a:lnTo>
                    <a:pt x="1160" y="2043"/>
                  </a:lnTo>
                  <a:lnTo>
                    <a:pt x="1166" y="2032"/>
                  </a:lnTo>
                  <a:lnTo>
                    <a:pt x="1171" y="2023"/>
                  </a:lnTo>
                  <a:lnTo>
                    <a:pt x="1174" y="2014"/>
                  </a:lnTo>
                  <a:lnTo>
                    <a:pt x="1175" y="2005"/>
                  </a:lnTo>
                  <a:lnTo>
                    <a:pt x="1175" y="1998"/>
                  </a:lnTo>
                  <a:lnTo>
                    <a:pt x="1173" y="1992"/>
                  </a:lnTo>
                  <a:lnTo>
                    <a:pt x="1171" y="1986"/>
                  </a:lnTo>
                  <a:lnTo>
                    <a:pt x="1166" y="1982"/>
                  </a:lnTo>
                  <a:lnTo>
                    <a:pt x="1161" y="1980"/>
                  </a:lnTo>
                  <a:lnTo>
                    <a:pt x="1154" y="1977"/>
                  </a:lnTo>
                  <a:lnTo>
                    <a:pt x="1147" y="1976"/>
                  </a:lnTo>
                  <a:close/>
                  <a:moveTo>
                    <a:pt x="3963" y="2222"/>
                  </a:moveTo>
                  <a:lnTo>
                    <a:pt x="4169" y="2222"/>
                  </a:lnTo>
                  <a:lnTo>
                    <a:pt x="4169" y="2162"/>
                  </a:lnTo>
                  <a:lnTo>
                    <a:pt x="4030" y="2162"/>
                  </a:lnTo>
                  <a:lnTo>
                    <a:pt x="4030" y="2079"/>
                  </a:lnTo>
                  <a:lnTo>
                    <a:pt x="4153" y="2079"/>
                  </a:lnTo>
                  <a:lnTo>
                    <a:pt x="4153" y="2018"/>
                  </a:lnTo>
                  <a:lnTo>
                    <a:pt x="4030" y="2018"/>
                  </a:lnTo>
                  <a:lnTo>
                    <a:pt x="4030" y="1939"/>
                  </a:lnTo>
                  <a:lnTo>
                    <a:pt x="4166" y="1939"/>
                  </a:lnTo>
                  <a:lnTo>
                    <a:pt x="4166" y="1879"/>
                  </a:lnTo>
                  <a:lnTo>
                    <a:pt x="3963" y="1879"/>
                  </a:lnTo>
                  <a:lnTo>
                    <a:pt x="3963" y="2222"/>
                  </a:lnTo>
                  <a:close/>
                  <a:moveTo>
                    <a:pt x="3677" y="2050"/>
                  </a:moveTo>
                  <a:lnTo>
                    <a:pt x="3677" y="2050"/>
                  </a:lnTo>
                  <a:lnTo>
                    <a:pt x="3677" y="2073"/>
                  </a:lnTo>
                  <a:lnTo>
                    <a:pt x="3679" y="2095"/>
                  </a:lnTo>
                  <a:lnTo>
                    <a:pt x="3684" y="2115"/>
                  </a:lnTo>
                  <a:lnTo>
                    <a:pt x="3689" y="2133"/>
                  </a:lnTo>
                  <a:lnTo>
                    <a:pt x="3696" y="2149"/>
                  </a:lnTo>
                  <a:lnTo>
                    <a:pt x="3703" y="2163"/>
                  </a:lnTo>
                  <a:lnTo>
                    <a:pt x="3712" y="2177"/>
                  </a:lnTo>
                  <a:lnTo>
                    <a:pt x="3722" y="2188"/>
                  </a:lnTo>
                  <a:lnTo>
                    <a:pt x="3733" y="2197"/>
                  </a:lnTo>
                  <a:lnTo>
                    <a:pt x="3745" y="2206"/>
                  </a:lnTo>
                  <a:lnTo>
                    <a:pt x="3757" y="2213"/>
                  </a:lnTo>
                  <a:lnTo>
                    <a:pt x="3771" y="2218"/>
                  </a:lnTo>
                  <a:lnTo>
                    <a:pt x="3785" y="2223"/>
                  </a:lnTo>
                  <a:lnTo>
                    <a:pt x="3799" y="2226"/>
                  </a:lnTo>
                  <a:lnTo>
                    <a:pt x="3815" y="2227"/>
                  </a:lnTo>
                  <a:lnTo>
                    <a:pt x="3830" y="2228"/>
                  </a:lnTo>
                  <a:lnTo>
                    <a:pt x="3854" y="2227"/>
                  </a:lnTo>
                  <a:lnTo>
                    <a:pt x="3880" y="2224"/>
                  </a:lnTo>
                  <a:lnTo>
                    <a:pt x="3891" y="2221"/>
                  </a:lnTo>
                  <a:lnTo>
                    <a:pt x="3902" y="2217"/>
                  </a:lnTo>
                  <a:lnTo>
                    <a:pt x="3910" y="2213"/>
                  </a:lnTo>
                  <a:lnTo>
                    <a:pt x="3919" y="2207"/>
                  </a:lnTo>
                  <a:lnTo>
                    <a:pt x="3905" y="2153"/>
                  </a:lnTo>
                  <a:lnTo>
                    <a:pt x="3893" y="2159"/>
                  </a:lnTo>
                  <a:lnTo>
                    <a:pt x="3880" y="2164"/>
                  </a:lnTo>
                  <a:lnTo>
                    <a:pt x="3871" y="2166"/>
                  </a:lnTo>
                  <a:lnTo>
                    <a:pt x="3862" y="2168"/>
                  </a:lnTo>
                  <a:lnTo>
                    <a:pt x="3842" y="2169"/>
                  </a:lnTo>
                  <a:lnTo>
                    <a:pt x="3830" y="2168"/>
                  </a:lnTo>
                  <a:lnTo>
                    <a:pt x="3820" y="2167"/>
                  </a:lnTo>
                  <a:lnTo>
                    <a:pt x="3810" y="2163"/>
                  </a:lnTo>
                  <a:lnTo>
                    <a:pt x="3800" y="2160"/>
                  </a:lnTo>
                  <a:lnTo>
                    <a:pt x="3791" y="2156"/>
                  </a:lnTo>
                  <a:lnTo>
                    <a:pt x="3784" y="2150"/>
                  </a:lnTo>
                  <a:lnTo>
                    <a:pt x="3777" y="2144"/>
                  </a:lnTo>
                  <a:lnTo>
                    <a:pt x="3771" y="2136"/>
                  </a:lnTo>
                  <a:lnTo>
                    <a:pt x="3765" y="2128"/>
                  </a:lnTo>
                  <a:lnTo>
                    <a:pt x="3761" y="2119"/>
                  </a:lnTo>
                  <a:lnTo>
                    <a:pt x="3756" y="2109"/>
                  </a:lnTo>
                  <a:lnTo>
                    <a:pt x="3753" y="2098"/>
                  </a:lnTo>
                  <a:lnTo>
                    <a:pt x="3751" y="2087"/>
                  </a:lnTo>
                  <a:lnTo>
                    <a:pt x="3749" y="2075"/>
                  </a:lnTo>
                  <a:lnTo>
                    <a:pt x="3747" y="2063"/>
                  </a:lnTo>
                  <a:lnTo>
                    <a:pt x="3747" y="2050"/>
                  </a:lnTo>
                  <a:lnTo>
                    <a:pt x="3747" y="2036"/>
                  </a:lnTo>
                  <a:lnTo>
                    <a:pt x="3749" y="2023"/>
                  </a:lnTo>
                  <a:lnTo>
                    <a:pt x="3751" y="2009"/>
                  </a:lnTo>
                  <a:lnTo>
                    <a:pt x="3753" y="1998"/>
                  </a:lnTo>
                  <a:lnTo>
                    <a:pt x="3756" y="1987"/>
                  </a:lnTo>
                  <a:lnTo>
                    <a:pt x="3761" y="1977"/>
                  </a:lnTo>
                  <a:lnTo>
                    <a:pt x="3766" y="1969"/>
                  </a:lnTo>
                  <a:lnTo>
                    <a:pt x="3772" y="1961"/>
                  </a:lnTo>
                  <a:lnTo>
                    <a:pt x="3778" y="1954"/>
                  </a:lnTo>
                  <a:lnTo>
                    <a:pt x="3785" y="1949"/>
                  </a:lnTo>
                  <a:lnTo>
                    <a:pt x="3793" y="1943"/>
                  </a:lnTo>
                  <a:lnTo>
                    <a:pt x="3800" y="1939"/>
                  </a:lnTo>
                  <a:lnTo>
                    <a:pt x="3809" y="1936"/>
                  </a:lnTo>
                  <a:lnTo>
                    <a:pt x="3818" y="1933"/>
                  </a:lnTo>
                  <a:lnTo>
                    <a:pt x="3827" y="1932"/>
                  </a:lnTo>
                  <a:lnTo>
                    <a:pt x="3837" y="1932"/>
                  </a:lnTo>
                  <a:lnTo>
                    <a:pt x="3857" y="1932"/>
                  </a:lnTo>
                  <a:lnTo>
                    <a:pt x="3874" y="1935"/>
                  </a:lnTo>
                  <a:lnTo>
                    <a:pt x="3888" y="1938"/>
                  </a:lnTo>
                  <a:lnTo>
                    <a:pt x="3900" y="1942"/>
                  </a:lnTo>
                  <a:lnTo>
                    <a:pt x="3914" y="1886"/>
                  </a:lnTo>
                  <a:lnTo>
                    <a:pt x="3899" y="1881"/>
                  </a:lnTo>
                  <a:lnTo>
                    <a:pt x="3881" y="1876"/>
                  </a:lnTo>
                  <a:lnTo>
                    <a:pt x="3859" y="1874"/>
                  </a:lnTo>
                  <a:lnTo>
                    <a:pt x="3831" y="1873"/>
                  </a:lnTo>
                  <a:lnTo>
                    <a:pt x="3817" y="1873"/>
                  </a:lnTo>
                  <a:lnTo>
                    <a:pt x="3804" y="1875"/>
                  </a:lnTo>
                  <a:lnTo>
                    <a:pt x="3790" y="1877"/>
                  </a:lnTo>
                  <a:lnTo>
                    <a:pt x="3776" y="1882"/>
                  </a:lnTo>
                  <a:lnTo>
                    <a:pt x="3763" y="1887"/>
                  </a:lnTo>
                  <a:lnTo>
                    <a:pt x="3751" y="1894"/>
                  </a:lnTo>
                  <a:lnTo>
                    <a:pt x="3739" y="1902"/>
                  </a:lnTo>
                  <a:lnTo>
                    <a:pt x="3727" y="1911"/>
                  </a:lnTo>
                  <a:lnTo>
                    <a:pt x="3716" y="1922"/>
                  </a:lnTo>
                  <a:lnTo>
                    <a:pt x="3707" y="1936"/>
                  </a:lnTo>
                  <a:lnTo>
                    <a:pt x="3698" y="1950"/>
                  </a:lnTo>
                  <a:lnTo>
                    <a:pt x="3690" y="1966"/>
                  </a:lnTo>
                  <a:lnTo>
                    <a:pt x="3685" y="1984"/>
                  </a:lnTo>
                  <a:lnTo>
                    <a:pt x="3680" y="2004"/>
                  </a:lnTo>
                  <a:lnTo>
                    <a:pt x="3677" y="2026"/>
                  </a:lnTo>
                  <a:lnTo>
                    <a:pt x="3677" y="2050"/>
                  </a:lnTo>
                  <a:close/>
                  <a:moveTo>
                    <a:pt x="3560" y="2222"/>
                  </a:moveTo>
                  <a:lnTo>
                    <a:pt x="3628" y="2222"/>
                  </a:lnTo>
                  <a:lnTo>
                    <a:pt x="3628" y="1879"/>
                  </a:lnTo>
                  <a:lnTo>
                    <a:pt x="3560" y="1879"/>
                  </a:lnTo>
                  <a:lnTo>
                    <a:pt x="3560" y="2222"/>
                  </a:lnTo>
                  <a:close/>
                  <a:moveTo>
                    <a:pt x="3303" y="2222"/>
                  </a:moveTo>
                  <a:lnTo>
                    <a:pt x="3519" y="2222"/>
                  </a:lnTo>
                  <a:lnTo>
                    <a:pt x="3519" y="2162"/>
                  </a:lnTo>
                  <a:lnTo>
                    <a:pt x="3369" y="2162"/>
                  </a:lnTo>
                  <a:lnTo>
                    <a:pt x="3369" y="1879"/>
                  </a:lnTo>
                  <a:lnTo>
                    <a:pt x="3303" y="1879"/>
                  </a:lnTo>
                  <a:lnTo>
                    <a:pt x="3303" y="2222"/>
                  </a:lnTo>
                  <a:close/>
                  <a:moveTo>
                    <a:pt x="2969" y="2050"/>
                  </a:moveTo>
                  <a:lnTo>
                    <a:pt x="2969" y="2050"/>
                  </a:lnTo>
                  <a:lnTo>
                    <a:pt x="2970" y="2070"/>
                  </a:lnTo>
                  <a:lnTo>
                    <a:pt x="2971" y="2089"/>
                  </a:lnTo>
                  <a:lnTo>
                    <a:pt x="2974" y="2106"/>
                  </a:lnTo>
                  <a:lnTo>
                    <a:pt x="2977" y="2123"/>
                  </a:lnTo>
                  <a:lnTo>
                    <a:pt x="2983" y="2139"/>
                  </a:lnTo>
                  <a:lnTo>
                    <a:pt x="2989" y="2153"/>
                  </a:lnTo>
                  <a:lnTo>
                    <a:pt x="2996" y="2167"/>
                  </a:lnTo>
                  <a:lnTo>
                    <a:pt x="3005" y="2180"/>
                  </a:lnTo>
                  <a:lnTo>
                    <a:pt x="3014" y="2191"/>
                  </a:lnTo>
                  <a:lnTo>
                    <a:pt x="3025" y="2200"/>
                  </a:lnTo>
                  <a:lnTo>
                    <a:pt x="3037" y="2208"/>
                  </a:lnTo>
                  <a:lnTo>
                    <a:pt x="3050" y="2215"/>
                  </a:lnTo>
                  <a:lnTo>
                    <a:pt x="3064" y="2221"/>
                  </a:lnTo>
                  <a:lnTo>
                    <a:pt x="3080" y="2225"/>
                  </a:lnTo>
                  <a:lnTo>
                    <a:pt x="3096" y="2227"/>
                  </a:lnTo>
                  <a:lnTo>
                    <a:pt x="3114" y="2228"/>
                  </a:lnTo>
                  <a:lnTo>
                    <a:pt x="3131" y="2227"/>
                  </a:lnTo>
                  <a:lnTo>
                    <a:pt x="3147" y="2225"/>
                  </a:lnTo>
                  <a:lnTo>
                    <a:pt x="3162" y="2222"/>
                  </a:lnTo>
                  <a:lnTo>
                    <a:pt x="3175" y="2216"/>
                  </a:lnTo>
                  <a:lnTo>
                    <a:pt x="3189" y="2211"/>
                  </a:lnTo>
                  <a:lnTo>
                    <a:pt x="3201" y="2202"/>
                  </a:lnTo>
                  <a:lnTo>
                    <a:pt x="3212" y="2193"/>
                  </a:lnTo>
                  <a:lnTo>
                    <a:pt x="3222" y="2182"/>
                  </a:lnTo>
                  <a:lnTo>
                    <a:pt x="3230" y="2170"/>
                  </a:lnTo>
                  <a:lnTo>
                    <a:pt x="3238" y="2157"/>
                  </a:lnTo>
                  <a:lnTo>
                    <a:pt x="3245" y="2141"/>
                  </a:lnTo>
                  <a:lnTo>
                    <a:pt x="3250" y="2126"/>
                  </a:lnTo>
                  <a:lnTo>
                    <a:pt x="3253" y="2109"/>
                  </a:lnTo>
                  <a:lnTo>
                    <a:pt x="3257" y="2091"/>
                  </a:lnTo>
                  <a:lnTo>
                    <a:pt x="3259" y="2071"/>
                  </a:lnTo>
                  <a:lnTo>
                    <a:pt x="3259" y="2050"/>
                  </a:lnTo>
                  <a:lnTo>
                    <a:pt x="3259" y="2030"/>
                  </a:lnTo>
                  <a:lnTo>
                    <a:pt x="3257" y="2012"/>
                  </a:lnTo>
                  <a:lnTo>
                    <a:pt x="3255" y="1994"/>
                  </a:lnTo>
                  <a:lnTo>
                    <a:pt x="3250" y="1977"/>
                  </a:lnTo>
                  <a:lnTo>
                    <a:pt x="3246" y="1962"/>
                  </a:lnTo>
                  <a:lnTo>
                    <a:pt x="3239" y="1947"/>
                  </a:lnTo>
                  <a:lnTo>
                    <a:pt x="3233" y="1933"/>
                  </a:lnTo>
                  <a:lnTo>
                    <a:pt x="3224" y="1921"/>
                  </a:lnTo>
                  <a:lnTo>
                    <a:pt x="3214" y="1910"/>
                  </a:lnTo>
                  <a:lnTo>
                    <a:pt x="3203" y="1900"/>
                  </a:lnTo>
                  <a:lnTo>
                    <a:pt x="3192" y="1892"/>
                  </a:lnTo>
                  <a:lnTo>
                    <a:pt x="3179" y="1885"/>
                  </a:lnTo>
                  <a:lnTo>
                    <a:pt x="3164" y="1879"/>
                  </a:lnTo>
                  <a:lnTo>
                    <a:pt x="3149" y="1876"/>
                  </a:lnTo>
                  <a:lnTo>
                    <a:pt x="3132" y="1873"/>
                  </a:lnTo>
                  <a:lnTo>
                    <a:pt x="3114" y="1873"/>
                  </a:lnTo>
                  <a:lnTo>
                    <a:pt x="3097" y="1873"/>
                  </a:lnTo>
                  <a:lnTo>
                    <a:pt x="3081" y="1875"/>
                  </a:lnTo>
                  <a:lnTo>
                    <a:pt x="3066" y="1879"/>
                  </a:lnTo>
                  <a:lnTo>
                    <a:pt x="3052" y="1884"/>
                  </a:lnTo>
                  <a:lnTo>
                    <a:pt x="3039" y="1891"/>
                  </a:lnTo>
                  <a:lnTo>
                    <a:pt x="3028" y="1898"/>
                  </a:lnTo>
                  <a:lnTo>
                    <a:pt x="3017" y="1908"/>
                  </a:lnTo>
                  <a:lnTo>
                    <a:pt x="3007" y="1919"/>
                  </a:lnTo>
                  <a:lnTo>
                    <a:pt x="2998" y="1931"/>
                  </a:lnTo>
                  <a:lnTo>
                    <a:pt x="2991" y="1944"/>
                  </a:lnTo>
                  <a:lnTo>
                    <a:pt x="2984" y="1959"/>
                  </a:lnTo>
                  <a:lnTo>
                    <a:pt x="2978" y="1974"/>
                  </a:lnTo>
                  <a:lnTo>
                    <a:pt x="2974" y="1992"/>
                  </a:lnTo>
                  <a:lnTo>
                    <a:pt x="2972" y="2010"/>
                  </a:lnTo>
                  <a:lnTo>
                    <a:pt x="2970" y="2029"/>
                  </a:lnTo>
                  <a:lnTo>
                    <a:pt x="2969" y="2050"/>
                  </a:lnTo>
                  <a:close/>
                  <a:moveTo>
                    <a:pt x="2698" y="2222"/>
                  </a:moveTo>
                  <a:lnTo>
                    <a:pt x="2765" y="2222"/>
                  </a:lnTo>
                  <a:lnTo>
                    <a:pt x="2765" y="2104"/>
                  </a:lnTo>
                  <a:lnTo>
                    <a:pt x="2774" y="2105"/>
                  </a:lnTo>
                  <a:lnTo>
                    <a:pt x="2785" y="2105"/>
                  </a:lnTo>
                  <a:lnTo>
                    <a:pt x="2796" y="2105"/>
                  </a:lnTo>
                  <a:lnTo>
                    <a:pt x="2803" y="2105"/>
                  </a:lnTo>
                  <a:lnTo>
                    <a:pt x="2817" y="2105"/>
                  </a:lnTo>
                  <a:lnTo>
                    <a:pt x="2829" y="2104"/>
                  </a:lnTo>
                  <a:lnTo>
                    <a:pt x="2841" y="2102"/>
                  </a:lnTo>
                  <a:lnTo>
                    <a:pt x="2853" y="2100"/>
                  </a:lnTo>
                  <a:lnTo>
                    <a:pt x="2864" y="2095"/>
                  </a:lnTo>
                  <a:lnTo>
                    <a:pt x="2875" y="2091"/>
                  </a:lnTo>
                  <a:lnTo>
                    <a:pt x="2886" y="2085"/>
                  </a:lnTo>
                  <a:lnTo>
                    <a:pt x="2895" y="2079"/>
                  </a:lnTo>
                  <a:lnTo>
                    <a:pt x="2904" y="2071"/>
                  </a:lnTo>
                  <a:lnTo>
                    <a:pt x="2912" y="2062"/>
                  </a:lnTo>
                  <a:lnTo>
                    <a:pt x="2919" y="2053"/>
                  </a:lnTo>
                  <a:lnTo>
                    <a:pt x="2925" y="2042"/>
                  </a:lnTo>
                  <a:lnTo>
                    <a:pt x="2930" y="2030"/>
                  </a:lnTo>
                  <a:lnTo>
                    <a:pt x="2933" y="2017"/>
                  </a:lnTo>
                  <a:lnTo>
                    <a:pt x="2936" y="2003"/>
                  </a:lnTo>
                  <a:lnTo>
                    <a:pt x="2937" y="1987"/>
                  </a:lnTo>
                  <a:lnTo>
                    <a:pt x="2936" y="1971"/>
                  </a:lnTo>
                  <a:lnTo>
                    <a:pt x="2933" y="1955"/>
                  </a:lnTo>
                  <a:lnTo>
                    <a:pt x="2929" y="1942"/>
                  </a:lnTo>
                  <a:lnTo>
                    <a:pt x="2923" y="1930"/>
                  </a:lnTo>
                  <a:lnTo>
                    <a:pt x="2917" y="1919"/>
                  </a:lnTo>
                  <a:lnTo>
                    <a:pt x="2908" y="1910"/>
                  </a:lnTo>
                  <a:lnTo>
                    <a:pt x="2899" y="1902"/>
                  </a:lnTo>
                  <a:lnTo>
                    <a:pt x="2889" y="1895"/>
                  </a:lnTo>
                  <a:lnTo>
                    <a:pt x="2879" y="1889"/>
                  </a:lnTo>
                  <a:lnTo>
                    <a:pt x="2868" y="1885"/>
                  </a:lnTo>
                  <a:lnTo>
                    <a:pt x="2856" y="1882"/>
                  </a:lnTo>
                  <a:lnTo>
                    <a:pt x="2843" y="1878"/>
                  </a:lnTo>
                  <a:lnTo>
                    <a:pt x="2818" y="1875"/>
                  </a:lnTo>
                  <a:lnTo>
                    <a:pt x="2792" y="1874"/>
                  </a:lnTo>
                  <a:lnTo>
                    <a:pt x="2768" y="1875"/>
                  </a:lnTo>
                  <a:lnTo>
                    <a:pt x="2743" y="1876"/>
                  </a:lnTo>
                  <a:lnTo>
                    <a:pt x="2720" y="1879"/>
                  </a:lnTo>
                  <a:lnTo>
                    <a:pt x="2698" y="1883"/>
                  </a:lnTo>
                  <a:lnTo>
                    <a:pt x="2698" y="2222"/>
                  </a:lnTo>
                  <a:close/>
                  <a:moveTo>
                    <a:pt x="5247" y="2068"/>
                  </a:moveTo>
                  <a:lnTo>
                    <a:pt x="5141" y="2250"/>
                  </a:lnTo>
                  <a:lnTo>
                    <a:pt x="5354" y="2250"/>
                  </a:lnTo>
                  <a:lnTo>
                    <a:pt x="5456" y="2428"/>
                  </a:lnTo>
                  <a:lnTo>
                    <a:pt x="5560" y="2250"/>
                  </a:lnTo>
                  <a:lnTo>
                    <a:pt x="5771" y="2250"/>
                  </a:lnTo>
                  <a:lnTo>
                    <a:pt x="5665" y="2068"/>
                  </a:lnTo>
                  <a:lnTo>
                    <a:pt x="5771" y="1884"/>
                  </a:lnTo>
                  <a:lnTo>
                    <a:pt x="5560" y="1884"/>
                  </a:lnTo>
                  <a:lnTo>
                    <a:pt x="5456" y="1706"/>
                  </a:lnTo>
                  <a:lnTo>
                    <a:pt x="5354" y="1884"/>
                  </a:lnTo>
                  <a:lnTo>
                    <a:pt x="5141" y="1884"/>
                  </a:lnTo>
                  <a:lnTo>
                    <a:pt x="5247" y="2068"/>
                  </a:lnTo>
                  <a:close/>
                  <a:moveTo>
                    <a:pt x="7727" y="2175"/>
                  </a:moveTo>
                  <a:lnTo>
                    <a:pt x="7727" y="1706"/>
                  </a:lnTo>
                  <a:lnTo>
                    <a:pt x="7726" y="1684"/>
                  </a:lnTo>
                  <a:lnTo>
                    <a:pt x="7724" y="1662"/>
                  </a:lnTo>
                  <a:lnTo>
                    <a:pt x="7534" y="1663"/>
                  </a:lnTo>
                  <a:lnTo>
                    <a:pt x="7525" y="1663"/>
                  </a:lnTo>
                  <a:lnTo>
                    <a:pt x="7516" y="1664"/>
                  </a:lnTo>
                  <a:lnTo>
                    <a:pt x="7507" y="1666"/>
                  </a:lnTo>
                  <a:lnTo>
                    <a:pt x="7499" y="1669"/>
                  </a:lnTo>
                  <a:lnTo>
                    <a:pt x="7492" y="1674"/>
                  </a:lnTo>
                  <a:lnTo>
                    <a:pt x="7484" y="1678"/>
                  </a:lnTo>
                  <a:lnTo>
                    <a:pt x="7478" y="1684"/>
                  </a:lnTo>
                  <a:lnTo>
                    <a:pt x="7473" y="1690"/>
                  </a:lnTo>
                  <a:lnTo>
                    <a:pt x="7467" y="1698"/>
                  </a:lnTo>
                  <a:lnTo>
                    <a:pt x="7464" y="1707"/>
                  </a:lnTo>
                  <a:lnTo>
                    <a:pt x="7461" y="1716"/>
                  </a:lnTo>
                  <a:lnTo>
                    <a:pt x="7459" y="1725"/>
                  </a:lnTo>
                  <a:lnTo>
                    <a:pt x="7457" y="1738"/>
                  </a:lnTo>
                  <a:lnTo>
                    <a:pt x="7457" y="1750"/>
                  </a:lnTo>
                  <a:lnTo>
                    <a:pt x="7457" y="1762"/>
                  </a:lnTo>
                  <a:lnTo>
                    <a:pt x="7460" y="1776"/>
                  </a:lnTo>
                  <a:lnTo>
                    <a:pt x="7504" y="2036"/>
                  </a:lnTo>
                  <a:lnTo>
                    <a:pt x="7529" y="2174"/>
                  </a:lnTo>
                  <a:lnTo>
                    <a:pt x="7727" y="21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915400" y="2590800"/>
            <a:ext cx="1016000" cy="1016000"/>
            <a:chOff x="8915400" y="2590800"/>
            <a:chExt cx="1016000" cy="1016000"/>
          </a:xfrm>
        </p:grpSpPr>
        <p:sp>
          <p:nvSpPr>
            <p:cNvPr id="9" name="菱形 8"/>
            <p:cNvSpPr/>
            <p:nvPr/>
          </p:nvSpPr>
          <p:spPr>
            <a:xfrm>
              <a:off x="8915400" y="2590800"/>
              <a:ext cx="1016000" cy="1016000"/>
            </a:xfrm>
            <a:prstGeom prst="diamond">
              <a:avLst/>
            </a:prstGeom>
            <a:solidFill>
              <a:srgbClr val="83D2D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KSO_Shape"/>
            <p:cNvSpPr>
              <a:spLocks/>
            </p:cNvSpPr>
            <p:nvPr/>
          </p:nvSpPr>
          <p:spPr bwMode="auto">
            <a:xfrm flipH="1">
              <a:off x="9163049" y="2948199"/>
              <a:ext cx="520701" cy="273368"/>
            </a:xfrm>
            <a:custGeom>
              <a:avLst/>
              <a:gdLst>
                <a:gd name="T0" fmla="*/ 2982350 w 864000"/>
                <a:gd name="T1" fmla="*/ 4690704 h 454098"/>
                <a:gd name="T2" fmla="*/ 5807745 w 864000"/>
                <a:gd name="T3" fmla="*/ 4559253 h 454098"/>
                <a:gd name="T4" fmla="*/ 7440187 w 864000"/>
                <a:gd name="T5" fmla="*/ 4559253 h 454098"/>
                <a:gd name="T6" fmla="*/ 9260990 w 864000"/>
                <a:gd name="T7" fmla="*/ 4705306 h 454098"/>
                <a:gd name="T8" fmla="*/ 6623967 w 864000"/>
                <a:gd name="T9" fmla="*/ 4851361 h 454098"/>
                <a:gd name="T10" fmla="*/ 3986942 w 864000"/>
                <a:gd name="T11" fmla="*/ 4705306 h 454098"/>
                <a:gd name="T12" fmla="*/ 1161547 w 864000"/>
                <a:gd name="T13" fmla="*/ 4573860 h 454098"/>
                <a:gd name="T14" fmla="*/ 0 w 864000"/>
                <a:gd name="T15" fmla="*/ 4603075 h 454098"/>
                <a:gd name="T16" fmla="*/ 1161547 w 864000"/>
                <a:gd name="T17" fmla="*/ 4048066 h 454098"/>
                <a:gd name="T18" fmla="*/ 3798581 w 864000"/>
                <a:gd name="T19" fmla="*/ 4208730 h 454098"/>
                <a:gd name="T20" fmla="*/ 5839140 w 864000"/>
                <a:gd name="T21" fmla="*/ 4208730 h 454098"/>
                <a:gd name="T22" fmla="*/ 8444770 w 864000"/>
                <a:gd name="T23" fmla="*/ 4048066 h 454098"/>
                <a:gd name="T24" fmla="*/ 8444770 w 864000"/>
                <a:gd name="T25" fmla="*/ 4223330 h 454098"/>
                <a:gd name="T26" fmla="*/ 5619384 w 864000"/>
                <a:gd name="T27" fmla="*/ 4340181 h 454098"/>
                <a:gd name="T28" fmla="*/ 2982350 w 864000"/>
                <a:gd name="T29" fmla="*/ 4486231 h 454098"/>
                <a:gd name="T30" fmla="*/ 345325 w 864000"/>
                <a:gd name="T31" fmla="*/ 4340181 h 454098"/>
                <a:gd name="T32" fmla="*/ 156966 w 864000"/>
                <a:gd name="T33" fmla="*/ 4208730 h 454098"/>
                <a:gd name="T34" fmla="*/ 7152281 w 864000"/>
                <a:gd name="T35" fmla="*/ 3665057 h 454098"/>
                <a:gd name="T36" fmla="*/ 4910702 w 864000"/>
                <a:gd name="T37" fmla="*/ 2846462 h 454098"/>
                <a:gd name="T38" fmla="*/ 5564494 w 864000"/>
                <a:gd name="T39" fmla="*/ 2846462 h 454098"/>
                <a:gd name="T40" fmla="*/ 4051428 w 864000"/>
                <a:gd name="T41" fmla="*/ 3125527 h 454098"/>
                <a:gd name="T42" fmla="*/ 4051428 w 864000"/>
                <a:gd name="T43" fmla="*/ 2846462 h 454098"/>
                <a:gd name="T44" fmla="*/ 3827264 w 864000"/>
                <a:gd name="T45" fmla="*/ 3125527 h 454098"/>
                <a:gd name="T46" fmla="*/ 2295525 w 864000"/>
                <a:gd name="T47" fmla="*/ 2846462 h 454098"/>
                <a:gd name="T48" fmla="*/ 2949317 w 864000"/>
                <a:gd name="T49" fmla="*/ 2846462 h 454098"/>
                <a:gd name="T50" fmla="*/ 1417574 w 864000"/>
                <a:gd name="T51" fmla="*/ 3125527 h 454098"/>
                <a:gd name="T52" fmla="*/ 1548331 w 864000"/>
                <a:gd name="T53" fmla="*/ 2846462 h 454098"/>
                <a:gd name="T54" fmla="*/ 9113661 w 864000"/>
                <a:gd name="T55" fmla="*/ 2753439 h 454098"/>
                <a:gd name="T56" fmla="*/ 7824754 w 864000"/>
                <a:gd name="T57" fmla="*/ 3748664 h 454098"/>
                <a:gd name="T58" fmla="*/ 9260990 w 864000"/>
                <a:gd name="T59" fmla="*/ 3926982 h 454098"/>
                <a:gd name="T60" fmla="*/ 7966026 w 864000"/>
                <a:gd name="T61" fmla="*/ 3896545 h 454098"/>
                <a:gd name="T62" fmla="*/ 7585631 w 864000"/>
                <a:gd name="T63" fmla="*/ 3999927 h 454098"/>
                <a:gd name="T64" fmla="*/ 6003951 w 864000"/>
                <a:gd name="T65" fmla="*/ 4077279 h 454098"/>
                <a:gd name="T66" fmla="*/ 4359641 w 864000"/>
                <a:gd name="T67" fmla="*/ 3999927 h 454098"/>
                <a:gd name="T68" fmla="*/ 2982350 w 864000"/>
                <a:gd name="T69" fmla="*/ 4135706 h 454098"/>
                <a:gd name="T70" fmla="*/ 1361098 w 864000"/>
                <a:gd name="T71" fmla="*/ 3999927 h 454098"/>
                <a:gd name="T72" fmla="*/ 345325 w 864000"/>
                <a:gd name="T73" fmla="*/ 3989649 h 454098"/>
                <a:gd name="T74" fmla="*/ 156966 w 864000"/>
                <a:gd name="T75" fmla="*/ 3843598 h 454098"/>
                <a:gd name="T76" fmla="*/ 259415 w 864000"/>
                <a:gd name="T77" fmla="*/ 3125527 h 454098"/>
                <a:gd name="T78" fmla="*/ 913216 w 864000"/>
                <a:gd name="T79" fmla="*/ 2213913 h 454098"/>
                <a:gd name="T80" fmla="*/ 7283042 w 864000"/>
                <a:gd name="T81" fmla="*/ 2009271 h 454098"/>
                <a:gd name="T82" fmla="*/ 1118694 w 864000"/>
                <a:gd name="T83" fmla="*/ 1786014 h 454098"/>
                <a:gd name="T84" fmla="*/ 6928121 w 864000"/>
                <a:gd name="T85" fmla="*/ 1581376 h 454098"/>
                <a:gd name="T86" fmla="*/ 1305489 w 864000"/>
                <a:gd name="T87" fmla="*/ 1358119 h 454098"/>
                <a:gd name="T88" fmla="*/ 6442445 w 864000"/>
                <a:gd name="T89" fmla="*/ 1134868 h 454098"/>
                <a:gd name="T90" fmla="*/ 6311688 w 864000"/>
                <a:gd name="T91" fmla="*/ 930215 h 454098"/>
                <a:gd name="T92" fmla="*/ 1268132 w 864000"/>
                <a:gd name="T93" fmla="*/ 930215 h 454098"/>
                <a:gd name="T94" fmla="*/ 6311688 w 864000"/>
                <a:gd name="T95" fmla="*/ 725571 h 454098"/>
                <a:gd name="T96" fmla="*/ 2015327 w 864000"/>
                <a:gd name="T97" fmla="*/ 0 h 454098"/>
                <a:gd name="T98" fmla="*/ 1716442 w 864000"/>
                <a:gd name="T99" fmla="*/ 725571 h 45409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864000" h="454098">
                  <a:moveTo>
                    <a:pt x="108366" y="413085"/>
                  </a:moveTo>
                  <a:cubicBezTo>
                    <a:pt x="155227" y="413085"/>
                    <a:pt x="184515" y="421288"/>
                    <a:pt x="202088" y="426756"/>
                  </a:cubicBezTo>
                  <a:cubicBezTo>
                    <a:pt x="219661" y="432225"/>
                    <a:pt x="240163" y="439060"/>
                    <a:pt x="278237" y="439060"/>
                  </a:cubicBezTo>
                  <a:cubicBezTo>
                    <a:pt x="316312" y="439060"/>
                    <a:pt x="333885" y="432225"/>
                    <a:pt x="354387" y="426756"/>
                  </a:cubicBezTo>
                  <a:cubicBezTo>
                    <a:pt x="371960" y="421288"/>
                    <a:pt x="401248" y="413085"/>
                    <a:pt x="448109" y="413085"/>
                  </a:cubicBezTo>
                  <a:cubicBezTo>
                    <a:pt x="494970" y="413085"/>
                    <a:pt x="524258" y="421288"/>
                    <a:pt x="541831" y="426756"/>
                  </a:cubicBezTo>
                  <a:cubicBezTo>
                    <a:pt x="541831" y="426756"/>
                    <a:pt x="541831" y="426756"/>
                    <a:pt x="544760" y="428123"/>
                  </a:cubicBezTo>
                  <a:cubicBezTo>
                    <a:pt x="562333" y="433592"/>
                    <a:pt x="582834" y="439060"/>
                    <a:pt x="617980" y="439060"/>
                  </a:cubicBezTo>
                  <a:cubicBezTo>
                    <a:pt x="656054" y="439060"/>
                    <a:pt x="673627" y="432225"/>
                    <a:pt x="694129" y="426756"/>
                  </a:cubicBezTo>
                  <a:cubicBezTo>
                    <a:pt x="711702" y="421288"/>
                    <a:pt x="740990" y="413085"/>
                    <a:pt x="787851" y="413085"/>
                  </a:cubicBezTo>
                  <a:cubicBezTo>
                    <a:pt x="820068" y="413085"/>
                    <a:pt x="846427" y="417187"/>
                    <a:pt x="864000" y="422655"/>
                  </a:cubicBezTo>
                  <a:cubicBezTo>
                    <a:pt x="864000" y="422655"/>
                    <a:pt x="864000" y="422655"/>
                    <a:pt x="864000" y="440427"/>
                  </a:cubicBezTo>
                  <a:cubicBezTo>
                    <a:pt x="843499" y="434959"/>
                    <a:pt x="825926" y="428123"/>
                    <a:pt x="787851" y="428123"/>
                  </a:cubicBezTo>
                  <a:cubicBezTo>
                    <a:pt x="749776" y="428123"/>
                    <a:pt x="732204" y="434959"/>
                    <a:pt x="711702" y="440427"/>
                  </a:cubicBezTo>
                  <a:cubicBezTo>
                    <a:pt x="691200" y="445896"/>
                    <a:pt x="664841" y="454098"/>
                    <a:pt x="617980" y="454098"/>
                  </a:cubicBezTo>
                  <a:cubicBezTo>
                    <a:pt x="571119" y="454098"/>
                    <a:pt x="541831" y="445896"/>
                    <a:pt x="524258" y="440427"/>
                  </a:cubicBezTo>
                  <a:cubicBezTo>
                    <a:pt x="506685" y="434959"/>
                    <a:pt x="486183" y="428123"/>
                    <a:pt x="448109" y="428123"/>
                  </a:cubicBezTo>
                  <a:cubicBezTo>
                    <a:pt x="410034" y="428123"/>
                    <a:pt x="392461" y="434959"/>
                    <a:pt x="371960" y="440427"/>
                  </a:cubicBezTo>
                  <a:cubicBezTo>
                    <a:pt x="351458" y="445896"/>
                    <a:pt x="325099" y="454098"/>
                    <a:pt x="278237" y="454098"/>
                  </a:cubicBezTo>
                  <a:cubicBezTo>
                    <a:pt x="231377" y="454098"/>
                    <a:pt x="202088" y="445896"/>
                    <a:pt x="184515" y="440427"/>
                  </a:cubicBezTo>
                  <a:cubicBezTo>
                    <a:pt x="166943" y="434959"/>
                    <a:pt x="146441" y="428123"/>
                    <a:pt x="108366" y="428123"/>
                  </a:cubicBezTo>
                  <a:cubicBezTo>
                    <a:pt x="70292" y="428123"/>
                    <a:pt x="52719" y="434959"/>
                    <a:pt x="32217" y="440427"/>
                  </a:cubicBezTo>
                  <a:cubicBezTo>
                    <a:pt x="23431" y="443161"/>
                    <a:pt x="11715" y="445896"/>
                    <a:pt x="0" y="448630"/>
                  </a:cubicBezTo>
                  <a:cubicBezTo>
                    <a:pt x="0" y="448630"/>
                    <a:pt x="0" y="448630"/>
                    <a:pt x="0" y="430858"/>
                  </a:cubicBezTo>
                  <a:cubicBezTo>
                    <a:pt x="5857" y="429490"/>
                    <a:pt x="8786" y="428123"/>
                    <a:pt x="14644" y="426756"/>
                  </a:cubicBezTo>
                  <a:cubicBezTo>
                    <a:pt x="32217" y="421288"/>
                    <a:pt x="61505" y="413085"/>
                    <a:pt x="108366" y="413085"/>
                  </a:cubicBezTo>
                  <a:close/>
                  <a:moveTo>
                    <a:pt x="108366" y="378908"/>
                  </a:moveTo>
                  <a:cubicBezTo>
                    <a:pt x="155227" y="378908"/>
                    <a:pt x="184515" y="388478"/>
                    <a:pt x="202088" y="393946"/>
                  </a:cubicBezTo>
                  <a:cubicBezTo>
                    <a:pt x="219661" y="398047"/>
                    <a:pt x="240163" y="404883"/>
                    <a:pt x="278237" y="404883"/>
                  </a:cubicBezTo>
                  <a:cubicBezTo>
                    <a:pt x="316312" y="404883"/>
                    <a:pt x="333885" y="399415"/>
                    <a:pt x="354387" y="393946"/>
                  </a:cubicBezTo>
                  <a:cubicBezTo>
                    <a:pt x="371960" y="387111"/>
                    <a:pt x="401248" y="378908"/>
                    <a:pt x="448109" y="378908"/>
                  </a:cubicBezTo>
                  <a:cubicBezTo>
                    <a:pt x="494970" y="378908"/>
                    <a:pt x="524258" y="388478"/>
                    <a:pt x="541831" y="393946"/>
                  </a:cubicBezTo>
                  <a:cubicBezTo>
                    <a:pt x="541831" y="393946"/>
                    <a:pt x="541831" y="393946"/>
                    <a:pt x="544760" y="393946"/>
                  </a:cubicBezTo>
                  <a:cubicBezTo>
                    <a:pt x="562333" y="399415"/>
                    <a:pt x="582834" y="404883"/>
                    <a:pt x="617980" y="404883"/>
                  </a:cubicBezTo>
                  <a:cubicBezTo>
                    <a:pt x="656054" y="404883"/>
                    <a:pt x="673627" y="399415"/>
                    <a:pt x="694129" y="393946"/>
                  </a:cubicBezTo>
                  <a:cubicBezTo>
                    <a:pt x="711702" y="387111"/>
                    <a:pt x="740990" y="378908"/>
                    <a:pt x="787851" y="378908"/>
                  </a:cubicBezTo>
                  <a:cubicBezTo>
                    <a:pt x="820068" y="378908"/>
                    <a:pt x="846427" y="384377"/>
                    <a:pt x="864000" y="388478"/>
                  </a:cubicBezTo>
                  <a:cubicBezTo>
                    <a:pt x="864000" y="388478"/>
                    <a:pt x="864000" y="388478"/>
                    <a:pt x="864000" y="406250"/>
                  </a:cubicBezTo>
                  <a:cubicBezTo>
                    <a:pt x="843499" y="400782"/>
                    <a:pt x="825926" y="395313"/>
                    <a:pt x="787851" y="395313"/>
                  </a:cubicBezTo>
                  <a:cubicBezTo>
                    <a:pt x="749776" y="395313"/>
                    <a:pt x="732204" y="400782"/>
                    <a:pt x="711702" y="406250"/>
                  </a:cubicBezTo>
                  <a:cubicBezTo>
                    <a:pt x="691200" y="411718"/>
                    <a:pt x="664841" y="421288"/>
                    <a:pt x="617980" y="419921"/>
                  </a:cubicBezTo>
                  <a:cubicBezTo>
                    <a:pt x="571119" y="421288"/>
                    <a:pt x="541831" y="411718"/>
                    <a:pt x="524258" y="406250"/>
                  </a:cubicBezTo>
                  <a:cubicBezTo>
                    <a:pt x="506685" y="400782"/>
                    <a:pt x="486183" y="395313"/>
                    <a:pt x="448109" y="395313"/>
                  </a:cubicBezTo>
                  <a:cubicBezTo>
                    <a:pt x="410034" y="395313"/>
                    <a:pt x="392461" y="400782"/>
                    <a:pt x="371960" y="406250"/>
                  </a:cubicBezTo>
                  <a:cubicBezTo>
                    <a:pt x="351458" y="411718"/>
                    <a:pt x="325099" y="421288"/>
                    <a:pt x="278237" y="419921"/>
                  </a:cubicBezTo>
                  <a:cubicBezTo>
                    <a:pt x="231377" y="421288"/>
                    <a:pt x="202088" y="411718"/>
                    <a:pt x="184515" y="406250"/>
                  </a:cubicBezTo>
                  <a:cubicBezTo>
                    <a:pt x="166943" y="400782"/>
                    <a:pt x="146441" y="395313"/>
                    <a:pt x="108366" y="395313"/>
                  </a:cubicBezTo>
                  <a:cubicBezTo>
                    <a:pt x="70292" y="395313"/>
                    <a:pt x="52719" y="400782"/>
                    <a:pt x="32217" y="406250"/>
                  </a:cubicBezTo>
                  <a:cubicBezTo>
                    <a:pt x="23431" y="408984"/>
                    <a:pt x="11715" y="411718"/>
                    <a:pt x="0" y="414453"/>
                  </a:cubicBezTo>
                  <a:cubicBezTo>
                    <a:pt x="0" y="414453"/>
                    <a:pt x="0" y="414453"/>
                    <a:pt x="0" y="396680"/>
                  </a:cubicBezTo>
                  <a:cubicBezTo>
                    <a:pt x="5857" y="395313"/>
                    <a:pt x="8786" y="395313"/>
                    <a:pt x="14644" y="393946"/>
                  </a:cubicBezTo>
                  <a:cubicBezTo>
                    <a:pt x="32217" y="387111"/>
                    <a:pt x="61505" y="378908"/>
                    <a:pt x="108366" y="378908"/>
                  </a:cubicBezTo>
                  <a:close/>
                  <a:moveTo>
                    <a:pt x="646356" y="322160"/>
                  </a:moveTo>
                  <a:cubicBezTo>
                    <a:pt x="646356" y="332608"/>
                    <a:pt x="655070" y="343057"/>
                    <a:pt x="667269" y="343057"/>
                  </a:cubicBezTo>
                  <a:cubicBezTo>
                    <a:pt x="677725" y="343057"/>
                    <a:pt x="688182" y="332608"/>
                    <a:pt x="688182" y="322160"/>
                  </a:cubicBezTo>
                  <a:cubicBezTo>
                    <a:pt x="646356" y="322160"/>
                    <a:pt x="646356" y="322160"/>
                    <a:pt x="646356" y="322160"/>
                  </a:cubicBezTo>
                  <a:close/>
                  <a:moveTo>
                    <a:pt x="458142" y="266435"/>
                  </a:moveTo>
                  <a:cubicBezTo>
                    <a:pt x="458142" y="292556"/>
                    <a:pt x="458142" y="292556"/>
                    <a:pt x="458142" y="292556"/>
                  </a:cubicBezTo>
                  <a:cubicBezTo>
                    <a:pt x="519137" y="292556"/>
                    <a:pt x="519137" y="292556"/>
                    <a:pt x="519137" y="292556"/>
                  </a:cubicBezTo>
                  <a:lnTo>
                    <a:pt x="519137" y="266435"/>
                  </a:lnTo>
                  <a:cubicBezTo>
                    <a:pt x="458142" y="266435"/>
                    <a:pt x="458142" y="266435"/>
                    <a:pt x="458142" y="266435"/>
                  </a:cubicBezTo>
                  <a:close/>
                  <a:moveTo>
                    <a:pt x="377976" y="266435"/>
                  </a:moveTo>
                  <a:cubicBezTo>
                    <a:pt x="377976" y="292556"/>
                    <a:pt x="377976" y="292556"/>
                    <a:pt x="377976" y="292556"/>
                  </a:cubicBezTo>
                  <a:cubicBezTo>
                    <a:pt x="437229" y="292556"/>
                    <a:pt x="437229" y="292556"/>
                    <a:pt x="437229" y="292556"/>
                  </a:cubicBezTo>
                  <a:lnTo>
                    <a:pt x="437229" y="266435"/>
                  </a:lnTo>
                  <a:cubicBezTo>
                    <a:pt x="377976" y="266435"/>
                    <a:pt x="377976" y="266435"/>
                    <a:pt x="377976" y="266435"/>
                  </a:cubicBezTo>
                  <a:close/>
                  <a:moveTo>
                    <a:pt x="296068" y="266435"/>
                  </a:moveTo>
                  <a:cubicBezTo>
                    <a:pt x="296068" y="292556"/>
                    <a:pt x="296068" y="292556"/>
                    <a:pt x="296068" y="292556"/>
                  </a:cubicBezTo>
                  <a:cubicBezTo>
                    <a:pt x="357063" y="292556"/>
                    <a:pt x="357063" y="292556"/>
                    <a:pt x="357063" y="292556"/>
                  </a:cubicBezTo>
                  <a:lnTo>
                    <a:pt x="357063" y="266435"/>
                  </a:lnTo>
                  <a:cubicBezTo>
                    <a:pt x="296068" y="266435"/>
                    <a:pt x="296068" y="266435"/>
                    <a:pt x="296068" y="266435"/>
                  </a:cubicBezTo>
                  <a:close/>
                  <a:moveTo>
                    <a:pt x="214160" y="266435"/>
                  </a:moveTo>
                  <a:cubicBezTo>
                    <a:pt x="214160" y="292556"/>
                    <a:pt x="214160" y="292556"/>
                    <a:pt x="214160" y="292556"/>
                  </a:cubicBezTo>
                  <a:cubicBezTo>
                    <a:pt x="275155" y="292556"/>
                    <a:pt x="275155" y="292556"/>
                    <a:pt x="275155" y="292556"/>
                  </a:cubicBezTo>
                  <a:lnTo>
                    <a:pt x="275155" y="266435"/>
                  </a:lnTo>
                  <a:cubicBezTo>
                    <a:pt x="214160" y="266435"/>
                    <a:pt x="214160" y="266435"/>
                    <a:pt x="214160" y="266435"/>
                  </a:cubicBezTo>
                  <a:close/>
                  <a:moveTo>
                    <a:pt x="144451" y="266435"/>
                  </a:moveTo>
                  <a:cubicBezTo>
                    <a:pt x="132252" y="292556"/>
                    <a:pt x="132252" y="292556"/>
                    <a:pt x="132252" y="292556"/>
                  </a:cubicBezTo>
                  <a:cubicBezTo>
                    <a:pt x="193247" y="292556"/>
                    <a:pt x="193247" y="292556"/>
                    <a:pt x="193247" y="292556"/>
                  </a:cubicBezTo>
                  <a:lnTo>
                    <a:pt x="193247" y="266435"/>
                  </a:lnTo>
                  <a:cubicBezTo>
                    <a:pt x="144451" y="266435"/>
                    <a:pt x="144451" y="266435"/>
                    <a:pt x="144451" y="266435"/>
                  </a:cubicBezTo>
                  <a:close/>
                  <a:moveTo>
                    <a:pt x="46858" y="247280"/>
                  </a:moveTo>
                  <a:lnTo>
                    <a:pt x="850255" y="247280"/>
                  </a:lnTo>
                  <a:cubicBezTo>
                    <a:pt x="850255" y="257728"/>
                    <a:pt x="850255" y="257728"/>
                    <a:pt x="850255" y="257728"/>
                  </a:cubicBezTo>
                  <a:cubicBezTo>
                    <a:pt x="782289" y="303440"/>
                    <a:pt x="740790" y="326622"/>
                    <a:pt x="724289" y="350050"/>
                  </a:cubicBezTo>
                  <a:lnTo>
                    <a:pt x="723460" y="352505"/>
                  </a:lnTo>
                  <a:lnTo>
                    <a:pt x="730007" y="350883"/>
                  </a:lnTo>
                  <a:cubicBezTo>
                    <a:pt x="745383" y="348149"/>
                    <a:pt x="764421" y="346098"/>
                    <a:pt x="787851" y="346098"/>
                  </a:cubicBezTo>
                  <a:cubicBezTo>
                    <a:pt x="820068" y="346098"/>
                    <a:pt x="846427" y="350199"/>
                    <a:pt x="864000" y="355668"/>
                  </a:cubicBezTo>
                  <a:cubicBezTo>
                    <a:pt x="864000" y="355668"/>
                    <a:pt x="864000" y="355668"/>
                    <a:pt x="864000" y="367574"/>
                  </a:cubicBezTo>
                  <a:lnTo>
                    <a:pt x="864000" y="372073"/>
                  </a:lnTo>
                  <a:cubicBezTo>
                    <a:pt x="843499" y="367971"/>
                    <a:pt x="825926" y="361136"/>
                    <a:pt x="787851" y="361136"/>
                  </a:cubicBezTo>
                  <a:cubicBezTo>
                    <a:pt x="768814" y="361136"/>
                    <a:pt x="754902" y="362503"/>
                    <a:pt x="743187" y="364725"/>
                  </a:cubicBezTo>
                  <a:lnTo>
                    <a:pt x="716874" y="372008"/>
                  </a:lnTo>
                  <a:lnTo>
                    <a:pt x="716065" y="374402"/>
                  </a:lnTo>
                  <a:lnTo>
                    <a:pt x="707698" y="374402"/>
                  </a:lnTo>
                  <a:lnTo>
                    <a:pt x="674726" y="382326"/>
                  </a:lnTo>
                  <a:cubicBezTo>
                    <a:pt x="659715" y="385060"/>
                    <a:pt x="641410" y="387111"/>
                    <a:pt x="617980" y="387111"/>
                  </a:cubicBezTo>
                  <a:cubicBezTo>
                    <a:pt x="594550" y="387111"/>
                    <a:pt x="575512" y="384718"/>
                    <a:pt x="560136" y="381642"/>
                  </a:cubicBezTo>
                  <a:lnTo>
                    <a:pt x="532991" y="374402"/>
                  </a:lnTo>
                  <a:lnTo>
                    <a:pt x="514249" y="374402"/>
                  </a:lnTo>
                  <a:cubicBezTo>
                    <a:pt x="479817" y="374402"/>
                    <a:pt x="443329" y="374402"/>
                    <a:pt x="406731" y="374402"/>
                  </a:cubicBezTo>
                  <a:lnTo>
                    <a:pt x="367956" y="374402"/>
                  </a:lnTo>
                  <a:lnTo>
                    <a:pt x="334983" y="382326"/>
                  </a:lnTo>
                  <a:cubicBezTo>
                    <a:pt x="319973" y="385060"/>
                    <a:pt x="301668" y="387111"/>
                    <a:pt x="278237" y="387111"/>
                  </a:cubicBezTo>
                  <a:cubicBezTo>
                    <a:pt x="254807" y="387111"/>
                    <a:pt x="235770" y="384718"/>
                    <a:pt x="220393" y="381642"/>
                  </a:cubicBezTo>
                  <a:lnTo>
                    <a:pt x="193248" y="374402"/>
                  </a:lnTo>
                  <a:lnTo>
                    <a:pt x="126983" y="374402"/>
                  </a:lnTo>
                  <a:cubicBezTo>
                    <a:pt x="107254" y="374402"/>
                    <a:pt x="93258" y="374402"/>
                    <a:pt x="86941" y="374402"/>
                  </a:cubicBezTo>
                  <a:lnTo>
                    <a:pt x="49876" y="368552"/>
                  </a:lnTo>
                  <a:lnTo>
                    <a:pt x="32217" y="373440"/>
                  </a:lnTo>
                  <a:cubicBezTo>
                    <a:pt x="23431" y="374807"/>
                    <a:pt x="11715" y="378908"/>
                    <a:pt x="0" y="381642"/>
                  </a:cubicBezTo>
                  <a:cubicBezTo>
                    <a:pt x="0" y="381642"/>
                    <a:pt x="0" y="381642"/>
                    <a:pt x="0" y="363870"/>
                  </a:cubicBezTo>
                  <a:cubicBezTo>
                    <a:pt x="5857" y="362503"/>
                    <a:pt x="8786" y="361136"/>
                    <a:pt x="14644" y="359769"/>
                  </a:cubicBezTo>
                  <a:lnTo>
                    <a:pt x="33044" y="355212"/>
                  </a:lnTo>
                  <a:lnTo>
                    <a:pt x="28124" y="350458"/>
                  </a:lnTo>
                  <a:cubicBezTo>
                    <a:pt x="21588" y="335656"/>
                    <a:pt x="24202" y="315194"/>
                    <a:pt x="24202" y="292556"/>
                  </a:cubicBezTo>
                  <a:cubicBezTo>
                    <a:pt x="46858" y="247280"/>
                    <a:pt x="46858" y="247280"/>
                    <a:pt x="46858" y="247280"/>
                  </a:cubicBezTo>
                  <a:close/>
                  <a:moveTo>
                    <a:pt x="95654" y="188072"/>
                  </a:moveTo>
                  <a:cubicBezTo>
                    <a:pt x="95654" y="188072"/>
                    <a:pt x="95654" y="188072"/>
                    <a:pt x="85198" y="207227"/>
                  </a:cubicBezTo>
                  <a:cubicBezTo>
                    <a:pt x="85198" y="207227"/>
                    <a:pt x="85198" y="207227"/>
                    <a:pt x="679468" y="207227"/>
                  </a:cubicBezTo>
                  <a:cubicBezTo>
                    <a:pt x="684696" y="207227"/>
                    <a:pt x="689924" y="203744"/>
                    <a:pt x="689924" y="198520"/>
                  </a:cubicBezTo>
                  <a:cubicBezTo>
                    <a:pt x="689924" y="191555"/>
                    <a:pt x="684696" y="188072"/>
                    <a:pt x="679468" y="188072"/>
                  </a:cubicBezTo>
                  <a:cubicBezTo>
                    <a:pt x="679468" y="188072"/>
                    <a:pt x="679468" y="188072"/>
                    <a:pt x="95654" y="188072"/>
                  </a:cubicBezTo>
                  <a:close/>
                  <a:moveTo>
                    <a:pt x="113082" y="148020"/>
                  </a:moveTo>
                  <a:lnTo>
                    <a:pt x="104368" y="167175"/>
                  </a:lnTo>
                  <a:cubicBezTo>
                    <a:pt x="104368" y="167175"/>
                    <a:pt x="104368" y="167175"/>
                    <a:pt x="646356" y="167175"/>
                  </a:cubicBezTo>
                  <a:cubicBezTo>
                    <a:pt x="651584" y="167175"/>
                    <a:pt x="655070" y="163692"/>
                    <a:pt x="655070" y="156727"/>
                  </a:cubicBezTo>
                  <a:cubicBezTo>
                    <a:pt x="655070" y="151502"/>
                    <a:pt x="651584" y="148020"/>
                    <a:pt x="646356" y="148020"/>
                  </a:cubicBezTo>
                  <a:cubicBezTo>
                    <a:pt x="646356" y="148020"/>
                    <a:pt x="646356" y="148020"/>
                    <a:pt x="113082" y="148020"/>
                  </a:cubicBezTo>
                  <a:close/>
                  <a:moveTo>
                    <a:pt x="132252" y="106226"/>
                  </a:moveTo>
                  <a:lnTo>
                    <a:pt x="121795" y="127123"/>
                  </a:lnTo>
                  <a:cubicBezTo>
                    <a:pt x="121795" y="127123"/>
                    <a:pt x="121795" y="127123"/>
                    <a:pt x="601045" y="127123"/>
                  </a:cubicBezTo>
                  <a:cubicBezTo>
                    <a:pt x="608016" y="127123"/>
                    <a:pt x="611502" y="121898"/>
                    <a:pt x="611502" y="116674"/>
                  </a:cubicBezTo>
                  <a:cubicBezTo>
                    <a:pt x="611502" y="111450"/>
                    <a:pt x="608016" y="106226"/>
                    <a:pt x="601045" y="106226"/>
                  </a:cubicBezTo>
                  <a:cubicBezTo>
                    <a:pt x="601045" y="106226"/>
                    <a:pt x="601045" y="106226"/>
                    <a:pt x="132252" y="106226"/>
                  </a:cubicBezTo>
                  <a:close/>
                  <a:moveTo>
                    <a:pt x="118310" y="87070"/>
                  </a:moveTo>
                  <a:cubicBezTo>
                    <a:pt x="118310" y="87070"/>
                    <a:pt x="492996" y="87070"/>
                    <a:pt x="588846" y="87070"/>
                  </a:cubicBezTo>
                  <a:cubicBezTo>
                    <a:pt x="641128" y="87070"/>
                    <a:pt x="665526" y="132347"/>
                    <a:pt x="743949" y="226383"/>
                  </a:cubicBezTo>
                  <a:cubicBezTo>
                    <a:pt x="616730" y="226383"/>
                    <a:pt x="55572" y="226383"/>
                    <a:pt x="55572" y="226383"/>
                  </a:cubicBezTo>
                  <a:cubicBezTo>
                    <a:pt x="55572" y="226383"/>
                    <a:pt x="55572" y="226383"/>
                    <a:pt x="118310" y="87070"/>
                  </a:cubicBezTo>
                  <a:close/>
                  <a:moveTo>
                    <a:pt x="381462" y="48759"/>
                  </a:moveTo>
                  <a:cubicBezTo>
                    <a:pt x="550506" y="48759"/>
                    <a:pt x="550506" y="48759"/>
                    <a:pt x="550506" y="48759"/>
                  </a:cubicBezTo>
                  <a:cubicBezTo>
                    <a:pt x="571419" y="48759"/>
                    <a:pt x="573162" y="52242"/>
                    <a:pt x="588846" y="67915"/>
                  </a:cubicBezTo>
                  <a:cubicBezTo>
                    <a:pt x="374491" y="67915"/>
                    <a:pt x="374491" y="67915"/>
                    <a:pt x="374491" y="67915"/>
                  </a:cubicBezTo>
                  <a:cubicBezTo>
                    <a:pt x="381462" y="48759"/>
                    <a:pt x="381462" y="48759"/>
                    <a:pt x="381462" y="48759"/>
                  </a:cubicBezTo>
                  <a:close/>
                  <a:moveTo>
                    <a:pt x="188019" y="0"/>
                  </a:moveTo>
                  <a:cubicBezTo>
                    <a:pt x="188019" y="0"/>
                    <a:pt x="188019" y="0"/>
                    <a:pt x="242043" y="0"/>
                  </a:cubicBezTo>
                  <a:lnTo>
                    <a:pt x="243786" y="67915"/>
                  </a:lnTo>
                  <a:cubicBezTo>
                    <a:pt x="243786" y="67915"/>
                    <a:pt x="243786" y="67915"/>
                    <a:pt x="160135" y="67915"/>
                  </a:cubicBezTo>
                  <a:cubicBezTo>
                    <a:pt x="160135" y="67915"/>
                    <a:pt x="160135" y="67915"/>
                    <a:pt x="18801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182533" y="2590800"/>
            <a:ext cx="1016000" cy="1016000"/>
            <a:chOff x="4182533" y="2590800"/>
            <a:chExt cx="1016000" cy="1016000"/>
          </a:xfrm>
        </p:grpSpPr>
        <p:sp>
          <p:nvSpPr>
            <p:cNvPr id="12" name="菱形 11"/>
            <p:cNvSpPr/>
            <p:nvPr/>
          </p:nvSpPr>
          <p:spPr>
            <a:xfrm>
              <a:off x="4182533" y="2590800"/>
              <a:ext cx="1016000" cy="1016000"/>
            </a:xfrm>
            <a:prstGeom prst="diamond">
              <a:avLst/>
            </a:prstGeom>
            <a:solidFill>
              <a:srgbClr val="5FC5C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KSO_Shape"/>
            <p:cNvSpPr>
              <a:spLocks/>
            </p:cNvSpPr>
            <p:nvPr/>
          </p:nvSpPr>
          <p:spPr bwMode="auto">
            <a:xfrm flipH="1">
              <a:off x="4430183" y="2940420"/>
              <a:ext cx="520700" cy="316759"/>
            </a:xfrm>
            <a:custGeom>
              <a:avLst/>
              <a:gdLst>
                <a:gd name="T0" fmla="*/ 1270082 w 7729"/>
                <a:gd name="T1" fmla="*/ 258709 h 4701"/>
                <a:gd name="T2" fmla="*/ 1162619 w 7729"/>
                <a:gd name="T3" fmla="*/ 246144 h 4701"/>
                <a:gd name="T4" fmla="*/ 1301877 w 7729"/>
                <a:gd name="T5" fmla="*/ 284827 h 4701"/>
                <a:gd name="T6" fmla="*/ 1310257 w 7729"/>
                <a:gd name="T7" fmla="*/ 277928 h 4701"/>
                <a:gd name="T8" fmla="*/ 1300152 w 7729"/>
                <a:gd name="T9" fmla="*/ 810623 h 4701"/>
                <a:gd name="T10" fmla="*/ 1301877 w 7729"/>
                <a:gd name="T11" fmla="*/ 887250 h 4701"/>
                <a:gd name="T12" fmla="*/ 1320856 w 7729"/>
                <a:gd name="T13" fmla="*/ 902773 h 4701"/>
                <a:gd name="T14" fmla="*/ 1335891 w 7729"/>
                <a:gd name="T15" fmla="*/ 839697 h 4701"/>
                <a:gd name="T16" fmla="*/ 1316666 w 7729"/>
                <a:gd name="T17" fmla="*/ 786723 h 4701"/>
                <a:gd name="T18" fmla="*/ 1061318 w 7729"/>
                <a:gd name="T19" fmla="*/ 904990 h 4701"/>
                <a:gd name="T20" fmla="*/ 1182830 w 7729"/>
                <a:gd name="T21" fmla="*/ 938746 h 4701"/>
                <a:gd name="T22" fmla="*/ 1266878 w 7729"/>
                <a:gd name="T23" fmla="*/ 911150 h 4701"/>
                <a:gd name="T24" fmla="*/ 1254801 w 7729"/>
                <a:gd name="T25" fmla="*/ 825160 h 4701"/>
                <a:gd name="T26" fmla="*/ 1285857 w 7729"/>
                <a:gd name="T27" fmla="*/ 757156 h 4701"/>
                <a:gd name="T28" fmla="*/ 1904754 w 7729"/>
                <a:gd name="T29" fmla="*/ 560291 h 4701"/>
                <a:gd name="T30" fmla="*/ 1861374 w 7729"/>
                <a:gd name="T31" fmla="*/ 610554 h 4701"/>
                <a:gd name="T32" fmla="*/ 1732961 w 7729"/>
                <a:gd name="T33" fmla="*/ 649977 h 4701"/>
                <a:gd name="T34" fmla="*/ 613475 w 7729"/>
                <a:gd name="T35" fmla="*/ 877887 h 4701"/>
                <a:gd name="T36" fmla="*/ 712557 w 7729"/>
                <a:gd name="T37" fmla="*/ 727343 h 4701"/>
                <a:gd name="T38" fmla="*/ 628017 w 7729"/>
                <a:gd name="T39" fmla="*/ 654658 h 4701"/>
                <a:gd name="T40" fmla="*/ 367740 w 7729"/>
                <a:gd name="T41" fmla="*/ 591829 h 4701"/>
                <a:gd name="T42" fmla="*/ 61865 w 7729"/>
                <a:gd name="T43" fmla="*/ 463706 h 4701"/>
                <a:gd name="T44" fmla="*/ 45351 w 7729"/>
                <a:gd name="T45" fmla="*/ 394963 h 4701"/>
                <a:gd name="T46" fmla="*/ 0 w 7729"/>
                <a:gd name="T47" fmla="*/ 21436 h 4701"/>
                <a:gd name="T48" fmla="*/ 317705 w 7729"/>
                <a:gd name="T49" fmla="*/ 279899 h 4701"/>
                <a:gd name="T50" fmla="*/ 417035 w 7729"/>
                <a:gd name="T51" fmla="*/ 341989 h 4701"/>
                <a:gd name="T52" fmla="*/ 1472684 w 7729"/>
                <a:gd name="T53" fmla="*/ 365150 h 4701"/>
                <a:gd name="T54" fmla="*/ 1629195 w 7729"/>
                <a:gd name="T55" fmla="*/ 386832 h 4701"/>
                <a:gd name="T56" fmla="*/ 1822431 w 7729"/>
                <a:gd name="T57" fmla="*/ 471837 h 4701"/>
                <a:gd name="T58" fmla="*/ 1904261 w 7729"/>
                <a:gd name="T59" fmla="*/ 551421 h 4701"/>
                <a:gd name="T60" fmla="*/ 762099 w 7729"/>
                <a:gd name="T61" fmla="*/ 472329 h 4701"/>
                <a:gd name="T62" fmla="*/ 709846 w 7729"/>
                <a:gd name="T63" fmla="*/ 459517 h 4701"/>
                <a:gd name="T64" fmla="*/ 682980 w 7729"/>
                <a:gd name="T65" fmla="*/ 505346 h 4701"/>
                <a:gd name="T66" fmla="*/ 722663 w 7729"/>
                <a:gd name="T67" fmla="*/ 545014 h 4701"/>
                <a:gd name="T68" fmla="*/ 768753 w 7729"/>
                <a:gd name="T69" fmla="*/ 518158 h 4701"/>
                <a:gd name="T70" fmla="*/ 913927 w 7729"/>
                <a:gd name="T71" fmla="*/ 472329 h 4701"/>
                <a:gd name="T72" fmla="*/ 862167 w 7729"/>
                <a:gd name="T73" fmla="*/ 459517 h 4701"/>
                <a:gd name="T74" fmla="*/ 835055 w 7729"/>
                <a:gd name="T75" fmla="*/ 505346 h 4701"/>
                <a:gd name="T76" fmla="*/ 874984 w 7729"/>
                <a:gd name="T77" fmla="*/ 545014 h 4701"/>
                <a:gd name="T78" fmla="*/ 920582 w 7729"/>
                <a:gd name="T79" fmla="*/ 518158 h 4701"/>
                <a:gd name="T80" fmla="*/ 1065755 w 7729"/>
                <a:gd name="T81" fmla="*/ 472329 h 4701"/>
                <a:gd name="T82" fmla="*/ 1013995 w 7729"/>
                <a:gd name="T83" fmla="*/ 459517 h 4701"/>
                <a:gd name="T84" fmla="*/ 986883 w 7729"/>
                <a:gd name="T85" fmla="*/ 505346 h 4701"/>
                <a:gd name="T86" fmla="*/ 1026812 w 7729"/>
                <a:gd name="T87" fmla="*/ 545014 h 4701"/>
                <a:gd name="T88" fmla="*/ 1072410 w 7729"/>
                <a:gd name="T89" fmla="*/ 518158 h 4701"/>
                <a:gd name="T90" fmla="*/ 1217583 w 7729"/>
                <a:gd name="T91" fmla="*/ 472329 h 4701"/>
                <a:gd name="T92" fmla="*/ 1165824 w 7729"/>
                <a:gd name="T93" fmla="*/ 459517 h 4701"/>
                <a:gd name="T94" fmla="*/ 1138711 w 7729"/>
                <a:gd name="T95" fmla="*/ 505346 h 4701"/>
                <a:gd name="T96" fmla="*/ 1178640 w 7729"/>
                <a:gd name="T97" fmla="*/ 545014 h 4701"/>
                <a:gd name="T98" fmla="*/ 1224238 w 7729"/>
                <a:gd name="T99" fmla="*/ 518158 h 4701"/>
                <a:gd name="T100" fmla="*/ 1369411 w 7729"/>
                <a:gd name="T101" fmla="*/ 472329 h 4701"/>
                <a:gd name="T102" fmla="*/ 1317652 w 7729"/>
                <a:gd name="T103" fmla="*/ 459517 h 4701"/>
                <a:gd name="T104" fmla="*/ 1290540 w 7729"/>
                <a:gd name="T105" fmla="*/ 505346 h 4701"/>
                <a:gd name="T106" fmla="*/ 1330468 w 7729"/>
                <a:gd name="T107" fmla="*/ 545014 h 4701"/>
                <a:gd name="T108" fmla="*/ 1376066 w 7729"/>
                <a:gd name="T109" fmla="*/ 518158 h 4701"/>
                <a:gd name="T110" fmla="*/ 1720144 w 7729"/>
                <a:gd name="T111" fmla="*/ 469866 h 4701"/>
                <a:gd name="T112" fmla="*/ 1613421 w 7729"/>
                <a:gd name="T113" fmla="*/ 480953 h 4701"/>
                <a:gd name="T114" fmla="*/ 1590006 w 7729"/>
                <a:gd name="T115" fmla="*/ 516680 h 4701"/>
                <a:gd name="T116" fmla="*/ 1625252 w 7729"/>
                <a:gd name="T117" fmla="*/ 548957 h 4701"/>
                <a:gd name="T118" fmla="*/ 1761798 w 7729"/>
                <a:gd name="T119" fmla="*/ 522593 h 47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729" h="4701">
                  <a:moveTo>
                    <a:pt x="546" y="2296"/>
                  </a:moveTo>
                  <a:lnTo>
                    <a:pt x="917" y="2444"/>
                  </a:lnTo>
                  <a:lnTo>
                    <a:pt x="562" y="2722"/>
                  </a:lnTo>
                  <a:lnTo>
                    <a:pt x="288" y="2721"/>
                  </a:lnTo>
                  <a:lnTo>
                    <a:pt x="546" y="2296"/>
                  </a:lnTo>
                  <a:close/>
                  <a:moveTo>
                    <a:pt x="5074" y="1241"/>
                  </a:moveTo>
                  <a:lnTo>
                    <a:pt x="5074" y="1241"/>
                  </a:lnTo>
                  <a:lnTo>
                    <a:pt x="5083" y="1203"/>
                  </a:lnTo>
                  <a:lnTo>
                    <a:pt x="5093" y="1168"/>
                  </a:lnTo>
                  <a:lnTo>
                    <a:pt x="5105" y="1135"/>
                  </a:lnTo>
                  <a:lnTo>
                    <a:pt x="5119" y="1104"/>
                  </a:lnTo>
                  <a:lnTo>
                    <a:pt x="5136" y="1076"/>
                  </a:lnTo>
                  <a:lnTo>
                    <a:pt x="5144" y="1063"/>
                  </a:lnTo>
                  <a:lnTo>
                    <a:pt x="5153" y="1050"/>
                  </a:lnTo>
                  <a:lnTo>
                    <a:pt x="5163" y="1038"/>
                  </a:lnTo>
                  <a:lnTo>
                    <a:pt x="5172" y="1028"/>
                  </a:lnTo>
                  <a:lnTo>
                    <a:pt x="5183" y="1017"/>
                  </a:lnTo>
                  <a:lnTo>
                    <a:pt x="5193" y="1008"/>
                  </a:lnTo>
                  <a:lnTo>
                    <a:pt x="5184" y="1004"/>
                  </a:lnTo>
                  <a:lnTo>
                    <a:pt x="5173" y="1002"/>
                  </a:lnTo>
                  <a:lnTo>
                    <a:pt x="5163" y="999"/>
                  </a:lnTo>
                  <a:lnTo>
                    <a:pt x="5151" y="999"/>
                  </a:lnTo>
                  <a:lnTo>
                    <a:pt x="4775" y="998"/>
                  </a:lnTo>
                  <a:lnTo>
                    <a:pt x="4746" y="998"/>
                  </a:lnTo>
                  <a:lnTo>
                    <a:pt x="4717" y="999"/>
                  </a:lnTo>
                  <a:lnTo>
                    <a:pt x="4690" y="1000"/>
                  </a:lnTo>
                  <a:lnTo>
                    <a:pt x="4662" y="1004"/>
                  </a:lnTo>
                  <a:lnTo>
                    <a:pt x="4635" y="1006"/>
                  </a:lnTo>
                  <a:lnTo>
                    <a:pt x="4609" y="1010"/>
                  </a:lnTo>
                  <a:lnTo>
                    <a:pt x="4559" y="1019"/>
                  </a:lnTo>
                  <a:lnTo>
                    <a:pt x="4830" y="1241"/>
                  </a:lnTo>
                  <a:lnTo>
                    <a:pt x="5074" y="1241"/>
                  </a:lnTo>
                  <a:close/>
                  <a:moveTo>
                    <a:pt x="5313" y="1128"/>
                  </a:moveTo>
                  <a:lnTo>
                    <a:pt x="5313" y="1128"/>
                  </a:lnTo>
                  <a:lnTo>
                    <a:pt x="5310" y="1128"/>
                  </a:lnTo>
                  <a:lnTo>
                    <a:pt x="5307" y="1129"/>
                  </a:lnTo>
                  <a:lnTo>
                    <a:pt x="5300" y="1135"/>
                  </a:lnTo>
                  <a:lnTo>
                    <a:pt x="5291" y="1144"/>
                  </a:lnTo>
                  <a:lnTo>
                    <a:pt x="5282" y="1156"/>
                  </a:lnTo>
                  <a:lnTo>
                    <a:pt x="5273" y="1173"/>
                  </a:lnTo>
                  <a:lnTo>
                    <a:pt x="5264" y="1193"/>
                  </a:lnTo>
                  <a:lnTo>
                    <a:pt x="5255" y="1215"/>
                  </a:lnTo>
                  <a:lnTo>
                    <a:pt x="5247" y="1241"/>
                  </a:lnTo>
                  <a:lnTo>
                    <a:pt x="5380" y="1241"/>
                  </a:lnTo>
                  <a:lnTo>
                    <a:pt x="5372" y="1215"/>
                  </a:lnTo>
                  <a:lnTo>
                    <a:pt x="5362" y="1193"/>
                  </a:lnTo>
                  <a:lnTo>
                    <a:pt x="5354" y="1173"/>
                  </a:lnTo>
                  <a:lnTo>
                    <a:pt x="5344" y="1156"/>
                  </a:lnTo>
                  <a:lnTo>
                    <a:pt x="5335" y="1144"/>
                  </a:lnTo>
                  <a:lnTo>
                    <a:pt x="5327" y="1135"/>
                  </a:lnTo>
                  <a:lnTo>
                    <a:pt x="5320" y="1129"/>
                  </a:lnTo>
                  <a:lnTo>
                    <a:pt x="5316" y="1128"/>
                  </a:lnTo>
                  <a:lnTo>
                    <a:pt x="5313" y="1128"/>
                  </a:lnTo>
                  <a:close/>
                  <a:moveTo>
                    <a:pt x="5337" y="3193"/>
                  </a:moveTo>
                  <a:lnTo>
                    <a:pt x="5337" y="3193"/>
                  </a:lnTo>
                  <a:lnTo>
                    <a:pt x="5333" y="3193"/>
                  </a:lnTo>
                  <a:lnTo>
                    <a:pt x="5328" y="3196"/>
                  </a:lnTo>
                  <a:lnTo>
                    <a:pt x="5322" y="3201"/>
                  </a:lnTo>
                  <a:lnTo>
                    <a:pt x="5316" y="3208"/>
                  </a:lnTo>
                  <a:lnTo>
                    <a:pt x="5309" y="3218"/>
                  </a:lnTo>
                  <a:lnTo>
                    <a:pt x="5302" y="3228"/>
                  </a:lnTo>
                  <a:lnTo>
                    <a:pt x="5295" y="3241"/>
                  </a:lnTo>
                  <a:lnTo>
                    <a:pt x="5288" y="3255"/>
                  </a:lnTo>
                  <a:lnTo>
                    <a:pt x="5282" y="3272"/>
                  </a:lnTo>
                  <a:lnTo>
                    <a:pt x="5275" y="3290"/>
                  </a:lnTo>
                  <a:lnTo>
                    <a:pt x="5269" y="3310"/>
                  </a:lnTo>
                  <a:lnTo>
                    <a:pt x="5264" y="3332"/>
                  </a:lnTo>
                  <a:lnTo>
                    <a:pt x="5261" y="3356"/>
                  </a:lnTo>
                  <a:lnTo>
                    <a:pt x="5257" y="3381"/>
                  </a:lnTo>
                  <a:lnTo>
                    <a:pt x="5255" y="3408"/>
                  </a:lnTo>
                  <a:lnTo>
                    <a:pt x="5255" y="3436"/>
                  </a:lnTo>
                  <a:lnTo>
                    <a:pt x="5255" y="3466"/>
                  </a:lnTo>
                  <a:lnTo>
                    <a:pt x="5257" y="3491"/>
                  </a:lnTo>
                  <a:lnTo>
                    <a:pt x="5261" y="3517"/>
                  </a:lnTo>
                  <a:lnTo>
                    <a:pt x="5264" y="3541"/>
                  </a:lnTo>
                  <a:lnTo>
                    <a:pt x="5269" y="3562"/>
                  </a:lnTo>
                  <a:lnTo>
                    <a:pt x="5275" y="3582"/>
                  </a:lnTo>
                  <a:lnTo>
                    <a:pt x="5282" y="3601"/>
                  </a:lnTo>
                  <a:lnTo>
                    <a:pt x="5288" y="3618"/>
                  </a:lnTo>
                  <a:lnTo>
                    <a:pt x="5295" y="3632"/>
                  </a:lnTo>
                  <a:lnTo>
                    <a:pt x="5302" y="3645"/>
                  </a:lnTo>
                  <a:lnTo>
                    <a:pt x="5309" y="3655"/>
                  </a:lnTo>
                  <a:lnTo>
                    <a:pt x="5316" y="3664"/>
                  </a:lnTo>
                  <a:lnTo>
                    <a:pt x="5322" y="3671"/>
                  </a:lnTo>
                  <a:lnTo>
                    <a:pt x="5328" y="3676"/>
                  </a:lnTo>
                  <a:lnTo>
                    <a:pt x="5333" y="3679"/>
                  </a:lnTo>
                  <a:lnTo>
                    <a:pt x="5337" y="3680"/>
                  </a:lnTo>
                  <a:lnTo>
                    <a:pt x="5342" y="3679"/>
                  </a:lnTo>
                  <a:lnTo>
                    <a:pt x="5347" y="3676"/>
                  </a:lnTo>
                  <a:lnTo>
                    <a:pt x="5353" y="3671"/>
                  </a:lnTo>
                  <a:lnTo>
                    <a:pt x="5359" y="3664"/>
                  </a:lnTo>
                  <a:lnTo>
                    <a:pt x="5366" y="3655"/>
                  </a:lnTo>
                  <a:lnTo>
                    <a:pt x="5373" y="3645"/>
                  </a:lnTo>
                  <a:lnTo>
                    <a:pt x="5380" y="3632"/>
                  </a:lnTo>
                  <a:lnTo>
                    <a:pt x="5387" y="3618"/>
                  </a:lnTo>
                  <a:lnTo>
                    <a:pt x="5393" y="3601"/>
                  </a:lnTo>
                  <a:lnTo>
                    <a:pt x="5400" y="3582"/>
                  </a:lnTo>
                  <a:lnTo>
                    <a:pt x="5406" y="3562"/>
                  </a:lnTo>
                  <a:lnTo>
                    <a:pt x="5411" y="3541"/>
                  </a:lnTo>
                  <a:lnTo>
                    <a:pt x="5414" y="3517"/>
                  </a:lnTo>
                  <a:lnTo>
                    <a:pt x="5418" y="3491"/>
                  </a:lnTo>
                  <a:lnTo>
                    <a:pt x="5420" y="3466"/>
                  </a:lnTo>
                  <a:lnTo>
                    <a:pt x="5420" y="3436"/>
                  </a:lnTo>
                  <a:lnTo>
                    <a:pt x="5420" y="3408"/>
                  </a:lnTo>
                  <a:lnTo>
                    <a:pt x="5418" y="3381"/>
                  </a:lnTo>
                  <a:lnTo>
                    <a:pt x="5414" y="3356"/>
                  </a:lnTo>
                  <a:lnTo>
                    <a:pt x="5411" y="3332"/>
                  </a:lnTo>
                  <a:lnTo>
                    <a:pt x="5406" y="3310"/>
                  </a:lnTo>
                  <a:lnTo>
                    <a:pt x="5400" y="3290"/>
                  </a:lnTo>
                  <a:lnTo>
                    <a:pt x="5393" y="3272"/>
                  </a:lnTo>
                  <a:lnTo>
                    <a:pt x="5387" y="3255"/>
                  </a:lnTo>
                  <a:lnTo>
                    <a:pt x="5380" y="3241"/>
                  </a:lnTo>
                  <a:lnTo>
                    <a:pt x="5373" y="3228"/>
                  </a:lnTo>
                  <a:lnTo>
                    <a:pt x="5366" y="3218"/>
                  </a:lnTo>
                  <a:lnTo>
                    <a:pt x="5359" y="3208"/>
                  </a:lnTo>
                  <a:lnTo>
                    <a:pt x="5353" y="3201"/>
                  </a:lnTo>
                  <a:lnTo>
                    <a:pt x="5347" y="3196"/>
                  </a:lnTo>
                  <a:lnTo>
                    <a:pt x="5342" y="3193"/>
                  </a:lnTo>
                  <a:lnTo>
                    <a:pt x="5337" y="3193"/>
                  </a:lnTo>
                  <a:close/>
                  <a:moveTo>
                    <a:pt x="5217" y="3073"/>
                  </a:moveTo>
                  <a:lnTo>
                    <a:pt x="5217" y="3073"/>
                  </a:lnTo>
                  <a:lnTo>
                    <a:pt x="5208" y="3069"/>
                  </a:lnTo>
                  <a:lnTo>
                    <a:pt x="5198" y="3067"/>
                  </a:lnTo>
                  <a:lnTo>
                    <a:pt x="5186" y="3064"/>
                  </a:lnTo>
                  <a:lnTo>
                    <a:pt x="5175" y="3063"/>
                  </a:lnTo>
                  <a:lnTo>
                    <a:pt x="5142" y="3063"/>
                  </a:lnTo>
                  <a:lnTo>
                    <a:pt x="4262" y="3637"/>
                  </a:lnTo>
                  <a:lnTo>
                    <a:pt x="4284" y="3654"/>
                  </a:lnTo>
                  <a:lnTo>
                    <a:pt x="4306" y="3673"/>
                  </a:lnTo>
                  <a:lnTo>
                    <a:pt x="4332" y="3690"/>
                  </a:lnTo>
                  <a:lnTo>
                    <a:pt x="4358" y="3706"/>
                  </a:lnTo>
                  <a:lnTo>
                    <a:pt x="4386" y="3722"/>
                  </a:lnTo>
                  <a:lnTo>
                    <a:pt x="4417" y="3736"/>
                  </a:lnTo>
                  <a:lnTo>
                    <a:pt x="4449" y="3749"/>
                  </a:lnTo>
                  <a:lnTo>
                    <a:pt x="4482" y="3761"/>
                  </a:lnTo>
                  <a:lnTo>
                    <a:pt x="4516" y="3772"/>
                  </a:lnTo>
                  <a:lnTo>
                    <a:pt x="4553" y="3782"/>
                  </a:lnTo>
                  <a:lnTo>
                    <a:pt x="4590" y="3790"/>
                  </a:lnTo>
                  <a:lnTo>
                    <a:pt x="4629" y="3797"/>
                  </a:lnTo>
                  <a:lnTo>
                    <a:pt x="4669" y="3803"/>
                  </a:lnTo>
                  <a:lnTo>
                    <a:pt x="4712" y="3807"/>
                  </a:lnTo>
                  <a:lnTo>
                    <a:pt x="4754" y="3809"/>
                  </a:lnTo>
                  <a:lnTo>
                    <a:pt x="4799" y="3810"/>
                  </a:lnTo>
                  <a:lnTo>
                    <a:pt x="5175" y="3809"/>
                  </a:lnTo>
                  <a:lnTo>
                    <a:pt x="5186" y="3808"/>
                  </a:lnTo>
                  <a:lnTo>
                    <a:pt x="5198" y="3807"/>
                  </a:lnTo>
                  <a:lnTo>
                    <a:pt x="5208" y="3803"/>
                  </a:lnTo>
                  <a:lnTo>
                    <a:pt x="5217" y="3801"/>
                  </a:lnTo>
                  <a:lnTo>
                    <a:pt x="5203" y="3786"/>
                  </a:lnTo>
                  <a:lnTo>
                    <a:pt x="5189" y="3772"/>
                  </a:lnTo>
                  <a:lnTo>
                    <a:pt x="5176" y="3756"/>
                  </a:lnTo>
                  <a:lnTo>
                    <a:pt x="5163" y="3738"/>
                  </a:lnTo>
                  <a:lnTo>
                    <a:pt x="5151" y="3718"/>
                  </a:lnTo>
                  <a:lnTo>
                    <a:pt x="5140" y="3698"/>
                  </a:lnTo>
                  <a:lnTo>
                    <a:pt x="5131" y="3677"/>
                  </a:lnTo>
                  <a:lnTo>
                    <a:pt x="5121" y="3654"/>
                  </a:lnTo>
                  <a:lnTo>
                    <a:pt x="5113" y="3630"/>
                  </a:lnTo>
                  <a:lnTo>
                    <a:pt x="5106" y="3605"/>
                  </a:lnTo>
                  <a:lnTo>
                    <a:pt x="5100" y="3579"/>
                  </a:lnTo>
                  <a:lnTo>
                    <a:pt x="5094" y="3552"/>
                  </a:lnTo>
                  <a:lnTo>
                    <a:pt x="5091" y="3525"/>
                  </a:lnTo>
                  <a:lnTo>
                    <a:pt x="5087" y="3496"/>
                  </a:lnTo>
                  <a:lnTo>
                    <a:pt x="5086" y="3467"/>
                  </a:lnTo>
                  <a:lnTo>
                    <a:pt x="5085" y="3436"/>
                  </a:lnTo>
                  <a:lnTo>
                    <a:pt x="5086" y="3407"/>
                  </a:lnTo>
                  <a:lnTo>
                    <a:pt x="5087" y="3377"/>
                  </a:lnTo>
                  <a:lnTo>
                    <a:pt x="5091" y="3349"/>
                  </a:lnTo>
                  <a:lnTo>
                    <a:pt x="5094" y="3320"/>
                  </a:lnTo>
                  <a:lnTo>
                    <a:pt x="5100" y="3293"/>
                  </a:lnTo>
                  <a:lnTo>
                    <a:pt x="5106" y="3267"/>
                  </a:lnTo>
                  <a:lnTo>
                    <a:pt x="5113" y="3242"/>
                  </a:lnTo>
                  <a:lnTo>
                    <a:pt x="5121" y="3219"/>
                  </a:lnTo>
                  <a:lnTo>
                    <a:pt x="5131" y="3196"/>
                  </a:lnTo>
                  <a:lnTo>
                    <a:pt x="5140" y="3174"/>
                  </a:lnTo>
                  <a:lnTo>
                    <a:pt x="5151" y="3154"/>
                  </a:lnTo>
                  <a:lnTo>
                    <a:pt x="5163" y="3135"/>
                  </a:lnTo>
                  <a:lnTo>
                    <a:pt x="5176" y="3117"/>
                  </a:lnTo>
                  <a:lnTo>
                    <a:pt x="5189" y="3101"/>
                  </a:lnTo>
                  <a:lnTo>
                    <a:pt x="5203" y="3086"/>
                  </a:lnTo>
                  <a:lnTo>
                    <a:pt x="5217" y="3073"/>
                  </a:lnTo>
                  <a:close/>
                  <a:moveTo>
                    <a:pt x="4446" y="1241"/>
                  </a:moveTo>
                  <a:lnTo>
                    <a:pt x="2921" y="0"/>
                  </a:lnTo>
                  <a:lnTo>
                    <a:pt x="2341" y="0"/>
                  </a:lnTo>
                  <a:lnTo>
                    <a:pt x="2419" y="160"/>
                  </a:lnTo>
                  <a:lnTo>
                    <a:pt x="2600" y="533"/>
                  </a:lnTo>
                  <a:lnTo>
                    <a:pt x="2702" y="746"/>
                  </a:lnTo>
                  <a:lnTo>
                    <a:pt x="2800" y="949"/>
                  </a:lnTo>
                  <a:lnTo>
                    <a:pt x="2882" y="1121"/>
                  </a:lnTo>
                  <a:lnTo>
                    <a:pt x="2912" y="1189"/>
                  </a:lnTo>
                  <a:lnTo>
                    <a:pt x="2936" y="1241"/>
                  </a:lnTo>
                  <a:lnTo>
                    <a:pt x="4446" y="1241"/>
                  </a:lnTo>
                  <a:close/>
                  <a:moveTo>
                    <a:pt x="7728" y="2274"/>
                  </a:moveTo>
                  <a:lnTo>
                    <a:pt x="7728" y="2274"/>
                  </a:lnTo>
                  <a:lnTo>
                    <a:pt x="7727" y="2286"/>
                  </a:lnTo>
                  <a:lnTo>
                    <a:pt x="7724" y="2297"/>
                  </a:lnTo>
                  <a:lnTo>
                    <a:pt x="7720" y="2309"/>
                  </a:lnTo>
                  <a:lnTo>
                    <a:pt x="7716" y="2320"/>
                  </a:lnTo>
                  <a:lnTo>
                    <a:pt x="7711" y="2332"/>
                  </a:lnTo>
                  <a:lnTo>
                    <a:pt x="7705" y="2342"/>
                  </a:lnTo>
                  <a:lnTo>
                    <a:pt x="7699" y="2353"/>
                  </a:lnTo>
                  <a:lnTo>
                    <a:pt x="7690" y="2365"/>
                  </a:lnTo>
                  <a:lnTo>
                    <a:pt x="7674" y="2385"/>
                  </a:lnTo>
                  <a:lnTo>
                    <a:pt x="7654" y="2405"/>
                  </a:lnTo>
                  <a:lnTo>
                    <a:pt x="7633" y="2425"/>
                  </a:lnTo>
                  <a:lnTo>
                    <a:pt x="7608" y="2442"/>
                  </a:lnTo>
                  <a:lnTo>
                    <a:pt x="7582" y="2461"/>
                  </a:lnTo>
                  <a:lnTo>
                    <a:pt x="7552" y="2478"/>
                  </a:lnTo>
                  <a:lnTo>
                    <a:pt x="7522" y="2494"/>
                  </a:lnTo>
                  <a:lnTo>
                    <a:pt x="7490" y="2510"/>
                  </a:lnTo>
                  <a:lnTo>
                    <a:pt x="7457" y="2525"/>
                  </a:lnTo>
                  <a:lnTo>
                    <a:pt x="7421" y="2539"/>
                  </a:lnTo>
                  <a:lnTo>
                    <a:pt x="7385" y="2552"/>
                  </a:lnTo>
                  <a:lnTo>
                    <a:pt x="7347" y="2565"/>
                  </a:lnTo>
                  <a:lnTo>
                    <a:pt x="7309" y="2577"/>
                  </a:lnTo>
                  <a:lnTo>
                    <a:pt x="7270" y="2588"/>
                  </a:lnTo>
                  <a:lnTo>
                    <a:pt x="7231" y="2598"/>
                  </a:lnTo>
                  <a:lnTo>
                    <a:pt x="7191" y="2608"/>
                  </a:lnTo>
                  <a:lnTo>
                    <a:pt x="7151" y="2616"/>
                  </a:lnTo>
                  <a:lnTo>
                    <a:pt x="7111" y="2624"/>
                  </a:lnTo>
                  <a:lnTo>
                    <a:pt x="7070" y="2631"/>
                  </a:lnTo>
                  <a:lnTo>
                    <a:pt x="7031" y="2638"/>
                  </a:lnTo>
                  <a:lnTo>
                    <a:pt x="6952" y="2649"/>
                  </a:lnTo>
                  <a:lnTo>
                    <a:pt x="6876" y="2656"/>
                  </a:lnTo>
                  <a:lnTo>
                    <a:pt x="6804" y="2661"/>
                  </a:lnTo>
                  <a:lnTo>
                    <a:pt x="6771" y="2662"/>
                  </a:lnTo>
                  <a:lnTo>
                    <a:pt x="6739" y="2662"/>
                  </a:lnTo>
                  <a:lnTo>
                    <a:pt x="5300" y="2662"/>
                  </a:lnTo>
                  <a:lnTo>
                    <a:pt x="2175" y="4700"/>
                  </a:lnTo>
                  <a:lnTo>
                    <a:pt x="1595" y="4701"/>
                  </a:lnTo>
                  <a:lnTo>
                    <a:pt x="1726" y="4535"/>
                  </a:lnTo>
                  <a:lnTo>
                    <a:pt x="2027" y="4153"/>
                  </a:lnTo>
                  <a:lnTo>
                    <a:pt x="2197" y="3938"/>
                  </a:lnTo>
                  <a:lnTo>
                    <a:pt x="2357" y="3733"/>
                  </a:lnTo>
                  <a:lnTo>
                    <a:pt x="2489" y="3563"/>
                  </a:lnTo>
                  <a:lnTo>
                    <a:pt x="2539" y="3497"/>
                  </a:lnTo>
                  <a:lnTo>
                    <a:pt x="2576" y="3449"/>
                  </a:lnTo>
                  <a:lnTo>
                    <a:pt x="2634" y="3372"/>
                  </a:lnTo>
                  <a:lnTo>
                    <a:pt x="2695" y="3290"/>
                  </a:lnTo>
                  <a:lnTo>
                    <a:pt x="2726" y="3246"/>
                  </a:lnTo>
                  <a:lnTo>
                    <a:pt x="2758" y="3201"/>
                  </a:lnTo>
                  <a:lnTo>
                    <a:pt x="2787" y="3154"/>
                  </a:lnTo>
                  <a:lnTo>
                    <a:pt x="2817" y="3107"/>
                  </a:lnTo>
                  <a:lnTo>
                    <a:pt x="2844" y="3057"/>
                  </a:lnTo>
                  <a:lnTo>
                    <a:pt x="2857" y="3031"/>
                  </a:lnTo>
                  <a:lnTo>
                    <a:pt x="2869" y="3005"/>
                  </a:lnTo>
                  <a:lnTo>
                    <a:pt x="2880" y="2979"/>
                  </a:lnTo>
                  <a:lnTo>
                    <a:pt x="2891" y="2952"/>
                  </a:lnTo>
                  <a:lnTo>
                    <a:pt x="2902" y="2925"/>
                  </a:lnTo>
                  <a:lnTo>
                    <a:pt x="2911" y="2898"/>
                  </a:lnTo>
                  <a:lnTo>
                    <a:pt x="2919" y="2870"/>
                  </a:lnTo>
                  <a:lnTo>
                    <a:pt x="2927" y="2841"/>
                  </a:lnTo>
                  <a:lnTo>
                    <a:pt x="2934" y="2813"/>
                  </a:lnTo>
                  <a:lnTo>
                    <a:pt x="2939" y="2783"/>
                  </a:lnTo>
                  <a:lnTo>
                    <a:pt x="2943" y="2754"/>
                  </a:lnTo>
                  <a:lnTo>
                    <a:pt x="2947" y="2723"/>
                  </a:lnTo>
                  <a:lnTo>
                    <a:pt x="2949" y="2694"/>
                  </a:lnTo>
                  <a:lnTo>
                    <a:pt x="2950" y="2662"/>
                  </a:lnTo>
                  <a:lnTo>
                    <a:pt x="2686" y="2662"/>
                  </a:lnTo>
                  <a:lnTo>
                    <a:pt x="2617" y="2661"/>
                  </a:lnTo>
                  <a:lnTo>
                    <a:pt x="2548" y="2657"/>
                  </a:lnTo>
                  <a:lnTo>
                    <a:pt x="2477" y="2650"/>
                  </a:lnTo>
                  <a:lnTo>
                    <a:pt x="2405" y="2642"/>
                  </a:lnTo>
                  <a:lnTo>
                    <a:pt x="2331" y="2631"/>
                  </a:lnTo>
                  <a:lnTo>
                    <a:pt x="2257" y="2618"/>
                  </a:lnTo>
                  <a:lnTo>
                    <a:pt x="2182" y="2603"/>
                  </a:lnTo>
                  <a:lnTo>
                    <a:pt x="2106" y="2586"/>
                  </a:lnTo>
                  <a:lnTo>
                    <a:pt x="2030" y="2568"/>
                  </a:lnTo>
                  <a:lnTo>
                    <a:pt x="1953" y="2547"/>
                  </a:lnTo>
                  <a:lnTo>
                    <a:pt x="1876" y="2526"/>
                  </a:lnTo>
                  <a:lnTo>
                    <a:pt x="1800" y="2504"/>
                  </a:lnTo>
                  <a:lnTo>
                    <a:pt x="1722" y="2480"/>
                  </a:lnTo>
                  <a:lnTo>
                    <a:pt x="1645" y="2454"/>
                  </a:lnTo>
                  <a:lnTo>
                    <a:pt x="1568" y="2429"/>
                  </a:lnTo>
                  <a:lnTo>
                    <a:pt x="1492" y="2402"/>
                  </a:lnTo>
                  <a:lnTo>
                    <a:pt x="1339" y="2347"/>
                  </a:lnTo>
                  <a:lnTo>
                    <a:pt x="1189" y="2290"/>
                  </a:lnTo>
                  <a:lnTo>
                    <a:pt x="1044" y="2234"/>
                  </a:lnTo>
                  <a:lnTo>
                    <a:pt x="904" y="2177"/>
                  </a:lnTo>
                  <a:lnTo>
                    <a:pt x="640" y="2070"/>
                  </a:lnTo>
                  <a:lnTo>
                    <a:pt x="519" y="2021"/>
                  </a:lnTo>
                  <a:lnTo>
                    <a:pt x="406" y="1978"/>
                  </a:lnTo>
                  <a:lnTo>
                    <a:pt x="375" y="1965"/>
                  </a:lnTo>
                  <a:lnTo>
                    <a:pt x="346" y="1950"/>
                  </a:lnTo>
                  <a:lnTo>
                    <a:pt x="319" y="1934"/>
                  </a:lnTo>
                  <a:lnTo>
                    <a:pt x="294" y="1919"/>
                  </a:lnTo>
                  <a:lnTo>
                    <a:pt x="273" y="1901"/>
                  </a:lnTo>
                  <a:lnTo>
                    <a:pt x="251" y="1882"/>
                  </a:lnTo>
                  <a:lnTo>
                    <a:pt x="234" y="1863"/>
                  </a:lnTo>
                  <a:lnTo>
                    <a:pt x="218" y="1844"/>
                  </a:lnTo>
                  <a:lnTo>
                    <a:pt x="204" y="1824"/>
                  </a:lnTo>
                  <a:lnTo>
                    <a:pt x="192" y="1804"/>
                  </a:lnTo>
                  <a:lnTo>
                    <a:pt x="183" y="1783"/>
                  </a:lnTo>
                  <a:lnTo>
                    <a:pt x="176" y="1762"/>
                  </a:lnTo>
                  <a:lnTo>
                    <a:pt x="170" y="1742"/>
                  </a:lnTo>
                  <a:lnTo>
                    <a:pt x="166" y="1720"/>
                  </a:lnTo>
                  <a:lnTo>
                    <a:pt x="164" y="1700"/>
                  </a:lnTo>
                  <a:lnTo>
                    <a:pt x="165" y="1680"/>
                  </a:lnTo>
                  <a:lnTo>
                    <a:pt x="166" y="1660"/>
                  </a:lnTo>
                  <a:lnTo>
                    <a:pt x="171" y="1640"/>
                  </a:lnTo>
                  <a:lnTo>
                    <a:pt x="177" y="1621"/>
                  </a:lnTo>
                  <a:lnTo>
                    <a:pt x="184" y="1603"/>
                  </a:lnTo>
                  <a:lnTo>
                    <a:pt x="193" y="1587"/>
                  </a:lnTo>
                  <a:lnTo>
                    <a:pt x="204" y="1570"/>
                  </a:lnTo>
                  <a:lnTo>
                    <a:pt x="217" y="1555"/>
                  </a:lnTo>
                  <a:lnTo>
                    <a:pt x="231" y="1541"/>
                  </a:lnTo>
                  <a:lnTo>
                    <a:pt x="247" y="1528"/>
                  </a:lnTo>
                  <a:lnTo>
                    <a:pt x="264" y="1516"/>
                  </a:lnTo>
                  <a:lnTo>
                    <a:pt x="284" y="1507"/>
                  </a:lnTo>
                  <a:lnTo>
                    <a:pt x="304" y="1497"/>
                  </a:lnTo>
                  <a:lnTo>
                    <a:pt x="327" y="1491"/>
                  </a:lnTo>
                  <a:lnTo>
                    <a:pt x="350" y="1485"/>
                  </a:lnTo>
                  <a:lnTo>
                    <a:pt x="375" y="1483"/>
                  </a:lnTo>
                  <a:lnTo>
                    <a:pt x="402" y="1482"/>
                  </a:lnTo>
                  <a:lnTo>
                    <a:pt x="407" y="1482"/>
                  </a:lnTo>
                  <a:lnTo>
                    <a:pt x="0" y="87"/>
                  </a:lnTo>
                  <a:lnTo>
                    <a:pt x="447" y="87"/>
                  </a:lnTo>
                  <a:lnTo>
                    <a:pt x="533" y="199"/>
                  </a:lnTo>
                  <a:lnTo>
                    <a:pt x="739" y="464"/>
                  </a:lnTo>
                  <a:lnTo>
                    <a:pt x="859" y="619"/>
                  </a:lnTo>
                  <a:lnTo>
                    <a:pt x="977" y="770"/>
                  </a:lnTo>
                  <a:lnTo>
                    <a:pt x="1084" y="904"/>
                  </a:lnTo>
                  <a:lnTo>
                    <a:pt x="1168" y="1008"/>
                  </a:lnTo>
                  <a:lnTo>
                    <a:pt x="1192" y="1035"/>
                  </a:lnTo>
                  <a:lnTo>
                    <a:pt x="1215" y="1061"/>
                  </a:lnTo>
                  <a:lnTo>
                    <a:pt x="1239" y="1087"/>
                  </a:lnTo>
                  <a:lnTo>
                    <a:pt x="1264" y="1111"/>
                  </a:lnTo>
                  <a:lnTo>
                    <a:pt x="1289" y="1136"/>
                  </a:lnTo>
                  <a:lnTo>
                    <a:pt x="1313" y="1159"/>
                  </a:lnTo>
                  <a:lnTo>
                    <a:pt x="1339" y="1181"/>
                  </a:lnTo>
                  <a:lnTo>
                    <a:pt x="1366" y="1203"/>
                  </a:lnTo>
                  <a:lnTo>
                    <a:pt x="1392" y="1223"/>
                  </a:lnTo>
                  <a:lnTo>
                    <a:pt x="1421" y="1244"/>
                  </a:lnTo>
                  <a:lnTo>
                    <a:pt x="1448" y="1264"/>
                  </a:lnTo>
                  <a:lnTo>
                    <a:pt x="1476" y="1281"/>
                  </a:lnTo>
                  <a:lnTo>
                    <a:pt x="1506" y="1299"/>
                  </a:lnTo>
                  <a:lnTo>
                    <a:pt x="1535" y="1316"/>
                  </a:lnTo>
                  <a:lnTo>
                    <a:pt x="1565" y="1332"/>
                  </a:lnTo>
                  <a:lnTo>
                    <a:pt x="1595" y="1347"/>
                  </a:lnTo>
                  <a:lnTo>
                    <a:pt x="1627" y="1362"/>
                  </a:lnTo>
                  <a:lnTo>
                    <a:pt x="1659" y="1375"/>
                  </a:lnTo>
                  <a:lnTo>
                    <a:pt x="1692" y="1388"/>
                  </a:lnTo>
                  <a:lnTo>
                    <a:pt x="1725" y="1399"/>
                  </a:lnTo>
                  <a:lnTo>
                    <a:pt x="1759" y="1411"/>
                  </a:lnTo>
                  <a:lnTo>
                    <a:pt x="1794" y="1421"/>
                  </a:lnTo>
                  <a:lnTo>
                    <a:pt x="1829" y="1431"/>
                  </a:lnTo>
                  <a:lnTo>
                    <a:pt x="1866" y="1439"/>
                  </a:lnTo>
                  <a:lnTo>
                    <a:pt x="1902" y="1448"/>
                  </a:lnTo>
                  <a:lnTo>
                    <a:pt x="1940" y="1455"/>
                  </a:lnTo>
                  <a:lnTo>
                    <a:pt x="1979" y="1461"/>
                  </a:lnTo>
                  <a:lnTo>
                    <a:pt x="2018" y="1467"/>
                  </a:lnTo>
                  <a:lnTo>
                    <a:pt x="2058" y="1471"/>
                  </a:lnTo>
                  <a:lnTo>
                    <a:pt x="2099" y="1476"/>
                  </a:lnTo>
                  <a:lnTo>
                    <a:pt x="2141" y="1480"/>
                  </a:lnTo>
                  <a:lnTo>
                    <a:pt x="2183" y="1482"/>
                  </a:lnTo>
                  <a:lnTo>
                    <a:pt x="5975" y="1482"/>
                  </a:lnTo>
                  <a:lnTo>
                    <a:pt x="6025" y="1482"/>
                  </a:lnTo>
                  <a:lnTo>
                    <a:pt x="6075" y="1484"/>
                  </a:lnTo>
                  <a:lnTo>
                    <a:pt x="6125" y="1487"/>
                  </a:lnTo>
                  <a:lnTo>
                    <a:pt x="6174" y="1491"/>
                  </a:lnTo>
                  <a:lnTo>
                    <a:pt x="6224" y="1496"/>
                  </a:lnTo>
                  <a:lnTo>
                    <a:pt x="6273" y="1502"/>
                  </a:lnTo>
                  <a:lnTo>
                    <a:pt x="6323" y="1509"/>
                  </a:lnTo>
                  <a:lnTo>
                    <a:pt x="6371" y="1517"/>
                  </a:lnTo>
                  <a:lnTo>
                    <a:pt x="6420" y="1526"/>
                  </a:lnTo>
                  <a:lnTo>
                    <a:pt x="6468" y="1536"/>
                  </a:lnTo>
                  <a:lnTo>
                    <a:pt x="6515" y="1547"/>
                  </a:lnTo>
                  <a:lnTo>
                    <a:pt x="6562" y="1557"/>
                  </a:lnTo>
                  <a:lnTo>
                    <a:pt x="6610" y="1570"/>
                  </a:lnTo>
                  <a:lnTo>
                    <a:pt x="6656" y="1582"/>
                  </a:lnTo>
                  <a:lnTo>
                    <a:pt x="6700" y="1596"/>
                  </a:lnTo>
                  <a:lnTo>
                    <a:pt x="6746" y="1611"/>
                  </a:lnTo>
                  <a:lnTo>
                    <a:pt x="6825" y="1638"/>
                  </a:lnTo>
                  <a:lnTo>
                    <a:pt x="6901" y="1666"/>
                  </a:lnTo>
                  <a:lnTo>
                    <a:pt x="6974" y="1696"/>
                  </a:lnTo>
                  <a:lnTo>
                    <a:pt x="7044" y="1725"/>
                  </a:lnTo>
                  <a:lnTo>
                    <a:pt x="7110" y="1756"/>
                  </a:lnTo>
                  <a:lnTo>
                    <a:pt x="7174" y="1788"/>
                  </a:lnTo>
                  <a:lnTo>
                    <a:pt x="7234" y="1818"/>
                  </a:lnTo>
                  <a:lnTo>
                    <a:pt x="7290" y="1850"/>
                  </a:lnTo>
                  <a:lnTo>
                    <a:pt x="7344" y="1882"/>
                  </a:lnTo>
                  <a:lnTo>
                    <a:pt x="7394" y="1915"/>
                  </a:lnTo>
                  <a:lnTo>
                    <a:pt x="7443" y="1947"/>
                  </a:lnTo>
                  <a:lnTo>
                    <a:pt x="7488" y="1979"/>
                  </a:lnTo>
                  <a:lnTo>
                    <a:pt x="7529" y="2011"/>
                  </a:lnTo>
                  <a:lnTo>
                    <a:pt x="7567" y="2042"/>
                  </a:lnTo>
                  <a:lnTo>
                    <a:pt x="7602" y="2073"/>
                  </a:lnTo>
                  <a:lnTo>
                    <a:pt x="7635" y="2104"/>
                  </a:lnTo>
                  <a:lnTo>
                    <a:pt x="7660" y="2131"/>
                  </a:lnTo>
                  <a:lnTo>
                    <a:pt x="7681" y="2155"/>
                  </a:lnTo>
                  <a:lnTo>
                    <a:pt x="7698" y="2178"/>
                  </a:lnTo>
                  <a:lnTo>
                    <a:pt x="7711" y="2199"/>
                  </a:lnTo>
                  <a:lnTo>
                    <a:pt x="7720" y="2219"/>
                  </a:lnTo>
                  <a:lnTo>
                    <a:pt x="7724" y="2230"/>
                  </a:lnTo>
                  <a:lnTo>
                    <a:pt x="7726" y="2238"/>
                  </a:lnTo>
                  <a:lnTo>
                    <a:pt x="7728" y="2248"/>
                  </a:lnTo>
                  <a:lnTo>
                    <a:pt x="7729" y="2256"/>
                  </a:lnTo>
                  <a:lnTo>
                    <a:pt x="7729" y="2265"/>
                  </a:lnTo>
                  <a:lnTo>
                    <a:pt x="7728" y="2274"/>
                  </a:lnTo>
                  <a:close/>
                  <a:moveTo>
                    <a:pt x="3133" y="2032"/>
                  </a:moveTo>
                  <a:lnTo>
                    <a:pt x="3133" y="2032"/>
                  </a:lnTo>
                  <a:lnTo>
                    <a:pt x="3132" y="2014"/>
                  </a:lnTo>
                  <a:lnTo>
                    <a:pt x="3128" y="1995"/>
                  </a:lnTo>
                  <a:lnTo>
                    <a:pt x="3125" y="1979"/>
                  </a:lnTo>
                  <a:lnTo>
                    <a:pt x="3119" y="1962"/>
                  </a:lnTo>
                  <a:lnTo>
                    <a:pt x="3111" y="1946"/>
                  </a:lnTo>
                  <a:lnTo>
                    <a:pt x="3101" y="1932"/>
                  </a:lnTo>
                  <a:lnTo>
                    <a:pt x="3092" y="1917"/>
                  </a:lnTo>
                  <a:lnTo>
                    <a:pt x="3080" y="1904"/>
                  </a:lnTo>
                  <a:lnTo>
                    <a:pt x="3067" y="1893"/>
                  </a:lnTo>
                  <a:lnTo>
                    <a:pt x="3053" y="1882"/>
                  </a:lnTo>
                  <a:lnTo>
                    <a:pt x="3037" y="1873"/>
                  </a:lnTo>
                  <a:lnTo>
                    <a:pt x="3022" y="1865"/>
                  </a:lnTo>
                  <a:lnTo>
                    <a:pt x="3006" y="1860"/>
                  </a:lnTo>
                  <a:lnTo>
                    <a:pt x="2988" y="1855"/>
                  </a:lnTo>
                  <a:lnTo>
                    <a:pt x="2970" y="1852"/>
                  </a:lnTo>
                  <a:lnTo>
                    <a:pt x="2951" y="1851"/>
                  </a:lnTo>
                  <a:lnTo>
                    <a:pt x="2932" y="1852"/>
                  </a:lnTo>
                  <a:lnTo>
                    <a:pt x="2915" y="1855"/>
                  </a:lnTo>
                  <a:lnTo>
                    <a:pt x="2898" y="1860"/>
                  </a:lnTo>
                  <a:lnTo>
                    <a:pt x="2880" y="1865"/>
                  </a:lnTo>
                  <a:lnTo>
                    <a:pt x="2865" y="1873"/>
                  </a:lnTo>
                  <a:lnTo>
                    <a:pt x="2850" y="1882"/>
                  </a:lnTo>
                  <a:lnTo>
                    <a:pt x="2837" y="1893"/>
                  </a:lnTo>
                  <a:lnTo>
                    <a:pt x="2824" y="1904"/>
                  </a:lnTo>
                  <a:lnTo>
                    <a:pt x="2812" y="1917"/>
                  </a:lnTo>
                  <a:lnTo>
                    <a:pt x="2801" y="1932"/>
                  </a:lnTo>
                  <a:lnTo>
                    <a:pt x="2792" y="1946"/>
                  </a:lnTo>
                  <a:lnTo>
                    <a:pt x="2785" y="1962"/>
                  </a:lnTo>
                  <a:lnTo>
                    <a:pt x="2778" y="1979"/>
                  </a:lnTo>
                  <a:lnTo>
                    <a:pt x="2774" y="1995"/>
                  </a:lnTo>
                  <a:lnTo>
                    <a:pt x="2771" y="2014"/>
                  </a:lnTo>
                  <a:lnTo>
                    <a:pt x="2771" y="2032"/>
                  </a:lnTo>
                  <a:lnTo>
                    <a:pt x="2771" y="2051"/>
                  </a:lnTo>
                  <a:lnTo>
                    <a:pt x="2774" y="2068"/>
                  </a:lnTo>
                  <a:lnTo>
                    <a:pt x="2778" y="2086"/>
                  </a:lnTo>
                  <a:lnTo>
                    <a:pt x="2785" y="2103"/>
                  </a:lnTo>
                  <a:lnTo>
                    <a:pt x="2792" y="2118"/>
                  </a:lnTo>
                  <a:lnTo>
                    <a:pt x="2801" y="2133"/>
                  </a:lnTo>
                  <a:lnTo>
                    <a:pt x="2812" y="2147"/>
                  </a:lnTo>
                  <a:lnTo>
                    <a:pt x="2824" y="2160"/>
                  </a:lnTo>
                  <a:lnTo>
                    <a:pt x="2837" y="2172"/>
                  </a:lnTo>
                  <a:lnTo>
                    <a:pt x="2850" y="2183"/>
                  </a:lnTo>
                  <a:lnTo>
                    <a:pt x="2865" y="2191"/>
                  </a:lnTo>
                  <a:lnTo>
                    <a:pt x="2880" y="2199"/>
                  </a:lnTo>
                  <a:lnTo>
                    <a:pt x="2898" y="2205"/>
                  </a:lnTo>
                  <a:lnTo>
                    <a:pt x="2915" y="2210"/>
                  </a:lnTo>
                  <a:lnTo>
                    <a:pt x="2932" y="2212"/>
                  </a:lnTo>
                  <a:lnTo>
                    <a:pt x="2951" y="2214"/>
                  </a:lnTo>
                  <a:lnTo>
                    <a:pt x="2970" y="2212"/>
                  </a:lnTo>
                  <a:lnTo>
                    <a:pt x="2988" y="2210"/>
                  </a:lnTo>
                  <a:lnTo>
                    <a:pt x="3006" y="2205"/>
                  </a:lnTo>
                  <a:lnTo>
                    <a:pt x="3022" y="2199"/>
                  </a:lnTo>
                  <a:lnTo>
                    <a:pt x="3037" y="2191"/>
                  </a:lnTo>
                  <a:lnTo>
                    <a:pt x="3053" y="2183"/>
                  </a:lnTo>
                  <a:lnTo>
                    <a:pt x="3067" y="2172"/>
                  </a:lnTo>
                  <a:lnTo>
                    <a:pt x="3080" y="2160"/>
                  </a:lnTo>
                  <a:lnTo>
                    <a:pt x="3092" y="2147"/>
                  </a:lnTo>
                  <a:lnTo>
                    <a:pt x="3101" y="2133"/>
                  </a:lnTo>
                  <a:lnTo>
                    <a:pt x="3111" y="2118"/>
                  </a:lnTo>
                  <a:lnTo>
                    <a:pt x="3119" y="2103"/>
                  </a:lnTo>
                  <a:lnTo>
                    <a:pt x="3125" y="2086"/>
                  </a:lnTo>
                  <a:lnTo>
                    <a:pt x="3128" y="2068"/>
                  </a:lnTo>
                  <a:lnTo>
                    <a:pt x="3132" y="2051"/>
                  </a:lnTo>
                  <a:lnTo>
                    <a:pt x="3133" y="2032"/>
                  </a:lnTo>
                  <a:close/>
                  <a:moveTo>
                    <a:pt x="3749" y="2032"/>
                  </a:moveTo>
                  <a:lnTo>
                    <a:pt x="3749" y="2032"/>
                  </a:lnTo>
                  <a:lnTo>
                    <a:pt x="3748" y="2014"/>
                  </a:lnTo>
                  <a:lnTo>
                    <a:pt x="3745" y="1995"/>
                  </a:lnTo>
                  <a:lnTo>
                    <a:pt x="3741" y="1979"/>
                  </a:lnTo>
                  <a:lnTo>
                    <a:pt x="3735" y="1962"/>
                  </a:lnTo>
                  <a:lnTo>
                    <a:pt x="3727" y="1946"/>
                  </a:lnTo>
                  <a:lnTo>
                    <a:pt x="3718" y="1930"/>
                  </a:lnTo>
                  <a:lnTo>
                    <a:pt x="3708" y="1917"/>
                  </a:lnTo>
                  <a:lnTo>
                    <a:pt x="3696" y="1904"/>
                  </a:lnTo>
                  <a:lnTo>
                    <a:pt x="3683" y="1893"/>
                  </a:lnTo>
                  <a:lnTo>
                    <a:pt x="3669" y="1882"/>
                  </a:lnTo>
                  <a:lnTo>
                    <a:pt x="3653" y="1873"/>
                  </a:lnTo>
                  <a:lnTo>
                    <a:pt x="3638" y="1865"/>
                  </a:lnTo>
                  <a:lnTo>
                    <a:pt x="3622" y="1860"/>
                  </a:lnTo>
                  <a:lnTo>
                    <a:pt x="3604" y="1855"/>
                  </a:lnTo>
                  <a:lnTo>
                    <a:pt x="3586" y="1852"/>
                  </a:lnTo>
                  <a:lnTo>
                    <a:pt x="3567" y="1851"/>
                  </a:lnTo>
                  <a:lnTo>
                    <a:pt x="3550" y="1852"/>
                  </a:lnTo>
                  <a:lnTo>
                    <a:pt x="3531" y="1855"/>
                  </a:lnTo>
                  <a:lnTo>
                    <a:pt x="3514" y="1860"/>
                  </a:lnTo>
                  <a:lnTo>
                    <a:pt x="3498" y="1865"/>
                  </a:lnTo>
                  <a:lnTo>
                    <a:pt x="3481" y="1873"/>
                  </a:lnTo>
                  <a:lnTo>
                    <a:pt x="3466" y="1882"/>
                  </a:lnTo>
                  <a:lnTo>
                    <a:pt x="3453" y="1893"/>
                  </a:lnTo>
                  <a:lnTo>
                    <a:pt x="3440" y="1904"/>
                  </a:lnTo>
                  <a:lnTo>
                    <a:pt x="3428" y="1917"/>
                  </a:lnTo>
                  <a:lnTo>
                    <a:pt x="3417" y="1930"/>
                  </a:lnTo>
                  <a:lnTo>
                    <a:pt x="3408" y="1946"/>
                  </a:lnTo>
                  <a:lnTo>
                    <a:pt x="3401" y="1962"/>
                  </a:lnTo>
                  <a:lnTo>
                    <a:pt x="3395" y="1979"/>
                  </a:lnTo>
                  <a:lnTo>
                    <a:pt x="3390" y="1995"/>
                  </a:lnTo>
                  <a:lnTo>
                    <a:pt x="3388" y="2014"/>
                  </a:lnTo>
                  <a:lnTo>
                    <a:pt x="3387" y="2032"/>
                  </a:lnTo>
                  <a:lnTo>
                    <a:pt x="3388" y="2051"/>
                  </a:lnTo>
                  <a:lnTo>
                    <a:pt x="3390" y="2068"/>
                  </a:lnTo>
                  <a:lnTo>
                    <a:pt x="3395" y="2086"/>
                  </a:lnTo>
                  <a:lnTo>
                    <a:pt x="3401" y="2103"/>
                  </a:lnTo>
                  <a:lnTo>
                    <a:pt x="3408" y="2118"/>
                  </a:lnTo>
                  <a:lnTo>
                    <a:pt x="3417" y="2133"/>
                  </a:lnTo>
                  <a:lnTo>
                    <a:pt x="3428" y="2147"/>
                  </a:lnTo>
                  <a:lnTo>
                    <a:pt x="3440" y="2160"/>
                  </a:lnTo>
                  <a:lnTo>
                    <a:pt x="3453" y="2172"/>
                  </a:lnTo>
                  <a:lnTo>
                    <a:pt x="3466" y="2183"/>
                  </a:lnTo>
                  <a:lnTo>
                    <a:pt x="3481" y="2191"/>
                  </a:lnTo>
                  <a:lnTo>
                    <a:pt x="3498" y="2199"/>
                  </a:lnTo>
                  <a:lnTo>
                    <a:pt x="3514" y="2205"/>
                  </a:lnTo>
                  <a:lnTo>
                    <a:pt x="3531" y="2210"/>
                  </a:lnTo>
                  <a:lnTo>
                    <a:pt x="3550" y="2212"/>
                  </a:lnTo>
                  <a:lnTo>
                    <a:pt x="3567" y="2214"/>
                  </a:lnTo>
                  <a:lnTo>
                    <a:pt x="3586" y="2212"/>
                  </a:lnTo>
                  <a:lnTo>
                    <a:pt x="3604" y="2210"/>
                  </a:lnTo>
                  <a:lnTo>
                    <a:pt x="3622" y="2205"/>
                  </a:lnTo>
                  <a:lnTo>
                    <a:pt x="3638" y="2199"/>
                  </a:lnTo>
                  <a:lnTo>
                    <a:pt x="3653" y="2191"/>
                  </a:lnTo>
                  <a:lnTo>
                    <a:pt x="3669" y="2183"/>
                  </a:lnTo>
                  <a:lnTo>
                    <a:pt x="3683" y="2172"/>
                  </a:lnTo>
                  <a:lnTo>
                    <a:pt x="3696" y="2160"/>
                  </a:lnTo>
                  <a:lnTo>
                    <a:pt x="3708" y="2147"/>
                  </a:lnTo>
                  <a:lnTo>
                    <a:pt x="3718" y="2133"/>
                  </a:lnTo>
                  <a:lnTo>
                    <a:pt x="3727" y="2118"/>
                  </a:lnTo>
                  <a:lnTo>
                    <a:pt x="3735" y="2103"/>
                  </a:lnTo>
                  <a:lnTo>
                    <a:pt x="3741" y="2086"/>
                  </a:lnTo>
                  <a:lnTo>
                    <a:pt x="3745" y="2068"/>
                  </a:lnTo>
                  <a:lnTo>
                    <a:pt x="3748" y="2051"/>
                  </a:lnTo>
                  <a:lnTo>
                    <a:pt x="3749" y="2032"/>
                  </a:lnTo>
                  <a:close/>
                  <a:moveTo>
                    <a:pt x="4365" y="2032"/>
                  </a:moveTo>
                  <a:lnTo>
                    <a:pt x="4365" y="2032"/>
                  </a:lnTo>
                  <a:lnTo>
                    <a:pt x="4364" y="2014"/>
                  </a:lnTo>
                  <a:lnTo>
                    <a:pt x="4361" y="1995"/>
                  </a:lnTo>
                  <a:lnTo>
                    <a:pt x="4357" y="1979"/>
                  </a:lnTo>
                  <a:lnTo>
                    <a:pt x="4351" y="1962"/>
                  </a:lnTo>
                  <a:lnTo>
                    <a:pt x="4343" y="1946"/>
                  </a:lnTo>
                  <a:lnTo>
                    <a:pt x="4334" y="1932"/>
                  </a:lnTo>
                  <a:lnTo>
                    <a:pt x="4324" y="1917"/>
                  </a:lnTo>
                  <a:lnTo>
                    <a:pt x="4312" y="1904"/>
                  </a:lnTo>
                  <a:lnTo>
                    <a:pt x="4299" y="1893"/>
                  </a:lnTo>
                  <a:lnTo>
                    <a:pt x="4285" y="1882"/>
                  </a:lnTo>
                  <a:lnTo>
                    <a:pt x="4271" y="1873"/>
                  </a:lnTo>
                  <a:lnTo>
                    <a:pt x="4254" y="1865"/>
                  </a:lnTo>
                  <a:lnTo>
                    <a:pt x="4238" y="1860"/>
                  </a:lnTo>
                  <a:lnTo>
                    <a:pt x="4220" y="1855"/>
                  </a:lnTo>
                  <a:lnTo>
                    <a:pt x="4202" y="1852"/>
                  </a:lnTo>
                  <a:lnTo>
                    <a:pt x="4183" y="1851"/>
                  </a:lnTo>
                  <a:lnTo>
                    <a:pt x="4166" y="1852"/>
                  </a:lnTo>
                  <a:lnTo>
                    <a:pt x="4148" y="1855"/>
                  </a:lnTo>
                  <a:lnTo>
                    <a:pt x="4130" y="1860"/>
                  </a:lnTo>
                  <a:lnTo>
                    <a:pt x="4114" y="1865"/>
                  </a:lnTo>
                  <a:lnTo>
                    <a:pt x="4097" y="1873"/>
                  </a:lnTo>
                  <a:lnTo>
                    <a:pt x="4083" y="1882"/>
                  </a:lnTo>
                  <a:lnTo>
                    <a:pt x="4069" y="1893"/>
                  </a:lnTo>
                  <a:lnTo>
                    <a:pt x="4056" y="1904"/>
                  </a:lnTo>
                  <a:lnTo>
                    <a:pt x="4044" y="1917"/>
                  </a:lnTo>
                  <a:lnTo>
                    <a:pt x="4033" y="1932"/>
                  </a:lnTo>
                  <a:lnTo>
                    <a:pt x="4024" y="1946"/>
                  </a:lnTo>
                  <a:lnTo>
                    <a:pt x="4017" y="1962"/>
                  </a:lnTo>
                  <a:lnTo>
                    <a:pt x="4011" y="1979"/>
                  </a:lnTo>
                  <a:lnTo>
                    <a:pt x="4006" y="1995"/>
                  </a:lnTo>
                  <a:lnTo>
                    <a:pt x="4004" y="2014"/>
                  </a:lnTo>
                  <a:lnTo>
                    <a:pt x="4003" y="2032"/>
                  </a:lnTo>
                  <a:lnTo>
                    <a:pt x="4004" y="2051"/>
                  </a:lnTo>
                  <a:lnTo>
                    <a:pt x="4006" y="2068"/>
                  </a:lnTo>
                  <a:lnTo>
                    <a:pt x="4011" y="2086"/>
                  </a:lnTo>
                  <a:lnTo>
                    <a:pt x="4017" y="2103"/>
                  </a:lnTo>
                  <a:lnTo>
                    <a:pt x="4024" y="2118"/>
                  </a:lnTo>
                  <a:lnTo>
                    <a:pt x="4033" y="2133"/>
                  </a:lnTo>
                  <a:lnTo>
                    <a:pt x="4044" y="2147"/>
                  </a:lnTo>
                  <a:lnTo>
                    <a:pt x="4056" y="2160"/>
                  </a:lnTo>
                  <a:lnTo>
                    <a:pt x="4069" y="2172"/>
                  </a:lnTo>
                  <a:lnTo>
                    <a:pt x="4083" y="2183"/>
                  </a:lnTo>
                  <a:lnTo>
                    <a:pt x="4097" y="2191"/>
                  </a:lnTo>
                  <a:lnTo>
                    <a:pt x="4114" y="2199"/>
                  </a:lnTo>
                  <a:lnTo>
                    <a:pt x="4130" y="2205"/>
                  </a:lnTo>
                  <a:lnTo>
                    <a:pt x="4148" y="2210"/>
                  </a:lnTo>
                  <a:lnTo>
                    <a:pt x="4166" y="2212"/>
                  </a:lnTo>
                  <a:lnTo>
                    <a:pt x="4183" y="2214"/>
                  </a:lnTo>
                  <a:lnTo>
                    <a:pt x="4202" y="2212"/>
                  </a:lnTo>
                  <a:lnTo>
                    <a:pt x="4220" y="2210"/>
                  </a:lnTo>
                  <a:lnTo>
                    <a:pt x="4238" y="2205"/>
                  </a:lnTo>
                  <a:lnTo>
                    <a:pt x="4254" y="2199"/>
                  </a:lnTo>
                  <a:lnTo>
                    <a:pt x="4271" y="2191"/>
                  </a:lnTo>
                  <a:lnTo>
                    <a:pt x="4285" y="2183"/>
                  </a:lnTo>
                  <a:lnTo>
                    <a:pt x="4299" y="2172"/>
                  </a:lnTo>
                  <a:lnTo>
                    <a:pt x="4312" y="2160"/>
                  </a:lnTo>
                  <a:lnTo>
                    <a:pt x="4324" y="2147"/>
                  </a:lnTo>
                  <a:lnTo>
                    <a:pt x="4334" y="2133"/>
                  </a:lnTo>
                  <a:lnTo>
                    <a:pt x="4343" y="2118"/>
                  </a:lnTo>
                  <a:lnTo>
                    <a:pt x="4351" y="2103"/>
                  </a:lnTo>
                  <a:lnTo>
                    <a:pt x="4357" y="2086"/>
                  </a:lnTo>
                  <a:lnTo>
                    <a:pt x="4361" y="2068"/>
                  </a:lnTo>
                  <a:lnTo>
                    <a:pt x="4364" y="2051"/>
                  </a:lnTo>
                  <a:lnTo>
                    <a:pt x="4365" y="2032"/>
                  </a:lnTo>
                  <a:close/>
                  <a:moveTo>
                    <a:pt x="4981" y="2032"/>
                  </a:moveTo>
                  <a:lnTo>
                    <a:pt x="4981" y="2032"/>
                  </a:lnTo>
                  <a:lnTo>
                    <a:pt x="4980" y="2014"/>
                  </a:lnTo>
                  <a:lnTo>
                    <a:pt x="4977" y="1995"/>
                  </a:lnTo>
                  <a:lnTo>
                    <a:pt x="4973" y="1979"/>
                  </a:lnTo>
                  <a:lnTo>
                    <a:pt x="4967" y="1962"/>
                  </a:lnTo>
                  <a:lnTo>
                    <a:pt x="4960" y="1946"/>
                  </a:lnTo>
                  <a:lnTo>
                    <a:pt x="4950" y="1930"/>
                  </a:lnTo>
                  <a:lnTo>
                    <a:pt x="4940" y="1917"/>
                  </a:lnTo>
                  <a:lnTo>
                    <a:pt x="4928" y="1904"/>
                  </a:lnTo>
                  <a:lnTo>
                    <a:pt x="4915" y="1893"/>
                  </a:lnTo>
                  <a:lnTo>
                    <a:pt x="4901" y="1882"/>
                  </a:lnTo>
                  <a:lnTo>
                    <a:pt x="4887" y="1873"/>
                  </a:lnTo>
                  <a:lnTo>
                    <a:pt x="4870" y="1865"/>
                  </a:lnTo>
                  <a:lnTo>
                    <a:pt x="4854" y="1860"/>
                  </a:lnTo>
                  <a:lnTo>
                    <a:pt x="4837" y="1855"/>
                  </a:lnTo>
                  <a:lnTo>
                    <a:pt x="4818" y="1852"/>
                  </a:lnTo>
                  <a:lnTo>
                    <a:pt x="4800" y="1851"/>
                  </a:lnTo>
                  <a:lnTo>
                    <a:pt x="4782" y="1852"/>
                  </a:lnTo>
                  <a:lnTo>
                    <a:pt x="4764" y="1855"/>
                  </a:lnTo>
                  <a:lnTo>
                    <a:pt x="4746" y="1860"/>
                  </a:lnTo>
                  <a:lnTo>
                    <a:pt x="4730" y="1865"/>
                  </a:lnTo>
                  <a:lnTo>
                    <a:pt x="4713" y="1873"/>
                  </a:lnTo>
                  <a:lnTo>
                    <a:pt x="4699" y="1882"/>
                  </a:lnTo>
                  <a:lnTo>
                    <a:pt x="4685" y="1893"/>
                  </a:lnTo>
                  <a:lnTo>
                    <a:pt x="4672" y="1904"/>
                  </a:lnTo>
                  <a:lnTo>
                    <a:pt x="4660" y="1917"/>
                  </a:lnTo>
                  <a:lnTo>
                    <a:pt x="4649" y="1930"/>
                  </a:lnTo>
                  <a:lnTo>
                    <a:pt x="4641" y="1946"/>
                  </a:lnTo>
                  <a:lnTo>
                    <a:pt x="4633" y="1962"/>
                  </a:lnTo>
                  <a:lnTo>
                    <a:pt x="4627" y="1979"/>
                  </a:lnTo>
                  <a:lnTo>
                    <a:pt x="4622" y="1995"/>
                  </a:lnTo>
                  <a:lnTo>
                    <a:pt x="4620" y="2014"/>
                  </a:lnTo>
                  <a:lnTo>
                    <a:pt x="4619" y="2032"/>
                  </a:lnTo>
                  <a:lnTo>
                    <a:pt x="4620" y="2051"/>
                  </a:lnTo>
                  <a:lnTo>
                    <a:pt x="4622" y="2068"/>
                  </a:lnTo>
                  <a:lnTo>
                    <a:pt x="4627" y="2086"/>
                  </a:lnTo>
                  <a:lnTo>
                    <a:pt x="4633" y="2103"/>
                  </a:lnTo>
                  <a:lnTo>
                    <a:pt x="4641" y="2118"/>
                  </a:lnTo>
                  <a:lnTo>
                    <a:pt x="4649" y="2133"/>
                  </a:lnTo>
                  <a:lnTo>
                    <a:pt x="4660" y="2147"/>
                  </a:lnTo>
                  <a:lnTo>
                    <a:pt x="4672" y="2160"/>
                  </a:lnTo>
                  <a:lnTo>
                    <a:pt x="4685" y="2172"/>
                  </a:lnTo>
                  <a:lnTo>
                    <a:pt x="4699" y="2183"/>
                  </a:lnTo>
                  <a:lnTo>
                    <a:pt x="4713" y="2191"/>
                  </a:lnTo>
                  <a:lnTo>
                    <a:pt x="4730" y="2199"/>
                  </a:lnTo>
                  <a:lnTo>
                    <a:pt x="4746" y="2205"/>
                  </a:lnTo>
                  <a:lnTo>
                    <a:pt x="4764" y="2210"/>
                  </a:lnTo>
                  <a:lnTo>
                    <a:pt x="4782" y="2212"/>
                  </a:lnTo>
                  <a:lnTo>
                    <a:pt x="4800" y="2214"/>
                  </a:lnTo>
                  <a:lnTo>
                    <a:pt x="4818" y="2212"/>
                  </a:lnTo>
                  <a:lnTo>
                    <a:pt x="4837" y="2210"/>
                  </a:lnTo>
                  <a:lnTo>
                    <a:pt x="4854" y="2205"/>
                  </a:lnTo>
                  <a:lnTo>
                    <a:pt x="4870" y="2199"/>
                  </a:lnTo>
                  <a:lnTo>
                    <a:pt x="4887" y="2191"/>
                  </a:lnTo>
                  <a:lnTo>
                    <a:pt x="4901" y="2183"/>
                  </a:lnTo>
                  <a:lnTo>
                    <a:pt x="4915" y="2172"/>
                  </a:lnTo>
                  <a:lnTo>
                    <a:pt x="4928" y="2160"/>
                  </a:lnTo>
                  <a:lnTo>
                    <a:pt x="4940" y="2147"/>
                  </a:lnTo>
                  <a:lnTo>
                    <a:pt x="4950" y="2133"/>
                  </a:lnTo>
                  <a:lnTo>
                    <a:pt x="4960" y="2118"/>
                  </a:lnTo>
                  <a:lnTo>
                    <a:pt x="4967" y="2103"/>
                  </a:lnTo>
                  <a:lnTo>
                    <a:pt x="4973" y="2086"/>
                  </a:lnTo>
                  <a:lnTo>
                    <a:pt x="4977" y="2068"/>
                  </a:lnTo>
                  <a:lnTo>
                    <a:pt x="4980" y="2051"/>
                  </a:lnTo>
                  <a:lnTo>
                    <a:pt x="4981" y="2032"/>
                  </a:lnTo>
                  <a:close/>
                  <a:moveTo>
                    <a:pt x="5597" y="2032"/>
                  </a:moveTo>
                  <a:lnTo>
                    <a:pt x="5597" y="2032"/>
                  </a:lnTo>
                  <a:lnTo>
                    <a:pt x="5596" y="2014"/>
                  </a:lnTo>
                  <a:lnTo>
                    <a:pt x="5593" y="1995"/>
                  </a:lnTo>
                  <a:lnTo>
                    <a:pt x="5589" y="1979"/>
                  </a:lnTo>
                  <a:lnTo>
                    <a:pt x="5583" y="1962"/>
                  </a:lnTo>
                  <a:lnTo>
                    <a:pt x="5576" y="1946"/>
                  </a:lnTo>
                  <a:lnTo>
                    <a:pt x="5566" y="1930"/>
                  </a:lnTo>
                  <a:lnTo>
                    <a:pt x="5556" y="1917"/>
                  </a:lnTo>
                  <a:lnTo>
                    <a:pt x="5544" y="1904"/>
                  </a:lnTo>
                  <a:lnTo>
                    <a:pt x="5531" y="1893"/>
                  </a:lnTo>
                  <a:lnTo>
                    <a:pt x="5518" y="1882"/>
                  </a:lnTo>
                  <a:lnTo>
                    <a:pt x="5503" y="1873"/>
                  </a:lnTo>
                  <a:lnTo>
                    <a:pt x="5487" y="1865"/>
                  </a:lnTo>
                  <a:lnTo>
                    <a:pt x="5470" y="1860"/>
                  </a:lnTo>
                  <a:lnTo>
                    <a:pt x="5453" y="1855"/>
                  </a:lnTo>
                  <a:lnTo>
                    <a:pt x="5434" y="1852"/>
                  </a:lnTo>
                  <a:lnTo>
                    <a:pt x="5416" y="1851"/>
                  </a:lnTo>
                  <a:lnTo>
                    <a:pt x="5398" y="1852"/>
                  </a:lnTo>
                  <a:lnTo>
                    <a:pt x="5380" y="1855"/>
                  </a:lnTo>
                  <a:lnTo>
                    <a:pt x="5362" y="1860"/>
                  </a:lnTo>
                  <a:lnTo>
                    <a:pt x="5346" y="1865"/>
                  </a:lnTo>
                  <a:lnTo>
                    <a:pt x="5330" y="1873"/>
                  </a:lnTo>
                  <a:lnTo>
                    <a:pt x="5315" y="1882"/>
                  </a:lnTo>
                  <a:lnTo>
                    <a:pt x="5301" y="1893"/>
                  </a:lnTo>
                  <a:lnTo>
                    <a:pt x="5288" y="1904"/>
                  </a:lnTo>
                  <a:lnTo>
                    <a:pt x="5276" y="1917"/>
                  </a:lnTo>
                  <a:lnTo>
                    <a:pt x="5267" y="1930"/>
                  </a:lnTo>
                  <a:lnTo>
                    <a:pt x="5257" y="1946"/>
                  </a:lnTo>
                  <a:lnTo>
                    <a:pt x="5249" y="1962"/>
                  </a:lnTo>
                  <a:lnTo>
                    <a:pt x="5243" y="1979"/>
                  </a:lnTo>
                  <a:lnTo>
                    <a:pt x="5238" y="1995"/>
                  </a:lnTo>
                  <a:lnTo>
                    <a:pt x="5236" y="2014"/>
                  </a:lnTo>
                  <a:lnTo>
                    <a:pt x="5235" y="2032"/>
                  </a:lnTo>
                  <a:lnTo>
                    <a:pt x="5236" y="2051"/>
                  </a:lnTo>
                  <a:lnTo>
                    <a:pt x="5238" y="2068"/>
                  </a:lnTo>
                  <a:lnTo>
                    <a:pt x="5243" y="2086"/>
                  </a:lnTo>
                  <a:lnTo>
                    <a:pt x="5249" y="2103"/>
                  </a:lnTo>
                  <a:lnTo>
                    <a:pt x="5257" y="2118"/>
                  </a:lnTo>
                  <a:lnTo>
                    <a:pt x="5267" y="2133"/>
                  </a:lnTo>
                  <a:lnTo>
                    <a:pt x="5276" y="2147"/>
                  </a:lnTo>
                  <a:lnTo>
                    <a:pt x="5288" y="2160"/>
                  </a:lnTo>
                  <a:lnTo>
                    <a:pt x="5301" y="2172"/>
                  </a:lnTo>
                  <a:lnTo>
                    <a:pt x="5315" y="2183"/>
                  </a:lnTo>
                  <a:lnTo>
                    <a:pt x="5330" y="2191"/>
                  </a:lnTo>
                  <a:lnTo>
                    <a:pt x="5346" y="2199"/>
                  </a:lnTo>
                  <a:lnTo>
                    <a:pt x="5362" y="2205"/>
                  </a:lnTo>
                  <a:lnTo>
                    <a:pt x="5380" y="2210"/>
                  </a:lnTo>
                  <a:lnTo>
                    <a:pt x="5398" y="2212"/>
                  </a:lnTo>
                  <a:lnTo>
                    <a:pt x="5416" y="2214"/>
                  </a:lnTo>
                  <a:lnTo>
                    <a:pt x="5434" y="2212"/>
                  </a:lnTo>
                  <a:lnTo>
                    <a:pt x="5453" y="2210"/>
                  </a:lnTo>
                  <a:lnTo>
                    <a:pt x="5470" y="2205"/>
                  </a:lnTo>
                  <a:lnTo>
                    <a:pt x="5487" y="2199"/>
                  </a:lnTo>
                  <a:lnTo>
                    <a:pt x="5503" y="2191"/>
                  </a:lnTo>
                  <a:lnTo>
                    <a:pt x="5518" y="2183"/>
                  </a:lnTo>
                  <a:lnTo>
                    <a:pt x="5531" y="2172"/>
                  </a:lnTo>
                  <a:lnTo>
                    <a:pt x="5544" y="2160"/>
                  </a:lnTo>
                  <a:lnTo>
                    <a:pt x="5556" y="2147"/>
                  </a:lnTo>
                  <a:lnTo>
                    <a:pt x="5566" y="2133"/>
                  </a:lnTo>
                  <a:lnTo>
                    <a:pt x="5576" y="2118"/>
                  </a:lnTo>
                  <a:lnTo>
                    <a:pt x="5583" y="2103"/>
                  </a:lnTo>
                  <a:lnTo>
                    <a:pt x="5589" y="2086"/>
                  </a:lnTo>
                  <a:lnTo>
                    <a:pt x="5593" y="2068"/>
                  </a:lnTo>
                  <a:lnTo>
                    <a:pt x="5596" y="2051"/>
                  </a:lnTo>
                  <a:lnTo>
                    <a:pt x="5597" y="2032"/>
                  </a:lnTo>
                  <a:close/>
                  <a:moveTo>
                    <a:pt x="7255" y="2052"/>
                  </a:moveTo>
                  <a:lnTo>
                    <a:pt x="7255" y="2052"/>
                  </a:lnTo>
                  <a:lnTo>
                    <a:pt x="7222" y="2031"/>
                  </a:lnTo>
                  <a:lnTo>
                    <a:pt x="7187" y="2011"/>
                  </a:lnTo>
                  <a:lnTo>
                    <a:pt x="7149" y="1991"/>
                  </a:lnTo>
                  <a:lnTo>
                    <a:pt x="7110" y="1969"/>
                  </a:lnTo>
                  <a:lnTo>
                    <a:pt x="7069" y="1949"/>
                  </a:lnTo>
                  <a:lnTo>
                    <a:pt x="7025" y="1928"/>
                  </a:lnTo>
                  <a:lnTo>
                    <a:pt x="6979" y="1907"/>
                  </a:lnTo>
                  <a:lnTo>
                    <a:pt x="6932" y="1885"/>
                  </a:lnTo>
                  <a:lnTo>
                    <a:pt x="6901" y="1898"/>
                  </a:lnTo>
                  <a:lnTo>
                    <a:pt x="6867" y="1910"/>
                  </a:lnTo>
                  <a:lnTo>
                    <a:pt x="6830" y="1920"/>
                  </a:lnTo>
                  <a:lnTo>
                    <a:pt x="6789" y="1928"/>
                  </a:lnTo>
                  <a:lnTo>
                    <a:pt x="6745" y="1935"/>
                  </a:lnTo>
                  <a:lnTo>
                    <a:pt x="6698" y="1940"/>
                  </a:lnTo>
                  <a:lnTo>
                    <a:pt x="6647" y="1943"/>
                  </a:lnTo>
                  <a:lnTo>
                    <a:pt x="6594" y="1944"/>
                  </a:lnTo>
                  <a:lnTo>
                    <a:pt x="6578" y="1946"/>
                  </a:lnTo>
                  <a:lnTo>
                    <a:pt x="6561" y="1948"/>
                  </a:lnTo>
                  <a:lnTo>
                    <a:pt x="6546" y="1952"/>
                  </a:lnTo>
                  <a:lnTo>
                    <a:pt x="6532" y="1956"/>
                  </a:lnTo>
                  <a:lnTo>
                    <a:pt x="6520" y="1962"/>
                  </a:lnTo>
                  <a:lnTo>
                    <a:pt x="6507" y="1970"/>
                  </a:lnTo>
                  <a:lnTo>
                    <a:pt x="6496" y="1979"/>
                  </a:lnTo>
                  <a:lnTo>
                    <a:pt x="6487" y="1988"/>
                  </a:lnTo>
                  <a:lnTo>
                    <a:pt x="6479" y="1998"/>
                  </a:lnTo>
                  <a:lnTo>
                    <a:pt x="6470" y="2009"/>
                  </a:lnTo>
                  <a:lnTo>
                    <a:pt x="6464" y="2020"/>
                  </a:lnTo>
                  <a:lnTo>
                    <a:pt x="6460" y="2033"/>
                  </a:lnTo>
                  <a:lnTo>
                    <a:pt x="6455" y="2045"/>
                  </a:lnTo>
                  <a:lnTo>
                    <a:pt x="6453" y="2058"/>
                  </a:lnTo>
                  <a:lnTo>
                    <a:pt x="6451" y="2071"/>
                  </a:lnTo>
                  <a:lnTo>
                    <a:pt x="6450" y="2084"/>
                  </a:lnTo>
                  <a:lnTo>
                    <a:pt x="6451" y="2097"/>
                  </a:lnTo>
                  <a:lnTo>
                    <a:pt x="6453" y="2110"/>
                  </a:lnTo>
                  <a:lnTo>
                    <a:pt x="6456" y="2123"/>
                  </a:lnTo>
                  <a:lnTo>
                    <a:pt x="6461" y="2136"/>
                  </a:lnTo>
                  <a:lnTo>
                    <a:pt x="6467" y="2147"/>
                  </a:lnTo>
                  <a:lnTo>
                    <a:pt x="6474" y="2159"/>
                  </a:lnTo>
                  <a:lnTo>
                    <a:pt x="6482" y="2171"/>
                  </a:lnTo>
                  <a:lnTo>
                    <a:pt x="6492" y="2182"/>
                  </a:lnTo>
                  <a:lnTo>
                    <a:pt x="6502" y="2191"/>
                  </a:lnTo>
                  <a:lnTo>
                    <a:pt x="6514" y="2199"/>
                  </a:lnTo>
                  <a:lnTo>
                    <a:pt x="6527" y="2208"/>
                  </a:lnTo>
                  <a:lnTo>
                    <a:pt x="6542" y="2215"/>
                  </a:lnTo>
                  <a:lnTo>
                    <a:pt x="6558" y="2221"/>
                  </a:lnTo>
                  <a:lnTo>
                    <a:pt x="6575" y="2224"/>
                  </a:lnTo>
                  <a:lnTo>
                    <a:pt x="6594" y="2228"/>
                  </a:lnTo>
                  <a:lnTo>
                    <a:pt x="6614" y="2229"/>
                  </a:lnTo>
                  <a:lnTo>
                    <a:pt x="6664" y="2229"/>
                  </a:lnTo>
                  <a:lnTo>
                    <a:pt x="6712" y="2228"/>
                  </a:lnTo>
                  <a:lnTo>
                    <a:pt x="6761" y="2224"/>
                  </a:lnTo>
                  <a:lnTo>
                    <a:pt x="6809" y="2218"/>
                  </a:lnTo>
                  <a:lnTo>
                    <a:pt x="6857" y="2211"/>
                  </a:lnTo>
                  <a:lnTo>
                    <a:pt x="6903" y="2202"/>
                  </a:lnTo>
                  <a:lnTo>
                    <a:pt x="6949" y="2191"/>
                  </a:lnTo>
                  <a:lnTo>
                    <a:pt x="6993" y="2180"/>
                  </a:lnTo>
                  <a:lnTo>
                    <a:pt x="7036" y="2168"/>
                  </a:lnTo>
                  <a:lnTo>
                    <a:pt x="7074" y="2153"/>
                  </a:lnTo>
                  <a:lnTo>
                    <a:pt x="7112" y="2138"/>
                  </a:lnTo>
                  <a:lnTo>
                    <a:pt x="7148" y="2121"/>
                  </a:lnTo>
                  <a:lnTo>
                    <a:pt x="7180" y="2105"/>
                  </a:lnTo>
                  <a:lnTo>
                    <a:pt x="7208" y="2087"/>
                  </a:lnTo>
                  <a:lnTo>
                    <a:pt x="7234" y="2070"/>
                  </a:lnTo>
                  <a:lnTo>
                    <a:pt x="7255" y="20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3403600" y="2590800"/>
            <a:ext cx="0" cy="32004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867400" y="2590800"/>
            <a:ext cx="0" cy="32004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8318500" y="2590800"/>
            <a:ext cx="0" cy="32004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1555562" y="3818679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18" name="矩形 17"/>
          <p:cNvSpPr/>
          <p:nvPr/>
        </p:nvSpPr>
        <p:spPr>
          <a:xfrm>
            <a:off x="3846172" y="3818679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19" name="矩形 18"/>
          <p:cNvSpPr/>
          <p:nvPr/>
        </p:nvSpPr>
        <p:spPr>
          <a:xfrm>
            <a:off x="6334125" y="3818679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20" name="矩形 19"/>
          <p:cNvSpPr/>
          <p:nvPr/>
        </p:nvSpPr>
        <p:spPr>
          <a:xfrm>
            <a:off x="8765800" y="3818679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</p:spTree>
    <p:extLst>
      <p:ext uri="{BB962C8B-B14F-4D97-AF65-F5344CB8AC3E}">
        <p14:creationId xmlns:p14="http://schemas.microsoft.com/office/powerpoint/2010/main" val="190368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311400" y="1701800"/>
            <a:ext cx="561975" cy="2082800"/>
            <a:chOff x="4686300" y="2413000"/>
            <a:chExt cx="561975" cy="2082800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4686300" y="2413000"/>
              <a:ext cx="561975" cy="142875"/>
            </a:xfrm>
            <a:custGeom>
              <a:avLst/>
              <a:gdLst>
                <a:gd name="T0" fmla="*/ 78 w 87"/>
                <a:gd name="T1" fmla="*/ 11 h 22"/>
                <a:gd name="T2" fmla="*/ 61 w 87"/>
                <a:gd name="T3" fmla="*/ 11 h 22"/>
                <a:gd name="T4" fmla="*/ 61 w 87"/>
                <a:gd name="T5" fmla="*/ 10 h 22"/>
                <a:gd name="T6" fmla="*/ 61 w 87"/>
                <a:gd name="T7" fmla="*/ 7 h 22"/>
                <a:gd name="T8" fmla="*/ 54 w 87"/>
                <a:gd name="T9" fmla="*/ 0 h 22"/>
                <a:gd name="T10" fmla="*/ 33 w 87"/>
                <a:gd name="T11" fmla="*/ 0 h 22"/>
                <a:gd name="T12" fmla="*/ 25 w 87"/>
                <a:gd name="T13" fmla="*/ 7 h 22"/>
                <a:gd name="T14" fmla="*/ 25 w 87"/>
                <a:gd name="T15" fmla="*/ 10 h 22"/>
                <a:gd name="T16" fmla="*/ 25 w 87"/>
                <a:gd name="T17" fmla="*/ 11 h 22"/>
                <a:gd name="T18" fmla="*/ 8 w 87"/>
                <a:gd name="T19" fmla="*/ 11 h 22"/>
                <a:gd name="T20" fmla="*/ 0 w 87"/>
                <a:gd name="T21" fmla="*/ 19 h 22"/>
                <a:gd name="T22" fmla="*/ 0 w 87"/>
                <a:gd name="T23" fmla="*/ 22 h 22"/>
                <a:gd name="T24" fmla="*/ 87 w 87"/>
                <a:gd name="T25" fmla="*/ 22 h 22"/>
                <a:gd name="T26" fmla="*/ 87 w 87"/>
                <a:gd name="T27" fmla="*/ 19 h 22"/>
                <a:gd name="T28" fmla="*/ 78 w 87"/>
                <a:gd name="T2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22">
                  <a:moveTo>
                    <a:pt x="78" y="11"/>
                  </a:move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3"/>
                    <a:pt x="58" y="0"/>
                    <a:pt x="5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0"/>
                    <a:pt x="25" y="3"/>
                    <a:pt x="25" y="7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4" y="11"/>
                    <a:pt x="0" y="15"/>
                    <a:pt x="0" y="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7" y="15"/>
                    <a:pt x="83" y="11"/>
                    <a:pt x="78" y="11"/>
                  </a:cubicBez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4686300" y="2608263"/>
              <a:ext cx="561975" cy="1519237"/>
            </a:xfrm>
            <a:custGeom>
              <a:avLst/>
              <a:gdLst>
                <a:gd name="T0" fmla="*/ 0 w 87"/>
                <a:gd name="T1" fmla="*/ 227 h 235"/>
                <a:gd name="T2" fmla="*/ 8 w 87"/>
                <a:gd name="T3" fmla="*/ 235 h 235"/>
                <a:gd name="T4" fmla="*/ 78 w 87"/>
                <a:gd name="T5" fmla="*/ 235 h 235"/>
                <a:gd name="T6" fmla="*/ 87 w 87"/>
                <a:gd name="T7" fmla="*/ 227 h 235"/>
                <a:gd name="T8" fmla="*/ 87 w 87"/>
                <a:gd name="T9" fmla="*/ 0 h 235"/>
                <a:gd name="T10" fmla="*/ 0 w 87"/>
                <a:gd name="T11" fmla="*/ 0 h 235"/>
                <a:gd name="T12" fmla="*/ 0 w 87"/>
                <a:gd name="T13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35">
                  <a:moveTo>
                    <a:pt x="0" y="227"/>
                  </a:moveTo>
                  <a:cubicBezTo>
                    <a:pt x="0" y="231"/>
                    <a:pt x="4" y="235"/>
                    <a:pt x="8" y="235"/>
                  </a:cubicBezTo>
                  <a:cubicBezTo>
                    <a:pt x="78" y="235"/>
                    <a:pt x="78" y="235"/>
                    <a:pt x="78" y="235"/>
                  </a:cubicBezTo>
                  <a:cubicBezTo>
                    <a:pt x="83" y="235"/>
                    <a:pt x="87" y="231"/>
                    <a:pt x="87" y="227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7"/>
                  </a:ln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4725988" y="2652713"/>
              <a:ext cx="476250" cy="142875"/>
            </a:xfrm>
            <a:custGeom>
              <a:avLst/>
              <a:gdLst>
                <a:gd name="T0" fmla="*/ 0 w 74"/>
                <a:gd name="T1" fmla="*/ 8 h 22"/>
                <a:gd name="T2" fmla="*/ 8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7 w 74"/>
                <a:gd name="T11" fmla="*/ 22 h 22"/>
                <a:gd name="T12" fmla="*/ 8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9"/>
                    <a:pt x="71" y="22"/>
                    <a:pt x="6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4725988" y="2840038"/>
              <a:ext cx="476250" cy="136525"/>
            </a:xfrm>
            <a:custGeom>
              <a:avLst/>
              <a:gdLst>
                <a:gd name="T0" fmla="*/ 0 w 74"/>
                <a:gd name="T1" fmla="*/ 7 h 21"/>
                <a:gd name="T2" fmla="*/ 8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8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auto">
            <a:xfrm>
              <a:off x="4725988" y="3021013"/>
              <a:ext cx="476250" cy="142875"/>
            </a:xfrm>
            <a:custGeom>
              <a:avLst/>
              <a:gdLst>
                <a:gd name="T0" fmla="*/ 0 w 74"/>
                <a:gd name="T1" fmla="*/ 8 h 22"/>
                <a:gd name="T2" fmla="*/ 8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7 w 74"/>
                <a:gd name="T11" fmla="*/ 22 h 22"/>
                <a:gd name="T12" fmla="*/ 8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8"/>
                    <a:pt x="71" y="22"/>
                    <a:pt x="6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18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4725988" y="3208338"/>
              <a:ext cx="476250" cy="136525"/>
            </a:xfrm>
            <a:custGeom>
              <a:avLst/>
              <a:gdLst>
                <a:gd name="T0" fmla="*/ 0 w 74"/>
                <a:gd name="T1" fmla="*/ 7 h 21"/>
                <a:gd name="T2" fmla="*/ 8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8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2"/>
            <p:cNvSpPr>
              <a:spLocks/>
            </p:cNvSpPr>
            <p:nvPr/>
          </p:nvSpPr>
          <p:spPr bwMode="auto">
            <a:xfrm>
              <a:off x="4725988" y="3382963"/>
              <a:ext cx="476250" cy="142875"/>
            </a:xfrm>
            <a:custGeom>
              <a:avLst/>
              <a:gdLst>
                <a:gd name="T0" fmla="*/ 0 w 74"/>
                <a:gd name="T1" fmla="*/ 8 h 22"/>
                <a:gd name="T2" fmla="*/ 8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7 w 74"/>
                <a:gd name="T11" fmla="*/ 22 h 22"/>
                <a:gd name="T12" fmla="*/ 8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9"/>
                    <a:pt x="71" y="22"/>
                    <a:pt x="6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4725988" y="3571875"/>
              <a:ext cx="476250" cy="134937"/>
            </a:xfrm>
            <a:custGeom>
              <a:avLst/>
              <a:gdLst>
                <a:gd name="T0" fmla="*/ 0 w 74"/>
                <a:gd name="T1" fmla="*/ 7 h 21"/>
                <a:gd name="T2" fmla="*/ 8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8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4725988" y="3752850"/>
              <a:ext cx="476250" cy="141287"/>
            </a:xfrm>
            <a:custGeom>
              <a:avLst/>
              <a:gdLst>
                <a:gd name="T0" fmla="*/ 0 w 74"/>
                <a:gd name="T1" fmla="*/ 8 h 22"/>
                <a:gd name="T2" fmla="*/ 8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4 h 22"/>
                <a:gd name="T10" fmla="*/ 67 w 74"/>
                <a:gd name="T11" fmla="*/ 22 h 22"/>
                <a:gd name="T12" fmla="*/ 8 w 74"/>
                <a:gd name="T13" fmla="*/ 22 h 22"/>
                <a:gd name="T14" fmla="*/ 0 w 74"/>
                <a:gd name="T15" fmla="*/ 14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2"/>
                    <a:pt x="6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18"/>
                    <a:pt x="0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83D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4725988" y="3940175"/>
              <a:ext cx="476250" cy="134937"/>
            </a:xfrm>
            <a:custGeom>
              <a:avLst/>
              <a:gdLst>
                <a:gd name="T0" fmla="*/ 0 w 74"/>
                <a:gd name="T1" fmla="*/ 7 h 21"/>
                <a:gd name="T2" fmla="*/ 8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8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83D2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6"/>
            <p:cNvSpPr>
              <a:spLocks/>
            </p:cNvSpPr>
            <p:nvPr/>
          </p:nvSpPr>
          <p:spPr bwMode="auto">
            <a:xfrm>
              <a:off x="4738688" y="4249738"/>
              <a:ext cx="109538" cy="239712"/>
            </a:xfrm>
            <a:custGeom>
              <a:avLst/>
              <a:gdLst>
                <a:gd name="T0" fmla="*/ 9 w 17"/>
                <a:gd name="T1" fmla="*/ 6 h 37"/>
                <a:gd name="T2" fmla="*/ 6 w 17"/>
                <a:gd name="T3" fmla="*/ 9 h 37"/>
                <a:gd name="T4" fmla="*/ 6 w 17"/>
                <a:gd name="T5" fmla="*/ 13 h 37"/>
                <a:gd name="T6" fmla="*/ 0 w 17"/>
                <a:gd name="T7" fmla="*/ 13 h 37"/>
                <a:gd name="T8" fmla="*/ 0 w 17"/>
                <a:gd name="T9" fmla="*/ 10 h 37"/>
                <a:gd name="T10" fmla="*/ 9 w 17"/>
                <a:gd name="T11" fmla="*/ 0 h 37"/>
                <a:gd name="T12" fmla="*/ 17 w 17"/>
                <a:gd name="T13" fmla="*/ 10 h 37"/>
                <a:gd name="T14" fmla="*/ 6 w 17"/>
                <a:gd name="T15" fmla="*/ 32 h 37"/>
                <a:gd name="T16" fmla="*/ 17 w 17"/>
                <a:gd name="T17" fmla="*/ 32 h 37"/>
                <a:gd name="T18" fmla="*/ 17 w 17"/>
                <a:gd name="T19" fmla="*/ 37 h 37"/>
                <a:gd name="T20" fmla="*/ 0 w 17"/>
                <a:gd name="T21" fmla="*/ 37 h 37"/>
                <a:gd name="T22" fmla="*/ 0 w 17"/>
                <a:gd name="T23" fmla="*/ 33 h 37"/>
                <a:gd name="T24" fmla="*/ 12 w 17"/>
                <a:gd name="T25" fmla="*/ 10 h 37"/>
                <a:gd name="T26" fmla="*/ 9 w 17"/>
                <a:gd name="T2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37">
                  <a:moveTo>
                    <a:pt x="9" y="6"/>
                  </a:moveTo>
                  <a:cubicBezTo>
                    <a:pt x="7" y="6"/>
                    <a:pt x="6" y="7"/>
                    <a:pt x="6" y="9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4" y="0"/>
                    <a:pt x="17" y="4"/>
                    <a:pt x="17" y="10"/>
                  </a:cubicBezTo>
                  <a:cubicBezTo>
                    <a:pt x="17" y="21"/>
                    <a:pt x="5" y="26"/>
                    <a:pt x="6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22"/>
                    <a:pt x="12" y="20"/>
                    <a:pt x="12" y="10"/>
                  </a:cubicBezTo>
                  <a:cubicBezTo>
                    <a:pt x="12" y="6"/>
                    <a:pt x="10" y="6"/>
                    <a:pt x="9" y="6"/>
                  </a:cubicBez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7"/>
            <p:cNvSpPr>
              <a:spLocks/>
            </p:cNvSpPr>
            <p:nvPr/>
          </p:nvSpPr>
          <p:spPr bwMode="auto">
            <a:xfrm>
              <a:off x="4873625" y="4256088"/>
              <a:ext cx="109538" cy="239712"/>
            </a:xfrm>
            <a:custGeom>
              <a:avLst/>
              <a:gdLst>
                <a:gd name="T0" fmla="*/ 5 w 17"/>
                <a:gd name="T1" fmla="*/ 24 h 37"/>
                <a:gd name="T2" fmla="*/ 5 w 17"/>
                <a:gd name="T3" fmla="*/ 28 h 37"/>
                <a:gd name="T4" fmla="*/ 8 w 17"/>
                <a:gd name="T5" fmla="*/ 31 h 37"/>
                <a:gd name="T6" fmla="*/ 11 w 17"/>
                <a:gd name="T7" fmla="*/ 28 h 37"/>
                <a:gd name="T8" fmla="*/ 11 w 17"/>
                <a:gd name="T9" fmla="*/ 20 h 37"/>
                <a:gd name="T10" fmla="*/ 8 w 17"/>
                <a:gd name="T11" fmla="*/ 16 h 37"/>
                <a:gd name="T12" fmla="*/ 5 w 17"/>
                <a:gd name="T13" fmla="*/ 20 h 37"/>
                <a:gd name="T14" fmla="*/ 5 w 17"/>
                <a:gd name="T15" fmla="*/ 21 h 37"/>
                <a:gd name="T16" fmla="*/ 0 w 17"/>
                <a:gd name="T17" fmla="*/ 21 h 37"/>
                <a:gd name="T18" fmla="*/ 1 w 17"/>
                <a:gd name="T19" fmla="*/ 0 h 37"/>
                <a:gd name="T20" fmla="*/ 16 w 17"/>
                <a:gd name="T21" fmla="*/ 0 h 37"/>
                <a:gd name="T22" fmla="*/ 16 w 17"/>
                <a:gd name="T23" fmla="*/ 5 h 37"/>
                <a:gd name="T24" fmla="*/ 6 w 17"/>
                <a:gd name="T25" fmla="*/ 5 h 37"/>
                <a:gd name="T26" fmla="*/ 5 w 17"/>
                <a:gd name="T27" fmla="*/ 14 h 37"/>
                <a:gd name="T28" fmla="*/ 10 w 17"/>
                <a:gd name="T29" fmla="*/ 11 h 37"/>
                <a:gd name="T30" fmla="*/ 17 w 17"/>
                <a:gd name="T31" fmla="*/ 19 h 37"/>
                <a:gd name="T32" fmla="*/ 17 w 17"/>
                <a:gd name="T33" fmla="*/ 27 h 37"/>
                <a:gd name="T34" fmla="*/ 8 w 17"/>
                <a:gd name="T35" fmla="*/ 37 h 37"/>
                <a:gd name="T36" fmla="*/ 0 w 17"/>
                <a:gd name="T37" fmla="*/ 27 h 37"/>
                <a:gd name="T38" fmla="*/ 0 w 17"/>
                <a:gd name="T39" fmla="*/ 24 h 37"/>
                <a:gd name="T40" fmla="*/ 5 w 17"/>
                <a:gd name="T4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37">
                  <a:moveTo>
                    <a:pt x="5" y="24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0"/>
                    <a:pt x="6" y="31"/>
                    <a:pt x="8" y="31"/>
                  </a:cubicBezTo>
                  <a:cubicBezTo>
                    <a:pt x="10" y="31"/>
                    <a:pt x="11" y="30"/>
                    <a:pt x="11" y="2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0" y="16"/>
                    <a:pt x="8" y="16"/>
                  </a:cubicBezTo>
                  <a:cubicBezTo>
                    <a:pt x="6" y="16"/>
                    <a:pt x="5" y="17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2"/>
                    <a:pt x="8" y="11"/>
                    <a:pt x="10" y="11"/>
                  </a:cubicBezTo>
                  <a:cubicBezTo>
                    <a:pt x="15" y="11"/>
                    <a:pt x="17" y="14"/>
                    <a:pt x="17" y="19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33"/>
                    <a:pt x="14" y="37"/>
                    <a:pt x="8" y="37"/>
                  </a:cubicBezTo>
                  <a:cubicBezTo>
                    <a:pt x="3" y="37"/>
                    <a:pt x="0" y="33"/>
                    <a:pt x="0" y="27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8"/>
            <p:cNvSpPr>
              <a:spLocks noEditPoints="1"/>
            </p:cNvSpPr>
            <p:nvPr/>
          </p:nvSpPr>
          <p:spPr bwMode="auto">
            <a:xfrm>
              <a:off x="5002213" y="4249738"/>
              <a:ext cx="187325" cy="246062"/>
            </a:xfrm>
            <a:custGeom>
              <a:avLst/>
              <a:gdLst>
                <a:gd name="T0" fmla="*/ 0 w 29"/>
                <a:gd name="T1" fmla="*/ 6 h 38"/>
                <a:gd name="T2" fmla="*/ 6 w 29"/>
                <a:gd name="T3" fmla="*/ 0 h 38"/>
                <a:gd name="T4" fmla="*/ 11 w 29"/>
                <a:gd name="T5" fmla="*/ 6 h 38"/>
                <a:gd name="T6" fmla="*/ 11 w 29"/>
                <a:gd name="T7" fmla="*/ 18 h 38"/>
                <a:gd name="T8" fmla="*/ 6 w 29"/>
                <a:gd name="T9" fmla="*/ 24 h 38"/>
                <a:gd name="T10" fmla="*/ 0 w 29"/>
                <a:gd name="T11" fmla="*/ 18 h 38"/>
                <a:gd name="T12" fmla="*/ 0 w 29"/>
                <a:gd name="T13" fmla="*/ 6 h 38"/>
                <a:gd name="T14" fmla="*/ 4 w 29"/>
                <a:gd name="T15" fmla="*/ 19 h 38"/>
                <a:gd name="T16" fmla="*/ 6 w 29"/>
                <a:gd name="T17" fmla="*/ 21 h 38"/>
                <a:gd name="T18" fmla="*/ 8 w 29"/>
                <a:gd name="T19" fmla="*/ 19 h 38"/>
                <a:gd name="T20" fmla="*/ 8 w 29"/>
                <a:gd name="T21" fmla="*/ 6 h 38"/>
                <a:gd name="T22" fmla="*/ 6 w 29"/>
                <a:gd name="T23" fmla="*/ 4 h 38"/>
                <a:gd name="T24" fmla="*/ 4 w 29"/>
                <a:gd name="T25" fmla="*/ 6 h 38"/>
                <a:gd name="T26" fmla="*/ 4 w 29"/>
                <a:gd name="T27" fmla="*/ 19 h 38"/>
                <a:gd name="T28" fmla="*/ 20 w 29"/>
                <a:gd name="T29" fmla="*/ 1 h 38"/>
                <a:gd name="T30" fmla="*/ 24 w 29"/>
                <a:gd name="T31" fmla="*/ 1 h 38"/>
                <a:gd name="T32" fmla="*/ 9 w 29"/>
                <a:gd name="T33" fmla="*/ 37 h 38"/>
                <a:gd name="T34" fmla="*/ 6 w 29"/>
                <a:gd name="T35" fmla="*/ 37 h 38"/>
                <a:gd name="T36" fmla="*/ 20 w 29"/>
                <a:gd name="T37" fmla="*/ 1 h 38"/>
                <a:gd name="T38" fmla="*/ 18 w 29"/>
                <a:gd name="T39" fmla="*/ 20 h 38"/>
                <a:gd name="T40" fmla="*/ 24 w 29"/>
                <a:gd name="T41" fmla="*/ 14 h 38"/>
                <a:gd name="T42" fmla="*/ 29 w 29"/>
                <a:gd name="T43" fmla="*/ 20 h 38"/>
                <a:gd name="T44" fmla="*/ 29 w 29"/>
                <a:gd name="T45" fmla="*/ 32 h 38"/>
                <a:gd name="T46" fmla="*/ 24 w 29"/>
                <a:gd name="T47" fmla="*/ 38 h 38"/>
                <a:gd name="T48" fmla="*/ 18 w 29"/>
                <a:gd name="T49" fmla="*/ 32 h 38"/>
                <a:gd name="T50" fmla="*/ 18 w 29"/>
                <a:gd name="T51" fmla="*/ 20 h 38"/>
                <a:gd name="T52" fmla="*/ 22 w 29"/>
                <a:gd name="T53" fmla="*/ 32 h 38"/>
                <a:gd name="T54" fmla="*/ 24 w 29"/>
                <a:gd name="T55" fmla="*/ 34 h 38"/>
                <a:gd name="T56" fmla="*/ 26 w 29"/>
                <a:gd name="T57" fmla="*/ 32 h 38"/>
                <a:gd name="T58" fmla="*/ 26 w 29"/>
                <a:gd name="T59" fmla="*/ 19 h 38"/>
                <a:gd name="T60" fmla="*/ 24 w 29"/>
                <a:gd name="T61" fmla="*/ 17 h 38"/>
                <a:gd name="T62" fmla="*/ 22 w 29"/>
                <a:gd name="T63" fmla="*/ 19 h 38"/>
                <a:gd name="T64" fmla="*/ 22 w 29"/>
                <a:gd name="T65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38">
                  <a:moveTo>
                    <a:pt x="0" y="6"/>
                  </a:move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2"/>
                    <a:pt x="9" y="24"/>
                    <a:pt x="6" y="24"/>
                  </a:cubicBezTo>
                  <a:cubicBezTo>
                    <a:pt x="2" y="24"/>
                    <a:pt x="0" y="22"/>
                    <a:pt x="0" y="18"/>
                  </a:cubicBezTo>
                  <a:lnTo>
                    <a:pt x="0" y="6"/>
                  </a:lnTo>
                  <a:close/>
                  <a:moveTo>
                    <a:pt x="4" y="19"/>
                  </a:moveTo>
                  <a:cubicBezTo>
                    <a:pt x="4" y="20"/>
                    <a:pt x="5" y="21"/>
                    <a:pt x="6" y="21"/>
                  </a:cubicBezTo>
                  <a:cubicBezTo>
                    <a:pt x="7" y="21"/>
                    <a:pt x="8" y="20"/>
                    <a:pt x="8" y="1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4" y="4"/>
                    <a:pt x="4" y="6"/>
                  </a:cubicBezTo>
                  <a:lnTo>
                    <a:pt x="4" y="19"/>
                  </a:lnTo>
                  <a:close/>
                  <a:moveTo>
                    <a:pt x="20" y="1"/>
                  </a:moveTo>
                  <a:cubicBezTo>
                    <a:pt x="24" y="1"/>
                    <a:pt x="24" y="1"/>
                    <a:pt x="24" y="1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6" y="37"/>
                    <a:pt x="6" y="37"/>
                    <a:pt x="6" y="37"/>
                  </a:cubicBezTo>
                  <a:lnTo>
                    <a:pt x="20" y="1"/>
                  </a:lnTo>
                  <a:close/>
                  <a:moveTo>
                    <a:pt x="18" y="20"/>
                  </a:moveTo>
                  <a:cubicBezTo>
                    <a:pt x="18" y="16"/>
                    <a:pt x="20" y="14"/>
                    <a:pt x="24" y="14"/>
                  </a:cubicBezTo>
                  <a:cubicBezTo>
                    <a:pt x="27" y="14"/>
                    <a:pt x="29" y="16"/>
                    <a:pt x="29" y="20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5"/>
                    <a:pt x="27" y="38"/>
                    <a:pt x="24" y="38"/>
                  </a:cubicBezTo>
                  <a:cubicBezTo>
                    <a:pt x="20" y="38"/>
                    <a:pt x="18" y="35"/>
                    <a:pt x="18" y="32"/>
                  </a:cubicBezTo>
                  <a:lnTo>
                    <a:pt x="18" y="20"/>
                  </a:lnTo>
                  <a:close/>
                  <a:moveTo>
                    <a:pt x="22" y="32"/>
                  </a:moveTo>
                  <a:cubicBezTo>
                    <a:pt x="22" y="34"/>
                    <a:pt x="23" y="34"/>
                    <a:pt x="24" y="34"/>
                  </a:cubicBezTo>
                  <a:cubicBezTo>
                    <a:pt x="25" y="34"/>
                    <a:pt x="26" y="34"/>
                    <a:pt x="26" y="32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5" y="17"/>
                    <a:pt x="24" y="17"/>
                  </a:cubicBezTo>
                  <a:cubicBezTo>
                    <a:pt x="23" y="17"/>
                    <a:pt x="22" y="18"/>
                    <a:pt x="22" y="19"/>
                  </a:cubicBezTo>
                  <a:lnTo>
                    <a:pt x="22" y="32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116387" y="1695450"/>
            <a:ext cx="560388" cy="2082800"/>
            <a:chOff x="6231200" y="2406650"/>
            <a:chExt cx="560388" cy="2082800"/>
          </a:xfrm>
        </p:grpSpPr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231200" y="2406650"/>
              <a:ext cx="560388" cy="142875"/>
            </a:xfrm>
            <a:custGeom>
              <a:avLst/>
              <a:gdLst>
                <a:gd name="T0" fmla="*/ 79 w 87"/>
                <a:gd name="T1" fmla="*/ 11 h 22"/>
                <a:gd name="T2" fmla="*/ 62 w 87"/>
                <a:gd name="T3" fmla="*/ 11 h 22"/>
                <a:gd name="T4" fmla="*/ 62 w 87"/>
                <a:gd name="T5" fmla="*/ 10 h 22"/>
                <a:gd name="T6" fmla="*/ 62 w 87"/>
                <a:gd name="T7" fmla="*/ 7 h 22"/>
                <a:gd name="T8" fmla="*/ 54 w 87"/>
                <a:gd name="T9" fmla="*/ 0 h 22"/>
                <a:gd name="T10" fmla="*/ 33 w 87"/>
                <a:gd name="T11" fmla="*/ 0 h 22"/>
                <a:gd name="T12" fmla="*/ 26 w 87"/>
                <a:gd name="T13" fmla="*/ 7 h 22"/>
                <a:gd name="T14" fmla="*/ 26 w 87"/>
                <a:gd name="T15" fmla="*/ 10 h 22"/>
                <a:gd name="T16" fmla="*/ 26 w 87"/>
                <a:gd name="T17" fmla="*/ 11 h 22"/>
                <a:gd name="T18" fmla="*/ 9 w 87"/>
                <a:gd name="T19" fmla="*/ 11 h 22"/>
                <a:gd name="T20" fmla="*/ 0 w 87"/>
                <a:gd name="T21" fmla="*/ 19 h 22"/>
                <a:gd name="T22" fmla="*/ 0 w 87"/>
                <a:gd name="T23" fmla="*/ 22 h 22"/>
                <a:gd name="T24" fmla="*/ 87 w 87"/>
                <a:gd name="T25" fmla="*/ 22 h 22"/>
                <a:gd name="T26" fmla="*/ 87 w 87"/>
                <a:gd name="T27" fmla="*/ 19 h 22"/>
                <a:gd name="T28" fmla="*/ 79 w 87"/>
                <a:gd name="T2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22">
                  <a:moveTo>
                    <a:pt x="79" y="11"/>
                  </a:move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9" y="0"/>
                    <a:pt x="5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0"/>
                    <a:pt x="26" y="3"/>
                    <a:pt x="26" y="7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7" y="15"/>
                    <a:pt x="84" y="11"/>
                    <a:pt x="79" y="11"/>
                  </a:cubicBez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31200" y="2601913"/>
              <a:ext cx="560388" cy="1519237"/>
            </a:xfrm>
            <a:custGeom>
              <a:avLst/>
              <a:gdLst>
                <a:gd name="T0" fmla="*/ 0 w 87"/>
                <a:gd name="T1" fmla="*/ 227 h 235"/>
                <a:gd name="T2" fmla="*/ 9 w 87"/>
                <a:gd name="T3" fmla="*/ 235 h 235"/>
                <a:gd name="T4" fmla="*/ 79 w 87"/>
                <a:gd name="T5" fmla="*/ 235 h 235"/>
                <a:gd name="T6" fmla="*/ 87 w 87"/>
                <a:gd name="T7" fmla="*/ 227 h 235"/>
                <a:gd name="T8" fmla="*/ 87 w 87"/>
                <a:gd name="T9" fmla="*/ 0 h 235"/>
                <a:gd name="T10" fmla="*/ 0 w 87"/>
                <a:gd name="T11" fmla="*/ 0 h 235"/>
                <a:gd name="T12" fmla="*/ 0 w 87"/>
                <a:gd name="T13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35">
                  <a:moveTo>
                    <a:pt x="0" y="227"/>
                  </a:moveTo>
                  <a:cubicBezTo>
                    <a:pt x="0" y="231"/>
                    <a:pt x="4" y="235"/>
                    <a:pt x="9" y="235"/>
                  </a:cubicBezTo>
                  <a:cubicBezTo>
                    <a:pt x="79" y="235"/>
                    <a:pt x="79" y="235"/>
                    <a:pt x="79" y="235"/>
                  </a:cubicBezTo>
                  <a:cubicBezTo>
                    <a:pt x="84" y="235"/>
                    <a:pt x="87" y="231"/>
                    <a:pt x="87" y="227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7"/>
                  </a:ln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275650" y="2646363"/>
              <a:ext cx="477838" cy="142875"/>
            </a:xfrm>
            <a:custGeom>
              <a:avLst/>
              <a:gdLst>
                <a:gd name="T0" fmla="*/ 0 w 74"/>
                <a:gd name="T1" fmla="*/ 8 h 22"/>
                <a:gd name="T2" fmla="*/ 7 w 74"/>
                <a:gd name="T3" fmla="*/ 0 h 22"/>
                <a:gd name="T4" fmla="*/ 66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6 w 74"/>
                <a:gd name="T11" fmla="*/ 22 h 22"/>
                <a:gd name="T12" fmla="*/ 7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9"/>
                    <a:pt x="70" y="22"/>
                    <a:pt x="6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275650" y="2833688"/>
              <a:ext cx="477838" cy="136525"/>
            </a:xfrm>
            <a:custGeom>
              <a:avLst/>
              <a:gdLst>
                <a:gd name="T0" fmla="*/ 0 w 74"/>
                <a:gd name="T1" fmla="*/ 7 h 21"/>
                <a:gd name="T2" fmla="*/ 7 w 74"/>
                <a:gd name="T3" fmla="*/ 0 h 21"/>
                <a:gd name="T4" fmla="*/ 66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6 w 74"/>
                <a:gd name="T11" fmla="*/ 21 h 21"/>
                <a:gd name="T12" fmla="*/ 7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0" y="21"/>
                    <a:pt x="6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275650" y="3014663"/>
              <a:ext cx="477838" cy="142875"/>
            </a:xfrm>
            <a:custGeom>
              <a:avLst/>
              <a:gdLst>
                <a:gd name="T0" fmla="*/ 0 w 74"/>
                <a:gd name="T1" fmla="*/ 8 h 22"/>
                <a:gd name="T2" fmla="*/ 7 w 74"/>
                <a:gd name="T3" fmla="*/ 0 h 22"/>
                <a:gd name="T4" fmla="*/ 66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6 w 74"/>
                <a:gd name="T11" fmla="*/ 22 h 22"/>
                <a:gd name="T12" fmla="*/ 7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8"/>
                    <a:pt x="70" y="22"/>
                    <a:pt x="6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8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275650" y="3201988"/>
              <a:ext cx="477838" cy="136525"/>
            </a:xfrm>
            <a:custGeom>
              <a:avLst/>
              <a:gdLst>
                <a:gd name="T0" fmla="*/ 0 w 74"/>
                <a:gd name="T1" fmla="*/ 7 h 21"/>
                <a:gd name="T2" fmla="*/ 7 w 74"/>
                <a:gd name="T3" fmla="*/ 0 h 21"/>
                <a:gd name="T4" fmla="*/ 66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6 w 74"/>
                <a:gd name="T11" fmla="*/ 21 h 21"/>
                <a:gd name="T12" fmla="*/ 7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0" y="21"/>
                    <a:pt x="6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275650" y="3376613"/>
              <a:ext cx="477838" cy="142875"/>
            </a:xfrm>
            <a:custGeom>
              <a:avLst/>
              <a:gdLst>
                <a:gd name="T0" fmla="*/ 0 w 74"/>
                <a:gd name="T1" fmla="*/ 8 h 22"/>
                <a:gd name="T2" fmla="*/ 7 w 74"/>
                <a:gd name="T3" fmla="*/ 0 h 22"/>
                <a:gd name="T4" fmla="*/ 66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6 w 74"/>
                <a:gd name="T11" fmla="*/ 22 h 22"/>
                <a:gd name="T12" fmla="*/ 7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9"/>
                    <a:pt x="70" y="22"/>
                    <a:pt x="6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5FC5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275650" y="3565525"/>
              <a:ext cx="477838" cy="134937"/>
            </a:xfrm>
            <a:custGeom>
              <a:avLst/>
              <a:gdLst>
                <a:gd name="T0" fmla="*/ 0 w 74"/>
                <a:gd name="T1" fmla="*/ 7 h 21"/>
                <a:gd name="T2" fmla="*/ 7 w 74"/>
                <a:gd name="T3" fmla="*/ 0 h 21"/>
                <a:gd name="T4" fmla="*/ 66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6 w 74"/>
                <a:gd name="T11" fmla="*/ 21 h 21"/>
                <a:gd name="T12" fmla="*/ 7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0" y="21"/>
                    <a:pt x="6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5FC5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275650" y="3746500"/>
              <a:ext cx="477838" cy="141287"/>
            </a:xfrm>
            <a:custGeom>
              <a:avLst/>
              <a:gdLst>
                <a:gd name="T0" fmla="*/ 0 w 74"/>
                <a:gd name="T1" fmla="*/ 8 h 22"/>
                <a:gd name="T2" fmla="*/ 7 w 74"/>
                <a:gd name="T3" fmla="*/ 0 h 22"/>
                <a:gd name="T4" fmla="*/ 66 w 74"/>
                <a:gd name="T5" fmla="*/ 0 h 22"/>
                <a:gd name="T6" fmla="*/ 74 w 74"/>
                <a:gd name="T7" fmla="*/ 8 h 22"/>
                <a:gd name="T8" fmla="*/ 74 w 74"/>
                <a:gd name="T9" fmla="*/ 14 h 22"/>
                <a:gd name="T10" fmla="*/ 66 w 74"/>
                <a:gd name="T11" fmla="*/ 22 h 22"/>
                <a:gd name="T12" fmla="*/ 7 w 74"/>
                <a:gd name="T13" fmla="*/ 22 h 22"/>
                <a:gd name="T14" fmla="*/ 0 w 74"/>
                <a:gd name="T15" fmla="*/ 14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4" y="4"/>
                    <a:pt x="74" y="8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0" y="22"/>
                    <a:pt x="6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8"/>
                    <a:pt x="0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5FC5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275650" y="3933825"/>
              <a:ext cx="477838" cy="134937"/>
            </a:xfrm>
            <a:custGeom>
              <a:avLst/>
              <a:gdLst>
                <a:gd name="T0" fmla="*/ 0 w 74"/>
                <a:gd name="T1" fmla="*/ 7 h 21"/>
                <a:gd name="T2" fmla="*/ 7 w 74"/>
                <a:gd name="T3" fmla="*/ 0 h 21"/>
                <a:gd name="T4" fmla="*/ 66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6 w 74"/>
                <a:gd name="T11" fmla="*/ 21 h 21"/>
                <a:gd name="T12" fmla="*/ 7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0" y="21"/>
                    <a:pt x="6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5FC5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9"/>
            <p:cNvSpPr>
              <a:spLocks/>
            </p:cNvSpPr>
            <p:nvPr/>
          </p:nvSpPr>
          <p:spPr bwMode="auto">
            <a:xfrm>
              <a:off x="6288350" y="4249738"/>
              <a:ext cx="109538" cy="239712"/>
            </a:xfrm>
            <a:custGeom>
              <a:avLst/>
              <a:gdLst>
                <a:gd name="T0" fmla="*/ 5 w 17"/>
                <a:gd name="T1" fmla="*/ 24 h 37"/>
                <a:gd name="T2" fmla="*/ 5 w 17"/>
                <a:gd name="T3" fmla="*/ 28 h 37"/>
                <a:gd name="T4" fmla="*/ 8 w 17"/>
                <a:gd name="T5" fmla="*/ 31 h 37"/>
                <a:gd name="T6" fmla="*/ 11 w 17"/>
                <a:gd name="T7" fmla="*/ 28 h 37"/>
                <a:gd name="T8" fmla="*/ 11 w 17"/>
                <a:gd name="T9" fmla="*/ 20 h 37"/>
                <a:gd name="T10" fmla="*/ 8 w 17"/>
                <a:gd name="T11" fmla="*/ 16 h 37"/>
                <a:gd name="T12" fmla="*/ 5 w 17"/>
                <a:gd name="T13" fmla="*/ 20 h 37"/>
                <a:gd name="T14" fmla="*/ 5 w 17"/>
                <a:gd name="T15" fmla="*/ 21 h 37"/>
                <a:gd name="T16" fmla="*/ 0 w 17"/>
                <a:gd name="T17" fmla="*/ 21 h 37"/>
                <a:gd name="T18" fmla="*/ 1 w 17"/>
                <a:gd name="T19" fmla="*/ 0 h 37"/>
                <a:gd name="T20" fmla="*/ 16 w 17"/>
                <a:gd name="T21" fmla="*/ 0 h 37"/>
                <a:gd name="T22" fmla="*/ 16 w 17"/>
                <a:gd name="T23" fmla="*/ 5 h 37"/>
                <a:gd name="T24" fmla="*/ 6 w 17"/>
                <a:gd name="T25" fmla="*/ 5 h 37"/>
                <a:gd name="T26" fmla="*/ 5 w 17"/>
                <a:gd name="T27" fmla="*/ 14 h 37"/>
                <a:gd name="T28" fmla="*/ 10 w 17"/>
                <a:gd name="T29" fmla="*/ 11 h 37"/>
                <a:gd name="T30" fmla="*/ 17 w 17"/>
                <a:gd name="T31" fmla="*/ 19 h 37"/>
                <a:gd name="T32" fmla="*/ 17 w 17"/>
                <a:gd name="T33" fmla="*/ 27 h 37"/>
                <a:gd name="T34" fmla="*/ 8 w 17"/>
                <a:gd name="T35" fmla="*/ 37 h 37"/>
                <a:gd name="T36" fmla="*/ 0 w 17"/>
                <a:gd name="T37" fmla="*/ 27 h 37"/>
                <a:gd name="T38" fmla="*/ 0 w 17"/>
                <a:gd name="T39" fmla="*/ 24 h 37"/>
                <a:gd name="T40" fmla="*/ 5 w 17"/>
                <a:gd name="T4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37">
                  <a:moveTo>
                    <a:pt x="5" y="24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0"/>
                    <a:pt x="6" y="31"/>
                    <a:pt x="8" y="31"/>
                  </a:cubicBezTo>
                  <a:cubicBezTo>
                    <a:pt x="10" y="31"/>
                    <a:pt x="11" y="30"/>
                    <a:pt x="11" y="2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0" y="16"/>
                    <a:pt x="8" y="16"/>
                  </a:cubicBezTo>
                  <a:cubicBezTo>
                    <a:pt x="6" y="16"/>
                    <a:pt x="5" y="17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7" y="12"/>
                    <a:pt x="8" y="11"/>
                    <a:pt x="10" y="11"/>
                  </a:cubicBezTo>
                  <a:cubicBezTo>
                    <a:pt x="15" y="11"/>
                    <a:pt x="17" y="14"/>
                    <a:pt x="17" y="19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33"/>
                    <a:pt x="14" y="37"/>
                    <a:pt x="8" y="37"/>
                  </a:cubicBezTo>
                  <a:cubicBezTo>
                    <a:pt x="3" y="37"/>
                    <a:pt x="0" y="33"/>
                    <a:pt x="0" y="27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0"/>
            <p:cNvSpPr>
              <a:spLocks noEditPoints="1"/>
            </p:cNvSpPr>
            <p:nvPr/>
          </p:nvSpPr>
          <p:spPr bwMode="auto">
            <a:xfrm>
              <a:off x="6416938" y="4243388"/>
              <a:ext cx="117475" cy="246062"/>
            </a:xfrm>
            <a:custGeom>
              <a:avLst/>
              <a:gdLst>
                <a:gd name="T0" fmla="*/ 0 w 18"/>
                <a:gd name="T1" fmla="*/ 10 h 38"/>
                <a:gd name="T2" fmla="*/ 9 w 18"/>
                <a:gd name="T3" fmla="*/ 0 h 38"/>
                <a:gd name="T4" fmla="*/ 18 w 18"/>
                <a:gd name="T5" fmla="*/ 10 h 38"/>
                <a:gd name="T6" fmla="*/ 18 w 18"/>
                <a:gd name="T7" fmla="*/ 28 h 38"/>
                <a:gd name="T8" fmla="*/ 9 w 18"/>
                <a:gd name="T9" fmla="*/ 38 h 38"/>
                <a:gd name="T10" fmla="*/ 0 w 18"/>
                <a:gd name="T11" fmla="*/ 28 h 38"/>
                <a:gd name="T12" fmla="*/ 0 w 18"/>
                <a:gd name="T13" fmla="*/ 10 h 38"/>
                <a:gd name="T14" fmla="*/ 6 w 18"/>
                <a:gd name="T15" fmla="*/ 29 h 38"/>
                <a:gd name="T16" fmla="*/ 9 w 18"/>
                <a:gd name="T17" fmla="*/ 32 h 38"/>
                <a:gd name="T18" fmla="*/ 12 w 18"/>
                <a:gd name="T19" fmla="*/ 29 h 38"/>
                <a:gd name="T20" fmla="*/ 12 w 18"/>
                <a:gd name="T21" fmla="*/ 9 h 38"/>
                <a:gd name="T22" fmla="*/ 9 w 18"/>
                <a:gd name="T23" fmla="*/ 6 h 38"/>
                <a:gd name="T24" fmla="*/ 6 w 18"/>
                <a:gd name="T25" fmla="*/ 9 h 38"/>
                <a:gd name="T26" fmla="*/ 6 w 18"/>
                <a:gd name="T27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38">
                  <a:moveTo>
                    <a:pt x="0" y="10"/>
                  </a:moveTo>
                  <a:cubicBezTo>
                    <a:pt x="0" y="4"/>
                    <a:pt x="3" y="0"/>
                    <a:pt x="9" y="0"/>
                  </a:cubicBezTo>
                  <a:cubicBezTo>
                    <a:pt x="14" y="0"/>
                    <a:pt x="18" y="4"/>
                    <a:pt x="18" y="10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34"/>
                    <a:pt x="14" y="38"/>
                    <a:pt x="9" y="38"/>
                  </a:cubicBezTo>
                  <a:cubicBezTo>
                    <a:pt x="3" y="38"/>
                    <a:pt x="0" y="34"/>
                    <a:pt x="0" y="28"/>
                  </a:cubicBezTo>
                  <a:lnTo>
                    <a:pt x="0" y="10"/>
                  </a:lnTo>
                  <a:close/>
                  <a:moveTo>
                    <a:pt x="6" y="29"/>
                  </a:moveTo>
                  <a:cubicBezTo>
                    <a:pt x="6" y="31"/>
                    <a:pt x="7" y="32"/>
                    <a:pt x="9" y="32"/>
                  </a:cubicBezTo>
                  <a:cubicBezTo>
                    <a:pt x="11" y="32"/>
                    <a:pt x="12" y="31"/>
                    <a:pt x="12" y="2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7"/>
                    <a:pt x="11" y="6"/>
                    <a:pt x="9" y="6"/>
                  </a:cubicBezTo>
                  <a:cubicBezTo>
                    <a:pt x="7" y="6"/>
                    <a:pt x="6" y="7"/>
                    <a:pt x="6" y="9"/>
                  </a:cubicBezTo>
                  <a:lnTo>
                    <a:pt x="6" y="29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61"/>
            <p:cNvSpPr>
              <a:spLocks noEditPoints="1"/>
            </p:cNvSpPr>
            <p:nvPr/>
          </p:nvSpPr>
          <p:spPr bwMode="auto">
            <a:xfrm>
              <a:off x="6553463" y="4243388"/>
              <a:ext cx="187325" cy="246062"/>
            </a:xfrm>
            <a:custGeom>
              <a:avLst/>
              <a:gdLst>
                <a:gd name="T0" fmla="*/ 0 w 29"/>
                <a:gd name="T1" fmla="*/ 6 h 38"/>
                <a:gd name="T2" fmla="*/ 5 w 29"/>
                <a:gd name="T3" fmla="*/ 0 h 38"/>
                <a:gd name="T4" fmla="*/ 11 w 29"/>
                <a:gd name="T5" fmla="*/ 6 h 38"/>
                <a:gd name="T6" fmla="*/ 11 w 29"/>
                <a:gd name="T7" fmla="*/ 18 h 38"/>
                <a:gd name="T8" fmla="*/ 5 w 29"/>
                <a:gd name="T9" fmla="*/ 24 h 38"/>
                <a:gd name="T10" fmla="*/ 0 w 29"/>
                <a:gd name="T11" fmla="*/ 18 h 38"/>
                <a:gd name="T12" fmla="*/ 0 w 29"/>
                <a:gd name="T13" fmla="*/ 6 h 38"/>
                <a:gd name="T14" fmla="*/ 4 w 29"/>
                <a:gd name="T15" fmla="*/ 19 h 38"/>
                <a:gd name="T16" fmla="*/ 5 w 29"/>
                <a:gd name="T17" fmla="*/ 21 h 38"/>
                <a:gd name="T18" fmla="*/ 7 w 29"/>
                <a:gd name="T19" fmla="*/ 19 h 38"/>
                <a:gd name="T20" fmla="*/ 7 w 29"/>
                <a:gd name="T21" fmla="*/ 6 h 38"/>
                <a:gd name="T22" fmla="*/ 5 w 29"/>
                <a:gd name="T23" fmla="*/ 4 h 38"/>
                <a:gd name="T24" fmla="*/ 4 w 29"/>
                <a:gd name="T25" fmla="*/ 6 h 38"/>
                <a:gd name="T26" fmla="*/ 4 w 29"/>
                <a:gd name="T27" fmla="*/ 19 h 38"/>
                <a:gd name="T28" fmla="*/ 20 w 29"/>
                <a:gd name="T29" fmla="*/ 1 h 38"/>
                <a:gd name="T30" fmla="*/ 23 w 29"/>
                <a:gd name="T31" fmla="*/ 1 h 38"/>
                <a:gd name="T32" fmla="*/ 9 w 29"/>
                <a:gd name="T33" fmla="*/ 37 h 38"/>
                <a:gd name="T34" fmla="*/ 5 w 29"/>
                <a:gd name="T35" fmla="*/ 37 h 38"/>
                <a:gd name="T36" fmla="*/ 20 w 29"/>
                <a:gd name="T37" fmla="*/ 1 h 38"/>
                <a:gd name="T38" fmla="*/ 18 w 29"/>
                <a:gd name="T39" fmla="*/ 20 h 38"/>
                <a:gd name="T40" fmla="*/ 24 w 29"/>
                <a:gd name="T41" fmla="*/ 14 h 38"/>
                <a:gd name="T42" fmla="*/ 29 w 29"/>
                <a:gd name="T43" fmla="*/ 20 h 38"/>
                <a:gd name="T44" fmla="*/ 29 w 29"/>
                <a:gd name="T45" fmla="*/ 32 h 38"/>
                <a:gd name="T46" fmla="*/ 24 w 29"/>
                <a:gd name="T47" fmla="*/ 38 h 38"/>
                <a:gd name="T48" fmla="*/ 18 w 29"/>
                <a:gd name="T49" fmla="*/ 32 h 38"/>
                <a:gd name="T50" fmla="*/ 18 w 29"/>
                <a:gd name="T51" fmla="*/ 20 h 38"/>
                <a:gd name="T52" fmla="*/ 22 w 29"/>
                <a:gd name="T53" fmla="*/ 32 h 38"/>
                <a:gd name="T54" fmla="*/ 24 w 29"/>
                <a:gd name="T55" fmla="*/ 34 h 38"/>
                <a:gd name="T56" fmla="*/ 25 w 29"/>
                <a:gd name="T57" fmla="*/ 32 h 38"/>
                <a:gd name="T58" fmla="*/ 25 w 29"/>
                <a:gd name="T59" fmla="*/ 19 h 38"/>
                <a:gd name="T60" fmla="*/ 24 w 29"/>
                <a:gd name="T61" fmla="*/ 17 h 38"/>
                <a:gd name="T62" fmla="*/ 22 w 29"/>
                <a:gd name="T63" fmla="*/ 19 h 38"/>
                <a:gd name="T64" fmla="*/ 22 w 29"/>
                <a:gd name="T65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38">
                  <a:moveTo>
                    <a:pt x="0" y="6"/>
                  </a:moveTo>
                  <a:cubicBezTo>
                    <a:pt x="0" y="3"/>
                    <a:pt x="2" y="0"/>
                    <a:pt x="5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2"/>
                    <a:pt x="9" y="24"/>
                    <a:pt x="5" y="24"/>
                  </a:cubicBezTo>
                  <a:cubicBezTo>
                    <a:pt x="2" y="24"/>
                    <a:pt x="0" y="22"/>
                    <a:pt x="0" y="18"/>
                  </a:cubicBezTo>
                  <a:lnTo>
                    <a:pt x="0" y="6"/>
                  </a:lnTo>
                  <a:close/>
                  <a:moveTo>
                    <a:pt x="4" y="19"/>
                  </a:moveTo>
                  <a:cubicBezTo>
                    <a:pt x="4" y="20"/>
                    <a:pt x="4" y="21"/>
                    <a:pt x="5" y="21"/>
                  </a:cubicBezTo>
                  <a:cubicBezTo>
                    <a:pt x="7" y="21"/>
                    <a:pt x="7" y="20"/>
                    <a:pt x="7" y="19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7" y="4"/>
                    <a:pt x="5" y="4"/>
                  </a:cubicBezTo>
                  <a:cubicBezTo>
                    <a:pt x="4" y="4"/>
                    <a:pt x="4" y="4"/>
                    <a:pt x="4" y="6"/>
                  </a:cubicBezTo>
                  <a:lnTo>
                    <a:pt x="4" y="19"/>
                  </a:lnTo>
                  <a:close/>
                  <a:moveTo>
                    <a:pt x="20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20" y="1"/>
                  </a:lnTo>
                  <a:close/>
                  <a:moveTo>
                    <a:pt x="18" y="20"/>
                  </a:moveTo>
                  <a:cubicBezTo>
                    <a:pt x="18" y="16"/>
                    <a:pt x="20" y="14"/>
                    <a:pt x="24" y="14"/>
                  </a:cubicBezTo>
                  <a:cubicBezTo>
                    <a:pt x="27" y="14"/>
                    <a:pt x="29" y="16"/>
                    <a:pt x="29" y="20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5"/>
                    <a:pt x="27" y="38"/>
                    <a:pt x="24" y="38"/>
                  </a:cubicBezTo>
                  <a:cubicBezTo>
                    <a:pt x="20" y="38"/>
                    <a:pt x="18" y="35"/>
                    <a:pt x="18" y="32"/>
                  </a:cubicBezTo>
                  <a:lnTo>
                    <a:pt x="18" y="20"/>
                  </a:lnTo>
                  <a:close/>
                  <a:moveTo>
                    <a:pt x="22" y="32"/>
                  </a:moveTo>
                  <a:cubicBezTo>
                    <a:pt x="22" y="34"/>
                    <a:pt x="22" y="34"/>
                    <a:pt x="24" y="34"/>
                  </a:cubicBezTo>
                  <a:cubicBezTo>
                    <a:pt x="25" y="34"/>
                    <a:pt x="25" y="34"/>
                    <a:pt x="25" y="32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5" y="17"/>
                    <a:pt x="24" y="17"/>
                  </a:cubicBezTo>
                  <a:cubicBezTo>
                    <a:pt x="22" y="17"/>
                    <a:pt x="22" y="18"/>
                    <a:pt x="22" y="19"/>
                  </a:cubicBezTo>
                  <a:lnTo>
                    <a:pt x="22" y="32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919787" y="1695450"/>
            <a:ext cx="561975" cy="2082800"/>
            <a:chOff x="6538913" y="2413000"/>
            <a:chExt cx="561975" cy="2082800"/>
          </a:xfrm>
        </p:grpSpPr>
        <p:sp>
          <p:nvSpPr>
            <p:cNvPr id="31" name="Freeform 26"/>
            <p:cNvSpPr>
              <a:spLocks/>
            </p:cNvSpPr>
            <p:nvPr/>
          </p:nvSpPr>
          <p:spPr bwMode="auto">
            <a:xfrm>
              <a:off x="6538913" y="2413000"/>
              <a:ext cx="561975" cy="142875"/>
            </a:xfrm>
            <a:custGeom>
              <a:avLst/>
              <a:gdLst>
                <a:gd name="T0" fmla="*/ 79 w 87"/>
                <a:gd name="T1" fmla="*/ 11 h 22"/>
                <a:gd name="T2" fmla="*/ 62 w 87"/>
                <a:gd name="T3" fmla="*/ 11 h 22"/>
                <a:gd name="T4" fmla="*/ 62 w 87"/>
                <a:gd name="T5" fmla="*/ 10 h 22"/>
                <a:gd name="T6" fmla="*/ 62 w 87"/>
                <a:gd name="T7" fmla="*/ 7 h 22"/>
                <a:gd name="T8" fmla="*/ 54 w 87"/>
                <a:gd name="T9" fmla="*/ 0 h 22"/>
                <a:gd name="T10" fmla="*/ 33 w 87"/>
                <a:gd name="T11" fmla="*/ 0 h 22"/>
                <a:gd name="T12" fmla="*/ 26 w 87"/>
                <a:gd name="T13" fmla="*/ 7 h 22"/>
                <a:gd name="T14" fmla="*/ 26 w 87"/>
                <a:gd name="T15" fmla="*/ 10 h 22"/>
                <a:gd name="T16" fmla="*/ 26 w 87"/>
                <a:gd name="T17" fmla="*/ 11 h 22"/>
                <a:gd name="T18" fmla="*/ 9 w 87"/>
                <a:gd name="T19" fmla="*/ 11 h 22"/>
                <a:gd name="T20" fmla="*/ 0 w 87"/>
                <a:gd name="T21" fmla="*/ 19 h 22"/>
                <a:gd name="T22" fmla="*/ 0 w 87"/>
                <a:gd name="T23" fmla="*/ 22 h 22"/>
                <a:gd name="T24" fmla="*/ 87 w 87"/>
                <a:gd name="T25" fmla="*/ 22 h 22"/>
                <a:gd name="T26" fmla="*/ 87 w 87"/>
                <a:gd name="T27" fmla="*/ 19 h 22"/>
                <a:gd name="T28" fmla="*/ 79 w 87"/>
                <a:gd name="T2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22">
                  <a:moveTo>
                    <a:pt x="79" y="11"/>
                  </a:moveTo>
                  <a:cubicBezTo>
                    <a:pt x="62" y="11"/>
                    <a:pt x="62" y="11"/>
                    <a:pt x="62" y="11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2" y="3"/>
                    <a:pt x="58" y="0"/>
                    <a:pt x="5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0"/>
                    <a:pt x="26" y="3"/>
                    <a:pt x="26" y="7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6" y="10"/>
                    <a:pt x="26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7" y="15"/>
                    <a:pt x="83" y="11"/>
                    <a:pt x="79" y="11"/>
                  </a:cubicBez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6538913" y="2608263"/>
              <a:ext cx="561975" cy="1519237"/>
            </a:xfrm>
            <a:custGeom>
              <a:avLst/>
              <a:gdLst>
                <a:gd name="T0" fmla="*/ 0 w 87"/>
                <a:gd name="T1" fmla="*/ 227 h 235"/>
                <a:gd name="T2" fmla="*/ 9 w 87"/>
                <a:gd name="T3" fmla="*/ 235 h 235"/>
                <a:gd name="T4" fmla="*/ 79 w 87"/>
                <a:gd name="T5" fmla="*/ 235 h 235"/>
                <a:gd name="T6" fmla="*/ 87 w 87"/>
                <a:gd name="T7" fmla="*/ 227 h 235"/>
                <a:gd name="T8" fmla="*/ 87 w 87"/>
                <a:gd name="T9" fmla="*/ 0 h 235"/>
                <a:gd name="T10" fmla="*/ 0 w 87"/>
                <a:gd name="T11" fmla="*/ 0 h 235"/>
                <a:gd name="T12" fmla="*/ 0 w 87"/>
                <a:gd name="T13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35">
                  <a:moveTo>
                    <a:pt x="0" y="227"/>
                  </a:moveTo>
                  <a:cubicBezTo>
                    <a:pt x="0" y="231"/>
                    <a:pt x="4" y="235"/>
                    <a:pt x="9" y="235"/>
                  </a:cubicBezTo>
                  <a:cubicBezTo>
                    <a:pt x="79" y="235"/>
                    <a:pt x="79" y="235"/>
                    <a:pt x="79" y="235"/>
                  </a:cubicBezTo>
                  <a:cubicBezTo>
                    <a:pt x="83" y="235"/>
                    <a:pt x="87" y="231"/>
                    <a:pt x="87" y="227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7"/>
                  </a:ln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6584950" y="2652713"/>
              <a:ext cx="469900" cy="142875"/>
            </a:xfrm>
            <a:custGeom>
              <a:avLst/>
              <a:gdLst>
                <a:gd name="T0" fmla="*/ 0 w 73"/>
                <a:gd name="T1" fmla="*/ 8 h 22"/>
                <a:gd name="T2" fmla="*/ 7 w 73"/>
                <a:gd name="T3" fmla="*/ 0 h 22"/>
                <a:gd name="T4" fmla="*/ 66 w 73"/>
                <a:gd name="T5" fmla="*/ 0 h 22"/>
                <a:gd name="T6" fmla="*/ 73 w 73"/>
                <a:gd name="T7" fmla="*/ 8 h 22"/>
                <a:gd name="T8" fmla="*/ 73 w 73"/>
                <a:gd name="T9" fmla="*/ 15 h 22"/>
                <a:gd name="T10" fmla="*/ 66 w 73"/>
                <a:gd name="T11" fmla="*/ 22 h 22"/>
                <a:gd name="T12" fmla="*/ 7 w 73"/>
                <a:gd name="T13" fmla="*/ 22 h 22"/>
                <a:gd name="T14" fmla="*/ 0 w 73"/>
                <a:gd name="T15" fmla="*/ 15 h 22"/>
                <a:gd name="T16" fmla="*/ 0 w 73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3" y="4"/>
                    <a:pt x="73" y="8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0" y="22"/>
                    <a:pt x="6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6584950" y="2840038"/>
              <a:ext cx="469900" cy="136525"/>
            </a:xfrm>
            <a:custGeom>
              <a:avLst/>
              <a:gdLst>
                <a:gd name="T0" fmla="*/ 0 w 73"/>
                <a:gd name="T1" fmla="*/ 7 h 21"/>
                <a:gd name="T2" fmla="*/ 7 w 73"/>
                <a:gd name="T3" fmla="*/ 0 h 21"/>
                <a:gd name="T4" fmla="*/ 66 w 73"/>
                <a:gd name="T5" fmla="*/ 0 h 21"/>
                <a:gd name="T6" fmla="*/ 73 w 73"/>
                <a:gd name="T7" fmla="*/ 7 h 21"/>
                <a:gd name="T8" fmla="*/ 73 w 73"/>
                <a:gd name="T9" fmla="*/ 14 h 21"/>
                <a:gd name="T10" fmla="*/ 66 w 73"/>
                <a:gd name="T11" fmla="*/ 21 h 21"/>
                <a:gd name="T12" fmla="*/ 7 w 73"/>
                <a:gd name="T13" fmla="*/ 21 h 21"/>
                <a:gd name="T14" fmla="*/ 0 w 73"/>
                <a:gd name="T15" fmla="*/ 14 h 21"/>
                <a:gd name="T16" fmla="*/ 0 w 73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3" y="3"/>
                    <a:pt x="73" y="7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8"/>
                    <a:pt x="70" y="21"/>
                    <a:pt x="6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0"/>
            <p:cNvSpPr>
              <a:spLocks/>
            </p:cNvSpPr>
            <p:nvPr/>
          </p:nvSpPr>
          <p:spPr bwMode="auto">
            <a:xfrm>
              <a:off x="6584950" y="3021013"/>
              <a:ext cx="469900" cy="142875"/>
            </a:xfrm>
            <a:custGeom>
              <a:avLst/>
              <a:gdLst>
                <a:gd name="T0" fmla="*/ 0 w 73"/>
                <a:gd name="T1" fmla="*/ 8 h 22"/>
                <a:gd name="T2" fmla="*/ 7 w 73"/>
                <a:gd name="T3" fmla="*/ 0 h 22"/>
                <a:gd name="T4" fmla="*/ 66 w 73"/>
                <a:gd name="T5" fmla="*/ 0 h 22"/>
                <a:gd name="T6" fmla="*/ 73 w 73"/>
                <a:gd name="T7" fmla="*/ 8 h 22"/>
                <a:gd name="T8" fmla="*/ 73 w 73"/>
                <a:gd name="T9" fmla="*/ 15 h 22"/>
                <a:gd name="T10" fmla="*/ 66 w 73"/>
                <a:gd name="T11" fmla="*/ 22 h 22"/>
                <a:gd name="T12" fmla="*/ 7 w 73"/>
                <a:gd name="T13" fmla="*/ 22 h 22"/>
                <a:gd name="T14" fmla="*/ 0 w 73"/>
                <a:gd name="T15" fmla="*/ 15 h 22"/>
                <a:gd name="T16" fmla="*/ 0 w 73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3" y="4"/>
                    <a:pt x="73" y="8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8"/>
                    <a:pt x="70" y="22"/>
                    <a:pt x="6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8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6584950" y="3208338"/>
              <a:ext cx="469900" cy="136525"/>
            </a:xfrm>
            <a:custGeom>
              <a:avLst/>
              <a:gdLst>
                <a:gd name="T0" fmla="*/ 0 w 73"/>
                <a:gd name="T1" fmla="*/ 7 h 21"/>
                <a:gd name="T2" fmla="*/ 7 w 73"/>
                <a:gd name="T3" fmla="*/ 0 h 21"/>
                <a:gd name="T4" fmla="*/ 66 w 73"/>
                <a:gd name="T5" fmla="*/ 0 h 21"/>
                <a:gd name="T6" fmla="*/ 73 w 73"/>
                <a:gd name="T7" fmla="*/ 7 h 21"/>
                <a:gd name="T8" fmla="*/ 73 w 73"/>
                <a:gd name="T9" fmla="*/ 14 h 21"/>
                <a:gd name="T10" fmla="*/ 66 w 73"/>
                <a:gd name="T11" fmla="*/ 21 h 21"/>
                <a:gd name="T12" fmla="*/ 7 w 73"/>
                <a:gd name="T13" fmla="*/ 21 h 21"/>
                <a:gd name="T14" fmla="*/ 0 w 73"/>
                <a:gd name="T15" fmla="*/ 14 h 21"/>
                <a:gd name="T16" fmla="*/ 0 w 73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3" y="3"/>
                    <a:pt x="73" y="7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8"/>
                    <a:pt x="70" y="21"/>
                    <a:pt x="6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6584950" y="3382963"/>
              <a:ext cx="469900" cy="142875"/>
            </a:xfrm>
            <a:custGeom>
              <a:avLst/>
              <a:gdLst>
                <a:gd name="T0" fmla="*/ 0 w 73"/>
                <a:gd name="T1" fmla="*/ 8 h 22"/>
                <a:gd name="T2" fmla="*/ 7 w 73"/>
                <a:gd name="T3" fmla="*/ 0 h 22"/>
                <a:gd name="T4" fmla="*/ 66 w 73"/>
                <a:gd name="T5" fmla="*/ 0 h 22"/>
                <a:gd name="T6" fmla="*/ 73 w 73"/>
                <a:gd name="T7" fmla="*/ 8 h 22"/>
                <a:gd name="T8" fmla="*/ 73 w 73"/>
                <a:gd name="T9" fmla="*/ 15 h 22"/>
                <a:gd name="T10" fmla="*/ 66 w 73"/>
                <a:gd name="T11" fmla="*/ 22 h 22"/>
                <a:gd name="T12" fmla="*/ 7 w 73"/>
                <a:gd name="T13" fmla="*/ 22 h 22"/>
                <a:gd name="T14" fmla="*/ 0 w 73"/>
                <a:gd name="T15" fmla="*/ 15 h 22"/>
                <a:gd name="T16" fmla="*/ 0 w 73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3" y="4"/>
                    <a:pt x="73" y="8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0" y="22"/>
                    <a:pt x="6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6584950" y="3571875"/>
              <a:ext cx="469900" cy="134937"/>
            </a:xfrm>
            <a:custGeom>
              <a:avLst/>
              <a:gdLst>
                <a:gd name="T0" fmla="*/ 0 w 73"/>
                <a:gd name="T1" fmla="*/ 7 h 21"/>
                <a:gd name="T2" fmla="*/ 7 w 73"/>
                <a:gd name="T3" fmla="*/ 0 h 21"/>
                <a:gd name="T4" fmla="*/ 66 w 73"/>
                <a:gd name="T5" fmla="*/ 0 h 21"/>
                <a:gd name="T6" fmla="*/ 73 w 73"/>
                <a:gd name="T7" fmla="*/ 7 h 21"/>
                <a:gd name="T8" fmla="*/ 73 w 73"/>
                <a:gd name="T9" fmla="*/ 14 h 21"/>
                <a:gd name="T10" fmla="*/ 66 w 73"/>
                <a:gd name="T11" fmla="*/ 21 h 21"/>
                <a:gd name="T12" fmla="*/ 7 w 73"/>
                <a:gd name="T13" fmla="*/ 21 h 21"/>
                <a:gd name="T14" fmla="*/ 0 w 73"/>
                <a:gd name="T15" fmla="*/ 14 h 21"/>
                <a:gd name="T16" fmla="*/ 0 w 73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3" y="3"/>
                    <a:pt x="73" y="7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8"/>
                    <a:pt x="70" y="21"/>
                    <a:pt x="6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"/>
            <p:cNvSpPr>
              <a:spLocks/>
            </p:cNvSpPr>
            <p:nvPr/>
          </p:nvSpPr>
          <p:spPr bwMode="auto">
            <a:xfrm>
              <a:off x="6584950" y="3752850"/>
              <a:ext cx="469900" cy="141287"/>
            </a:xfrm>
            <a:custGeom>
              <a:avLst/>
              <a:gdLst>
                <a:gd name="T0" fmla="*/ 0 w 73"/>
                <a:gd name="T1" fmla="*/ 8 h 22"/>
                <a:gd name="T2" fmla="*/ 7 w 73"/>
                <a:gd name="T3" fmla="*/ 0 h 22"/>
                <a:gd name="T4" fmla="*/ 66 w 73"/>
                <a:gd name="T5" fmla="*/ 0 h 22"/>
                <a:gd name="T6" fmla="*/ 73 w 73"/>
                <a:gd name="T7" fmla="*/ 8 h 22"/>
                <a:gd name="T8" fmla="*/ 73 w 73"/>
                <a:gd name="T9" fmla="*/ 14 h 22"/>
                <a:gd name="T10" fmla="*/ 66 w 73"/>
                <a:gd name="T11" fmla="*/ 22 h 22"/>
                <a:gd name="T12" fmla="*/ 7 w 73"/>
                <a:gd name="T13" fmla="*/ 22 h 22"/>
                <a:gd name="T14" fmla="*/ 0 w 73"/>
                <a:gd name="T15" fmla="*/ 14 h 22"/>
                <a:gd name="T16" fmla="*/ 0 w 73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3" y="4"/>
                    <a:pt x="73" y="8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8"/>
                    <a:pt x="70" y="22"/>
                    <a:pt x="66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8"/>
                    <a:pt x="0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6584950" y="3940175"/>
              <a:ext cx="469900" cy="134937"/>
            </a:xfrm>
            <a:custGeom>
              <a:avLst/>
              <a:gdLst>
                <a:gd name="T0" fmla="*/ 0 w 73"/>
                <a:gd name="T1" fmla="*/ 7 h 21"/>
                <a:gd name="T2" fmla="*/ 7 w 73"/>
                <a:gd name="T3" fmla="*/ 0 h 21"/>
                <a:gd name="T4" fmla="*/ 66 w 73"/>
                <a:gd name="T5" fmla="*/ 0 h 21"/>
                <a:gd name="T6" fmla="*/ 73 w 73"/>
                <a:gd name="T7" fmla="*/ 7 h 21"/>
                <a:gd name="T8" fmla="*/ 73 w 73"/>
                <a:gd name="T9" fmla="*/ 14 h 21"/>
                <a:gd name="T10" fmla="*/ 66 w 73"/>
                <a:gd name="T11" fmla="*/ 21 h 21"/>
                <a:gd name="T12" fmla="*/ 7 w 73"/>
                <a:gd name="T13" fmla="*/ 21 h 21"/>
                <a:gd name="T14" fmla="*/ 0 w 73"/>
                <a:gd name="T15" fmla="*/ 14 h 21"/>
                <a:gd name="T16" fmla="*/ 0 w 73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3" y="3"/>
                    <a:pt x="73" y="7"/>
                  </a:cubicBezTo>
                  <a:cubicBezTo>
                    <a:pt x="73" y="14"/>
                    <a:pt x="73" y="14"/>
                    <a:pt x="73" y="14"/>
                  </a:cubicBezTo>
                  <a:cubicBezTo>
                    <a:pt x="73" y="18"/>
                    <a:pt x="70" y="21"/>
                    <a:pt x="6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2"/>
            <p:cNvSpPr>
              <a:spLocks/>
            </p:cNvSpPr>
            <p:nvPr/>
          </p:nvSpPr>
          <p:spPr bwMode="auto">
            <a:xfrm>
              <a:off x="6591300" y="4256088"/>
              <a:ext cx="115888" cy="233362"/>
            </a:xfrm>
            <a:custGeom>
              <a:avLst/>
              <a:gdLst>
                <a:gd name="T0" fmla="*/ 73 w 73"/>
                <a:gd name="T1" fmla="*/ 0 h 147"/>
                <a:gd name="T2" fmla="*/ 73 w 73"/>
                <a:gd name="T3" fmla="*/ 21 h 147"/>
                <a:gd name="T4" fmla="*/ 36 w 73"/>
                <a:gd name="T5" fmla="*/ 147 h 147"/>
                <a:gd name="T6" fmla="*/ 12 w 73"/>
                <a:gd name="T7" fmla="*/ 147 h 147"/>
                <a:gd name="T8" fmla="*/ 48 w 73"/>
                <a:gd name="T9" fmla="*/ 21 h 147"/>
                <a:gd name="T10" fmla="*/ 0 w 73"/>
                <a:gd name="T11" fmla="*/ 21 h 147"/>
                <a:gd name="T12" fmla="*/ 0 w 73"/>
                <a:gd name="T13" fmla="*/ 0 h 147"/>
                <a:gd name="T14" fmla="*/ 73 w 73"/>
                <a:gd name="T15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147">
                  <a:moveTo>
                    <a:pt x="73" y="0"/>
                  </a:moveTo>
                  <a:lnTo>
                    <a:pt x="73" y="21"/>
                  </a:lnTo>
                  <a:lnTo>
                    <a:pt x="36" y="147"/>
                  </a:lnTo>
                  <a:lnTo>
                    <a:pt x="12" y="147"/>
                  </a:lnTo>
                  <a:lnTo>
                    <a:pt x="48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3"/>
            <p:cNvSpPr>
              <a:spLocks/>
            </p:cNvSpPr>
            <p:nvPr/>
          </p:nvSpPr>
          <p:spPr bwMode="auto">
            <a:xfrm>
              <a:off x="6726238" y="4256088"/>
              <a:ext cx="109538" cy="239712"/>
            </a:xfrm>
            <a:custGeom>
              <a:avLst/>
              <a:gdLst>
                <a:gd name="T0" fmla="*/ 5 w 17"/>
                <a:gd name="T1" fmla="*/ 24 h 37"/>
                <a:gd name="T2" fmla="*/ 5 w 17"/>
                <a:gd name="T3" fmla="*/ 28 h 37"/>
                <a:gd name="T4" fmla="*/ 8 w 17"/>
                <a:gd name="T5" fmla="*/ 31 h 37"/>
                <a:gd name="T6" fmla="*/ 11 w 17"/>
                <a:gd name="T7" fmla="*/ 28 h 37"/>
                <a:gd name="T8" fmla="*/ 11 w 17"/>
                <a:gd name="T9" fmla="*/ 20 h 37"/>
                <a:gd name="T10" fmla="*/ 8 w 17"/>
                <a:gd name="T11" fmla="*/ 16 h 37"/>
                <a:gd name="T12" fmla="*/ 5 w 17"/>
                <a:gd name="T13" fmla="*/ 20 h 37"/>
                <a:gd name="T14" fmla="*/ 5 w 17"/>
                <a:gd name="T15" fmla="*/ 21 h 37"/>
                <a:gd name="T16" fmla="*/ 0 w 17"/>
                <a:gd name="T17" fmla="*/ 21 h 37"/>
                <a:gd name="T18" fmla="*/ 1 w 17"/>
                <a:gd name="T19" fmla="*/ 0 h 37"/>
                <a:gd name="T20" fmla="*/ 16 w 17"/>
                <a:gd name="T21" fmla="*/ 0 h 37"/>
                <a:gd name="T22" fmla="*/ 16 w 17"/>
                <a:gd name="T23" fmla="*/ 5 h 37"/>
                <a:gd name="T24" fmla="*/ 6 w 17"/>
                <a:gd name="T25" fmla="*/ 5 h 37"/>
                <a:gd name="T26" fmla="*/ 6 w 17"/>
                <a:gd name="T27" fmla="*/ 14 h 37"/>
                <a:gd name="T28" fmla="*/ 11 w 17"/>
                <a:gd name="T29" fmla="*/ 11 h 37"/>
                <a:gd name="T30" fmla="*/ 17 w 17"/>
                <a:gd name="T31" fmla="*/ 19 h 37"/>
                <a:gd name="T32" fmla="*/ 17 w 17"/>
                <a:gd name="T33" fmla="*/ 27 h 37"/>
                <a:gd name="T34" fmla="*/ 9 w 17"/>
                <a:gd name="T35" fmla="*/ 37 h 37"/>
                <a:gd name="T36" fmla="*/ 0 w 17"/>
                <a:gd name="T37" fmla="*/ 27 h 37"/>
                <a:gd name="T38" fmla="*/ 0 w 17"/>
                <a:gd name="T39" fmla="*/ 24 h 37"/>
                <a:gd name="T40" fmla="*/ 5 w 17"/>
                <a:gd name="T41" fmla="*/ 2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7" h="37">
                  <a:moveTo>
                    <a:pt x="5" y="24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0"/>
                    <a:pt x="7" y="31"/>
                    <a:pt x="8" y="31"/>
                  </a:cubicBezTo>
                  <a:cubicBezTo>
                    <a:pt x="10" y="31"/>
                    <a:pt x="11" y="30"/>
                    <a:pt x="11" y="28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17"/>
                    <a:pt x="10" y="16"/>
                    <a:pt x="8" y="16"/>
                  </a:cubicBezTo>
                  <a:cubicBezTo>
                    <a:pt x="7" y="16"/>
                    <a:pt x="5" y="17"/>
                    <a:pt x="5" y="20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7" y="12"/>
                    <a:pt x="9" y="11"/>
                    <a:pt x="11" y="11"/>
                  </a:cubicBezTo>
                  <a:cubicBezTo>
                    <a:pt x="15" y="11"/>
                    <a:pt x="17" y="14"/>
                    <a:pt x="17" y="19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33"/>
                    <a:pt x="14" y="37"/>
                    <a:pt x="9" y="37"/>
                  </a:cubicBezTo>
                  <a:cubicBezTo>
                    <a:pt x="3" y="37"/>
                    <a:pt x="0" y="33"/>
                    <a:pt x="0" y="27"/>
                  </a:cubicBezTo>
                  <a:cubicBezTo>
                    <a:pt x="0" y="24"/>
                    <a:pt x="0" y="24"/>
                    <a:pt x="0" y="24"/>
                  </a:cubicBezTo>
                  <a:lnTo>
                    <a:pt x="5" y="24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64"/>
            <p:cNvSpPr>
              <a:spLocks noEditPoints="1"/>
            </p:cNvSpPr>
            <p:nvPr/>
          </p:nvSpPr>
          <p:spPr bwMode="auto">
            <a:xfrm>
              <a:off x="6861175" y="4249738"/>
              <a:ext cx="187325" cy="246062"/>
            </a:xfrm>
            <a:custGeom>
              <a:avLst/>
              <a:gdLst>
                <a:gd name="T0" fmla="*/ 0 w 29"/>
                <a:gd name="T1" fmla="*/ 6 h 38"/>
                <a:gd name="T2" fmla="*/ 5 w 29"/>
                <a:gd name="T3" fmla="*/ 0 h 38"/>
                <a:gd name="T4" fmla="*/ 11 w 29"/>
                <a:gd name="T5" fmla="*/ 6 h 38"/>
                <a:gd name="T6" fmla="*/ 11 w 29"/>
                <a:gd name="T7" fmla="*/ 18 h 38"/>
                <a:gd name="T8" fmla="*/ 5 w 29"/>
                <a:gd name="T9" fmla="*/ 24 h 38"/>
                <a:gd name="T10" fmla="*/ 0 w 29"/>
                <a:gd name="T11" fmla="*/ 18 h 38"/>
                <a:gd name="T12" fmla="*/ 0 w 29"/>
                <a:gd name="T13" fmla="*/ 6 h 38"/>
                <a:gd name="T14" fmla="*/ 3 w 29"/>
                <a:gd name="T15" fmla="*/ 19 h 38"/>
                <a:gd name="T16" fmla="*/ 5 w 29"/>
                <a:gd name="T17" fmla="*/ 21 h 38"/>
                <a:gd name="T18" fmla="*/ 7 w 29"/>
                <a:gd name="T19" fmla="*/ 19 h 38"/>
                <a:gd name="T20" fmla="*/ 7 w 29"/>
                <a:gd name="T21" fmla="*/ 6 h 38"/>
                <a:gd name="T22" fmla="*/ 5 w 29"/>
                <a:gd name="T23" fmla="*/ 4 h 38"/>
                <a:gd name="T24" fmla="*/ 3 w 29"/>
                <a:gd name="T25" fmla="*/ 6 h 38"/>
                <a:gd name="T26" fmla="*/ 3 w 29"/>
                <a:gd name="T27" fmla="*/ 19 h 38"/>
                <a:gd name="T28" fmla="*/ 20 w 29"/>
                <a:gd name="T29" fmla="*/ 1 h 38"/>
                <a:gd name="T30" fmla="*/ 23 w 29"/>
                <a:gd name="T31" fmla="*/ 1 h 38"/>
                <a:gd name="T32" fmla="*/ 9 w 29"/>
                <a:gd name="T33" fmla="*/ 37 h 38"/>
                <a:gd name="T34" fmla="*/ 5 w 29"/>
                <a:gd name="T35" fmla="*/ 37 h 38"/>
                <a:gd name="T36" fmla="*/ 20 w 29"/>
                <a:gd name="T37" fmla="*/ 1 h 38"/>
                <a:gd name="T38" fmla="*/ 18 w 29"/>
                <a:gd name="T39" fmla="*/ 20 h 38"/>
                <a:gd name="T40" fmla="*/ 23 w 29"/>
                <a:gd name="T41" fmla="*/ 14 h 38"/>
                <a:gd name="T42" fmla="*/ 29 w 29"/>
                <a:gd name="T43" fmla="*/ 20 h 38"/>
                <a:gd name="T44" fmla="*/ 29 w 29"/>
                <a:gd name="T45" fmla="*/ 32 h 38"/>
                <a:gd name="T46" fmla="*/ 23 w 29"/>
                <a:gd name="T47" fmla="*/ 38 h 38"/>
                <a:gd name="T48" fmla="*/ 18 w 29"/>
                <a:gd name="T49" fmla="*/ 32 h 38"/>
                <a:gd name="T50" fmla="*/ 18 w 29"/>
                <a:gd name="T51" fmla="*/ 20 h 38"/>
                <a:gd name="T52" fmla="*/ 21 w 29"/>
                <a:gd name="T53" fmla="*/ 32 h 38"/>
                <a:gd name="T54" fmla="*/ 23 w 29"/>
                <a:gd name="T55" fmla="*/ 34 h 38"/>
                <a:gd name="T56" fmla="*/ 25 w 29"/>
                <a:gd name="T57" fmla="*/ 32 h 38"/>
                <a:gd name="T58" fmla="*/ 25 w 29"/>
                <a:gd name="T59" fmla="*/ 19 h 38"/>
                <a:gd name="T60" fmla="*/ 23 w 29"/>
                <a:gd name="T61" fmla="*/ 17 h 38"/>
                <a:gd name="T62" fmla="*/ 21 w 29"/>
                <a:gd name="T63" fmla="*/ 19 h 38"/>
                <a:gd name="T64" fmla="*/ 21 w 29"/>
                <a:gd name="T65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9" h="38">
                  <a:moveTo>
                    <a:pt x="0" y="6"/>
                  </a:moveTo>
                  <a:cubicBezTo>
                    <a:pt x="0" y="3"/>
                    <a:pt x="2" y="0"/>
                    <a:pt x="5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2"/>
                    <a:pt x="9" y="24"/>
                    <a:pt x="5" y="24"/>
                  </a:cubicBezTo>
                  <a:cubicBezTo>
                    <a:pt x="2" y="24"/>
                    <a:pt x="0" y="22"/>
                    <a:pt x="0" y="18"/>
                  </a:cubicBezTo>
                  <a:lnTo>
                    <a:pt x="0" y="6"/>
                  </a:lnTo>
                  <a:close/>
                  <a:moveTo>
                    <a:pt x="3" y="19"/>
                  </a:moveTo>
                  <a:cubicBezTo>
                    <a:pt x="3" y="20"/>
                    <a:pt x="4" y="21"/>
                    <a:pt x="5" y="21"/>
                  </a:cubicBezTo>
                  <a:cubicBezTo>
                    <a:pt x="6" y="21"/>
                    <a:pt x="7" y="20"/>
                    <a:pt x="7" y="19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6" y="4"/>
                    <a:pt x="5" y="4"/>
                  </a:cubicBezTo>
                  <a:cubicBezTo>
                    <a:pt x="4" y="4"/>
                    <a:pt x="3" y="4"/>
                    <a:pt x="3" y="6"/>
                  </a:cubicBezTo>
                  <a:lnTo>
                    <a:pt x="3" y="19"/>
                  </a:lnTo>
                  <a:close/>
                  <a:moveTo>
                    <a:pt x="20" y="1"/>
                  </a:moveTo>
                  <a:cubicBezTo>
                    <a:pt x="23" y="1"/>
                    <a:pt x="23" y="1"/>
                    <a:pt x="23" y="1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20" y="1"/>
                  </a:lnTo>
                  <a:close/>
                  <a:moveTo>
                    <a:pt x="18" y="20"/>
                  </a:moveTo>
                  <a:cubicBezTo>
                    <a:pt x="18" y="16"/>
                    <a:pt x="20" y="14"/>
                    <a:pt x="23" y="14"/>
                  </a:cubicBezTo>
                  <a:cubicBezTo>
                    <a:pt x="27" y="14"/>
                    <a:pt x="29" y="16"/>
                    <a:pt x="29" y="20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5"/>
                    <a:pt x="27" y="38"/>
                    <a:pt x="23" y="38"/>
                  </a:cubicBezTo>
                  <a:cubicBezTo>
                    <a:pt x="20" y="38"/>
                    <a:pt x="18" y="35"/>
                    <a:pt x="18" y="32"/>
                  </a:cubicBezTo>
                  <a:lnTo>
                    <a:pt x="18" y="20"/>
                  </a:lnTo>
                  <a:close/>
                  <a:moveTo>
                    <a:pt x="21" y="32"/>
                  </a:moveTo>
                  <a:cubicBezTo>
                    <a:pt x="21" y="34"/>
                    <a:pt x="22" y="34"/>
                    <a:pt x="23" y="34"/>
                  </a:cubicBezTo>
                  <a:cubicBezTo>
                    <a:pt x="24" y="34"/>
                    <a:pt x="25" y="34"/>
                    <a:pt x="25" y="32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5" y="18"/>
                    <a:pt x="24" y="17"/>
                    <a:pt x="23" y="17"/>
                  </a:cubicBezTo>
                  <a:cubicBezTo>
                    <a:pt x="22" y="17"/>
                    <a:pt x="21" y="18"/>
                    <a:pt x="21" y="19"/>
                  </a:cubicBezTo>
                  <a:lnTo>
                    <a:pt x="21" y="32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724774" y="1701800"/>
            <a:ext cx="560388" cy="2082800"/>
            <a:chOff x="7469188" y="2413000"/>
            <a:chExt cx="560388" cy="2082800"/>
          </a:xfrm>
        </p:grpSpPr>
        <p:sp>
          <p:nvSpPr>
            <p:cNvPr id="45" name="Freeform 36"/>
            <p:cNvSpPr>
              <a:spLocks/>
            </p:cNvSpPr>
            <p:nvPr/>
          </p:nvSpPr>
          <p:spPr bwMode="auto">
            <a:xfrm>
              <a:off x="7469188" y="2413000"/>
              <a:ext cx="560388" cy="142875"/>
            </a:xfrm>
            <a:custGeom>
              <a:avLst/>
              <a:gdLst>
                <a:gd name="T0" fmla="*/ 78 w 87"/>
                <a:gd name="T1" fmla="*/ 11 h 22"/>
                <a:gd name="T2" fmla="*/ 61 w 87"/>
                <a:gd name="T3" fmla="*/ 11 h 22"/>
                <a:gd name="T4" fmla="*/ 61 w 87"/>
                <a:gd name="T5" fmla="*/ 10 h 22"/>
                <a:gd name="T6" fmla="*/ 61 w 87"/>
                <a:gd name="T7" fmla="*/ 7 h 22"/>
                <a:gd name="T8" fmla="*/ 54 w 87"/>
                <a:gd name="T9" fmla="*/ 0 h 22"/>
                <a:gd name="T10" fmla="*/ 33 w 87"/>
                <a:gd name="T11" fmla="*/ 0 h 22"/>
                <a:gd name="T12" fmla="*/ 25 w 87"/>
                <a:gd name="T13" fmla="*/ 7 h 22"/>
                <a:gd name="T14" fmla="*/ 25 w 87"/>
                <a:gd name="T15" fmla="*/ 10 h 22"/>
                <a:gd name="T16" fmla="*/ 25 w 87"/>
                <a:gd name="T17" fmla="*/ 11 h 22"/>
                <a:gd name="T18" fmla="*/ 8 w 87"/>
                <a:gd name="T19" fmla="*/ 11 h 22"/>
                <a:gd name="T20" fmla="*/ 0 w 87"/>
                <a:gd name="T21" fmla="*/ 19 h 22"/>
                <a:gd name="T22" fmla="*/ 0 w 87"/>
                <a:gd name="T23" fmla="*/ 22 h 22"/>
                <a:gd name="T24" fmla="*/ 87 w 87"/>
                <a:gd name="T25" fmla="*/ 22 h 22"/>
                <a:gd name="T26" fmla="*/ 87 w 87"/>
                <a:gd name="T27" fmla="*/ 19 h 22"/>
                <a:gd name="T28" fmla="*/ 78 w 87"/>
                <a:gd name="T2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22">
                  <a:moveTo>
                    <a:pt x="78" y="11"/>
                  </a:move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3"/>
                    <a:pt x="58" y="0"/>
                    <a:pt x="54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9" y="0"/>
                    <a:pt x="25" y="3"/>
                    <a:pt x="25" y="7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4" y="11"/>
                    <a:pt x="0" y="15"/>
                    <a:pt x="0" y="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7" y="15"/>
                    <a:pt x="83" y="11"/>
                    <a:pt x="78" y="11"/>
                  </a:cubicBez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7469188" y="2608263"/>
              <a:ext cx="560388" cy="1519237"/>
            </a:xfrm>
            <a:custGeom>
              <a:avLst/>
              <a:gdLst>
                <a:gd name="T0" fmla="*/ 0 w 87"/>
                <a:gd name="T1" fmla="*/ 227 h 235"/>
                <a:gd name="T2" fmla="*/ 8 w 87"/>
                <a:gd name="T3" fmla="*/ 235 h 235"/>
                <a:gd name="T4" fmla="*/ 78 w 87"/>
                <a:gd name="T5" fmla="*/ 235 h 235"/>
                <a:gd name="T6" fmla="*/ 87 w 87"/>
                <a:gd name="T7" fmla="*/ 227 h 235"/>
                <a:gd name="T8" fmla="*/ 87 w 87"/>
                <a:gd name="T9" fmla="*/ 0 h 235"/>
                <a:gd name="T10" fmla="*/ 0 w 87"/>
                <a:gd name="T11" fmla="*/ 0 h 235"/>
                <a:gd name="T12" fmla="*/ 0 w 87"/>
                <a:gd name="T13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235">
                  <a:moveTo>
                    <a:pt x="0" y="227"/>
                  </a:moveTo>
                  <a:cubicBezTo>
                    <a:pt x="0" y="231"/>
                    <a:pt x="4" y="235"/>
                    <a:pt x="8" y="235"/>
                  </a:cubicBezTo>
                  <a:cubicBezTo>
                    <a:pt x="78" y="235"/>
                    <a:pt x="78" y="235"/>
                    <a:pt x="78" y="235"/>
                  </a:cubicBezTo>
                  <a:cubicBezTo>
                    <a:pt x="83" y="235"/>
                    <a:pt x="87" y="231"/>
                    <a:pt x="87" y="227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7"/>
                  </a:ln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507288" y="2652713"/>
              <a:ext cx="477838" cy="142875"/>
            </a:xfrm>
            <a:custGeom>
              <a:avLst/>
              <a:gdLst>
                <a:gd name="T0" fmla="*/ 0 w 74"/>
                <a:gd name="T1" fmla="*/ 8 h 22"/>
                <a:gd name="T2" fmla="*/ 8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7 w 74"/>
                <a:gd name="T11" fmla="*/ 22 h 22"/>
                <a:gd name="T12" fmla="*/ 8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9"/>
                    <a:pt x="71" y="22"/>
                    <a:pt x="6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D6D4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07288" y="2840038"/>
              <a:ext cx="477838" cy="136525"/>
            </a:xfrm>
            <a:custGeom>
              <a:avLst/>
              <a:gdLst>
                <a:gd name="T0" fmla="*/ 0 w 74"/>
                <a:gd name="T1" fmla="*/ 7 h 21"/>
                <a:gd name="T2" fmla="*/ 8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8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7507288" y="3021013"/>
              <a:ext cx="477838" cy="142875"/>
            </a:xfrm>
            <a:custGeom>
              <a:avLst/>
              <a:gdLst>
                <a:gd name="T0" fmla="*/ 0 w 74"/>
                <a:gd name="T1" fmla="*/ 8 h 22"/>
                <a:gd name="T2" fmla="*/ 8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7 w 74"/>
                <a:gd name="T11" fmla="*/ 22 h 22"/>
                <a:gd name="T12" fmla="*/ 8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8"/>
                    <a:pt x="71" y="22"/>
                    <a:pt x="6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18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507288" y="3208338"/>
              <a:ext cx="477838" cy="136525"/>
            </a:xfrm>
            <a:custGeom>
              <a:avLst/>
              <a:gdLst>
                <a:gd name="T0" fmla="*/ 0 w 74"/>
                <a:gd name="T1" fmla="*/ 7 h 21"/>
                <a:gd name="T2" fmla="*/ 8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8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507288" y="3382963"/>
              <a:ext cx="477838" cy="142875"/>
            </a:xfrm>
            <a:custGeom>
              <a:avLst/>
              <a:gdLst>
                <a:gd name="T0" fmla="*/ 0 w 74"/>
                <a:gd name="T1" fmla="*/ 8 h 22"/>
                <a:gd name="T2" fmla="*/ 8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7 w 74"/>
                <a:gd name="T11" fmla="*/ 22 h 22"/>
                <a:gd name="T12" fmla="*/ 8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9"/>
                    <a:pt x="71" y="22"/>
                    <a:pt x="6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43"/>
            <p:cNvSpPr>
              <a:spLocks/>
            </p:cNvSpPr>
            <p:nvPr/>
          </p:nvSpPr>
          <p:spPr bwMode="auto">
            <a:xfrm>
              <a:off x="7507288" y="3571875"/>
              <a:ext cx="477838" cy="134937"/>
            </a:xfrm>
            <a:custGeom>
              <a:avLst/>
              <a:gdLst>
                <a:gd name="T0" fmla="*/ 0 w 74"/>
                <a:gd name="T1" fmla="*/ 7 h 21"/>
                <a:gd name="T2" fmla="*/ 8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8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507288" y="3752850"/>
              <a:ext cx="477838" cy="141287"/>
            </a:xfrm>
            <a:custGeom>
              <a:avLst/>
              <a:gdLst>
                <a:gd name="T0" fmla="*/ 0 w 74"/>
                <a:gd name="T1" fmla="*/ 8 h 22"/>
                <a:gd name="T2" fmla="*/ 8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4 h 22"/>
                <a:gd name="T10" fmla="*/ 67 w 74"/>
                <a:gd name="T11" fmla="*/ 22 h 22"/>
                <a:gd name="T12" fmla="*/ 8 w 74"/>
                <a:gd name="T13" fmla="*/ 22 h 22"/>
                <a:gd name="T14" fmla="*/ 0 w 74"/>
                <a:gd name="T15" fmla="*/ 14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2"/>
                    <a:pt x="6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2"/>
                    <a:pt x="0" y="18"/>
                    <a:pt x="0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7507288" y="3940175"/>
              <a:ext cx="477838" cy="134937"/>
            </a:xfrm>
            <a:custGeom>
              <a:avLst/>
              <a:gdLst>
                <a:gd name="T0" fmla="*/ 0 w 74"/>
                <a:gd name="T1" fmla="*/ 7 h 21"/>
                <a:gd name="T2" fmla="*/ 8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8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4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4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5"/>
            <p:cNvSpPr>
              <a:spLocks noEditPoints="1"/>
            </p:cNvSpPr>
            <p:nvPr/>
          </p:nvSpPr>
          <p:spPr bwMode="auto">
            <a:xfrm>
              <a:off x="7519988" y="4249738"/>
              <a:ext cx="115888" cy="246062"/>
            </a:xfrm>
            <a:custGeom>
              <a:avLst/>
              <a:gdLst>
                <a:gd name="T0" fmla="*/ 9 w 18"/>
                <a:gd name="T1" fmla="*/ 38 h 38"/>
                <a:gd name="T2" fmla="*/ 0 w 18"/>
                <a:gd name="T3" fmla="*/ 28 h 38"/>
                <a:gd name="T4" fmla="*/ 0 w 18"/>
                <a:gd name="T5" fmla="*/ 26 h 38"/>
                <a:gd name="T6" fmla="*/ 3 w 18"/>
                <a:gd name="T7" fmla="*/ 18 h 38"/>
                <a:gd name="T8" fmla="*/ 0 w 18"/>
                <a:gd name="T9" fmla="*/ 11 h 38"/>
                <a:gd name="T10" fmla="*/ 0 w 18"/>
                <a:gd name="T11" fmla="*/ 10 h 38"/>
                <a:gd name="T12" fmla="*/ 9 w 18"/>
                <a:gd name="T13" fmla="*/ 0 h 38"/>
                <a:gd name="T14" fmla="*/ 18 w 18"/>
                <a:gd name="T15" fmla="*/ 10 h 38"/>
                <a:gd name="T16" fmla="*/ 18 w 18"/>
                <a:gd name="T17" fmla="*/ 11 h 38"/>
                <a:gd name="T18" fmla="*/ 14 w 18"/>
                <a:gd name="T19" fmla="*/ 18 h 38"/>
                <a:gd name="T20" fmla="*/ 18 w 18"/>
                <a:gd name="T21" fmla="*/ 26 h 38"/>
                <a:gd name="T22" fmla="*/ 18 w 18"/>
                <a:gd name="T23" fmla="*/ 28 h 38"/>
                <a:gd name="T24" fmla="*/ 9 w 18"/>
                <a:gd name="T25" fmla="*/ 38 h 38"/>
                <a:gd name="T26" fmla="*/ 5 w 18"/>
                <a:gd name="T27" fmla="*/ 12 h 38"/>
                <a:gd name="T28" fmla="*/ 9 w 18"/>
                <a:gd name="T29" fmla="*/ 16 h 38"/>
                <a:gd name="T30" fmla="*/ 12 w 18"/>
                <a:gd name="T31" fmla="*/ 12 h 38"/>
                <a:gd name="T32" fmla="*/ 12 w 18"/>
                <a:gd name="T33" fmla="*/ 10 h 38"/>
                <a:gd name="T34" fmla="*/ 9 w 18"/>
                <a:gd name="T35" fmla="*/ 6 h 38"/>
                <a:gd name="T36" fmla="*/ 5 w 18"/>
                <a:gd name="T37" fmla="*/ 10 h 38"/>
                <a:gd name="T38" fmla="*/ 5 w 18"/>
                <a:gd name="T39" fmla="*/ 12 h 38"/>
                <a:gd name="T40" fmla="*/ 9 w 18"/>
                <a:gd name="T41" fmla="*/ 32 h 38"/>
                <a:gd name="T42" fmla="*/ 12 w 18"/>
                <a:gd name="T43" fmla="*/ 28 h 38"/>
                <a:gd name="T44" fmla="*/ 12 w 18"/>
                <a:gd name="T45" fmla="*/ 25 h 38"/>
                <a:gd name="T46" fmla="*/ 9 w 18"/>
                <a:gd name="T47" fmla="*/ 21 h 38"/>
                <a:gd name="T48" fmla="*/ 5 w 18"/>
                <a:gd name="T49" fmla="*/ 25 h 38"/>
                <a:gd name="T50" fmla="*/ 5 w 18"/>
                <a:gd name="T51" fmla="*/ 28 h 38"/>
                <a:gd name="T52" fmla="*/ 9 w 18"/>
                <a:gd name="T53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38">
                  <a:moveTo>
                    <a:pt x="9" y="38"/>
                  </a:moveTo>
                  <a:cubicBezTo>
                    <a:pt x="3" y="38"/>
                    <a:pt x="0" y="34"/>
                    <a:pt x="0" y="28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1" y="19"/>
                    <a:pt x="3" y="18"/>
                  </a:cubicBezTo>
                  <a:cubicBezTo>
                    <a:pt x="1" y="17"/>
                    <a:pt x="0" y="14"/>
                    <a:pt x="0" y="11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14" y="0"/>
                    <a:pt x="18" y="4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4"/>
                    <a:pt x="16" y="17"/>
                    <a:pt x="14" y="18"/>
                  </a:cubicBezTo>
                  <a:cubicBezTo>
                    <a:pt x="17" y="19"/>
                    <a:pt x="18" y="22"/>
                    <a:pt x="18" y="2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34"/>
                    <a:pt x="14" y="38"/>
                    <a:pt x="9" y="38"/>
                  </a:cubicBezTo>
                  <a:close/>
                  <a:moveTo>
                    <a:pt x="5" y="12"/>
                  </a:moveTo>
                  <a:cubicBezTo>
                    <a:pt x="5" y="15"/>
                    <a:pt x="7" y="16"/>
                    <a:pt x="9" y="16"/>
                  </a:cubicBezTo>
                  <a:cubicBezTo>
                    <a:pt x="10" y="16"/>
                    <a:pt x="12" y="15"/>
                    <a:pt x="12" y="12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6"/>
                    <a:pt x="10" y="6"/>
                    <a:pt x="9" y="6"/>
                  </a:cubicBezTo>
                  <a:cubicBezTo>
                    <a:pt x="7" y="6"/>
                    <a:pt x="5" y="6"/>
                    <a:pt x="5" y="10"/>
                  </a:cubicBezTo>
                  <a:lnTo>
                    <a:pt x="5" y="12"/>
                  </a:lnTo>
                  <a:close/>
                  <a:moveTo>
                    <a:pt x="9" y="32"/>
                  </a:moveTo>
                  <a:cubicBezTo>
                    <a:pt x="10" y="32"/>
                    <a:pt x="12" y="32"/>
                    <a:pt x="12" y="28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7" y="21"/>
                    <a:pt x="5" y="22"/>
                    <a:pt x="5" y="25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5" y="32"/>
                    <a:pt x="7" y="32"/>
                    <a:pt x="9" y="32"/>
                  </a:cubicBez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6"/>
            <p:cNvSpPr>
              <a:spLocks/>
            </p:cNvSpPr>
            <p:nvPr/>
          </p:nvSpPr>
          <p:spPr bwMode="auto">
            <a:xfrm>
              <a:off x="7654925" y="4256088"/>
              <a:ext cx="111125" cy="233362"/>
            </a:xfrm>
            <a:custGeom>
              <a:avLst/>
              <a:gdLst>
                <a:gd name="T0" fmla="*/ 70 w 70"/>
                <a:gd name="T1" fmla="*/ 0 h 147"/>
                <a:gd name="T2" fmla="*/ 70 w 70"/>
                <a:gd name="T3" fmla="*/ 21 h 147"/>
                <a:gd name="T4" fmla="*/ 33 w 70"/>
                <a:gd name="T5" fmla="*/ 147 h 147"/>
                <a:gd name="T6" fmla="*/ 13 w 70"/>
                <a:gd name="T7" fmla="*/ 147 h 147"/>
                <a:gd name="T8" fmla="*/ 45 w 70"/>
                <a:gd name="T9" fmla="*/ 21 h 147"/>
                <a:gd name="T10" fmla="*/ 0 w 70"/>
                <a:gd name="T11" fmla="*/ 21 h 147"/>
                <a:gd name="T12" fmla="*/ 0 w 70"/>
                <a:gd name="T13" fmla="*/ 0 h 147"/>
                <a:gd name="T14" fmla="*/ 70 w 70"/>
                <a:gd name="T15" fmla="*/ 0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47">
                  <a:moveTo>
                    <a:pt x="70" y="0"/>
                  </a:moveTo>
                  <a:lnTo>
                    <a:pt x="70" y="21"/>
                  </a:lnTo>
                  <a:lnTo>
                    <a:pt x="33" y="147"/>
                  </a:lnTo>
                  <a:lnTo>
                    <a:pt x="13" y="147"/>
                  </a:lnTo>
                  <a:lnTo>
                    <a:pt x="45" y="21"/>
                  </a:lnTo>
                  <a:lnTo>
                    <a:pt x="0" y="21"/>
                  </a:lnTo>
                  <a:lnTo>
                    <a:pt x="0" y="0"/>
                  </a:lnTo>
                  <a:lnTo>
                    <a:pt x="70" y="0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7"/>
            <p:cNvSpPr>
              <a:spLocks noEditPoints="1"/>
            </p:cNvSpPr>
            <p:nvPr/>
          </p:nvSpPr>
          <p:spPr bwMode="auto">
            <a:xfrm>
              <a:off x="7785100" y="4249738"/>
              <a:ext cx="193675" cy="246062"/>
            </a:xfrm>
            <a:custGeom>
              <a:avLst/>
              <a:gdLst>
                <a:gd name="T0" fmla="*/ 0 w 30"/>
                <a:gd name="T1" fmla="*/ 6 h 38"/>
                <a:gd name="T2" fmla="*/ 6 w 30"/>
                <a:gd name="T3" fmla="*/ 0 h 38"/>
                <a:gd name="T4" fmla="*/ 11 w 30"/>
                <a:gd name="T5" fmla="*/ 6 h 38"/>
                <a:gd name="T6" fmla="*/ 11 w 30"/>
                <a:gd name="T7" fmla="*/ 18 h 38"/>
                <a:gd name="T8" fmla="*/ 6 w 30"/>
                <a:gd name="T9" fmla="*/ 24 h 38"/>
                <a:gd name="T10" fmla="*/ 0 w 30"/>
                <a:gd name="T11" fmla="*/ 18 h 38"/>
                <a:gd name="T12" fmla="*/ 0 w 30"/>
                <a:gd name="T13" fmla="*/ 6 h 38"/>
                <a:gd name="T14" fmla="*/ 4 w 30"/>
                <a:gd name="T15" fmla="*/ 19 h 38"/>
                <a:gd name="T16" fmla="*/ 6 w 30"/>
                <a:gd name="T17" fmla="*/ 21 h 38"/>
                <a:gd name="T18" fmla="*/ 8 w 30"/>
                <a:gd name="T19" fmla="*/ 19 h 38"/>
                <a:gd name="T20" fmla="*/ 8 w 30"/>
                <a:gd name="T21" fmla="*/ 6 h 38"/>
                <a:gd name="T22" fmla="*/ 6 w 30"/>
                <a:gd name="T23" fmla="*/ 4 h 38"/>
                <a:gd name="T24" fmla="*/ 4 w 30"/>
                <a:gd name="T25" fmla="*/ 6 h 38"/>
                <a:gd name="T26" fmla="*/ 4 w 30"/>
                <a:gd name="T27" fmla="*/ 19 h 38"/>
                <a:gd name="T28" fmla="*/ 20 w 30"/>
                <a:gd name="T29" fmla="*/ 1 h 38"/>
                <a:gd name="T30" fmla="*/ 24 w 30"/>
                <a:gd name="T31" fmla="*/ 1 h 38"/>
                <a:gd name="T32" fmla="*/ 9 w 30"/>
                <a:gd name="T33" fmla="*/ 37 h 38"/>
                <a:gd name="T34" fmla="*/ 6 w 30"/>
                <a:gd name="T35" fmla="*/ 37 h 38"/>
                <a:gd name="T36" fmla="*/ 20 w 30"/>
                <a:gd name="T37" fmla="*/ 1 h 38"/>
                <a:gd name="T38" fmla="*/ 18 w 30"/>
                <a:gd name="T39" fmla="*/ 20 h 38"/>
                <a:gd name="T40" fmla="*/ 24 w 30"/>
                <a:gd name="T41" fmla="*/ 14 h 38"/>
                <a:gd name="T42" fmla="*/ 30 w 30"/>
                <a:gd name="T43" fmla="*/ 20 h 38"/>
                <a:gd name="T44" fmla="*/ 30 w 30"/>
                <a:gd name="T45" fmla="*/ 32 h 38"/>
                <a:gd name="T46" fmla="*/ 24 w 30"/>
                <a:gd name="T47" fmla="*/ 38 h 38"/>
                <a:gd name="T48" fmla="*/ 18 w 30"/>
                <a:gd name="T49" fmla="*/ 32 h 38"/>
                <a:gd name="T50" fmla="*/ 18 w 30"/>
                <a:gd name="T51" fmla="*/ 20 h 38"/>
                <a:gd name="T52" fmla="*/ 22 w 30"/>
                <a:gd name="T53" fmla="*/ 32 h 38"/>
                <a:gd name="T54" fmla="*/ 24 w 30"/>
                <a:gd name="T55" fmla="*/ 34 h 38"/>
                <a:gd name="T56" fmla="*/ 26 w 30"/>
                <a:gd name="T57" fmla="*/ 32 h 38"/>
                <a:gd name="T58" fmla="*/ 26 w 30"/>
                <a:gd name="T59" fmla="*/ 19 h 38"/>
                <a:gd name="T60" fmla="*/ 24 w 30"/>
                <a:gd name="T61" fmla="*/ 17 h 38"/>
                <a:gd name="T62" fmla="*/ 22 w 30"/>
                <a:gd name="T63" fmla="*/ 19 h 38"/>
                <a:gd name="T64" fmla="*/ 22 w 30"/>
                <a:gd name="T65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8">
                  <a:moveTo>
                    <a:pt x="0" y="6"/>
                  </a:move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1" y="3"/>
                    <a:pt x="11" y="6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2"/>
                    <a:pt x="9" y="24"/>
                    <a:pt x="6" y="24"/>
                  </a:cubicBezTo>
                  <a:cubicBezTo>
                    <a:pt x="2" y="24"/>
                    <a:pt x="0" y="22"/>
                    <a:pt x="0" y="18"/>
                  </a:cubicBezTo>
                  <a:lnTo>
                    <a:pt x="0" y="6"/>
                  </a:lnTo>
                  <a:close/>
                  <a:moveTo>
                    <a:pt x="4" y="19"/>
                  </a:moveTo>
                  <a:cubicBezTo>
                    <a:pt x="4" y="20"/>
                    <a:pt x="5" y="21"/>
                    <a:pt x="6" y="21"/>
                  </a:cubicBezTo>
                  <a:cubicBezTo>
                    <a:pt x="7" y="21"/>
                    <a:pt x="8" y="20"/>
                    <a:pt x="8" y="1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4" y="4"/>
                    <a:pt x="4" y="6"/>
                  </a:cubicBezTo>
                  <a:lnTo>
                    <a:pt x="4" y="19"/>
                  </a:lnTo>
                  <a:close/>
                  <a:moveTo>
                    <a:pt x="20" y="1"/>
                  </a:moveTo>
                  <a:cubicBezTo>
                    <a:pt x="24" y="1"/>
                    <a:pt x="24" y="1"/>
                    <a:pt x="24" y="1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6" y="37"/>
                    <a:pt x="6" y="37"/>
                    <a:pt x="6" y="37"/>
                  </a:cubicBezTo>
                  <a:lnTo>
                    <a:pt x="20" y="1"/>
                  </a:lnTo>
                  <a:close/>
                  <a:moveTo>
                    <a:pt x="18" y="20"/>
                  </a:moveTo>
                  <a:cubicBezTo>
                    <a:pt x="18" y="16"/>
                    <a:pt x="20" y="14"/>
                    <a:pt x="24" y="14"/>
                  </a:cubicBezTo>
                  <a:cubicBezTo>
                    <a:pt x="28" y="14"/>
                    <a:pt x="30" y="16"/>
                    <a:pt x="30" y="2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8" y="38"/>
                    <a:pt x="24" y="38"/>
                  </a:cubicBezTo>
                  <a:cubicBezTo>
                    <a:pt x="20" y="38"/>
                    <a:pt x="18" y="35"/>
                    <a:pt x="18" y="32"/>
                  </a:cubicBezTo>
                  <a:lnTo>
                    <a:pt x="18" y="20"/>
                  </a:lnTo>
                  <a:close/>
                  <a:moveTo>
                    <a:pt x="22" y="32"/>
                  </a:moveTo>
                  <a:cubicBezTo>
                    <a:pt x="22" y="34"/>
                    <a:pt x="23" y="34"/>
                    <a:pt x="24" y="34"/>
                  </a:cubicBezTo>
                  <a:cubicBezTo>
                    <a:pt x="25" y="34"/>
                    <a:pt x="26" y="34"/>
                    <a:pt x="26" y="32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5" y="17"/>
                    <a:pt x="24" y="17"/>
                  </a:cubicBezTo>
                  <a:cubicBezTo>
                    <a:pt x="23" y="17"/>
                    <a:pt x="22" y="18"/>
                    <a:pt x="22" y="19"/>
                  </a:cubicBezTo>
                  <a:lnTo>
                    <a:pt x="22" y="32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9528175" y="1701800"/>
            <a:ext cx="574675" cy="2082800"/>
            <a:chOff x="8397875" y="2413000"/>
            <a:chExt cx="574675" cy="2082800"/>
          </a:xfrm>
        </p:grpSpPr>
        <p:sp>
          <p:nvSpPr>
            <p:cNvPr id="59" name="Freeform 46"/>
            <p:cNvSpPr>
              <a:spLocks/>
            </p:cNvSpPr>
            <p:nvPr/>
          </p:nvSpPr>
          <p:spPr bwMode="auto">
            <a:xfrm>
              <a:off x="8397875" y="2413000"/>
              <a:ext cx="555625" cy="142875"/>
            </a:xfrm>
            <a:custGeom>
              <a:avLst/>
              <a:gdLst>
                <a:gd name="T0" fmla="*/ 78 w 86"/>
                <a:gd name="T1" fmla="*/ 11 h 22"/>
                <a:gd name="T2" fmla="*/ 61 w 86"/>
                <a:gd name="T3" fmla="*/ 11 h 22"/>
                <a:gd name="T4" fmla="*/ 61 w 86"/>
                <a:gd name="T5" fmla="*/ 10 h 22"/>
                <a:gd name="T6" fmla="*/ 61 w 86"/>
                <a:gd name="T7" fmla="*/ 7 h 22"/>
                <a:gd name="T8" fmla="*/ 53 w 86"/>
                <a:gd name="T9" fmla="*/ 0 h 22"/>
                <a:gd name="T10" fmla="*/ 33 w 86"/>
                <a:gd name="T11" fmla="*/ 0 h 22"/>
                <a:gd name="T12" fmla="*/ 25 w 86"/>
                <a:gd name="T13" fmla="*/ 7 h 22"/>
                <a:gd name="T14" fmla="*/ 25 w 86"/>
                <a:gd name="T15" fmla="*/ 10 h 22"/>
                <a:gd name="T16" fmla="*/ 25 w 86"/>
                <a:gd name="T17" fmla="*/ 11 h 22"/>
                <a:gd name="T18" fmla="*/ 8 w 86"/>
                <a:gd name="T19" fmla="*/ 11 h 22"/>
                <a:gd name="T20" fmla="*/ 0 w 86"/>
                <a:gd name="T21" fmla="*/ 19 h 22"/>
                <a:gd name="T22" fmla="*/ 0 w 86"/>
                <a:gd name="T23" fmla="*/ 22 h 22"/>
                <a:gd name="T24" fmla="*/ 86 w 86"/>
                <a:gd name="T25" fmla="*/ 22 h 22"/>
                <a:gd name="T26" fmla="*/ 86 w 86"/>
                <a:gd name="T27" fmla="*/ 19 h 22"/>
                <a:gd name="T28" fmla="*/ 78 w 86"/>
                <a:gd name="T2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6" h="22">
                  <a:moveTo>
                    <a:pt x="78" y="11"/>
                  </a:moveTo>
                  <a:cubicBezTo>
                    <a:pt x="61" y="11"/>
                    <a:pt x="61" y="11"/>
                    <a:pt x="61" y="11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3"/>
                    <a:pt x="58" y="0"/>
                    <a:pt x="5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8" y="0"/>
                    <a:pt x="25" y="3"/>
                    <a:pt x="25" y="7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3" y="11"/>
                    <a:pt x="0" y="15"/>
                    <a:pt x="0" y="1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86" y="22"/>
                    <a:pt x="86" y="22"/>
                    <a:pt x="86" y="22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6" y="15"/>
                    <a:pt x="83" y="11"/>
                    <a:pt x="78" y="11"/>
                  </a:cubicBez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7"/>
            <p:cNvSpPr>
              <a:spLocks/>
            </p:cNvSpPr>
            <p:nvPr/>
          </p:nvSpPr>
          <p:spPr bwMode="auto">
            <a:xfrm>
              <a:off x="8397875" y="2608263"/>
              <a:ext cx="555625" cy="1519237"/>
            </a:xfrm>
            <a:custGeom>
              <a:avLst/>
              <a:gdLst>
                <a:gd name="T0" fmla="*/ 0 w 86"/>
                <a:gd name="T1" fmla="*/ 227 h 235"/>
                <a:gd name="T2" fmla="*/ 8 w 86"/>
                <a:gd name="T3" fmla="*/ 235 h 235"/>
                <a:gd name="T4" fmla="*/ 78 w 86"/>
                <a:gd name="T5" fmla="*/ 235 h 235"/>
                <a:gd name="T6" fmla="*/ 86 w 86"/>
                <a:gd name="T7" fmla="*/ 227 h 235"/>
                <a:gd name="T8" fmla="*/ 86 w 86"/>
                <a:gd name="T9" fmla="*/ 0 h 235"/>
                <a:gd name="T10" fmla="*/ 0 w 86"/>
                <a:gd name="T11" fmla="*/ 0 h 235"/>
                <a:gd name="T12" fmla="*/ 0 w 86"/>
                <a:gd name="T13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235">
                  <a:moveTo>
                    <a:pt x="0" y="227"/>
                  </a:moveTo>
                  <a:cubicBezTo>
                    <a:pt x="0" y="231"/>
                    <a:pt x="3" y="235"/>
                    <a:pt x="8" y="235"/>
                  </a:cubicBezTo>
                  <a:cubicBezTo>
                    <a:pt x="78" y="235"/>
                    <a:pt x="78" y="235"/>
                    <a:pt x="78" y="235"/>
                  </a:cubicBezTo>
                  <a:cubicBezTo>
                    <a:pt x="83" y="235"/>
                    <a:pt x="86" y="231"/>
                    <a:pt x="86" y="227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27"/>
                  </a:lnTo>
                  <a:close/>
                </a:path>
              </a:pathLst>
            </a:custGeom>
            <a:solidFill>
              <a:srgbClr val="443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8"/>
            <p:cNvSpPr>
              <a:spLocks/>
            </p:cNvSpPr>
            <p:nvPr/>
          </p:nvSpPr>
          <p:spPr bwMode="auto">
            <a:xfrm>
              <a:off x="8435975" y="2652713"/>
              <a:ext cx="477838" cy="142875"/>
            </a:xfrm>
            <a:custGeom>
              <a:avLst/>
              <a:gdLst>
                <a:gd name="T0" fmla="*/ 0 w 74"/>
                <a:gd name="T1" fmla="*/ 8 h 22"/>
                <a:gd name="T2" fmla="*/ 7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7 w 74"/>
                <a:gd name="T11" fmla="*/ 22 h 22"/>
                <a:gd name="T12" fmla="*/ 7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9"/>
                    <a:pt x="71" y="22"/>
                    <a:pt x="6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9"/>
            <p:cNvSpPr>
              <a:spLocks/>
            </p:cNvSpPr>
            <p:nvPr/>
          </p:nvSpPr>
          <p:spPr bwMode="auto">
            <a:xfrm>
              <a:off x="8435975" y="2840038"/>
              <a:ext cx="477838" cy="136525"/>
            </a:xfrm>
            <a:custGeom>
              <a:avLst/>
              <a:gdLst>
                <a:gd name="T0" fmla="*/ 0 w 74"/>
                <a:gd name="T1" fmla="*/ 7 h 21"/>
                <a:gd name="T2" fmla="*/ 7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7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50"/>
            <p:cNvSpPr>
              <a:spLocks/>
            </p:cNvSpPr>
            <p:nvPr/>
          </p:nvSpPr>
          <p:spPr bwMode="auto">
            <a:xfrm>
              <a:off x="8435975" y="3021013"/>
              <a:ext cx="477838" cy="142875"/>
            </a:xfrm>
            <a:custGeom>
              <a:avLst/>
              <a:gdLst>
                <a:gd name="T0" fmla="*/ 0 w 74"/>
                <a:gd name="T1" fmla="*/ 8 h 22"/>
                <a:gd name="T2" fmla="*/ 7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7 w 74"/>
                <a:gd name="T11" fmla="*/ 22 h 22"/>
                <a:gd name="T12" fmla="*/ 7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8"/>
                    <a:pt x="71" y="22"/>
                    <a:pt x="6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8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1"/>
            <p:cNvSpPr>
              <a:spLocks/>
            </p:cNvSpPr>
            <p:nvPr/>
          </p:nvSpPr>
          <p:spPr bwMode="auto">
            <a:xfrm>
              <a:off x="8435975" y="3208338"/>
              <a:ext cx="477838" cy="136525"/>
            </a:xfrm>
            <a:custGeom>
              <a:avLst/>
              <a:gdLst>
                <a:gd name="T0" fmla="*/ 0 w 74"/>
                <a:gd name="T1" fmla="*/ 7 h 21"/>
                <a:gd name="T2" fmla="*/ 7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7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2"/>
            <p:cNvSpPr>
              <a:spLocks/>
            </p:cNvSpPr>
            <p:nvPr/>
          </p:nvSpPr>
          <p:spPr bwMode="auto">
            <a:xfrm>
              <a:off x="8435975" y="3382963"/>
              <a:ext cx="477838" cy="142875"/>
            </a:xfrm>
            <a:custGeom>
              <a:avLst/>
              <a:gdLst>
                <a:gd name="T0" fmla="*/ 0 w 74"/>
                <a:gd name="T1" fmla="*/ 8 h 22"/>
                <a:gd name="T2" fmla="*/ 7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5 h 22"/>
                <a:gd name="T10" fmla="*/ 67 w 74"/>
                <a:gd name="T11" fmla="*/ 22 h 22"/>
                <a:gd name="T12" fmla="*/ 7 w 74"/>
                <a:gd name="T13" fmla="*/ 22 h 22"/>
                <a:gd name="T14" fmla="*/ 0 w 74"/>
                <a:gd name="T15" fmla="*/ 15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5"/>
                    <a:pt x="74" y="15"/>
                    <a:pt x="74" y="15"/>
                  </a:cubicBezTo>
                  <a:cubicBezTo>
                    <a:pt x="74" y="19"/>
                    <a:pt x="71" y="22"/>
                    <a:pt x="6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9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53"/>
            <p:cNvSpPr>
              <a:spLocks/>
            </p:cNvSpPr>
            <p:nvPr/>
          </p:nvSpPr>
          <p:spPr bwMode="auto">
            <a:xfrm>
              <a:off x="8435975" y="3571875"/>
              <a:ext cx="477838" cy="134937"/>
            </a:xfrm>
            <a:custGeom>
              <a:avLst/>
              <a:gdLst>
                <a:gd name="T0" fmla="*/ 0 w 74"/>
                <a:gd name="T1" fmla="*/ 7 h 21"/>
                <a:gd name="T2" fmla="*/ 7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7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54"/>
            <p:cNvSpPr>
              <a:spLocks/>
            </p:cNvSpPr>
            <p:nvPr/>
          </p:nvSpPr>
          <p:spPr bwMode="auto">
            <a:xfrm>
              <a:off x="8435975" y="3752850"/>
              <a:ext cx="477838" cy="141287"/>
            </a:xfrm>
            <a:custGeom>
              <a:avLst/>
              <a:gdLst>
                <a:gd name="T0" fmla="*/ 0 w 74"/>
                <a:gd name="T1" fmla="*/ 8 h 22"/>
                <a:gd name="T2" fmla="*/ 7 w 74"/>
                <a:gd name="T3" fmla="*/ 0 h 22"/>
                <a:gd name="T4" fmla="*/ 67 w 74"/>
                <a:gd name="T5" fmla="*/ 0 h 22"/>
                <a:gd name="T6" fmla="*/ 74 w 74"/>
                <a:gd name="T7" fmla="*/ 8 h 22"/>
                <a:gd name="T8" fmla="*/ 74 w 74"/>
                <a:gd name="T9" fmla="*/ 14 h 22"/>
                <a:gd name="T10" fmla="*/ 67 w 74"/>
                <a:gd name="T11" fmla="*/ 22 h 22"/>
                <a:gd name="T12" fmla="*/ 7 w 74"/>
                <a:gd name="T13" fmla="*/ 22 h 22"/>
                <a:gd name="T14" fmla="*/ 0 w 74"/>
                <a:gd name="T15" fmla="*/ 14 h 22"/>
                <a:gd name="T16" fmla="*/ 0 w 74"/>
                <a:gd name="T17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2">
                  <a:moveTo>
                    <a:pt x="0" y="8"/>
                  </a:moveTo>
                  <a:cubicBezTo>
                    <a:pt x="0" y="4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4"/>
                    <a:pt x="74" y="8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2"/>
                    <a:pt x="6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3" y="22"/>
                    <a:pt x="0" y="18"/>
                    <a:pt x="0" y="14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55"/>
            <p:cNvSpPr>
              <a:spLocks/>
            </p:cNvSpPr>
            <p:nvPr/>
          </p:nvSpPr>
          <p:spPr bwMode="auto">
            <a:xfrm>
              <a:off x="8435975" y="3940175"/>
              <a:ext cx="477838" cy="134937"/>
            </a:xfrm>
            <a:custGeom>
              <a:avLst/>
              <a:gdLst>
                <a:gd name="T0" fmla="*/ 0 w 74"/>
                <a:gd name="T1" fmla="*/ 7 h 21"/>
                <a:gd name="T2" fmla="*/ 7 w 74"/>
                <a:gd name="T3" fmla="*/ 0 h 21"/>
                <a:gd name="T4" fmla="*/ 67 w 74"/>
                <a:gd name="T5" fmla="*/ 0 h 21"/>
                <a:gd name="T6" fmla="*/ 74 w 74"/>
                <a:gd name="T7" fmla="*/ 7 h 21"/>
                <a:gd name="T8" fmla="*/ 74 w 74"/>
                <a:gd name="T9" fmla="*/ 14 h 21"/>
                <a:gd name="T10" fmla="*/ 67 w 74"/>
                <a:gd name="T11" fmla="*/ 21 h 21"/>
                <a:gd name="T12" fmla="*/ 7 w 74"/>
                <a:gd name="T13" fmla="*/ 21 h 21"/>
                <a:gd name="T14" fmla="*/ 0 w 74"/>
                <a:gd name="T15" fmla="*/ 14 h 21"/>
                <a:gd name="T16" fmla="*/ 0 w 74"/>
                <a:gd name="T17" fmla="*/ 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21">
                  <a:moveTo>
                    <a:pt x="0" y="7"/>
                  </a:moveTo>
                  <a:cubicBezTo>
                    <a:pt x="0" y="3"/>
                    <a:pt x="3" y="0"/>
                    <a:pt x="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1" y="0"/>
                    <a:pt x="74" y="3"/>
                    <a:pt x="74" y="7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74" y="18"/>
                    <a:pt x="71" y="21"/>
                    <a:pt x="6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3" y="21"/>
                    <a:pt x="0" y="18"/>
                    <a:pt x="0" y="14"/>
                  </a:cubicBezTo>
                  <a:lnTo>
                    <a:pt x="0" y="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8404225" y="4256088"/>
              <a:ext cx="65088" cy="233362"/>
            </a:xfrm>
            <a:custGeom>
              <a:avLst/>
              <a:gdLst>
                <a:gd name="T0" fmla="*/ 0 w 10"/>
                <a:gd name="T1" fmla="*/ 4 h 36"/>
                <a:gd name="T2" fmla="*/ 7 w 10"/>
                <a:gd name="T3" fmla="*/ 0 h 36"/>
                <a:gd name="T4" fmla="*/ 10 w 10"/>
                <a:gd name="T5" fmla="*/ 0 h 36"/>
                <a:gd name="T6" fmla="*/ 10 w 10"/>
                <a:gd name="T7" fmla="*/ 36 h 36"/>
                <a:gd name="T8" fmla="*/ 5 w 10"/>
                <a:gd name="T9" fmla="*/ 36 h 36"/>
                <a:gd name="T10" fmla="*/ 5 w 10"/>
                <a:gd name="T11" fmla="*/ 8 h 36"/>
                <a:gd name="T12" fmla="*/ 0 w 10"/>
                <a:gd name="T13" fmla="*/ 8 h 36"/>
                <a:gd name="T14" fmla="*/ 0 w 10"/>
                <a:gd name="T15" fmla="*/ 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36">
                  <a:moveTo>
                    <a:pt x="0" y="4"/>
                  </a:moveTo>
                  <a:cubicBezTo>
                    <a:pt x="5" y="4"/>
                    <a:pt x="6" y="2"/>
                    <a:pt x="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0" y="4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8513763" y="4249738"/>
              <a:ext cx="109538" cy="246062"/>
            </a:xfrm>
            <a:custGeom>
              <a:avLst/>
              <a:gdLst>
                <a:gd name="T0" fmla="*/ 0 w 17"/>
                <a:gd name="T1" fmla="*/ 10 h 38"/>
                <a:gd name="T2" fmla="*/ 9 w 17"/>
                <a:gd name="T3" fmla="*/ 0 h 38"/>
                <a:gd name="T4" fmla="*/ 17 w 17"/>
                <a:gd name="T5" fmla="*/ 10 h 38"/>
                <a:gd name="T6" fmla="*/ 17 w 17"/>
                <a:gd name="T7" fmla="*/ 28 h 38"/>
                <a:gd name="T8" fmla="*/ 9 w 17"/>
                <a:gd name="T9" fmla="*/ 38 h 38"/>
                <a:gd name="T10" fmla="*/ 0 w 17"/>
                <a:gd name="T11" fmla="*/ 28 h 38"/>
                <a:gd name="T12" fmla="*/ 0 w 17"/>
                <a:gd name="T13" fmla="*/ 10 h 38"/>
                <a:gd name="T14" fmla="*/ 6 w 17"/>
                <a:gd name="T15" fmla="*/ 29 h 38"/>
                <a:gd name="T16" fmla="*/ 9 w 17"/>
                <a:gd name="T17" fmla="*/ 32 h 38"/>
                <a:gd name="T18" fmla="*/ 12 w 17"/>
                <a:gd name="T19" fmla="*/ 29 h 38"/>
                <a:gd name="T20" fmla="*/ 12 w 17"/>
                <a:gd name="T21" fmla="*/ 9 h 38"/>
                <a:gd name="T22" fmla="*/ 9 w 17"/>
                <a:gd name="T23" fmla="*/ 6 h 38"/>
                <a:gd name="T24" fmla="*/ 6 w 17"/>
                <a:gd name="T25" fmla="*/ 9 h 38"/>
                <a:gd name="T26" fmla="*/ 6 w 17"/>
                <a:gd name="T27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38">
                  <a:moveTo>
                    <a:pt x="0" y="10"/>
                  </a:moveTo>
                  <a:cubicBezTo>
                    <a:pt x="0" y="4"/>
                    <a:pt x="3" y="0"/>
                    <a:pt x="9" y="0"/>
                  </a:cubicBezTo>
                  <a:cubicBezTo>
                    <a:pt x="14" y="0"/>
                    <a:pt x="17" y="4"/>
                    <a:pt x="17" y="10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34"/>
                    <a:pt x="14" y="38"/>
                    <a:pt x="9" y="38"/>
                  </a:cubicBezTo>
                  <a:cubicBezTo>
                    <a:pt x="3" y="38"/>
                    <a:pt x="0" y="34"/>
                    <a:pt x="0" y="28"/>
                  </a:cubicBezTo>
                  <a:lnTo>
                    <a:pt x="0" y="10"/>
                  </a:lnTo>
                  <a:close/>
                  <a:moveTo>
                    <a:pt x="6" y="29"/>
                  </a:moveTo>
                  <a:cubicBezTo>
                    <a:pt x="6" y="31"/>
                    <a:pt x="7" y="32"/>
                    <a:pt x="9" y="32"/>
                  </a:cubicBezTo>
                  <a:cubicBezTo>
                    <a:pt x="10" y="32"/>
                    <a:pt x="12" y="31"/>
                    <a:pt x="12" y="2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7"/>
                    <a:pt x="10" y="6"/>
                    <a:pt x="9" y="6"/>
                  </a:cubicBezTo>
                  <a:cubicBezTo>
                    <a:pt x="7" y="6"/>
                    <a:pt x="6" y="7"/>
                    <a:pt x="6" y="9"/>
                  </a:cubicBezTo>
                  <a:lnTo>
                    <a:pt x="6" y="29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0"/>
            <p:cNvSpPr>
              <a:spLocks noEditPoints="1"/>
            </p:cNvSpPr>
            <p:nvPr/>
          </p:nvSpPr>
          <p:spPr bwMode="auto">
            <a:xfrm>
              <a:off x="8650288" y="4249738"/>
              <a:ext cx="109538" cy="246062"/>
            </a:xfrm>
            <a:custGeom>
              <a:avLst/>
              <a:gdLst>
                <a:gd name="T0" fmla="*/ 0 w 17"/>
                <a:gd name="T1" fmla="*/ 10 h 38"/>
                <a:gd name="T2" fmla="*/ 8 w 17"/>
                <a:gd name="T3" fmla="*/ 0 h 38"/>
                <a:gd name="T4" fmla="*/ 17 w 17"/>
                <a:gd name="T5" fmla="*/ 10 h 38"/>
                <a:gd name="T6" fmla="*/ 17 w 17"/>
                <a:gd name="T7" fmla="*/ 28 h 38"/>
                <a:gd name="T8" fmla="*/ 8 w 17"/>
                <a:gd name="T9" fmla="*/ 38 h 38"/>
                <a:gd name="T10" fmla="*/ 0 w 17"/>
                <a:gd name="T11" fmla="*/ 28 h 38"/>
                <a:gd name="T12" fmla="*/ 0 w 17"/>
                <a:gd name="T13" fmla="*/ 10 h 38"/>
                <a:gd name="T14" fmla="*/ 5 w 17"/>
                <a:gd name="T15" fmla="*/ 29 h 38"/>
                <a:gd name="T16" fmla="*/ 8 w 17"/>
                <a:gd name="T17" fmla="*/ 32 h 38"/>
                <a:gd name="T18" fmla="*/ 11 w 17"/>
                <a:gd name="T19" fmla="*/ 29 h 38"/>
                <a:gd name="T20" fmla="*/ 11 w 17"/>
                <a:gd name="T21" fmla="*/ 9 h 38"/>
                <a:gd name="T22" fmla="*/ 8 w 17"/>
                <a:gd name="T23" fmla="*/ 6 h 38"/>
                <a:gd name="T24" fmla="*/ 5 w 17"/>
                <a:gd name="T25" fmla="*/ 9 h 38"/>
                <a:gd name="T26" fmla="*/ 5 w 17"/>
                <a:gd name="T27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38">
                  <a:moveTo>
                    <a:pt x="0" y="10"/>
                  </a:moveTo>
                  <a:cubicBezTo>
                    <a:pt x="0" y="4"/>
                    <a:pt x="3" y="0"/>
                    <a:pt x="8" y="0"/>
                  </a:cubicBezTo>
                  <a:cubicBezTo>
                    <a:pt x="14" y="0"/>
                    <a:pt x="17" y="4"/>
                    <a:pt x="17" y="10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34"/>
                    <a:pt x="14" y="38"/>
                    <a:pt x="8" y="38"/>
                  </a:cubicBezTo>
                  <a:cubicBezTo>
                    <a:pt x="3" y="38"/>
                    <a:pt x="0" y="34"/>
                    <a:pt x="0" y="28"/>
                  </a:cubicBezTo>
                  <a:lnTo>
                    <a:pt x="0" y="10"/>
                  </a:lnTo>
                  <a:close/>
                  <a:moveTo>
                    <a:pt x="5" y="29"/>
                  </a:moveTo>
                  <a:cubicBezTo>
                    <a:pt x="5" y="31"/>
                    <a:pt x="6" y="32"/>
                    <a:pt x="8" y="32"/>
                  </a:cubicBezTo>
                  <a:cubicBezTo>
                    <a:pt x="10" y="32"/>
                    <a:pt x="11" y="31"/>
                    <a:pt x="11" y="2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7"/>
                    <a:pt x="10" y="6"/>
                    <a:pt x="8" y="6"/>
                  </a:cubicBezTo>
                  <a:cubicBezTo>
                    <a:pt x="6" y="6"/>
                    <a:pt x="5" y="7"/>
                    <a:pt x="5" y="9"/>
                  </a:cubicBezTo>
                  <a:lnTo>
                    <a:pt x="5" y="29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1"/>
            <p:cNvSpPr>
              <a:spLocks noEditPoints="1"/>
            </p:cNvSpPr>
            <p:nvPr/>
          </p:nvSpPr>
          <p:spPr bwMode="auto">
            <a:xfrm>
              <a:off x="8778875" y="4249738"/>
              <a:ext cx="193675" cy="246062"/>
            </a:xfrm>
            <a:custGeom>
              <a:avLst/>
              <a:gdLst>
                <a:gd name="T0" fmla="*/ 0 w 30"/>
                <a:gd name="T1" fmla="*/ 6 h 38"/>
                <a:gd name="T2" fmla="*/ 6 w 30"/>
                <a:gd name="T3" fmla="*/ 0 h 38"/>
                <a:gd name="T4" fmla="*/ 11 w 30"/>
                <a:gd name="T5" fmla="*/ 6 h 38"/>
                <a:gd name="T6" fmla="*/ 11 w 30"/>
                <a:gd name="T7" fmla="*/ 18 h 38"/>
                <a:gd name="T8" fmla="*/ 6 w 30"/>
                <a:gd name="T9" fmla="*/ 24 h 38"/>
                <a:gd name="T10" fmla="*/ 0 w 30"/>
                <a:gd name="T11" fmla="*/ 18 h 38"/>
                <a:gd name="T12" fmla="*/ 0 w 30"/>
                <a:gd name="T13" fmla="*/ 6 h 38"/>
                <a:gd name="T14" fmla="*/ 4 w 30"/>
                <a:gd name="T15" fmla="*/ 19 h 38"/>
                <a:gd name="T16" fmla="*/ 6 w 30"/>
                <a:gd name="T17" fmla="*/ 21 h 38"/>
                <a:gd name="T18" fmla="*/ 8 w 30"/>
                <a:gd name="T19" fmla="*/ 19 h 38"/>
                <a:gd name="T20" fmla="*/ 8 w 30"/>
                <a:gd name="T21" fmla="*/ 6 h 38"/>
                <a:gd name="T22" fmla="*/ 6 w 30"/>
                <a:gd name="T23" fmla="*/ 4 h 38"/>
                <a:gd name="T24" fmla="*/ 4 w 30"/>
                <a:gd name="T25" fmla="*/ 6 h 38"/>
                <a:gd name="T26" fmla="*/ 4 w 30"/>
                <a:gd name="T27" fmla="*/ 19 h 38"/>
                <a:gd name="T28" fmla="*/ 20 w 30"/>
                <a:gd name="T29" fmla="*/ 1 h 38"/>
                <a:gd name="T30" fmla="*/ 24 w 30"/>
                <a:gd name="T31" fmla="*/ 1 h 38"/>
                <a:gd name="T32" fmla="*/ 9 w 30"/>
                <a:gd name="T33" fmla="*/ 37 h 38"/>
                <a:gd name="T34" fmla="*/ 6 w 30"/>
                <a:gd name="T35" fmla="*/ 37 h 38"/>
                <a:gd name="T36" fmla="*/ 20 w 30"/>
                <a:gd name="T37" fmla="*/ 1 h 38"/>
                <a:gd name="T38" fmla="*/ 18 w 30"/>
                <a:gd name="T39" fmla="*/ 20 h 38"/>
                <a:gd name="T40" fmla="*/ 24 w 30"/>
                <a:gd name="T41" fmla="*/ 14 h 38"/>
                <a:gd name="T42" fmla="*/ 30 w 30"/>
                <a:gd name="T43" fmla="*/ 20 h 38"/>
                <a:gd name="T44" fmla="*/ 30 w 30"/>
                <a:gd name="T45" fmla="*/ 32 h 38"/>
                <a:gd name="T46" fmla="*/ 24 w 30"/>
                <a:gd name="T47" fmla="*/ 38 h 38"/>
                <a:gd name="T48" fmla="*/ 18 w 30"/>
                <a:gd name="T49" fmla="*/ 32 h 38"/>
                <a:gd name="T50" fmla="*/ 18 w 30"/>
                <a:gd name="T51" fmla="*/ 20 h 38"/>
                <a:gd name="T52" fmla="*/ 22 w 30"/>
                <a:gd name="T53" fmla="*/ 32 h 38"/>
                <a:gd name="T54" fmla="*/ 24 w 30"/>
                <a:gd name="T55" fmla="*/ 34 h 38"/>
                <a:gd name="T56" fmla="*/ 26 w 30"/>
                <a:gd name="T57" fmla="*/ 32 h 38"/>
                <a:gd name="T58" fmla="*/ 26 w 30"/>
                <a:gd name="T59" fmla="*/ 19 h 38"/>
                <a:gd name="T60" fmla="*/ 24 w 30"/>
                <a:gd name="T61" fmla="*/ 17 h 38"/>
                <a:gd name="T62" fmla="*/ 22 w 30"/>
                <a:gd name="T63" fmla="*/ 19 h 38"/>
                <a:gd name="T64" fmla="*/ 22 w 30"/>
                <a:gd name="T65" fmla="*/ 3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" h="38">
                  <a:moveTo>
                    <a:pt x="0" y="6"/>
                  </a:moveTo>
                  <a:cubicBezTo>
                    <a:pt x="0" y="3"/>
                    <a:pt x="2" y="0"/>
                    <a:pt x="6" y="0"/>
                  </a:cubicBezTo>
                  <a:cubicBezTo>
                    <a:pt x="10" y="0"/>
                    <a:pt x="11" y="3"/>
                    <a:pt x="11" y="6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2"/>
                    <a:pt x="10" y="24"/>
                    <a:pt x="6" y="24"/>
                  </a:cubicBezTo>
                  <a:cubicBezTo>
                    <a:pt x="2" y="24"/>
                    <a:pt x="0" y="22"/>
                    <a:pt x="0" y="18"/>
                  </a:cubicBezTo>
                  <a:lnTo>
                    <a:pt x="0" y="6"/>
                  </a:lnTo>
                  <a:close/>
                  <a:moveTo>
                    <a:pt x="4" y="19"/>
                  </a:moveTo>
                  <a:cubicBezTo>
                    <a:pt x="4" y="20"/>
                    <a:pt x="5" y="21"/>
                    <a:pt x="6" y="21"/>
                  </a:cubicBezTo>
                  <a:cubicBezTo>
                    <a:pt x="7" y="21"/>
                    <a:pt x="8" y="20"/>
                    <a:pt x="8" y="19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4"/>
                    <a:pt x="4" y="4"/>
                    <a:pt x="4" y="6"/>
                  </a:cubicBezTo>
                  <a:lnTo>
                    <a:pt x="4" y="19"/>
                  </a:lnTo>
                  <a:close/>
                  <a:moveTo>
                    <a:pt x="20" y="1"/>
                  </a:moveTo>
                  <a:cubicBezTo>
                    <a:pt x="24" y="1"/>
                    <a:pt x="24" y="1"/>
                    <a:pt x="24" y="1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6" y="37"/>
                    <a:pt x="6" y="37"/>
                    <a:pt x="6" y="37"/>
                  </a:cubicBezTo>
                  <a:lnTo>
                    <a:pt x="20" y="1"/>
                  </a:lnTo>
                  <a:close/>
                  <a:moveTo>
                    <a:pt x="18" y="20"/>
                  </a:moveTo>
                  <a:cubicBezTo>
                    <a:pt x="18" y="16"/>
                    <a:pt x="20" y="14"/>
                    <a:pt x="24" y="14"/>
                  </a:cubicBezTo>
                  <a:cubicBezTo>
                    <a:pt x="28" y="14"/>
                    <a:pt x="30" y="16"/>
                    <a:pt x="30" y="20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8" y="38"/>
                    <a:pt x="24" y="38"/>
                  </a:cubicBezTo>
                  <a:cubicBezTo>
                    <a:pt x="20" y="38"/>
                    <a:pt x="18" y="35"/>
                    <a:pt x="18" y="32"/>
                  </a:cubicBezTo>
                  <a:lnTo>
                    <a:pt x="18" y="20"/>
                  </a:lnTo>
                  <a:close/>
                  <a:moveTo>
                    <a:pt x="22" y="32"/>
                  </a:moveTo>
                  <a:cubicBezTo>
                    <a:pt x="22" y="34"/>
                    <a:pt x="23" y="34"/>
                    <a:pt x="24" y="34"/>
                  </a:cubicBezTo>
                  <a:cubicBezTo>
                    <a:pt x="25" y="34"/>
                    <a:pt x="26" y="34"/>
                    <a:pt x="26" y="32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5" y="17"/>
                    <a:pt x="24" y="17"/>
                  </a:cubicBezTo>
                  <a:cubicBezTo>
                    <a:pt x="23" y="17"/>
                    <a:pt x="22" y="18"/>
                    <a:pt x="22" y="19"/>
                  </a:cubicBezTo>
                  <a:lnTo>
                    <a:pt x="22" y="32"/>
                  </a:lnTo>
                  <a:close/>
                </a:path>
              </a:pathLst>
            </a:custGeom>
            <a:solidFill>
              <a:srgbClr val="A09E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矩形 72"/>
          <p:cNvSpPr/>
          <p:nvPr/>
        </p:nvSpPr>
        <p:spPr>
          <a:xfrm>
            <a:off x="1921575" y="4237779"/>
            <a:ext cx="12638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74" name="矩形 73"/>
          <p:cNvSpPr/>
          <p:nvPr/>
        </p:nvSpPr>
        <p:spPr>
          <a:xfrm>
            <a:off x="3728943" y="4237778"/>
            <a:ext cx="12638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75" name="矩形 74"/>
          <p:cNvSpPr/>
          <p:nvPr/>
        </p:nvSpPr>
        <p:spPr>
          <a:xfrm>
            <a:off x="5536311" y="4237777"/>
            <a:ext cx="12638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76" name="矩形 75"/>
          <p:cNvSpPr/>
          <p:nvPr/>
        </p:nvSpPr>
        <p:spPr>
          <a:xfrm>
            <a:off x="7334154" y="4237777"/>
            <a:ext cx="12638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77" name="矩形 76"/>
          <p:cNvSpPr/>
          <p:nvPr/>
        </p:nvSpPr>
        <p:spPr>
          <a:xfrm>
            <a:off x="9258207" y="4237776"/>
            <a:ext cx="12638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</p:spTree>
    <p:extLst>
      <p:ext uri="{BB962C8B-B14F-4D97-AF65-F5344CB8AC3E}">
        <p14:creationId xmlns:p14="http://schemas.microsoft.com/office/powerpoint/2010/main" val="387696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  <p:bldP spid="76" grpId="0"/>
      <p:bldP spid="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lum bright="20000" contrast="-20000"/>
          </a:blip>
          <a:stretch>
            <a:fillRect/>
          </a:stretch>
        </p:blipFill>
        <p:spPr>
          <a:xfrm>
            <a:off x="4710813" y="1639888"/>
            <a:ext cx="2843400" cy="2286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26000" y="2121168"/>
            <a:ext cx="1451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117511" y="4140181"/>
            <a:ext cx="2319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07832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58754757"/>
              </p:ext>
            </p:extLst>
          </p:nvPr>
        </p:nvGraphicFramePr>
        <p:xfrm>
          <a:off x="2265725" y="1756052"/>
          <a:ext cx="2246612" cy="1497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981400" y="2178492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61BF94"/>
                </a:solidFill>
              </a:rPr>
              <a:t>70%</a:t>
            </a:r>
            <a:endParaRPr lang="zh-CN" altLang="en-US" sz="3200" b="1" dirty="0">
              <a:solidFill>
                <a:srgbClr val="61BF94"/>
              </a:solidFill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209849757"/>
              </p:ext>
            </p:extLst>
          </p:nvPr>
        </p:nvGraphicFramePr>
        <p:xfrm>
          <a:off x="5009207" y="1756053"/>
          <a:ext cx="2246612" cy="1497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5724882" y="2178493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EFC757"/>
                </a:solidFill>
              </a:rPr>
              <a:t>80%</a:t>
            </a:r>
            <a:endParaRPr lang="zh-CN" altLang="en-US" sz="3200" b="1" dirty="0">
              <a:solidFill>
                <a:srgbClr val="EFC757"/>
              </a:solidFill>
            </a:endParaRP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938694856"/>
              </p:ext>
            </p:extLst>
          </p:nvPr>
        </p:nvGraphicFramePr>
        <p:xfrm>
          <a:off x="7971494" y="1756054"/>
          <a:ext cx="2246612" cy="1497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8687169" y="2178494"/>
            <a:ext cx="8451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rgbClr val="5FC5C3"/>
                </a:solidFill>
              </a:rPr>
              <a:t>60%</a:t>
            </a:r>
            <a:endParaRPr lang="zh-CN" altLang="en-US" sz="3200" b="1" dirty="0">
              <a:solidFill>
                <a:srgbClr val="5FC5C3"/>
              </a:solidFill>
            </a:endParaRPr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3106458" y="3392488"/>
            <a:ext cx="594986" cy="339683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61BF94"/>
              </a:solidFill>
            </a:endParaRPr>
          </a:p>
        </p:txBody>
      </p:sp>
      <p:sp>
        <p:nvSpPr>
          <p:cNvPr id="11" name="Freeform 25"/>
          <p:cNvSpPr>
            <a:spLocks/>
          </p:cNvSpPr>
          <p:nvPr/>
        </p:nvSpPr>
        <p:spPr bwMode="auto">
          <a:xfrm>
            <a:off x="5849940" y="3408698"/>
            <a:ext cx="594986" cy="339683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EFC7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25"/>
          <p:cNvSpPr>
            <a:spLocks/>
          </p:cNvSpPr>
          <p:nvPr/>
        </p:nvSpPr>
        <p:spPr bwMode="auto">
          <a:xfrm>
            <a:off x="8812227" y="3522122"/>
            <a:ext cx="594986" cy="339683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5FC5C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2635413" y="3861805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15" name="矩形 14"/>
          <p:cNvSpPr/>
          <p:nvPr/>
        </p:nvSpPr>
        <p:spPr>
          <a:xfrm>
            <a:off x="5378895" y="3861805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16" name="矩形 15"/>
          <p:cNvSpPr/>
          <p:nvPr/>
        </p:nvSpPr>
        <p:spPr>
          <a:xfrm>
            <a:off x="8341182" y="3861805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</p:spTree>
    <p:extLst>
      <p:ext uri="{BB962C8B-B14F-4D97-AF65-F5344CB8AC3E}">
        <p14:creationId xmlns:p14="http://schemas.microsoft.com/office/powerpoint/2010/main" val="46609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  <p:bldGraphic spid="4" grpId="0">
        <p:bldAsOne/>
      </p:bldGraphic>
      <p:bldP spid="5" grpId="0"/>
      <p:bldGraphic spid="6" grpId="0">
        <p:bldAsOne/>
      </p:bldGraphic>
      <p:bldP spid="7" grpId="0"/>
      <p:bldP spid="9" grpId="0" animBg="1"/>
      <p:bldP spid="11" grpId="0" animBg="1"/>
      <p:bldP spid="13" grpId="0" animBg="1"/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955925" y="5459413"/>
            <a:ext cx="5976939" cy="0"/>
          </a:xfrm>
          <a:prstGeom prst="line">
            <a:avLst/>
          </a:prstGeom>
          <a:noFill/>
          <a:ln w="9525" cap="flat" cmpd="sng" algn="ctr">
            <a:solidFill>
              <a:sysClr val="window" lastClr="FFFFFF"/>
            </a:solidFill>
            <a:prstDash val="dash"/>
            <a:miter lim="800000"/>
          </a:ln>
          <a:effectLst/>
        </p:spPr>
      </p:cxnSp>
      <p:grpSp>
        <p:nvGrpSpPr>
          <p:cNvPr id="3" name="组合 2"/>
          <p:cNvGrpSpPr/>
          <p:nvPr/>
        </p:nvGrpSpPr>
        <p:grpSpPr bwMode="auto">
          <a:xfrm>
            <a:off x="2271714" y="4246566"/>
            <a:ext cx="1366837" cy="1830633"/>
            <a:chOff x="2208213" y="3624263"/>
            <a:chExt cx="1366837" cy="1830631"/>
          </a:xfrm>
        </p:grpSpPr>
        <p:sp>
          <p:nvSpPr>
            <p:cNvPr id="4" name="椭圆 3"/>
            <p:cNvSpPr>
              <a:spLocks noChangeAspect="1"/>
            </p:cNvSpPr>
            <p:nvPr/>
          </p:nvSpPr>
          <p:spPr>
            <a:xfrm>
              <a:off x="2825750" y="4772025"/>
              <a:ext cx="131763" cy="130175"/>
            </a:xfrm>
            <a:prstGeom prst="ellipse">
              <a:avLst/>
            </a:prstGeom>
            <a:solidFill>
              <a:srgbClr val="EFC7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5" name="TextBox 8"/>
            <p:cNvSpPr txBox="1"/>
            <p:nvPr/>
          </p:nvSpPr>
          <p:spPr>
            <a:xfrm>
              <a:off x="2579688" y="4864099"/>
              <a:ext cx="582612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1218565">
                <a:defRPr/>
              </a:pPr>
              <a:r>
                <a:rPr lang="en-US" altLang="zh-CN" sz="1200" kern="0" dirty="0">
                  <a:solidFill>
                    <a:srgbClr val="2C494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2012</a:t>
              </a:r>
              <a:endParaRPr lang="zh-CN" altLang="en-US" sz="1200" kern="0" dirty="0">
                <a:solidFill>
                  <a:srgbClr val="2C494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6" name="饼形 3"/>
            <p:cNvSpPr/>
            <p:nvPr/>
          </p:nvSpPr>
          <p:spPr>
            <a:xfrm rot="10800000">
              <a:off x="2266950" y="4229100"/>
              <a:ext cx="1249363" cy="357188"/>
            </a:xfrm>
            <a:custGeom>
              <a:avLst/>
              <a:gdLst/>
              <a:ahLst/>
              <a:cxnLst/>
              <a:rect l="l" t="t" r="r" b="b"/>
              <a:pathLst>
                <a:path w="939558" h="2732921">
                  <a:moveTo>
                    <a:pt x="469574" y="2732900"/>
                  </a:moveTo>
                  <a:cubicBezTo>
                    <a:pt x="366411" y="2728370"/>
                    <a:pt x="263486" y="2011705"/>
                    <a:pt x="238155" y="586285"/>
                  </a:cubicBezTo>
                  <a:lnTo>
                    <a:pt x="238030" y="586285"/>
                  </a:lnTo>
                  <a:lnTo>
                    <a:pt x="237908" y="586285"/>
                  </a:lnTo>
                  <a:lnTo>
                    <a:pt x="237908" y="583478"/>
                  </a:lnTo>
                  <a:cubicBezTo>
                    <a:pt x="236491" y="260766"/>
                    <a:pt x="130614" y="401"/>
                    <a:pt x="243" y="401"/>
                  </a:cubicBezTo>
                  <a:lnTo>
                    <a:pt x="0" y="461"/>
                  </a:lnTo>
                  <a:lnTo>
                    <a:pt x="0" y="0"/>
                  </a:lnTo>
                  <a:lnTo>
                    <a:pt x="237908" y="0"/>
                  </a:lnTo>
                  <a:lnTo>
                    <a:pt x="472303" y="0"/>
                  </a:lnTo>
                  <a:lnTo>
                    <a:pt x="475816" y="0"/>
                  </a:lnTo>
                  <a:lnTo>
                    <a:pt x="475816" y="227"/>
                  </a:lnTo>
                  <a:lnTo>
                    <a:pt x="701650" y="227"/>
                  </a:lnTo>
                  <a:lnTo>
                    <a:pt x="939558" y="227"/>
                  </a:lnTo>
                  <a:lnTo>
                    <a:pt x="939558" y="689"/>
                  </a:lnTo>
                  <a:lnTo>
                    <a:pt x="939315" y="628"/>
                  </a:lnTo>
                  <a:cubicBezTo>
                    <a:pt x="814690" y="628"/>
                    <a:pt x="712449" y="238872"/>
                    <a:pt x="703543" y="542189"/>
                  </a:cubicBezTo>
                  <a:cubicBezTo>
                    <a:pt x="679240" y="2008441"/>
                    <a:pt x="574285" y="2737497"/>
                    <a:pt x="469574" y="2732900"/>
                  </a:cubicBezTo>
                  <a:close/>
                </a:path>
              </a:pathLst>
            </a:custGeom>
            <a:solidFill>
              <a:srgbClr val="EFC7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7" name="三十二角星 10"/>
            <p:cNvSpPr/>
            <p:nvPr/>
          </p:nvSpPr>
          <p:spPr>
            <a:xfrm>
              <a:off x="2608263" y="3624263"/>
              <a:ext cx="488950" cy="487362"/>
            </a:xfrm>
            <a:prstGeom prst="star32">
              <a:avLst/>
            </a:prstGeom>
            <a:solidFill>
              <a:srgbClr val="EFC7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 dirty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8" name="文本框 30"/>
            <p:cNvSpPr txBox="1">
              <a:spLocks noChangeArrowheads="1"/>
            </p:cNvSpPr>
            <p:nvPr/>
          </p:nvSpPr>
          <p:spPr bwMode="auto">
            <a:xfrm>
              <a:off x="2208213" y="5075238"/>
              <a:ext cx="1366837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8565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1865" kern="0" dirty="0">
                  <a:solidFill>
                    <a:srgbClr val="2C4947"/>
                  </a:solidFill>
                  <a:latin typeface="Hiragino Sans GB W3" pitchFamily="34" charset="-122"/>
                  <a:ea typeface="Hiragino Sans GB W3" pitchFamily="34" charset="-122"/>
                </a:rPr>
                <a:t>标题文字</a:t>
              </a:r>
            </a:p>
          </p:txBody>
        </p:sp>
      </p:grpSp>
      <p:grpSp>
        <p:nvGrpSpPr>
          <p:cNvPr id="9" name="组合 8"/>
          <p:cNvGrpSpPr/>
          <p:nvPr/>
        </p:nvGrpSpPr>
        <p:grpSpPr bwMode="auto">
          <a:xfrm>
            <a:off x="3470275" y="4425949"/>
            <a:ext cx="1366839" cy="1651243"/>
            <a:chOff x="3406775" y="3803650"/>
            <a:chExt cx="1366838" cy="1651245"/>
          </a:xfrm>
        </p:grpSpPr>
        <p:sp>
          <p:nvSpPr>
            <p:cNvPr id="10" name="椭圆 9"/>
            <p:cNvSpPr>
              <a:spLocks noChangeAspect="1"/>
            </p:cNvSpPr>
            <p:nvPr/>
          </p:nvSpPr>
          <p:spPr>
            <a:xfrm>
              <a:off x="4024313" y="4757738"/>
              <a:ext cx="131762" cy="131762"/>
            </a:xfrm>
            <a:prstGeom prst="ellipse">
              <a:avLst/>
            </a:prstGeom>
            <a:solidFill>
              <a:srgbClr val="61BF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3817937" y="4883151"/>
              <a:ext cx="582612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1218565">
                <a:defRPr/>
              </a:pPr>
              <a:r>
                <a:rPr lang="en-US" altLang="zh-CN" sz="1200" kern="0" dirty="0">
                  <a:solidFill>
                    <a:srgbClr val="2C494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2013</a:t>
              </a:r>
              <a:endParaRPr lang="zh-CN" altLang="en-US" sz="1200" kern="0" dirty="0">
                <a:solidFill>
                  <a:srgbClr val="2C494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2" name="饼形 3"/>
            <p:cNvSpPr/>
            <p:nvPr/>
          </p:nvSpPr>
          <p:spPr>
            <a:xfrm rot="10800000">
              <a:off x="3465513" y="3803650"/>
              <a:ext cx="1249362" cy="782638"/>
            </a:xfrm>
            <a:custGeom>
              <a:avLst/>
              <a:gdLst/>
              <a:ahLst/>
              <a:cxnLst/>
              <a:rect l="l" t="t" r="r" b="b"/>
              <a:pathLst>
                <a:path w="939558" h="2732921">
                  <a:moveTo>
                    <a:pt x="469574" y="2732900"/>
                  </a:moveTo>
                  <a:cubicBezTo>
                    <a:pt x="366411" y="2728370"/>
                    <a:pt x="263486" y="2011705"/>
                    <a:pt x="238155" y="586285"/>
                  </a:cubicBezTo>
                  <a:lnTo>
                    <a:pt x="238030" y="586285"/>
                  </a:lnTo>
                  <a:lnTo>
                    <a:pt x="237908" y="586285"/>
                  </a:lnTo>
                  <a:lnTo>
                    <a:pt x="237908" y="583478"/>
                  </a:lnTo>
                  <a:cubicBezTo>
                    <a:pt x="236491" y="260766"/>
                    <a:pt x="130614" y="401"/>
                    <a:pt x="243" y="401"/>
                  </a:cubicBezTo>
                  <a:lnTo>
                    <a:pt x="0" y="461"/>
                  </a:lnTo>
                  <a:lnTo>
                    <a:pt x="0" y="0"/>
                  </a:lnTo>
                  <a:lnTo>
                    <a:pt x="237908" y="0"/>
                  </a:lnTo>
                  <a:lnTo>
                    <a:pt x="472303" y="0"/>
                  </a:lnTo>
                  <a:lnTo>
                    <a:pt x="475816" y="0"/>
                  </a:lnTo>
                  <a:lnTo>
                    <a:pt x="475816" y="227"/>
                  </a:lnTo>
                  <a:lnTo>
                    <a:pt x="701650" y="227"/>
                  </a:lnTo>
                  <a:lnTo>
                    <a:pt x="939558" y="227"/>
                  </a:lnTo>
                  <a:lnTo>
                    <a:pt x="939558" y="689"/>
                  </a:lnTo>
                  <a:lnTo>
                    <a:pt x="939315" y="628"/>
                  </a:lnTo>
                  <a:cubicBezTo>
                    <a:pt x="814690" y="628"/>
                    <a:pt x="712449" y="238872"/>
                    <a:pt x="703543" y="542189"/>
                  </a:cubicBezTo>
                  <a:cubicBezTo>
                    <a:pt x="679240" y="2008441"/>
                    <a:pt x="574285" y="2737497"/>
                    <a:pt x="469574" y="2732900"/>
                  </a:cubicBezTo>
                  <a:close/>
                </a:path>
              </a:pathLst>
            </a:custGeom>
            <a:solidFill>
              <a:srgbClr val="61BF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 dirty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13" name="文本框 31"/>
            <p:cNvSpPr txBox="1">
              <a:spLocks noChangeArrowheads="1"/>
            </p:cNvSpPr>
            <p:nvPr/>
          </p:nvSpPr>
          <p:spPr bwMode="auto">
            <a:xfrm>
              <a:off x="3406775" y="5075238"/>
              <a:ext cx="1366838" cy="3796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8565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1865" kern="0">
                  <a:solidFill>
                    <a:srgbClr val="2C4947"/>
                  </a:solidFill>
                  <a:latin typeface="Hiragino Sans GB W3" pitchFamily="34" charset="-122"/>
                  <a:ea typeface="Hiragino Sans GB W3" pitchFamily="34" charset="-122"/>
                </a:rPr>
                <a:t>标题文字</a:t>
              </a:r>
            </a:p>
          </p:txBody>
        </p:sp>
      </p:grpSp>
      <p:grpSp>
        <p:nvGrpSpPr>
          <p:cNvPr id="14" name="组合 13"/>
          <p:cNvGrpSpPr/>
          <p:nvPr/>
        </p:nvGrpSpPr>
        <p:grpSpPr bwMode="auto">
          <a:xfrm>
            <a:off x="4667252" y="3925890"/>
            <a:ext cx="1368425" cy="2151307"/>
            <a:chOff x="4603750" y="3303588"/>
            <a:chExt cx="1368425" cy="2151306"/>
          </a:xfrm>
        </p:grpSpPr>
        <p:sp>
          <p:nvSpPr>
            <p:cNvPr id="15" name="椭圆 14"/>
            <p:cNvSpPr>
              <a:spLocks noChangeAspect="1"/>
            </p:cNvSpPr>
            <p:nvPr/>
          </p:nvSpPr>
          <p:spPr>
            <a:xfrm>
              <a:off x="5222875" y="4757738"/>
              <a:ext cx="130175" cy="131762"/>
            </a:xfrm>
            <a:prstGeom prst="ellipse">
              <a:avLst/>
            </a:prstGeom>
            <a:solidFill>
              <a:srgbClr val="5FC5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16" name="TextBox 19"/>
            <p:cNvSpPr txBox="1"/>
            <p:nvPr/>
          </p:nvSpPr>
          <p:spPr>
            <a:xfrm>
              <a:off x="5014913" y="4864101"/>
              <a:ext cx="584200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1218565">
                <a:defRPr/>
              </a:pPr>
              <a:r>
                <a:rPr lang="en-US" altLang="zh-CN" sz="1200" kern="0" dirty="0">
                  <a:solidFill>
                    <a:srgbClr val="2C494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2014</a:t>
              </a:r>
              <a:endParaRPr lang="zh-CN" altLang="en-US" sz="1200" kern="0" dirty="0">
                <a:solidFill>
                  <a:srgbClr val="2C494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17" name="饼形 3"/>
            <p:cNvSpPr/>
            <p:nvPr/>
          </p:nvSpPr>
          <p:spPr>
            <a:xfrm rot="10800000">
              <a:off x="4664075" y="3303588"/>
              <a:ext cx="1249363" cy="1282700"/>
            </a:xfrm>
            <a:custGeom>
              <a:avLst/>
              <a:gdLst/>
              <a:ahLst/>
              <a:cxnLst/>
              <a:rect l="l" t="t" r="r" b="b"/>
              <a:pathLst>
                <a:path w="939558" h="2732921">
                  <a:moveTo>
                    <a:pt x="469574" y="2732900"/>
                  </a:moveTo>
                  <a:cubicBezTo>
                    <a:pt x="366411" y="2728370"/>
                    <a:pt x="263486" y="2011705"/>
                    <a:pt x="238155" y="586285"/>
                  </a:cubicBezTo>
                  <a:lnTo>
                    <a:pt x="238030" y="586285"/>
                  </a:lnTo>
                  <a:lnTo>
                    <a:pt x="237908" y="586285"/>
                  </a:lnTo>
                  <a:lnTo>
                    <a:pt x="237908" y="583478"/>
                  </a:lnTo>
                  <a:cubicBezTo>
                    <a:pt x="236491" y="260766"/>
                    <a:pt x="130614" y="401"/>
                    <a:pt x="243" y="401"/>
                  </a:cubicBezTo>
                  <a:lnTo>
                    <a:pt x="0" y="461"/>
                  </a:lnTo>
                  <a:lnTo>
                    <a:pt x="0" y="0"/>
                  </a:lnTo>
                  <a:lnTo>
                    <a:pt x="237908" y="0"/>
                  </a:lnTo>
                  <a:lnTo>
                    <a:pt x="472303" y="0"/>
                  </a:lnTo>
                  <a:lnTo>
                    <a:pt x="475816" y="0"/>
                  </a:lnTo>
                  <a:lnTo>
                    <a:pt x="475816" y="227"/>
                  </a:lnTo>
                  <a:lnTo>
                    <a:pt x="701650" y="227"/>
                  </a:lnTo>
                  <a:lnTo>
                    <a:pt x="939558" y="227"/>
                  </a:lnTo>
                  <a:lnTo>
                    <a:pt x="939558" y="689"/>
                  </a:lnTo>
                  <a:lnTo>
                    <a:pt x="939315" y="628"/>
                  </a:lnTo>
                  <a:cubicBezTo>
                    <a:pt x="814690" y="628"/>
                    <a:pt x="712449" y="238872"/>
                    <a:pt x="703543" y="542189"/>
                  </a:cubicBezTo>
                  <a:cubicBezTo>
                    <a:pt x="679240" y="2008441"/>
                    <a:pt x="574285" y="2737497"/>
                    <a:pt x="469574" y="2732900"/>
                  </a:cubicBezTo>
                  <a:close/>
                </a:path>
              </a:pathLst>
            </a:custGeom>
            <a:solidFill>
              <a:srgbClr val="5FC5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 dirty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18" name="文本框 32"/>
            <p:cNvSpPr txBox="1">
              <a:spLocks noChangeArrowheads="1"/>
            </p:cNvSpPr>
            <p:nvPr/>
          </p:nvSpPr>
          <p:spPr bwMode="auto">
            <a:xfrm>
              <a:off x="4603750" y="5075238"/>
              <a:ext cx="1368425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8565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1865" kern="0">
                  <a:solidFill>
                    <a:srgbClr val="2C4947"/>
                  </a:solidFill>
                  <a:latin typeface="Hiragino Sans GB W3" pitchFamily="34" charset="-122"/>
                  <a:ea typeface="Hiragino Sans GB W3" pitchFamily="34" charset="-122"/>
                </a:rPr>
                <a:t>标题文字</a:t>
              </a:r>
            </a:p>
          </p:txBody>
        </p:sp>
      </p:grpSp>
      <p:grpSp>
        <p:nvGrpSpPr>
          <p:cNvPr id="19" name="组合 18"/>
          <p:cNvGrpSpPr/>
          <p:nvPr/>
        </p:nvGrpSpPr>
        <p:grpSpPr bwMode="auto">
          <a:xfrm>
            <a:off x="5865814" y="3282952"/>
            <a:ext cx="1368425" cy="2794242"/>
            <a:chOff x="5802313" y="2660650"/>
            <a:chExt cx="1368425" cy="2794244"/>
          </a:xfrm>
        </p:grpSpPr>
        <p:sp>
          <p:nvSpPr>
            <p:cNvPr id="20" name="椭圆 19"/>
            <p:cNvSpPr>
              <a:spLocks noChangeAspect="1"/>
            </p:cNvSpPr>
            <p:nvPr/>
          </p:nvSpPr>
          <p:spPr>
            <a:xfrm>
              <a:off x="6421438" y="4765675"/>
              <a:ext cx="130175" cy="130175"/>
            </a:xfrm>
            <a:prstGeom prst="ellipse">
              <a:avLst/>
            </a:prstGeom>
            <a:solidFill>
              <a:srgbClr val="EFC7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21" name="TextBox 24"/>
            <p:cNvSpPr txBox="1"/>
            <p:nvPr/>
          </p:nvSpPr>
          <p:spPr>
            <a:xfrm>
              <a:off x="6213476" y="4883149"/>
              <a:ext cx="582613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1218565">
                <a:defRPr/>
              </a:pPr>
              <a:r>
                <a:rPr lang="en-US" altLang="zh-CN" sz="1200" kern="0" dirty="0">
                  <a:solidFill>
                    <a:srgbClr val="2C494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2015</a:t>
              </a:r>
              <a:endParaRPr lang="zh-CN" altLang="en-US" sz="1200" kern="0" dirty="0">
                <a:solidFill>
                  <a:srgbClr val="2C494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2" name="饼形 3"/>
            <p:cNvSpPr/>
            <p:nvPr/>
          </p:nvSpPr>
          <p:spPr>
            <a:xfrm rot="10800000">
              <a:off x="5862638" y="2660650"/>
              <a:ext cx="1249362" cy="1925638"/>
            </a:xfrm>
            <a:custGeom>
              <a:avLst/>
              <a:gdLst/>
              <a:ahLst/>
              <a:cxnLst/>
              <a:rect l="l" t="t" r="r" b="b"/>
              <a:pathLst>
                <a:path w="939558" h="2732921">
                  <a:moveTo>
                    <a:pt x="469574" y="2732900"/>
                  </a:moveTo>
                  <a:cubicBezTo>
                    <a:pt x="366411" y="2728370"/>
                    <a:pt x="263486" y="2011705"/>
                    <a:pt x="238155" y="586285"/>
                  </a:cubicBezTo>
                  <a:lnTo>
                    <a:pt x="238030" y="586285"/>
                  </a:lnTo>
                  <a:lnTo>
                    <a:pt x="237908" y="586285"/>
                  </a:lnTo>
                  <a:lnTo>
                    <a:pt x="237908" y="583478"/>
                  </a:lnTo>
                  <a:cubicBezTo>
                    <a:pt x="236491" y="260766"/>
                    <a:pt x="130614" y="401"/>
                    <a:pt x="243" y="401"/>
                  </a:cubicBezTo>
                  <a:lnTo>
                    <a:pt x="0" y="461"/>
                  </a:lnTo>
                  <a:lnTo>
                    <a:pt x="0" y="0"/>
                  </a:lnTo>
                  <a:lnTo>
                    <a:pt x="237908" y="0"/>
                  </a:lnTo>
                  <a:lnTo>
                    <a:pt x="472303" y="0"/>
                  </a:lnTo>
                  <a:lnTo>
                    <a:pt x="475816" y="0"/>
                  </a:lnTo>
                  <a:lnTo>
                    <a:pt x="475816" y="227"/>
                  </a:lnTo>
                  <a:lnTo>
                    <a:pt x="701650" y="227"/>
                  </a:lnTo>
                  <a:lnTo>
                    <a:pt x="939558" y="227"/>
                  </a:lnTo>
                  <a:lnTo>
                    <a:pt x="939558" y="689"/>
                  </a:lnTo>
                  <a:lnTo>
                    <a:pt x="939315" y="628"/>
                  </a:lnTo>
                  <a:cubicBezTo>
                    <a:pt x="814690" y="628"/>
                    <a:pt x="712449" y="238872"/>
                    <a:pt x="703543" y="542189"/>
                  </a:cubicBezTo>
                  <a:cubicBezTo>
                    <a:pt x="679240" y="2008441"/>
                    <a:pt x="574285" y="2737497"/>
                    <a:pt x="469574" y="2732900"/>
                  </a:cubicBezTo>
                  <a:close/>
                </a:path>
              </a:pathLst>
            </a:custGeom>
            <a:solidFill>
              <a:srgbClr val="EFC75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23" name="文本框 33"/>
            <p:cNvSpPr txBox="1">
              <a:spLocks noChangeArrowheads="1"/>
            </p:cNvSpPr>
            <p:nvPr/>
          </p:nvSpPr>
          <p:spPr bwMode="auto">
            <a:xfrm>
              <a:off x="5802313" y="5075238"/>
              <a:ext cx="1368425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8565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1865" kern="0">
                  <a:solidFill>
                    <a:srgbClr val="2C4947"/>
                  </a:solidFill>
                  <a:latin typeface="Hiragino Sans GB W3" pitchFamily="34" charset="-122"/>
                  <a:ea typeface="Hiragino Sans GB W3" pitchFamily="34" charset="-122"/>
                </a:rPr>
                <a:t>标题文字</a:t>
              </a:r>
            </a:p>
          </p:txBody>
        </p:sp>
      </p:grpSp>
      <p:grpSp>
        <p:nvGrpSpPr>
          <p:cNvPr id="24" name="组合 23"/>
          <p:cNvGrpSpPr/>
          <p:nvPr/>
        </p:nvGrpSpPr>
        <p:grpSpPr bwMode="auto">
          <a:xfrm>
            <a:off x="7064377" y="2927352"/>
            <a:ext cx="1368425" cy="3149842"/>
            <a:chOff x="7000875" y="2305050"/>
            <a:chExt cx="1368425" cy="3149844"/>
          </a:xfrm>
        </p:grpSpPr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7620000" y="4772025"/>
              <a:ext cx="130175" cy="130175"/>
            </a:xfrm>
            <a:prstGeom prst="ellipse">
              <a:avLst/>
            </a:prstGeom>
            <a:solidFill>
              <a:srgbClr val="61BF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26" name="TextBox 29"/>
            <p:cNvSpPr txBox="1"/>
            <p:nvPr/>
          </p:nvSpPr>
          <p:spPr>
            <a:xfrm>
              <a:off x="7394575" y="4883149"/>
              <a:ext cx="582613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1218565">
                <a:defRPr/>
              </a:pPr>
              <a:r>
                <a:rPr lang="en-US" altLang="zh-CN" sz="1200" kern="0" dirty="0">
                  <a:solidFill>
                    <a:srgbClr val="2C494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2016</a:t>
              </a:r>
              <a:endParaRPr lang="zh-CN" altLang="en-US" sz="1200" kern="0" dirty="0">
                <a:solidFill>
                  <a:srgbClr val="2C494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27" name="饼形 3"/>
            <p:cNvSpPr/>
            <p:nvPr/>
          </p:nvSpPr>
          <p:spPr>
            <a:xfrm rot="10800000">
              <a:off x="7061200" y="2305050"/>
              <a:ext cx="1247775" cy="2281238"/>
            </a:xfrm>
            <a:custGeom>
              <a:avLst/>
              <a:gdLst/>
              <a:ahLst/>
              <a:cxnLst/>
              <a:rect l="l" t="t" r="r" b="b"/>
              <a:pathLst>
                <a:path w="939558" h="2732921">
                  <a:moveTo>
                    <a:pt x="469574" y="2732900"/>
                  </a:moveTo>
                  <a:cubicBezTo>
                    <a:pt x="366411" y="2728370"/>
                    <a:pt x="263486" y="2011705"/>
                    <a:pt x="238155" y="586285"/>
                  </a:cubicBezTo>
                  <a:lnTo>
                    <a:pt x="238030" y="586285"/>
                  </a:lnTo>
                  <a:lnTo>
                    <a:pt x="237908" y="586285"/>
                  </a:lnTo>
                  <a:lnTo>
                    <a:pt x="237908" y="583478"/>
                  </a:lnTo>
                  <a:cubicBezTo>
                    <a:pt x="236491" y="260766"/>
                    <a:pt x="130614" y="401"/>
                    <a:pt x="243" y="401"/>
                  </a:cubicBezTo>
                  <a:lnTo>
                    <a:pt x="0" y="461"/>
                  </a:lnTo>
                  <a:lnTo>
                    <a:pt x="0" y="0"/>
                  </a:lnTo>
                  <a:lnTo>
                    <a:pt x="237908" y="0"/>
                  </a:lnTo>
                  <a:lnTo>
                    <a:pt x="472303" y="0"/>
                  </a:lnTo>
                  <a:lnTo>
                    <a:pt x="475816" y="0"/>
                  </a:lnTo>
                  <a:lnTo>
                    <a:pt x="475816" y="227"/>
                  </a:lnTo>
                  <a:lnTo>
                    <a:pt x="701650" y="227"/>
                  </a:lnTo>
                  <a:lnTo>
                    <a:pt x="939558" y="227"/>
                  </a:lnTo>
                  <a:lnTo>
                    <a:pt x="939558" y="689"/>
                  </a:lnTo>
                  <a:lnTo>
                    <a:pt x="939315" y="628"/>
                  </a:lnTo>
                  <a:cubicBezTo>
                    <a:pt x="814690" y="628"/>
                    <a:pt x="712449" y="238872"/>
                    <a:pt x="703543" y="542189"/>
                  </a:cubicBezTo>
                  <a:cubicBezTo>
                    <a:pt x="679240" y="2008441"/>
                    <a:pt x="574285" y="2737497"/>
                    <a:pt x="469574" y="2732900"/>
                  </a:cubicBezTo>
                  <a:close/>
                </a:path>
              </a:pathLst>
            </a:custGeom>
            <a:solidFill>
              <a:srgbClr val="61BF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28" name="文本框 34"/>
            <p:cNvSpPr txBox="1">
              <a:spLocks noChangeArrowheads="1"/>
            </p:cNvSpPr>
            <p:nvPr/>
          </p:nvSpPr>
          <p:spPr bwMode="auto">
            <a:xfrm>
              <a:off x="7000875" y="5075238"/>
              <a:ext cx="1368425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8565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1865" kern="0">
                  <a:solidFill>
                    <a:srgbClr val="2C4947"/>
                  </a:solidFill>
                  <a:latin typeface="Hiragino Sans GB W3" pitchFamily="34" charset="-122"/>
                  <a:ea typeface="Hiragino Sans GB W3" pitchFamily="34" charset="-122"/>
                </a:rPr>
                <a:t>标题文字</a:t>
              </a:r>
            </a:p>
          </p:txBody>
        </p:sp>
      </p:grpSp>
      <p:grpSp>
        <p:nvGrpSpPr>
          <p:cNvPr id="29" name="组合 28"/>
          <p:cNvGrpSpPr/>
          <p:nvPr/>
        </p:nvGrpSpPr>
        <p:grpSpPr bwMode="auto">
          <a:xfrm>
            <a:off x="8248650" y="1458914"/>
            <a:ext cx="1366839" cy="4618282"/>
            <a:chOff x="8185150" y="836613"/>
            <a:chExt cx="1366838" cy="4618281"/>
          </a:xfrm>
        </p:grpSpPr>
        <p:sp>
          <p:nvSpPr>
            <p:cNvPr id="30" name="椭圆 29"/>
            <p:cNvSpPr>
              <a:spLocks noChangeAspect="1"/>
            </p:cNvSpPr>
            <p:nvPr/>
          </p:nvSpPr>
          <p:spPr>
            <a:xfrm>
              <a:off x="8802688" y="4765675"/>
              <a:ext cx="131762" cy="130175"/>
            </a:xfrm>
            <a:prstGeom prst="ellipse">
              <a:avLst/>
            </a:prstGeom>
            <a:solidFill>
              <a:srgbClr val="5FC5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31" name="TextBox 34"/>
            <p:cNvSpPr txBox="1"/>
            <p:nvPr/>
          </p:nvSpPr>
          <p:spPr>
            <a:xfrm>
              <a:off x="8577263" y="4883150"/>
              <a:ext cx="582612" cy="27699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1218565">
                <a:defRPr/>
              </a:pPr>
              <a:r>
                <a:rPr lang="en-US" altLang="zh-CN" sz="1200" kern="0" dirty="0">
                  <a:solidFill>
                    <a:srgbClr val="2C4947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2017</a:t>
              </a:r>
              <a:endParaRPr lang="zh-CN" altLang="en-US" sz="1200" kern="0" dirty="0">
                <a:solidFill>
                  <a:srgbClr val="2C4947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sp>
          <p:nvSpPr>
            <p:cNvPr id="32" name="饼形 3"/>
            <p:cNvSpPr/>
            <p:nvPr/>
          </p:nvSpPr>
          <p:spPr>
            <a:xfrm rot="10800000">
              <a:off x="8243888" y="1376363"/>
              <a:ext cx="1249362" cy="3211512"/>
            </a:xfrm>
            <a:custGeom>
              <a:avLst/>
              <a:gdLst/>
              <a:ahLst/>
              <a:cxnLst/>
              <a:rect l="l" t="t" r="r" b="b"/>
              <a:pathLst>
                <a:path w="939558" h="2732921">
                  <a:moveTo>
                    <a:pt x="469574" y="2732900"/>
                  </a:moveTo>
                  <a:cubicBezTo>
                    <a:pt x="366411" y="2728370"/>
                    <a:pt x="263486" y="2011705"/>
                    <a:pt x="238155" y="586285"/>
                  </a:cubicBezTo>
                  <a:lnTo>
                    <a:pt x="238030" y="586285"/>
                  </a:lnTo>
                  <a:lnTo>
                    <a:pt x="237908" y="586285"/>
                  </a:lnTo>
                  <a:lnTo>
                    <a:pt x="237908" y="583478"/>
                  </a:lnTo>
                  <a:cubicBezTo>
                    <a:pt x="236491" y="260766"/>
                    <a:pt x="130614" y="401"/>
                    <a:pt x="243" y="401"/>
                  </a:cubicBezTo>
                  <a:lnTo>
                    <a:pt x="0" y="461"/>
                  </a:lnTo>
                  <a:lnTo>
                    <a:pt x="0" y="0"/>
                  </a:lnTo>
                  <a:lnTo>
                    <a:pt x="237908" y="0"/>
                  </a:lnTo>
                  <a:lnTo>
                    <a:pt x="472303" y="0"/>
                  </a:lnTo>
                  <a:lnTo>
                    <a:pt x="475816" y="0"/>
                  </a:lnTo>
                  <a:lnTo>
                    <a:pt x="475816" y="227"/>
                  </a:lnTo>
                  <a:lnTo>
                    <a:pt x="701650" y="227"/>
                  </a:lnTo>
                  <a:lnTo>
                    <a:pt x="939558" y="227"/>
                  </a:lnTo>
                  <a:lnTo>
                    <a:pt x="939558" y="689"/>
                  </a:lnTo>
                  <a:lnTo>
                    <a:pt x="939315" y="628"/>
                  </a:lnTo>
                  <a:cubicBezTo>
                    <a:pt x="814690" y="628"/>
                    <a:pt x="712449" y="238872"/>
                    <a:pt x="703543" y="542189"/>
                  </a:cubicBezTo>
                  <a:cubicBezTo>
                    <a:pt x="679240" y="2008441"/>
                    <a:pt x="574285" y="2737497"/>
                    <a:pt x="469574" y="2732900"/>
                  </a:cubicBezTo>
                  <a:close/>
                </a:path>
              </a:pathLst>
            </a:custGeom>
            <a:solidFill>
              <a:srgbClr val="5FC5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33" name="三十二角星 36"/>
            <p:cNvSpPr/>
            <p:nvPr/>
          </p:nvSpPr>
          <p:spPr>
            <a:xfrm>
              <a:off x="8624888" y="836613"/>
              <a:ext cx="487362" cy="488950"/>
            </a:xfrm>
            <a:prstGeom prst="star32">
              <a:avLst/>
            </a:prstGeom>
            <a:solidFill>
              <a:srgbClr val="5FC5C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1218565">
                <a:defRPr/>
              </a:pPr>
              <a:endParaRPr lang="zh-CN" altLang="en-US" sz="1865" kern="0" dirty="0">
                <a:solidFill>
                  <a:srgbClr val="2C4947"/>
                </a:solidFill>
                <a:latin typeface="Adobe 繁黑體 Std B" panose="020B0700000000000000" pitchFamily="34" charset="-128"/>
                <a:ea typeface="Adobe 繁黑體 Std B" panose="020B0700000000000000" pitchFamily="34" charset="-128"/>
              </a:endParaRPr>
            </a:p>
          </p:txBody>
        </p:sp>
        <p:sp>
          <p:nvSpPr>
            <p:cNvPr id="34" name="文本框 35"/>
            <p:cNvSpPr txBox="1">
              <a:spLocks noChangeArrowheads="1"/>
            </p:cNvSpPr>
            <p:nvPr/>
          </p:nvSpPr>
          <p:spPr bwMode="auto">
            <a:xfrm>
              <a:off x="8185150" y="5075238"/>
              <a:ext cx="1366838" cy="3796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1218565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zh-CN" altLang="en-US" sz="1865" kern="0">
                  <a:solidFill>
                    <a:srgbClr val="2C4947"/>
                  </a:solidFill>
                  <a:latin typeface="Hiragino Sans GB W3" pitchFamily="34" charset="-122"/>
                  <a:ea typeface="Hiragino Sans GB W3" pitchFamily="34" charset="-122"/>
                </a:rPr>
                <a:t>标题文字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641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5"/>
          <p:cNvSpPr>
            <a:spLocks noChangeArrowheads="1"/>
          </p:cNvSpPr>
          <p:nvPr/>
        </p:nvSpPr>
        <p:spPr bwMode="auto">
          <a:xfrm>
            <a:off x="4703763" y="1926431"/>
            <a:ext cx="2857500" cy="2862263"/>
          </a:xfrm>
          <a:prstGeom prst="ellipse">
            <a:avLst/>
          </a:prstGeom>
          <a:solidFill>
            <a:srgbClr val="C9C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3417888" y="3898106"/>
            <a:ext cx="2570163" cy="2628900"/>
          </a:xfrm>
          <a:custGeom>
            <a:avLst/>
            <a:gdLst>
              <a:gd name="T0" fmla="*/ 477 w 518"/>
              <a:gd name="T1" fmla="*/ 129 h 529"/>
              <a:gd name="T2" fmla="*/ 471 w 518"/>
              <a:gd name="T3" fmla="*/ 0 h 529"/>
              <a:gd name="T4" fmla="*/ 355 w 518"/>
              <a:gd name="T5" fmla="*/ 29 h 529"/>
              <a:gd name="T6" fmla="*/ 259 w 518"/>
              <a:gd name="T7" fmla="*/ 11 h 529"/>
              <a:gd name="T8" fmla="*/ 0 w 518"/>
              <a:gd name="T9" fmla="*/ 270 h 529"/>
              <a:gd name="T10" fmla="*/ 259 w 518"/>
              <a:gd name="T11" fmla="*/ 529 h 529"/>
              <a:gd name="T12" fmla="*/ 518 w 518"/>
              <a:gd name="T13" fmla="*/ 270 h 529"/>
              <a:gd name="T14" fmla="*/ 477 w 518"/>
              <a:gd name="T15" fmla="*/ 129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18" h="529">
                <a:moveTo>
                  <a:pt x="477" y="129"/>
                </a:moveTo>
                <a:cubicBezTo>
                  <a:pt x="471" y="0"/>
                  <a:pt x="471" y="0"/>
                  <a:pt x="471" y="0"/>
                </a:cubicBezTo>
                <a:cubicBezTo>
                  <a:pt x="355" y="29"/>
                  <a:pt x="355" y="29"/>
                  <a:pt x="355" y="29"/>
                </a:cubicBezTo>
                <a:cubicBezTo>
                  <a:pt x="326" y="17"/>
                  <a:pt x="293" y="11"/>
                  <a:pt x="259" y="11"/>
                </a:cubicBezTo>
                <a:cubicBezTo>
                  <a:pt x="116" y="11"/>
                  <a:pt x="0" y="127"/>
                  <a:pt x="0" y="270"/>
                </a:cubicBezTo>
                <a:cubicBezTo>
                  <a:pt x="0" y="413"/>
                  <a:pt x="116" y="529"/>
                  <a:pt x="259" y="529"/>
                </a:cubicBezTo>
                <a:cubicBezTo>
                  <a:pt x="402" y="529"/>
                  <a:pt x="518" y="413"/>
                  <a:pt x="518" y="270"/>
                </a:cubicBezTo>
                <a:cubicBezTo>
                  <a:pt x="518" y="218"/>
                  <a:pt x="503" y="170"/>
                  <a:pt x="477" y="129"/>
                </a:cubicBezTo>
                <a:close/>
              </a:path>
            </a:pathLst>
          </a:custGeom>
          <a:solidFill>
            <a:srgbClr val="5FC5C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4952092" y="2796165"/>
            <a:ext cx="23961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5" name="矩形 4"/>
          <p:cNvSpPr/>
          <p:nvPr/>
        </p:nvSpPr>
        <p:spPr>
          <a:xfrm>
            <a:off x="3982614" y="4615419"/>
            <a:ext cx="166253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93751" y="3158331"/>
            <a:ext cx="1260475" cy="1262063"/>
            <a:chOff x="876301" y="2089151"/>
            <a:chExt cx="1260475" cy="1262063"/>
          </a:xfrm>
        </p:grpSpPr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876301" y="2089151"/>
              <a:ext cx="1260475" cy="1262063"/>
            </a:xfrm>
            <a:custGeom>
              <a:avLst/>
              <a:gdLst>
                <a:gd name="T0" fmla="*/ 239 w 254"/>
                <a:gd name="T1" fmla="*/ 188 h 254"/>
                <a:gd name="T2" fmla="*/ 254 w 254"/>
                <a:gd name="T3" fmla="*/ 127 h 254"/>
                <a:gd name="T4" fmla="*/ 127 w 254"/>
                <a:gd name="T5" fmla="*/ 0 h 254"/>
                <a:gd name="T6" fmla="*/ 0 w 254"/>
                <a:gd name="T7" fmla="*/ 127 h 254"/>
                <a:gd name="T8" fmla="*/ 127 w 254"/>
                <a:gd name="T9" fmla="*/ 254 h 254"/>
                <a:gd name="T10" fmla="*/ 193 w 254"/>
                <a:gd name="T11" fmla="*/ 236 h 254"/>
                <a:gd name="T12" fmla="*/ 245 w 254"/>
                <a:gd name="T13" fmla="*/ 240 h 254"/>
                <a:gd name="T14" fmla="*/ 239 w 254"/>
                <a:gd name="T15" fmla="*/ 18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4" h="254">
                  <a:moveTo>
                    <a:pt x="239" y="188"/>
                  </a:moveTo>
                  <a:cubicBezTo>
                    <a:pt x="248" y="170"/>
                    <a:pt x="254" y="149"/>
                    <a:pt x="254" y="127"/>
                  </a:cubicBezTo>
                  <a:cubicBezTo>
                    <a:pt x="254" y="57"/>
                    <a:pt x="197" y="0"/>
                    <a:pt x="127" y="0"/>
                  </a:cubicBez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4"/>
                    <a:pt x="127" y="254"/>
                  </a:cubicBezTo>
                  <a:cubicBezTo>
                    <a:pt x="151" y="254"/>
                    <a:pt x="174" y="247"/>
                    <a:pt x="193" y="236"/>
                  </a:cubicBezTo>
                  <a:cubicBezTo>
                    <a:pt x="245" y="240"/>
                    <a:pt x="245" y="240"/>
                    <a:pt x="245" y="240"/>
                  </a:cubicBezTo>
                  <a:lnTo>
                    <a:pt x="239" y="188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261155" y="2466779"/>
              <a:ext cx="492125" cy="428625"/>
              <a:chOff x="1413555" y="1506992"/>
              <a:chExt cx="492125" cy="428625"/>
            </a:xfrm>
          </p:grpSpPr>
          <p:sp>
            <p:nvSpPr>
              <p:cNvPr id="9" name="Freeform 11"/>
              <p:cNvSpPr>
                <a:spLocks/>
              </p:cNvSpPr>
              <p:nvPr/>
            </p:nvSpPr>
            <p:spPr bwMode="auto">
              <a:xfrm>
                <a:off x="1413555" y="1506992"/>
                <a:ext cx="492125" cy="217488"/>
              </a:xfrm>
              <a:custGeom>
                <a:avLst/>
                <a:gdLst>
                  <a:gd name="T0" fmla="*/ 109 w 116"/>
                  <a:gd name="T1" fmla="*/ 50 h 51"/>
                  <a:gd name="T2" fmla="*/ 105 w 116"/>
                  <a:gd name="T3" fmla="*/ 49 h 51"/>
                  <a:gd name="T4" fmla="*/ 58 w 116"/>
                  <a:gd name="T5" fmla="*/ 15 h 51"/>
                  <a:gd name="T6" fmla="*/ 11 w 116"/>
                  <a:gd name="T7" fmla="*/ 49 h 51"/>
                  <a:gd name="T8" fmla="*/ 2 w 116"/>
                  <a:gd name="T9" fmla="*/ 47 h 51"/>
                  <a:gd name="T10" fmla="*/ 3 w 116"/>
                  <a:gd name="T11" fmla="*/ 39 h 51"/>
                  <a:gd name="T12" fmla="*/ 58 w 116"/>
                  <a:gd name="T13" fmla="*/ 0 h 51"/>
                  <a:gd name="T14" fmla="*/ 113 w 116"/>
                  <a:gd name="T15" fmla="*/ 39 h 51"/>
                  <a:gd name="T16" fmla="*/ 114 w 116"/>
                  <a:gd name="T17" fmla="*/ 47 h 51"/>
                  <a:gd name="T18" fmla="*/ 109 w 116"/>
                  <a:gd name="T19" fmla="*/ 5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6" h="51">
                    <a:moveTo>
                      <a:pt x="109" y="50"/>
                    </a:moveTo>
                    <a:cubicBezTo>
                      <a:pt x="108" y="50"/>
                      <a:pt x="107" y="50"/>
                      <a:pt x="105" y="49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11" y="49"/>
                      <a:pt x="11" y="49"/>
                      <a:pt x="11" y="49"/>
                    </a:cubicBezTo>
                    <a:cubicBezTo>
                      <a:pt x="8" y="51"/>
                      <a:pt x="4" y="50"/>
                      <a:pt x="2" y="47"/>
                    </a:cubicBezTo>
                    <a:cubicBezTo>
                      <a:pt x="0" y="45"/>
                      <a:pt x="1" y="41"/>
                      <a:pt x="3" y="39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113" y="39"/>
                      <a:pt x="113" y="39"/>
                      <a:pt x="113" y="39"/>
                    </a:cubicBezTo>
                    <a:cubicBezTo>
                      <a:pt x="115" y="41"/>
                      <a:pt x="116" y="45"/>
                      <a:pt x="114" y="47"/>
                    </a:cubicBezTo>
                    <a:cubicBezTo>
                      <a:pt x="113" y="49"/>
                      <a:pt x="111" y="50"/>
                      <a:pt x="109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2"/>
              <p:cNvSpPr>
                <a:spLocks noEditPoints="1"/>
              </p:cNvSpPr>
              <p:nvPr/>
            </p:nvSpPr>
            <p:spPr bwMode="auto">
              <a:xfrm>
                <a:off x="1477055" y="1600654"/>
                <a:ext cx="365125" cy="334963"/>
              </a:xfrm>
              <a:custGeom>
                <a:avLst/>
                <a:gdLst>
                  <a:gd name="T0" fmla="*/ 43 w 86"/>
                  <a:gd name="T1" fmla="*/ 0 h 79"/>
                  <a:gd name="T2" fmla="*/ 0 w 86"/>
                  <a:gd name="T3" fmla="*/ 31 h 79"/>
                  <a:gd name="T4" fmla="*/ 0 w 86"/>
                  <a:gd name="T5" fmla="*/ 79 h 79"/>
                  <a:gd name="T6" fmla="*/ 86 w 86"/>
                  <a:gd name="T7" fmla="*/ 79 h 79"/>
                  <a:gd name="T8" fmla="*/ 86 w 86"/>
                  <a:gd name="T9" fmla="*/ 31 h 79"/>
                  <a:gd name="T10" fmla="*/ 43 w 86"/>
                  <a:gd name="T11" fmla="*/ 0 h 79"/>
                  <a:gd name="T12" fmla="*/ 31 w 86"/>
                  <a:gd name="T13" fmla="*/ 58 h 79"/>
                  <a:gd name="T14" fmla="*/ 31 w 86"/>
                  <a:gd name="T15" fmla="*/ 40 h 79"/>
                  <a:gd name="T16" fmla="*/ 43 w 86"/>
                  <a:gd name="T17" fmla="*/ 34 h 79"/>
                  <a:gd name="T18" fmla="*/ 55 w 86"/>
                  <a:gd name="T19" fmla="*/ 40 h 79"/>
                  <a:gd name="T20" fmla="*/ 55 w 86"/>
                  <a:gd name="T21" fmla="*/ 58 h 79"/>
                  <a:gd name="T22" fmla="*/ 31 w 86"/>
                  <a:gd name="T23" fmla="*/ 5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6" h="79">
                    <a:moveTo>
                      <a:pt x="43" y="0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86" y="79"/>
                      <a:pt x="86" y="79"/>
                      <a:pt x="86" y="79"/>
                    </a:cubicBezTo>
                    <a:cubicBezTo>
                      <a:pt x="86" y="31"/>
                      <a:pt x="86" y="31"/>
                      <a:pt x="86" y="31"/>
                    </a:cubicBezTo>
                    <a:lnTo>
                      <a:pt x="43" y="0"/>
                    </a:lnTo>
                    <a:close/>
                    <a:moveTo>
                      <a:pt x="31" y="58"/>
                    </a:moveTo>
                    <a:cubicBezTo>
                      <a:pt x="31" y="40"/>
                      <a:pt x="31" y="40"/>
                      <a:pt x="31" y="40"/>
                    </a:cubicBezTo>
                    <a:cubicBezTo>
                      <a:pt x="34" y="36"/>
                      <a:pt x="38" y="34"/>
                      <a:pt x="43" y="34"/>
                    </a:cubicBezTo>
                    <a:cubicBezTo>
                      <a:pt x="48" y="34"/>
                      <a:pt x="52" y="36"/>
                      <a:pt x="55" y="40"/>
                    </a:cubicBezTo>
                    <a:cubicBezTo>
                      <a:pt x="55" y="58"/>
                      <a:pt x="55" y="58"/>
                      <a:pt x="55" y="58"/>
                    </a:cubicBezTo>
                    <a:lnTo>
                      <a:pt x="31" y="5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533526" y="3948906"/>
            <a:ext cx="1676400" cy="1684338"/>
            <a:chOff x="1616076" y="2879726"/>
            <a:chExt cx="1676400" cy="1684338"/>
          </a:xfrm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1616076" y="2879726"/>
              <a:ext cx="1676400" cy="1684338"/>
            </a:xfrm>
            <a:custGeom>
              <a:avLst/>
              <a:gdLst>
                <a:gd name="T0" fmla="*/ 307 w 338"/>
                <a:gd name="T1" fmla="*/ 72 h 339"/>
                <a:gd name="T2" fmla="*/ 304 w 338"/>
                <a:gd name="T3" fmla="*/ 4 h 339"/>
                <a:gd name="T4" fmla="*/ 246 w 338"/>
                <a:gd name="T5" fmla="*/ 19 h 339"/>
                <a:gd name="T6" fmla="*/ 169 w 338"/>
                <a:gd name="T7" fmla="*/ 0 h 339"/>
                <a:gd name="T8" fmla="*/ 0 w 338"/>
                <a:gd name="T9" fmla="*/ 169 h 339"/>
                <a:gd name="T10" fmla="*/ 169 w 338"/>
                <a:gd name="T11" fmla="*/ 339 h 339"/>
                <a:gd name="T12" fmla="*/ 338 w 338"/>
                <a:gd name="T13" fmla="*/ 169 h 339"/>
                <a:gd name="T14" fmla="*/ 307 w 338"/>
                <a:gd name="T15" fmla="*/ 72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8" h="339">
                  <a:moveTo>
                    <a:pt x="307" y="72"/>
                  </a:moveTo>
                  <a:cubicBezTo>
                    <a:pt x="304" y="4"/>
                    <a:pt x="304" y="4"/>
                    <a:pt x="304" y="4"/>
                  </a:cubicBezTo>
                  <a:cubicBezTo>
                    <a:pt x="246" y="19"/>
                    <a:pt x="246" y="19"/>
                    <a:pt x="246" y="19"/>
                  </a:cubicBezTo>
                  <a:cubicBezTo>
                    <a:pt x="223" y="7"/>
                    <a:pt x="197" y="0"/>
                    <a:pt x="169" y="0"/>
                  </a:cubicBezTo>
                  <a:cubicBezTo>
                    <a:pt x="75" y="0"/>
                    <a:pt x="0" y="76"/>
                    <a:pt x="0" y="169"/>
                  </a:cubicBezTo>
                  <a:cubicBezTo>
                    <a:pt x="0" y="263"/>
                    <a:pt x="75" y="339"/>
                    <a:pt x="169" y="339"/>
                  </a:cubicBezTo>
                  <a:cubicBezTo>
                    <a:pt x="262" y="339"/>
                    <a:pt x="338" y="263"/>
                    <a:pt x="338" y="169"/>
                  </a:cubicBezTo>
                  <a:cubicBezTo>
                    <a:pt x="338" y="133"/>
                    <a:pt x="327" y="100"/>
                    <a:pt x="307" y="72"/>
                  </a:cubicBez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2148889" y="3362664"/>
              <a:ext cx="704850" cy="704850"/>
            </a:xfrm>
            <a:custGeom>
              <a:avLst/>
              <a:gdLst>
                <a:gd name="T0" fmla="*/ 881514 w 3818"/>
                <a:gd name="T1" fmla="*/ 1800397 h 3819"/>
                <a:gd name="T2" fmla="*/ 697669 w 3818"/>
                <a:gd name="T3" fmla="*/ 1475109 h 3819"/>
                <a:gd name="T4" fmla="*/ 738209 w 3818"/>
                <a:gd name="T5" fmla="*/ 0 h 3819"/>
                <a:gd name="T6" fmla="*/ 1305301 w 3818"/>
                <a:gd name="T7" fmla="*/ 1209693 h 3819"/>
                <a:gd name="T8" fmla="*/ 1799798 w 3818"/>
                <a:gd name="T9" fmla="*/ 1393080 h 3819"/>
                <a:gd name="T10" fmla="*/ 1616424 w 3818"/>
                <a:gd name="T11" fmla="*/ 1800397 h 3819"/>
                <a:gd name="T12" fmla="*/ 930068 w 3818"/>
                <a:gd name="T13" fmla="*/ 1693382 h 3819"/>
                <a:gd name="T14" fmla="*/ 955053 w 3818"/>
                <a:gd name="T15" fmla="*/ 1579296 h 3819"/>
                <a:gd name="T16" fmla="*/ 1092229 w 3818"/>
                <a:gd name="T17" fmla="*/ 1693382 h 3819"/>
                <a:gd name="T18" fmla="*/ 1080444 w 3818"/>
                <a:gd name="T19" fmla="*/ 1416180 h 3819"/>
                <a:gd name="T20" fmla="*/ 931011 w 3818"/>
                <a:gd name="T21" fmla="*/ 1519895 h 3819"/>
                <a:gd name="T22" fmla="*/ 930068 w 3818"/>
                <a:gd name="T23" fmla="*/ 1325665 h 3819"/>
                <a:gd name="T24" fmla="*/ 858887 w 3818"/>
                <a:gd name="T25" fmla="*/ 1693382 h 3819"/>
                <a:gd name="T26" fmla="*/ 738209 w 3818"/>
                <a:gd name="T27" fmla="*/ 75900 h 3819"/>
                <a:gd name="T28" fmla="*/ 697669 w 3818"/>
                <a:gd name="T29" fmla="*/ 1399680 h 3819"/>
                <a:gd name="T30" fmla="*/ 881514 w 3818"/>
                <a:gd name="T31" fmla="*/ 1209693 h 3819"/>
                <a:gd name="T32" fmla="*/ 921583 w 3818"/>
                <a:gd name="T33" fmla="*/ 1206865 h 3819"/>
                <a:gd name="T34" fmla="*/ 846631 w 3818"/>
                <a:gd name="T35" fmla="*/ 770319 h 3819"/>
                <a:gd name="T36" fmla="*/ 955995 w 3818"/>
                <a:gd name="T37" fmla="*/ 238073 h 3819"/>
                <a:gd name="T38" fmla="*/ 1063946 w 3818"/>
                <a:gd name="T39" fmla="*/ 1206865 h 3819"/>
                <a:gd name="T40" fmla="*/ 1203479 w 3818"/>
                <a:gd name="T41" fmla="*/ 1209693 h 3819"/>
                <a:gd name="T42" fmla="*/ 1214793 w 3818"/>
                <a:gd name="T43" fmla="*/ 1460495 h 3819"/>
                <a:gd name="T44" fmla="*/ 1314729 w 3818"/>
                <a:gd name="T45" fmla="*/ 1516124 h 3819"/>
                <a:gd name="T46" fmla="*/ 1103072 w 3818"/>
                <a:gd name="T47" fmla="*/ 1554781 h 3819"/>
                <a:gd name="T48" fmla="*/ 1314729 w 3818"/>
                <a:gd name="T49" fmla="*/ 1587310 h 3819"/>
                <a:gd name="T50" fmla="*/ 1212436 w 3818"/>
                <a:gd name="T51" fmla="*/ 1651896 h 3819"/>
                <a:gd name="T52" fmla="*/ 1214793 w 3818"/>
                <a:gd name="T53" fmla="*/ 1460495 h 3819"/>
                <a:gd name="T54" fmla="*/ 1548543 w 3818"/>
                <a:gd name="T55" fmla="*/ 1493967 h 3819"/>
                <a:gd name="T56" fmla="*/ 1351027 w 3818"/>
                <a:gd name="T57" fmla="*/ 1494438 h 3819"/>
                <a:gd name="T58" fmla="*/ 1414666 w 3818"/>
                <a:gd name="T59" fmla="*/ 1501038 h 3819"/>
                <a:gd name="T60" fmla="*/ 1447664 w 3818"/>
                <a:gd name="T61" fmla="*/ 1457666 h 3819"/>
                <a:gd name="T62" fmla="*/ 1452378 w 3818"/>
                <a:gd name="T63" fmla="*/ 1523667 h 3819"/>
                <a:gd name="T64" fmla="*/ 1342070 w 3818"/>
                <a:gd name="T65" fmla="*/ 1621253 h 3819"/>
                <a:gd name="T66" fmla="*/ 1479719 w 3818"/>
                <a:gd name="T67" fmla="*/ 1664153 h 3819"/>
                <a:gd name="T68" fmla="*/ 1489618 w 3818"/>
                <a:gd name="T69" fmla="*/ 1693382 h 3819"/>
                <a:gd name="T70" fmla="*/ 1548543 w 3818"/>
                <a:gd name="T71" fmla="*/ 1639639 h 3819"/>
                <a:gd name="T72" fmla="*/ 1601339 w 3818"/>
                <a:gd name="T73" fmla="*/ 1325665 h 3819"/>
                <a:gd name="T74" fmla="*/ 1672521 w 3818"/>
                <a:gd name="T75" fmla="*/ 1693382 h 3819"/>
                <a:gd name="T76" fmla="*/ 1436821 w 3818"/>
                <a:gd name="T77" fmla="*/ 1651896 h 3819"/>
                <a:gd name="T78" fmla="*/ 1450492 w 3818"/>
                <a:gd name="T79" fmla="*/ 1568924 h 3819"/>
                <a:gd name="T80" fmla="*/ 1480661 w 3818"/>
                <a:gd name="T81" fmla="*/ 1609467 h 3819"/>
                <a:gd name="T82" fmla="*/ 658072 w 3818"/>
                <a:gd name="T83" fmla="*/ 656233 h 3819"/>
                <a:gd name="T84" fmla="*/ 616117 w 3818"/>
                <a:gd name="T85" fmla="*/ 1248822 h 3819"/>
                <a:gd name="T86" fmla="*/ 513353 w 3818"/>
                <a:gd name="T87" fmla="*/ 1206865 h 3819"/>
                <a:gd name="T88" fmla="*/ 416245 w 3818"/>
                <a:gd name="T89" fmla="*/ 580332 h 3819"/>
                <a:gd name="T90" fmla="*/ 503453 w 3818"/>
                <a:gd name="T91" fmla="*/ 222987 h 3819"/>
                <a:gd name="T92" fmla="*/ 534094 w 3818"/>
                <a:gd name="T93" fmla="*/ 550161 h 3819"/>
                <a:gd name="T94" fmla="*/ 623188 w 3818"/>
                <a:gd name="T95" fmla="*/ 222987 h 3819"/>
                <a:gd name="T96" fmla="*/ 651944 w 3818"/>
                <a:gd name="T97" fmla="*/ 550161 h 3819"/>
                <a:gd name="T98" fmla="*/ 651944 w 3818"/>
                <a:gd name="T99" fmla="*/ 222987 h 3819"/>
                <a:gd name="T100" fmla="*/ 742923 w 3818"/>
                <a:gd name="T101" fmla="*/ 618047 h 3819"/>
                <a:gd name="T102" fmla="*/ 658072 w 3818"/>
                <a:gd name="T103" fmla="*/ 656233 h 3819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818" h="3819">
                  <a:moveTo>
                    <a:pt x="3429" y="3819"/>
                  </a:moveTo>
                  <a:cubicBezTo>
                    <a:pt x="1870" y="3819"/>
                    <a:pt x="1870" y="3819"/>
                    <a:pt x="1870" y="3819"/>
                  </a:cubicBezTo>
                  <a:cubicBezTo>
                    <a:pt x="1655" y="3819"/>
                    <a:pt x="1480" y="3645"/>
                    <a:pt x="1480" y="3429"/>
                  </a:cubicBezTo>
                  <a:cubicBezTo>
                    <a:pt x="1480" y="3129"/>
                    <a:pt x="1480" y="3129"/>
                    <a:pt x="1480" y="3129"/>
                  </a:cubicBezTo>
                  <a:cubicBezTo>
                    <a:pt x="656" y="3084"/>
                    <a:pt x="0" y="2403"/>
                    <a:pt x="0" y="1567"/>
                  </a:cubicBezTo>
                  <a:cubicBezTo>
                    <a:pt x="0" y="702"/>
                    <a:pt x="701" y="0"/>
                    <a:pt x="1566" y="0"/>
                  </a:cubicBezTo>
                  <a:cubicBezTo>
                    <a:pt x="2432" y="0"/>
                    <a:pt x="3133" y="702"/>
                    <a:pt x="3133" y="1567"/>
                  </a:cubicBezTo>
                  <a:cubicBezTo>
                    <a:pt x="3133" y="1948"/>
                    <a:pt x="2995" y="2294"/>
                    <a:pt x="2769" y="2566"/>
                  </a:cubicBezTo>
                  <a:cubicBezTo>
                    <a:pt x="3429" y="2566"/>
                    <a:pt x="3429" y="2566"/>
                    <a:pt x="3429" y="2566"/>
                  </a:cubicBezTo>
                  <a:cubicBezTo>
                    <a:pt x="3644" y="2566"/>
                    <a:pt x="3818" y="2740"/>
                    <a:pt x="3818" y="2955"/>
                  </a:cubicBezTo>
                  <a:cubicBezTo>
                    <a:pt x="3818" y="3429"/>
                    <a:pt x="3818" y="3429"/>
                    <a:pt x="3818" y="3429"/>
                  </a:cubicBezTo>
                  <a:cubicBezTo>
                    <a:pt x="3818" y="3645"/>
                    <a:pt x="3644" y="3819"/>
                    <a:pt x="3429" y="3819"/>
                  </a:cubicBezTo>
                  <a:close/>
                  <a:moveTo>
                    <a:pt x="1822" y="3592"/>
                  </a:moveTo>
                  <a:cubicBezTo>
                    <a:pt x="1973" y="3592"/>
                    <a:pt x="1973" y="3592"/>
                    <a:pt x="1973" y="3592"/>
                  </a:cubicBezTo>
                  <a:cubicBezTo>
                    <a:pt x="1973" y="3420"/>
                    <a:pt x="1973" y="3420"/>
                    <a:pt x="1973" y="3420"/>
                  </a:cubicBezTo>
                  <a:cubicBezTo>
                    <a:pt x="2026" y="3350"/>
                    <a:pt x="2026" y="3350"/>
                    <a:pt x="2026" y="3350"/>
                  </a:cubicBezTo>
                  <a:cubicBezTo>
                    <a:pt x="2151" y="3592"/>
                    <a:pt x="2151" y="3592"/>
                    <a:pt x="2151" y="3592"/>
                  </a:cubicBezTo>
                  <a:cubicBezTo>
                    <a:pt x="2317" y="3592"/>
                    <a:pt x="2317" y="3592"/>
                    <a:pt x="2317" y="3592"/>
                  </a:cubicBezTo>
                  <a:cubicBezTo>
                    <a:pt x="2123" y="3236"/>
                    <a:pt x="2123" y="3236"/>
                    <a:pt x="2123" y="3236"/>
                  </a:cubicBezTo>
                  <a:cubicBezTo>
                    <a:pt x="2292" y="3004"/>
                    <a:pt x="2292" y="3004"/>
                    <a:pt x="2292" y="3004"/>
                  </a:cubicBezTo>
                  <a:cubicBezTo>
                    <a:pt x="2126" y="3004"/>
                    <a:pt x="2126" y="3004"/>
                    <a:pt x="2126" y="3004"/>
                  </a:cubicBezTo>
                  <a:cubicBezTo>
                    <a:pt x="1975" y="3224"/>
                    <a:pt x="1975" y="3224"/>
                    <a:pt x="1975" y="3224"/>
                  </a:cubicBezTo>
                  <a:cubicBezTo>
                    <a:pt x="1973" y="3224"/>
                    <a:pt x="1973" y="3224"/>
                    <a:pt x="1973" y="3224"/>
                  </a:cubicBezTo>
                  <a:cubicBezTo>
                    <a:pt x="1973" y="2812"/>
                    <a:pt x="1973" y="2812"/>
                    <a:pt x="1973" y="2812"/>
                  </a:cubicBezTo>
                  <a:cubicBezTo>
                    <a:pt x="1822" y="2812"/>
                    <a:pt x="1822" y="2812"/>
                    <a:pt x="1822" y="2812"/>
                  </a:cubicBezTo>
                  <a:lnTo>
                    <a:pt x="1822" y="3592"/>
                  </a:lnTo>
                  <a:close/>
                  <a:moveTo>
                    <a:pt x="2973" y="1567"/>
                  </a:moveTo>
                  <a:cubicBezTo>
                    <a:pt x="2973" y="791"/>
                    <a:pt x="2343" y="161"/>
                    <a:pt x="1566" y="161"/>
                  </a:cubicBezTo>
                  <a:cubicBezTo>
                    <a:pt x="790" y="161"/>
                    <a:pt x="160" y="791"/>
                    <a:pt x="160" y="1567"/>
                  </a:cubicBezTo>
                  <a:cubicBezTo>
                    <a:pt x="160" y="2315"/>
                    <a:pt x="744" y="2924"/>
                    <a:pt x="1480" y="2969"/>
                  </a:cubicBezTo>
                  <a:cubicBezTo>
                    <a:pt x="1480" y="2955"/>
                    <a:pt x="1480" y="2955"/>
                    <a:pt x="1480" y="2955"/>
                  </a:cubicBezTo>
                  <a:cubicBezTo>
                    <a:pt x="1480" y="2740"/>
                    <a:pt x="1655" y="2566"/>
                    <a:pt x="1870" y="2566"/>
                  </a:cubicBezTo>
                  <a:cubicBezTo>
                    <a:pt x="1956" y="2566"/>
                    <a:pt x="1956" y="2566"/>
                    <a:pt x="1956" y="2566"/>
                  </a:cubicBezTo>
                  <a:cubicBezTo>
                    <a:pt x="1956" y="2564"/>
                    <a:pt x="1955" y="2562"/>
                    <a:pt x="1955" y="2560"/>
                  </a:cubicBezTo>
                  <a:cubicBezTo>
                    <a:pt x="1955" y="1634"/>
                    <a:pt x="1955" y="1634"/>
                    <a:pt x="1955" y="1634"/>
                  </a:cubicBezTo>
                  <a:cubicBezTo>
                    <a:pt x="1796" y="1634"/>
                    <a:pt x="1796" y="1634"/>
                    <a:pt x="1796" y="1634"/>
                  </a:cubicBezTo>
                  <a:cubicBezTo>
                    <a:pt x="1793" y="747"/>
                    <a:pt x="1793" y="747"/>
                    <a:pt x="1793" y="747"/>
                  </a:cubicBezTo>
                  <a:cubicBezTo>
                    <a:pt x="1793" y="614"/>
                    <a:pt x="1894" y="505"/>
                    <a:pt x="2028" y="505"/>
                  </a:cubicBezTo>
                  <a:cubicBezTo>
                    <a:pt x="2161" y="505"/>
                    <a:pt x="2257" y="614"/>
                    <a:pt x="2257" y="747"/>
                  </a:cubicBezTo>
                  <a:cubicBezTo>
                    <a:pt x="2257" y="2560"/>
                    <a:pt x="2257" y="2560"/>
                    <a:pt x="2257" y="2560"/>
                  </a:cubicBezTo>
                  <a:cubicBezTo>
                    <a:pt x="2257" y="2562"/>
                    <a:pt x="2255" y="2564"/>
                    <a:pt x="2255" y="2566"/>
                  </a:cubicBezTo>
                  <a:cubicBezTo>
                    <a:pt x="2553" y="2566"/>
                    <a:pt x="2553" y="2566"/>
                    <a:pt x="2553" y="2566"/>
                  </a:cubicBezTo>
                  <a:cubicBezTo>
                    <a:pt x="2811" y="2311"/>
                    <a:pt x="2973" y="1959"/>
                    <a:pt x="2973" y="1567"/>
                  </a:cubicBezTo>
                  <a:close/>
                  <a:moveTo>
                    <a:pt x="2577" y="3098"/>
                  </a:moveTo>
                  <a:cubicBezTo>
                    <a:pt x="2634" y="3098"/>
                    <a:pt x="2645" y="3159"/>
                    <a:pt x="2645" y="3216"/>
                  </a:cubicBezTo>
                  <a:cubicBezTo>
                    <a:pt x="2789" y="3216"/>
                    <a:pt x="2789" y="3216"/>
                    <a:pt x="2789" y="3216"/>
                  </a:cubicBezTo>
                  <a:cubicBezTo>
                    <a:pt x="2789" y="3077"/>
                    <a:pt x="2717" y="2989"/>
                    <a:pt x="2578" y="2989"/>
                  </a:cubicBezTo>
                  <a:cubicBezTo>
                    <a:pt x="2439" y="2989"/>
                    <a:pt x="2340" y="3057"/>
                    <a:pt x="2340" y="3298"/>
                  </a:cubicBezTo>
                  <a:cubicBezTo>
                    <a:pt x="2340" y="3534"/>
                    <a:pt x="2414" y="3607"/>
                    <a:pt x="2565" y="3607"/>
                  </a:cubicBezTo>
                  <a:cubicBezTo>
                    <a:pt x="2724" y="3607"/>
                    <a:pt x="2789" y="3520"/>
                    <a:pt x="2789" y="3367"/>
                  </a:cubicBezTo>
                  <a:cubicBezTo>
                    <a:pt x="2645" y="3367"/>
                    <a:pt x="2645" y="3367"/>
                    <a:pt x="2645" y="3367"/>
                  </a:cubicBezTo>
                  <a:cubicBezTo>
                    <a:pt x="2645" y="3462"/>
                    <a:pt x="2622" y="3504"/>
                    <a:pt x="2572" y="3504"/>
                  </a:cubicBezTo>
                  <a:cubicBezTo>
                    <a:pt x="2504" y="3504"/>
                    <a:pt x="2491" y="3444"/>
                    <a:pt x="2491" y="3299"/>
                  </a:cubicBezTo>
                  <a:cubicBezTo>
                    <a:pt x="2491" y="3164"/>
                    <a:pt x="2503" y="3098"/>
                    <a:pt x="2577" y="3098"/>
                  </a:cubicBezTo>
                  <a:close/>
                  <a:moveTo>
                    <a:pt x="3285" y="3478"/>
                  </a:moveTo>
                  <a:cubicBezTo>
                    <a:pt x="3285" y="3169"/>
                    <a:pt x="3285" y="3169"/>
                    <a:pt x="3285" y="3169"/>
                  </a:cubicBezTo>
                  <a:cubicBezTo>
                    <a:pt x="3285" y="3063"/>
                    <a:pt x="3251" y="2989"/>
                    <a:pt x="3072" y="2989"/>
                  </a:cubicBezTo>
                  <a:cubicBezTo>
                    <a:pt x="2959" y="2989"/>
                    <a:pt x="2866" y="3035"/>
                    <a:pt x="2866" y="3170"/>
                  </a:cubicBezTo>
                  <a:cubicBezTo>
                    <a:pt x="2866" y="3184"/>
                    <a:pt x="2866" y="3184"/>
                    <a:pt x="2866" y="3184"/>
                  </a:cubicBezTo>
                  <a:cubicBezTo>
                    <a:pt x="3001" y="3184"/>
                    <a:pt x="3001" y="3184"/>
                    <a:pt x="3001" y="3184"/>
                  </a:cubicBezTo>
                  <a:cubicBezTo>
                    <a:pt x="3001" y="3168"/>
                    <a:pt x="3001" y="3168"/>
                    <a:pt x="3001" y="3168"/>
                  </a:cubicBezTo>
                  <a:cubicBezTo>
                    <a:pt x="3001" y="3122"/>
                    <a:pt x="3025" y="3092"/>
                    <a:pt x="3071" y="3092"/>
                  </a:cubicBezTo>
                  <a:cubicBezTo>
                    <a:pt x="3121" y="3092"/>
                    <a:pt x="3141" y="3119"/>
                    <a:pt x="3141" y="3164"/>
                  </a:cubicBezTo>
                  <a:cubicBezTo>
                    <a:pt x="3141" y="3203"/>
                    <a:pt x="3126" y="3220"/>
                    <a:pt x="3081" y="3232"/>
                  </a:cubicBezTo>
                  <a:cubicBezTo>
                    <a:pt x="2996" y="3255"/>
                    <a:pt x="2996" y="3255"/>
                    <a:pt x="2996" y="3255"/>
                  </a:cubicBezTo>
                  <a:cubicBezTo>
                    <a:pt x="2892" y="3284"/>
                    <a:pt x="2847" y="3329"/>
                    <a:pt x="2847" y="3439"/>
                  </a:cubicBezTo>
                  <a:cubicBezTo>
                    <a:pt x="2847" y="3517"/>
                    <a:pt x="2884" y="3607"/>
                    <a:pt x="2989" y="3607"/>
                  </a:cubicBezTo>
                  <a:cubicBezTo>
                    <a:pt x="3061" y="3607"/>
                    <a:pt x="3104" y="3592"/>
                    <a:pt x="3139" y="3530"/>
                  </a:cubicBezTo>
                  <a:cubicBezTo>
                    <a:pt x="3141" y="3530"/>
                    <a:pt x="3141" y="3530"/>
                    <a:pt x="3141" y="3530"/>
                  </a:cubicBezTo>
                  <a:cubicBezTo>
                    <a:pt x="3145" y="3550"/>
                    <a:pt x="3150" y="3573"/>
                    <a:pt x="3160" y="3592"/>
                  </a:cubicBezTo>
                  <a:cubicBezTo>
                    <a:pt x="3304" y="3592"/>
                    <a:pt x="3304" y="3592"/>
                    <a:pt x="3304" y="3592"/>
                  </a:cubicBezTo>
                  <a:cubicBezTo>
                    <a:pt x="3288" y="3558"/>
                    <a:pt x="3285" y="3533"/>
                    <a:pt x="3285" y="3478"/>
                  </a:cubicBezTo>
                  <a:close/>
                  <a:moveTo>
                    <a:pt x="3548" y="2812"/>
                  </a:moveTo>
                  <a:cubicBezTo>
                    <a:pt x="3397" y="2812"/>
                    <a:pt x="3397" y="2812"/>
                    <a:pt x="3397" y="2812"/>
                  </a:cubicBezTo>
                  <a:cubicBezTo>
                    <a:pt x="3397" y="3592"/>
                    <a:pt x="3397" y="3592"/>
                    <a:pt x="3397" y="3592"/>
                  </a:cubicBezTo>
                  <a:cubicBezTo>
                    <a:pt x="3548" y="3592"/>
                    <a:pt x="3548" y="3592"/>
                    <a:pt x="3548" y="3592"/>
                  </a:cubicBezTo>
                  <a:lnTo>
                    <a:pt x="3548" y="2812"/>
                  </a:lnTo>
                  <a:close/>
                  <a:moveTo>
                    <a:pt x="3048" y="3504"/>
                  </a:moveTo>
                  <a:cubicBezTo>
                    <a:pt x="3008" y="3504"/>
                    <a:pt x="2992" y="3467"/>
                    <a:pt x="2992" y="3422"/>
                  </a:cubicBezTo>
                  <a:cubicBezTo>
                    <a:pt x="2992" y="3370"/>
                    <a:pt x="3016" y="3341"/>
                    <a:pt x="3077" y="3328"/>
                  </a:cubicBezTo>
                  <a:cubicBezTo>
                    <a:pt x="3095" y="3323"/>
                    <a:pt x="3120" y="3313"/>
                    <a:pt x="3141" y="3298"/>
                  </a:cubicBezTo>
                  <a:cubicBezTo>
                    <a:pt x="3141" y="3414"/>
                    <a:pt x="3141" y="3414"/>
                    <a:pt x="3141" y="3414"/>
                  </a:cubicBezTo>
                  <a:cubicBezTo>
                    <a:pt x="3141" y="3478"/>
                    <a:pt x="3089" y="3504"/>
                    <a:pt x="3048" y="3504"/>
                  </a:cubicBezTo>
                  <a:close/>
                  <a:moveTo>
                    <a:pt x="1396" y="1392"/>
                  </a:moveTo>
                  <a:cubicBezTo>
                    <a:pt x="1396" y="2560"/>
                    <a:pt x="1396" y="2560"/>
                    <a:pt x="1396" y="2560"/>
                  </a:cubicBezTo>
                  <a:cubicBezTo>
                    <a:pt x="1396" y="2605"/>
                    <a:pt x="1352" y="2649"/>
                    <a:pt x="1307" y="2649"/>
                  </a:cubicBezTo>
                  <a:cubicBezTo>
                    <a:pt x="1162" y="2649"/>
                    <a:pt x="1162" y="2649"/>
                    <a:pt x="1162" y="2649"/>
                  </a:cubicBezTo>
                  <a:cubicBezTo>
                    <a:pt x="1117" y="2649"/>
                    <a:pt x="1089" y="2605"/>
                    <a:pt x="1089" y="2560"/>
                  </a:cubicBezTo>
                  <a:cubicBezTo>
                    <a:pt x="1089" y="1392"/>
                    <a:pt x="1089" y="1392"/>
                    <a:pt x="1089" y="1392"/>
                  </a:cubicBezTo>
                  <a:cubicBezTo>
                    <a:pt x="1000" y="1392"/>
                    <a:pt x="883" y="1320"/>
                    <a:pt x="883" y="1231"/>
                  </a:cubicBezTo>
                  <a:cubicBezTo>
                    <a:pt x="883" y="473"/>
                    <a:pt x="883" y="473"/>
                    <a:pt x="883" y="473"/>
                  </a:cubicBezTo>
                  <a:cubicBezTo>
                    <a:pt x="1068" y="473"/>
                    <a:pt x="1068" y="473"/>
                    <a:pt x="1068" y="473"/>
                  </a:cubicBezTo>
                  <a:cubicBezTo>
                    <a:pt x="1068" y="1167"/>
                    <a:pt x="1068" y="1167"/>
                    <a:pt x="1068" y="1167"/>
                  </a:cubicBezTo>
                  <a:cubicBezTo>
                    <a:pt x="1133" y="1167"/>
                    <a:pt x="1133" y="1167"/>
                    <a:pt x="1133" y="1167"/>
                  </a:cubicBezTo>
                  <a:cubicBezTo>
                    <a:pt x="1133" y="473"/>
                    <a:pt x="1133" y="473"/>
                    <a:pt x="1133" y="473"/>
                  </a:cubicBezTo>
                  <a:cubicBezTo>
                    <a:pt x="1322" y="473"/>
                    <a:pt x="1322" y="473"/>
                    <a:pt x="1322" y="473"/>
                  </a:cubicBezTo>
                  <a:cubicBezTo>
                    <a:pt x="1322" y="1167"/>
                    <a:pt x="1322" y="1167"/>
                    <a:pt x="1322" y="1167"/>
                  </a:cubicBezTo>
                  <a:cubicBezTo>
                    <a:pt x="1383" y="1167"/>
                    <a:pt x="1383" y="1167"/>
                    <a:pt x="1383" y="1167"/>
                  </a:cubicBezTo>
                  <a:cubicBezTo>
                    <a:pt x="1383" y="1167"/>
                    <a:pt x="1383" y="1167"/>
                    <a:pt x="1383" y="1167"/>
                  </a:cubicBezTo>
                  <a:cubicBezTo>
                    <a:pt x="1383" y="473"/>
                    <a:pt x="1383" y="473"/>
                    <a:pt x="1383" y="473"/>
                  </a:cubicBezTo>
                  <a:cubicBezTo>
                    <a:pt x="1576" y="473"/>
                    <a:pt x="1576" y="473"/>
                    <a:pt x="1576" y="473"/>
                  </a:cubicBezTo>
                  <a:cubicBezTo>
                    <a:pt x="1576" y="1311"/>
                    <a:pt x="1576" y="1311"/>
                    <a:pt x="1576" y="1311"/>
                  </a:cubicBezTo>
                  <a:cubicBezTo>
                    <a:pt x="1575" y="1231"/>
                    <a:pt x="1575" y="1231"/>
                    <a:pt x="1575" y="1231"/>
                  </a:cubicBezTo>
                  <a:cubicBezTo>
                    <a:pt x="1575" y="1320"/>
                    <a:pt x="1485" y="1392"/>
                    <a:pt x="1396" y="13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509838" y="2451893"/>
            <a:ext cx="1974850" cy="2047875"/>
            <a:chOff x="2592388" y="1382713"/>
            <a:chExt cx="1974850" cy="2047875"/>
          </a:xfrm>
        </p:grpSpPr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2592388" y="1382713"/>
              <a:ext cx="1974850" cy="2047875"/>
            </a:xfrm>
            <a:custGeom>
              <a:avLst/>
              <a:gdLst>
                <a:gd name="T0" fmla="*/ 353 w 398"/>
                <a:gd name="T1" fmla="*/ 325 h 412"/>
                <a:gd name="T2" fmla="*/ 398 w 398"/>
                <a:gd name="T3" fmla="*/ 199 h 412"/>
                <a:gd name="T4" fmla="*/ 199 w 398"/>
                <a:gd name="T5" fmla="*/ 0 h 412"/>
                <a:gd name="T6" fmla="*/ 0 w 398"/>
                <a:gd name="T7" fmla="*/ 199 h 412"/>
                <a:gd name="T8" fmla="*/ 199 w 398"/>
                <a:gd name="T9" fmla="*/ 399 h 412"/>
                <a:gd name="T10" fmla="*/ 257 w 398"/>
                <a:gd name="T11" fmla="*/ 390 h 412"/>
                <a:gd name="T12" fmla="*/ 352 w 398"/>
                <a:gd name="T13" fmla="*/ 412 h 412"/>
                <a:gd name="T14" fmla="*/ 353 w 398"/>
                <a:gd name="T15" fmla="*/ 325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8" h="412">
                  <a:moveTo>
                    <a:pt x="353" y="325"/>
                  </a:moveTo>
                  <a:cubicBezTo>
                    <a:pt x="381" y="291"/>
                    <a:pt x="398" y="247"/>
                    <a:pt x="398" y="199"/>
                  </a:cubicBezTo>
                  <a:cubicBezTo>
                    <a:pt x="398" y="90"/>
                    <a:pt x="309" y="0"/>
                    <a:pt x="199" y="0"/>
                  </a:cubicBezTo>
                  <a:cubicBezTo>
                    <a:pt x="89" y="0"/>
                    <a:pt x="0" y="90"/>
                    <a:pt x="0" y="199"/>
                  </a:cubicBezTo>
                  <a:cubicBezTo>
                    <a:pt x="0" y="309"/>
                    <a:pt x="89" y="399"/>
                    <a:pt x="199" y="399"/>
                  </a:cubicBezTo>
                  <a:cubicBezTo>
                    <a:pt x="219" y="399"/>
                    <a:pt x="238" y="396"/>
                    <a:pt x="257" y="390"/>
                  </a:cubicBezTo>
                  <a:cubicBezTo>
                    <a:pt x="352" y="412"/>
                    <a:pt x="352" y="412"/>
                    <a:pt x="352" y="412"/>
                  </a:cubicBezTo>
                  <a:lnTo>
                    <a:pt x="353" y="325"/>
                  </a:lnTo>
                  <a:close/>
                </a:path>
              </a:pathLst>
            </a:custGeom>
            <a:solidFill>
              <a:srgbClr val="DCDDDD"/>
            </a:solidFill>
            <a:ln w="20638" cap="flat">
              <a:solidFill>
                <a:srgbClr val="DCDDDD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KSO_Shape"/>
            <p:cNvSpPr>
              <a:spLocks/>
            </p:cNvSpPr>
            <p:nvPr/>
          </p:nvSpPr>
          <p:spPr bwMode="auto">
            <a:xfrm>
              <a:off x="3373437" y="2033392"/>
              <a:ext cx="504127" cy="647700"/>
            </a:xfrm>
            <a:custGeom>
              <a:avLst/>
              <a:gdLst>
                <a:gd name="T0" fmla="*/ 646796 w 5367"/>
                <a:gd name="T1" fmla="*/ 843536 h 6897"/>
                <a:gd name="T2" fmla="*/ 520861 w 5367"/>
                <a:gd name="T3" fmla="*/ 880824 h 6897"/>
                <a:gd name="T4" fmla="*/ 403764 w 5367"/>
                <a:gd name="T5" fmla="*/ 946285 h 6897"/>
                <a:gd name="T6" fmla="*/ 297714 w 5367"/>
                <a:gd name="T7" fmla="*/ 1036605 h 6897"/>
                <a:gd name="T8" fmla="*/ 204644 w 5367"/>
                <a:gd name="T9" fmla="*/ 1149850 h 6897"/>
                <a:gd name="T10" fmla="*/ 126487 w 5367"/>
                <a:gd name="T11" fmla="*/ 1282429 h 6897"/>
                <a:gd name="T12" fmla="*/ 65729 w 5367"/>
                <a:gd name="T13" fmla="*/ 1432134 h 6897"/>
                <a:gd name="T14" fmla="*/ 23475 w 5367"/>
                <a:gd name="T15" fmla="*/ 1595648 h 6897"/>
                <a:gd name="T16" fmla="*/ 2209 w 5367"/>
                <a:gd name="T17" fmla="*/ 1771316 h 6897"/>
                <a:gd name="T18" fmla="*/ 1481389 w 5367"/>
                <a:gd name="T19" fmla="*/ 1905000 h 6897"/>
                <a:gd name="T20" fmla="*/ 1480009 w 5367"/>
                <a:gd name="T21" fmla="*/ 1771316 h 6897"/>
                <a:gd name="T22" fmla="*/ 1459020 w 5367"/>
                <a:gd name="T23" fmla="*/ 1595648 h 6897"/>
                <a:gd name="T24" fmla="*/ 1417041 w 5367"/>
                <a:gd name="T25" fmla="*/ 1432134 h 6897"/>
                <a:gd name="T26" fmla="*/ 1355731 w 5367"/>
                <a:gd name="T27" fmla="*/ 1282429 h 6897"/>
                <a:gd name="T28" fmla="*/ 1277850 w 5367"/>
                <a:gd name="T29" fmla="*/ 1149850 h 6897"/>
                <a:gd name="T30" fmla="*/ 1184780 w 5367"/>
                <a:gd name="T31" fmla="*/ 1036605 h 6897"/>
                <a:gd name="T32" fmla="*/ 1078730 w 5367"/>
                <a:gd name="T33" fmla="*/ 946285 h 6897"/>
                <a:gd name="T34" fmla="*/ 961633 w 5367"/>
                <a:gd name="T35" fmla="*/ 880824 h 6897"/>
                <a:gd name="T36" fmla="*/ 835422 w 5367"/>
                <a:gd name="T37" fmla="*/ 843536 h 6897"/>
                <a:gd name="T38" fmla="*/ 747875 w 5367"/>
                <a:gd name="T39" fmla="*/ 731120 h 6897"/>
                <a:gd name="T40" fmla="*/ 805043 w 5367"/>
                <a:gd name="T41" fmla="*/ 726701 h 6897"/>
                <a:gd name="T42" fmla="*/ 868286 w 5367"/>
                <a:gd name="T43" fmla="*/ 711786 h 6897"/>
                <a:gd name="T44" fmla="*/ 926559 w 5367"/>
                <a:gd name="T45" fmla="*/ 686927 h 6897"/>
                <a:gd name="T46" fmla="*/ 979032 w 5367"/>
                <a:gd name="T47" fmla="*/ 653230 h 6897"/>
                <a:gd name="T48" fmla="*/ 1024876 w 5367"/>
                <a:gd name="T49" fmla="*/ 611246 h 6897"/>
                <a:gd name="T50" fmla="*/ 1063264 w 5367"/>
                <a:gd name="T51" fmla="*/ 562358 h 6897"/>
                <a:gd name="T52" fmla="*/ 1092815 w 5367"/>
                <a:gd name="T53" fmla="*/ 507945 h 6897"/>
                <a:gd name="T54" fmla="*/ 1112699 w 5367"/>
                <a:gd name="T55" fmla="*/ 448008 h 6897"/>
                <a:gd name="T56" fmla="*/ 1121813 w 5367"/>
                <a:gd name="T57" fmla="*/ 384204 h 6897"/>
                <a:gd name="T58" fmla="*/ 1120432 w 5367"/>
                <a:gd name="T59" fmla="*/ 328134 h 6897"/>
                <a:gd name="T60" fmla="*/ 1108004 w 5367"/>
                <a:gd name="T61" fmla="*/ 265711 h 6897"/>
                <a:gd name="T62" fmla="*/ 1085358 w 5367"/>
                <a:gd name="T63" fmla="*/ 207155 h 6897"/>
                <a:gd name="T64" fmla="*/ 1053322 w 5367"/>
                <a:gd name="T65" fmla="*/ 153847 h 6897"/>
                <a:gd name="T66" fmla="*/ 1012725 w 5367"/>
                <a:gd name="T67" fmla="*/ 107168 h 6897"/>
                <a:gd name="T68" fmla="*/ 964671 w 5367"/>
                <a:gd name="T69" fmla="*/ 67395 h 6897"/>
                <a:gd name="T70" fmla="*/ 910541 w 5367"/>
                <a:gd name="T71" fmla="*/ 36183 h 6897"/>
                <a:gd name="T72" fmla="*/ 850335 w 5367"/>
                <a:gd name="T73" fmla="*/ 14087 h 6897"/>
                <a:gd name="T74" fmla="*/ 786263 w 5367"/>
                <a:gd name="T75" fmla="*/ 1933 h 6897"/>
                <a:gd name="T76" fmla="*/ 728819 w 5367"/>
                <a:gd name="T77" fmla="*/ 276 h 6897"/>
                <a:gd name="T78" fmla="*/ 663366 w 5367"/>
                <a:gd name="T79" fmla="*/ 9391 h 6897"/>
                <a:gd name="T80" fmla="*/ 602332 w 5367"/>
                <a:gd name="T81" fmla="*/ 28726 h 6897"/>
                <a:gd name="T82" fmla="*/ 546545 w 5367"/>
                <a:gd name="T83" fmla="*/ 57451 h 6897"/>
                <a:gd name="T84" fmla="*/ 496282 w 5367"/>
                <a:gd name="T85" fmla="*/ 95015 h 6897"/>
                <a:gd name="T86" fmla="*/ 453751 w 5367"/>
                <a:gd name="T87" fmla="*/ 139761 h 6897"/>
                <a:gd name="T88" fmla="*/ 418954 w 5367"/>
                <a:gd name="T89" fmla="*/ 191411 h 6897"/>
                <a:gd name="T90" fmla="*/ 393546 w 5367"/>
                <a:gd name="T91" fmla="*/ 248310 h 6897"/>
                <a:gd name="T92" fmla="*/ 378356 w 5367"/>
                <a:gd name="T93" fmla="*/ 309628 h 6897"/>
                <a:gd name="T94" fmla="*/ 373938 w 5367"/>
                <a:gd name="T95" fmla="*/ 365698 h 6897"/>
                <a:gd name="T96" fmla="*/ 380013 w 5367"/>
                <a:gd name="T97" fmla="*/ 430054 h 6897"/>
                <a:gd name="T98" fmla="*/ 396584 w 5367"/>
                <a:gd name="T99" fmla="*/ 491096 h 6897"/>
                <a:gd name="T100" fmla="*/ 423372 w 5367"/>
                <a:gd name="T101" fmla="*/ 547719 h 6897"/>
                <a:gd name="T102" fmla="*/ 459551 w 5367"/>
                <a:gd name="T103" fmla="*/ 597988 h 6897"/>
                <a:gd name="T104" fmla="*/ 503186 w 5367"/>
                <a:gd name="T105" fmla="*/ 641905 h 6897"/>
                <a:gd name="T106" fmla="*/ 554278 w 5367"/>
                <a:gd name="T107" fmla="*/ 678088 h 6897"/>
                <a:gd name="T108" fmla="*/ 610894 w 5367"/>
                <a:gd name="T109" fmla="*/ 705709 h 6897"/>
                <a:gd name="T110" fmla="*/ 672756 w 5367"/>
                <a:gd name="T111" fmla="*/ 723662 h 6897"/>
                <a:gd name="T112" fmla="*/ 738209 w 5367"/>
                <a:gd name="T113" fmla="*/ 730844 h 68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5367" h="6897">
                  <a:moveTo>
                    <a:pt x="2684" y="3025"/>
                  </a:moveTo>
                  <a:lnTo>
                    <a:pt x="2684" y="3025"/>
                  </a:lnTo>
                  <a:lnTo>
                    <a:pt x="2615" y="3026"/>
                  </a:lnTo>
                  <a:lnTo>
                    <a:pt x="2545" y="3029"/>
                  </a:lnTo>
                  <a:lnTo>
                    <a:pt x="2478" y="3035"/>
                  </a:lnTo>
                  <a:lnTo>
                    <a:pt x="2409" y="3043"/>
                  </a:lnTo>
                  <a:lnTo>
                    <a:pt x="2342" y="3054"/>
                  </a:lnTo>
                  <a:lnTo>
                    <a:pt x="2275" y="3066"/>
                  </a:lnTo>
                  <a:lnTo>
                    <a:pt x="2209" y="3081"/>
                  </a:lnTo>
                  <a:lnTo>
                    <a:pt x="2143" y="3099"/>
                  </a:lnTo>
                  <a:lnTo>
                    <a:pt x="2077" y="3118"/>
                  </a:lnTo>
                  <a:lnTo>
                    <a:pt x="2013" y="3140"/>
                  </a:lnTo>
                  <a:lnTo>
                    <a:pt x="1949" y="3163"/>
                  </a:lnTo>
                  <a:lnTo>
                    <a:pt x="1886" y="3189"/>
                  </a:lnTo>
                  <a:lnTo>
                    <a:pt x="1823" y="3217"/>
                  </a:lnTo>
                  <a:lnTo>
                    <a:pt x="1761" y="3247"/>
                  </a:lnTo>
                  <a:lnTo>
                    <a:pt x="1700" y="3279"/>
                  </a:lnTo>
                  <a:lnTo>
                    <a:pt x="1639" y="3313"/>
                  </a:lnTo>
                  <a:lnTo>
                    <a:pt x="1579" y="3349"/>
                  </a:lnTo>
                  <a:lnTo>
                    <a:pt x="1521" y="3386"/>
                  </a:lnTo>
                  <a:lnTo>
                    <a:pt x="1462" y="3426"/>
                  </a:lnTo>
                  <a:lnTo>
                    <a:pt x="1405" y="3468"/>
                  </a:lnTo>
                  <a:lnTo>
                    <a:pt x="1348" y="3511"/>
                  </a:lnTo>
                  <a:lnTo>
                    <a:pt x="1293" y="3556"/>
                  </a:lnTo>
                  <a:lnTo>
                    <a:pt x="1237" y="3603"/>
                  </a:lnTo>
                  <a:lnTo>
                    <a:pt x="1183" y="3651"/>
                  </a:lnTo>
                  <a:lnTo>
                    <a:pt x="1131" y="3702"/>
                  </a:lnTo>
                  <a:lnTo>
                    <a:pt x="1078" y="3753"/>
                  </a:lnTo>
                  <a:lnTo>
                    <a:pt x="1027" y="3807"/>
                  </a:lnTo>
                  <a:lnTo>
                    <a:pt x="976" y="3863"/>
                  </a:lnTo>
                  <a:lnTo>
                    <a:pt x="927" y="3920"/>
                  </a:lnTo>
                  <a:lnTo>
                    <a:pt x="880" y="3978"/>
                  </a:lnTo>
                  <a:lnTo>
                    <a:pt x="833" y="4038"/>
                  </a:lnTo>
                  <a:lnTo>
                    <a:pt x="786" y="4100"/>
                  </a:lnTo>
                  <a:lnTo>
                    <a:pt x="741" y="4163"/>
                  </a:lnTo>
                  <a:lnTo>
                    <a:pt x="698" y="4227"/>
                  </a:lnTo>
                  <a:lnTo>
                    <a:pt x="655" y="4293"/>
                  </a:lnTo>
                  <a:lnTo>
                    <a:pt x="613" y="4361"/>
                  </a:lnTo>
                  <a:lnTo>
                    <a:pt x="573" y="4429"/>
                  </a:lnTo>
                  <a:lnTo>
                    <a:pt x="533" y="4499"/>
                  </a:lnTo>
                  <a:lnTo>
                    <a:pt x="495" y="4570"/>
                  </a:lnTo>
                  <a:lnTo>
                    <a:pt x="458" y="4643"/>
                  </a:lnTo>
                  <a:lnTo>
                    <a:pt x="423" y="4717"/>
                  </a:lnTo>
                  <a:lnTo>
                    <a:pt x="388" y="4791"/>
                  </a:lnTo>
                  <a:lnTo>
                    <a:pt x="356" y="4868"/>
                  </a:lnTo>
                  <a:lnTo>
                    <a:pt x="324" y="4945"/>
                  </a:lnTo>
                  <a:lnTo>
                    <a:pt x="294" y="5024"/>
                  </a:lnTo>
                  <a:lnTo>
                    <a:pt x="265" y="5104"/>
                  </a:lnTo>
                  <a:lnTo>
                    <a:pt x="238" y="5185"/>
                  </a:lnTo>
                  <a:lnTo>
                    <a:pt x="211" y="5266"/>
                  </a:lnTo>
                  <a:lnTo>
                    <a:pt x="186" y="5349"/>
                  </a:lnTo>
                  <a:lnTo>
                    <a:pt x="163" y="5433"/>
                  </a:lnTo>
                  <a:lnTo>
                    <a:pt x="141" y="5518"/>
                  </a:lnTo>
                  <a:lnTo>
                    <a:pt x="121" y="5603"/>
                  </a:lnTo>
                  <a:lnTo>
                    <a:pt x="102" y="5690"/>
                  </a:lnTo>
                  <a:lnTo>
                    <a:pt x="85" y="5777"/>
                  </a:lnTo>
                  <a:lnTo>
                    <a:pt x="69" y="5866"/>
                  </a:lnTo>
                  <a:lnTo>
                    <a:pt x="54" y="5955"/>
                  </a:lnTo>
                  <a:lnTo>
                    <a:pt x="42" y="6045"/>
                  </a:lnTo>
                  <a:lnTo>
                    <a:pt x="31" y="6136"/>
                  </a:lnTo>
                  <a:lnTo>
                    <a:pt x="22" y="6227"/>
                  </a:lnTo>
                  <a:lnTo>
                    <a:pt x="14" y="6319"/>
                  </a:lnTo>
                  <a:lnTo>
                    <a:pt x="8" y="6413"/>
                  </a:lnTo>
                  <a:lnTo>
                    <a:pt x="4" y="6506"/>
                  </a:lnTo>
                  <a:lnTo>
                    <a:pt x="1" y="6600"/>
                  </a:lnTo>
                  <a:lnTo>
                    <a:pt x="0" y="6695"/>
                  </a:lnTo>
                  <a:lnTo>
                    <a:pt x="1" y="6796"/>
                  </a:lnTo>
                  <a:lnTo>
                    <a:pt x="5" y="6897"/>
                  </a:lnTo>
                  <a:lnTo>
                    <a:pt x="5364" y="6897"/>
                  </a:lnTo>
                  <a:lnTo>
                    <a:pt x="5366" y="6796"/>
                  </a:lnTo>
                  <a:lnTo>
                    <a:pt x="5367" y="6695"/>
                  </a:lnTo>
                  <a:lnTo>
                    <a:pt x="5367" y="6600"/>
                  </a:lnTo>
                  <a:lnTo>
                    <a:pt x="5364" y="6506"/>
                  </a:lnTo>
                  <a:lnTo>
                    <a:pt x="5359" y="6413"/>
                  </a:lnTo>
                  <a:lnTo>
                    <a:pt x="5353" y="6319"/>
                  </a:lnTo>
                  <a:lnTo>
                    <a:pt x="5346" y="6227"/>
                  </a:lnTo>
                  <a:lnTo>
                    <a:pt x="5337" y="6136"/>
                  </a:lnTo>
                  <a:lnTo>
                    <a:pt x="5325" y="6045"/>
                  </a:lnTo>
                  <a:lnTo>
                    <a:pt x="5313" y="5955"/>
                  </a:lnTo>
                  <a:lnTo>
                    <a:pt x="5298" y="5866"/>
                  </a:lnTo>
                  <a:lnTo>
                    <a:pt x="5283" y="5777"/>
                  </a:lnTo>
                  <a:lnTo>
                    <a:pt x="5266" y="5690"/>
                  </a:lnTo>
                  <a:lnTo>
                    <a:pt x="5247" y="5603"/>
                  </a:lnTo>
                  <a:lnTo>
                    <a:pt x="5226" y="5518"/>
                  </a:lnTo>
                  <a:lnTo>
                    <a:pt x="5205" y="5433"/>
                  </a:lnTo>
                  <a:lnTo>
                    <a:pt x="5181" y="5349"/>
                  </a:lnTo>
                  <a:lnTo>
                    <a:pt x="5157" y="5266"/>
                  </a:lnTo>
                  <a:lnTo>
                    <a:pt x="5131" y="5185"/>
                  </a:lnTo>
                  <a:lnTo>
                    <a:pt x="5103" y="5104"/>
                  </a:lnTo>
                  <a:lnTo>
                    <a:pt x="5073" y="5024"/>
                  </a:lnTo>
                  <a:lnTo>
                    <a:pt x="5043" y="4945"/>
                  </a:lnTo>
                  <a:lnTo>
                    <a:pt x="5012" y="4868"/>
                  </a:lnTo>
                  <a:lnTo>
                    <a:pt x="4979" y="4791"/>
                  </a:lnTo>
                  <a:lnTo>
                    <a:pt x="4945" y="4717"/>
                  </a:lnTo>
                  <a:lnTo>
                    <a:pt x="4909" y="4643"/>
                  </a:lnTo>
                  <a:lnTo>
                    <a:pt x="4872" y="4570"/>
                  </a:lnTo>
                  <a:lnTo>
                    <a:pt x="4834" y="4499"/>
                  </a:lnTo>
                  <a:lnTo>
                    <a:pt x="4796" y="4429"/>
                  </a:lnTo>
                  <a:lnTo>
                    <a:pt x="4755" y="4361"/>
                  </a:lnTo>
                  <a:lnTo>
                    <a:pt x="4713" y="4293"/>
                  </a:lnTo>
                  <a:lnTo>
                    <a:pt x="4671" y="4227"/>
                  </a:lnTo>
                  <a:lnTo>
                    <a:pt x="4627" y="4163"/>
                  </a:lnTo>
                  <a:lnTo>
                    <a:pt x="4582" y="4100"/>
                  </a:lnTo>
                  <a:lnTo>
                    <a:pt x="4536" y="4038"/>
                  </a:lnTo>
                  <a:lnTo>
                    <a:pt x="4489" y="3978"/>
                  </a:lnTo>
                  <a:lnTo>
                    <a:pt x="4440" y="3920"/>
                  </a:lnTo>
                  <a:lnTo>
                    <a:pt x="4391" y="3863"/>
                  </a:lnTo>
                  <a:lnTo>
                    <a:pt x="4340" y="3807"/>
                  </a:lnTo>
                  <a:lnTo>
                    <a:pt x="4290" y="3753"/>
                  </a:lnTo>
                  <a:lnTo>
                    <a:pt x="4238" y="3702"/>
                  </a:lnTo>
                  <a:lnTo>
                    <a:pt x="4184" y="3651"/>
                  </a:lnTo>
                  <a:lnTo>
                    <a:pt x="4130" y="3603"/>
                  </a:lnTo>
                  <a:lnTo>
                    <a:pt x="4076" y="3556"/>
                  </a:lnTo>
                  <a:lnTo>
                    <a:pt x="4020" y="3511"/>
                  </a:lnTo>
                  <a:lnTo>
                    <a:pt x="3963" y="3468"/>
                  </a:lnTo>
                  <a:lnTo>
                    <a:pt x="3906" y="3426"/>
                  </a:lnTo>
                  <a:lnTo>
                    <a:pt x="3848" y="3386"/>
                  </a:lnTo>
                  <a:lnTo>
                    <a:pt x="3788" y="3349"/>
                  </a:lnTo>
                  <a:lnTo>
                    <a:pt x="3728" y="3313"/>
                  </a:lnTo>
                  <a:lnTo>
                    <a:pt x="3668" y="3279"/>
                  </a:lnTo>
                  <a:lnTo>
                    <a:pt x="3607" y="3247"/>
                  </a:lnTo>
                  <a:lnTo>
                    <a:pt x="3545" y="3217"/>
                  </a:lnTo>
                  <a:lnTo>
                    <a:pt x="3482" y="3189"/>
                  </a:lnTo>
                  <a:lnTo>
                    <a:pt x="3419" y="3163"/>
                  </a:lnTo>
                  <a:lnTo>
                    <a:pt x="3355" y="3140"/>
                  </a:lnTo>
                  <a:lnTo>
                    <a:pt x="3290" y="3118"/>
                  </a:lnTo>
                  <a:lnTo>
                    <a:pt x="3225" y="3099"/>
                  </a:lnTo>
                  <a:lnTo>
                    <a:pt x="3159" y="3081"/>
                  </a:lnTo>
                  <a:lnTo>
                    <a:pt x="3093" y="3066"/>
                  </a:lnTo>
                  <a:lnTo>
                    <a:pt x="3025" y="3054"/>
                  </a:lnTo>
                  <a:lnTo>
                    <a:pt x="2958" y="3043"/>
                  </a:lnTo>
                  <a:lnTo>
                    <a:pt x="2891" y="3035"/>
                  </a:lnTo>
                  <a:lnTo>
                    <a:pt x="2822" y="3029"/>
                  </a:lnTo>
                  <a:lnTo>
                    <a:pt x="2753" y="3026"/>
                  </a:lnTo>
                  <a:lnTo>
                    <a:pt x="2684" y="3025"/>
                  </a:lnTo>
                  <a:close/>
                  <a:moveTo>
                    <a:pt x="2708" y="2647"/>
                  </a:moveTo>
                  <a:lnTo>
                    <a:pt x="2708" y="2647"/>
                  </a:lnTo>
                  <a:lnTo>
                    <a:pt x="2743" y="2646"/>
                  </a:lnTo>
                  <a:lnTo>
                    <a:pt x="2778" y="2645"/>
                  </a:lnTo>
                  <a:lnTo>
                    <a:pt x="2813" y="2643"/>
                  </a:lnTo>
                  <a:lnTo>
                    <a:pt x="2847" y="2640"/>
                  </a:lnTo>
                  <a:lnTo>
                    <a:pt x="2882" y="2636"/>
                  </a:lnTo>
                  <a:lnTo>
                    <a:pt x="2915" y="2631"/>
                  </a:lnTo>
                  <a:lnTo>
                    <a:pt x="2949" y="2626"/>
                  </a:lnTo>
                  <a:lnTo>
                    <a:pt x="2982" y="2620"/>
                  </a:lnTo>
                  <a:lnTo>
                    <a:pt x="3014" y="2613"/>
                  </a:lnTo>
                  <a:lnTo>
                    <a:pt x="3047" y="2605"/>
                  </a:lnTo>
                  <a:lnTo>
                    <a:pt x="3079" y="2596"/>
                  </a:lnTo>
                  <a:lnTo>
                    <a:pt x="3112" y="2587"/>
                  </a:lnTo>
                  <a:lnTo>
                    <a:pt x="3144" y="2577"/>
                  </a:lnTo>
                  <a:lnTo>
                    <a:pt x="3175" y="2566"/>
                  </a:lnTo>
                  <a:lnTo>
                    <a:pt x="3205" y="2555"/>
                  </a:lnTo>
                  <a:lnTo>
                    <a:pt x="3236" y="2542"/>
                  </a:lnTo>
                  <a:lnTo>
                    <a:pt x="3266" y="2530"/>
                  </a:lnTo>
                  <a:lnTo>
                    <a:pt x="3297" y="2517"/>
                  </a:lnTo>
                  <a:lnTo>
                    <a:pt x="3326" y="2502"/>
                  </a:lnTo>
                  <a:lnTo>
                    <a:pt x="3355" y="2487"/>
                  </a:lnTo>
                  <a:lnTo>
                    <a:pt x="3383" y="2472"/>
                  </a:lnTo>
                  <a:lnTo>
                    <a:pt x="3411" y="2455"/>
                  </a:lnTo>
                  <a:lnTo>
                    <a:pt x="3439" y="2438"/>
                  </a:lnTo>
                  <a:lnTo>
                    <a:pt x="3466" y="2421"/>
                  </a:lnTo>
                  <a:lnTo>
                    <a:pt x="3493" y="2403"/>
                  </a:lnTo>
                  <a:lnTo>
                    <a:pt x="3519" y="2384"/>
                  </a:lnTo>
                  <a:lnTo>
                    <a:pt x="3545" y="2365"/>
                  </a:lnTo>
                  <a:lnTo>
                    <a:pt x="3571" y="2345"/>
                  </a:lnTo>
                  <a:lnTo>
                    <a:pt x="3596" y="2324"/>
                  </a:lnTo>
                  <a:lnTo>
                    <a:pt x="3619" y="2303"/>
                  </a:lnTo>
                  <a:lnTo>
                    <a:pt x="3643" y="2282"/>
                  </a:lnTo>
                  <a:lnTo>
                    <a:pt x="3667" y="2259"/>
                  </a:lnTo>
                  <a:lnTo>
                    <a:pt x="3689" y="2237"/>
                  </a:lnTo>
                  <a:lnTo>
                    <a:pt x="3711" y="2213"/>
                  </a:lnTo>
                  <a:lnTo>
                    <a:pt x="3733" y="2189"/>
                  </a:lnTo>
                  <a:lnTo>
                    <a:pt x="3754" y="2165"/>
                  </a:lnTo>
                  <a:lnTo>
                    <a:pt x="3774" y="2140"/>
                  </a:lnTo>
                  <a:lnTo>
                    <a:pt x="3795" y="2115"/>
                  </a:lnTo>
                  <a:lnTo>
                    <a:pt x="3814" y="2089"/>
                  </a:lnTo>
                  <a:lnTo>
                    <a:pt x="3832" y="2063"/>
                  </a:lnTo>
                  <a:lnTo>
                    <a:pt x="3850" y="2036"/>
                  </a:lnTo>
                  <a:lnTo>
                    <a:pt x="3868" y="2010"/>
                  </a:lnTo>
                  <a:lnTo>
                    <a:pt x="3884" y="1983"/>
                  </a:lnTo>
                  <a:lnTo>
                    <a:pt x="3900" y="1954"/>
                  </a:lnTo>
                  <a:lnTo>
                    <a:pt x="3915" y="1925"/>
                  </a:lnTo>
                  <a:lnTo>
                    <a:pt x="3930" y="1897"/>
                  </a:lnTo>
                  <a:lnTo>
                    <a:pt x="3944" y="1868"/>
                  </a:lnTo>
                  <a:lnTo>
                    <a:pt x="3957" y="1839"/>
                  </a:lnTo>
                  <a:lnTo>
                    <a:pt x="3970" y="1808"/>
                  </a:lnTo>
                  <a:lnTo>
                    <a:pt x="3981" y="1778"/>
                  </a:lnTo>
                  <a:lnTo>
                    <a:pt x="3993" y="1748"/>
                  </a:lnTo>
                  <a:lnTo>
                    <a:pt x="4003" y="1717"/>
                  </a:lnTo>
                  <a:lnTo>
                    <a:pt x="4012" y="1686"/>
                  </a:lnTo>
                  <a:lnTo>
                    <a:pt x="4021" y="1654"/>
                  </a:lnTo>
                  <a:lnTo>
                    <a:pt x="4029" y="1622"/>
                  </a:lnTo>
                  <a:lnTo>
                    <a:pt x="4036" y="1590"/>
                  </a:lnTo>
                  <a:lnTo>
                    <a:pt x="4042" y="1557"/>
                  </a:lnTo>
                  <a:lnTo>
                    <a:pt x="4048" y="1525"/>
                  </a:lnTo>
                  <a:lnTo>
                    <a:pt x="4052" y="1492"/>
                  </a:lnTo>
                  <a:lnTo>
                    <a:pt x="4057" y="1459"/>
                  </a:lnTo>
                  <a:lnTo>
                    <a:pt x="4060" y="1425"/>
                  </a:lnTo>
                  <a:lnTo>
                    <a:pt x="4062" y="1391"/>
                  </a:lnTo>
                  <a:lnTo>
                    <a:pt x="4063" y="1357"/>
                  </a:lnTo>
                  <a:lnTo>
                    <a:pt x="4063" y="1324"/>
                  </a:lnTo>
                  <a:lnTo>
                    <a:pt x="4063" y="1289"/>
                  </a:lnTo>
                  <a:lnTo>
                    <a:pt x="4062" y="1255"/>
                  </a:lnTo>
                  <a:lnTo>
                    <a:pt x="4060" y="1221"/>
                  </a:lnTo>
                  <a:lnTo>
                    <a:pt x="4057" y="1188"/>
                  </a:lnTo>
                  <a:lnTo>
                    <a:pt x="4052" y="1155"/>
                  </a:lnTo>
                  <a:lnTo>
                    <a:pt x="4048" y="1121"/>
                  </a:lnTo>
                  <a:lnTo>
                    <a:pt x="4042" y="1089"/>
                  </a:lnTo>
                  <a:lnTo>
                    <a:pt x="4036" y="1057"/>
                  </a:lnTo>
                  <a:lnTo>
                    <a:pt x="4029" y="1025"/>
                  </a:lnTo>
                  <a:lnTo>
                    <a:pt x="4021" y="993"/>
                  </a:lnTo>
                  <a:lnTo>
                    <a:pt x="4012" y="962"/>
                  </a:lnTo>
                  <a:lnTo>
                    <a:pt x="4003" y="930"/>
                  </a:lnTo>
                  <a:lnTo>
                    <a:pt x="3993" y="899"/>
                  </a:lnTo>
                  <a:lnTo>
                    <a:pt x="3981" y="868"/>
                  </a:lnTo>
                  <a:lnTo>
                    <a:pt x="3970" y="838"/>
                  </a:lnTo>
                  <a:lnTo>
                    <a:pt x="3957" y="809"/>
                  </a:lnTo>
                  <a:lnTo>
                    <a:pt x="3944" y="778"/>
                  </a:lnTo>
                  <a:lnTo>
                    <a:pt x="3930" y="750"/>
                  </a:lnTo>
                  <a:lnTo>
                    <a:pt x="3915" y="721"/>
                  </a:lnTo>
                  <a:lnTo>
                    <a:pt x="3900" y="693"/>
                  </a:lnTo>
                  <a:lnTo>
                    <a:pt x="3884" y="665"/>
                  </a:lnTo>
                  <a:lnTo>
                    <a:pt x="3868" y="638"/>
                  </a:lnTo>
                  <a:lnTo>
                    <a:pt x="3850" y="610"/>
                  </a:lnTo>
                  <a:lnTo>
                    <a:pt x="3832" y="584"/>
                  </a:lnTo>
                  <a:lnTo>
                    <a:pt x="3814" y="557"/>
                  </a:lnTo>
                  <a:lnTo>
                    <a:pt x="3795" y="532"/>
                  </a:lnTo>
                  <a:lnTo>
                    <a:pt x="3774" y="506"/>
                  </a:lnTo>
                  <a:lnTo>
                    <a:pt x="3754" y="481"/>
                  </a:lnTo>
                  <a:lnTo>
                    <a:pt x="3733" y="458"/>
                  </a:lnTo>
                  <a:lnTo>
                    <a:pt x="3711" y="433"/>
                  </a:lnTo>
                  <a:lnTo>
                    <a:pt x="3689" y="411"/>
                  </a:lnTo>
                  <a:lnTo>
                    <a:pt x="3667" y="388"/>
                  </a:lnTo>
                  <a:lnTo>
                    <a:pt x="3643" y="366"/>
                  </a:lnTo>
                  <a:lnTo>
                    <a:pt x="3619" y="344"/>
                  </a:lnTo>
                  <a:lnTo>
                    <a:pt x="3596" y="323"/>
                  </a:lnTo>
                  <a:lnTo>
                    <a:pt x="3571" y="303"/>
                  </a:lnTo>
                  <a:lnTo>
                    <a:pt x="3545" y="282"/>
                  </a:lnTo>
                  <a:lnTo>
                    <a:pt x="3519" y="263"/>
                  </a:lnTo>
                  <a:lnTo>
                    <a:pt x="3493" y="244"/>
                  </a:lnTo>
                  <a:lnTo>
                    <a:pt x="3466" y="226"/>
                  </a:lnTo>
                  <a:lnTo>
                    <a:pt x="3439" y="208"/>
                  </a:lnTo>
                  <a:lnTo>
                    <a:pt x="3411" y="191"/>
                  </a:lnTo>
                  <a:lnTo>
                    <a:pt x="3383" y="176"/>
                  </a:lnTo>
                  <a:lnTo>
                    <a:pt x="3355" y="160"/>
                  </a:lnTo>
                  <a:lnTo>
                    <a:pt x="3326" y="145"/>
                  </a:lnTo>
                  <a:lnTo>
                    <a:pt x="3297" y="131"/>
                  </a:lnTo>
                  <a:lnTo>
                    <a:pt x="3266" y="117"/>
                  </a:lnTo>
                  <a:lnTo>
                    <a:pt x="3236" y="104"/>
                  </a:lnTo>
                  <a:lnTo>
                    <a:pt x="3205" y="92"/>
                  </a:lnTo>
                  <a:lnTo>
                    <a:pt x="3175" y="80"/>
                  </a:lnTo>
                  <a:lnTo>
                    <a:pt x="3144" y="70"/>
                  </a:lnTo>
                  <a:lnTo>
                    <a:pt x="3112" y="60"/>
                  </a:lnTo>
                  <a:lnTo>
                    <a:pt x="3079" y="51"/>
                  </a:lnTo>
                  <a:lnTo>
                    <a:pt x="3047" y="42"/>
                  </a:lnTo>
                  <a:lnTo>
                    <a:pt x="3014" y="34"/>
                  </a:lnTo>
                  <a:lnTo>
                    <a:pt x="2982" y="27"/>
                  </a:lnTo>
                  <a:lnTo>
                    <a:pt x="2949" y="20"/>
                  </a:lnTo>
                  <a:lnTo>
                    <a:pt x="2915" y="15"/>
                  </a:lnTo>
                  <a:lnTo>
                    <a:pt x="2882" y="10"/>
                  </a:lnTo>
                  <a:lnTo>
                    <a:pt x="2847" y="7"/>
                  </a:lnTo>
                  <a:lnTo>
                    <a:pt x="2813" y="4"/>
                  </a:lnTo>
                  <a:lnTo>
                    <a:pt x="2778" y="1"/>
                  </a:lnTo>
                  <a:lnTo>
                    <a:pt x="2743" y="0"/>
                  </a:lnTo>
                  <a:lnTo>
                    <a:pt x="2708" y="0"/>
                  </a:lnTo>
                  <a:lnTo>
                    <a:pt x="2673" y="0"/>
                  </a:lnTo>
                  <a:lnTo>
                    <a:pt x="2639" y="1"/>
                  </a:lnTo>
                  <a:lnTo>
                    <a:pt x="2605" y="4"/>
                  </a:lnTo>
                  <a:lnTo>
                    <a:pt x="2570" y="7"/>
                  </a:lnTo>
                  <a:lnTo>
                    <a:pt x="2536" y="10"/>
                  </a:lnTo>
                  <a:lnTo>
                    <a:pt x="2503" y="15"/>
                  </a:lnTo>
                  <a:lnTo>
                    <a:pt x="2469" y="20"/>
                  </a:lnTo>
                  <a:lnTo>
                    <a:pt x="2436" y="27"/>
                  </a:lnTo>
                  <a:lnTo>
                    <a:pt x="2402" y="34"/>
                  </a:lnTo>
                  <a:lnTo>
                    <a:pt x="2370" y="42"/>
                  </a:lnTo>
                  <a:lnTo>
                    <a:pt x="2338" y="51"/>
                  </a:lnTo>
                  <a:lnTo>
                    <a:pt x="2306" y="60"/>
                  </a:lnTo>
                  <a:lnTo>
                    <a:pt x="2274" y="70"/>
                  </a:lnTo>
                  <a:lnTo>
                    <a:pt x="2243" y="80"/>
                  </a:lnTo>
                  <a:lnTo>
                    <a:pt x="2212" y="92"/>
                  </a:lnTo>
                  <a:lnTo>
                    <a:pt x="2181" y="104"/>
                  </a:lnTo>
                  <a:lnTo>
                    <a:pt x="2152" y="117"/>
                  </a:lnTo>
                  <a:lnTo>
                    <a:pt x="2121" y="131"/>
                  </a:lnTo>
                  <a:lnTo>
                    <a:pt x="2092" y="145"/>
                  </a:lnTo>
                  <a:lnTo>
                    <a:pt x="2063" y="160"/>
                  </a:lnTo>
                  <a:lnTo>
                    <a:pt x="2035" y="176"/>
                  </a:lnTo>
                  <a:lnTo>
                    <a:pt x="2007" y="191"/>
                  </a:lnTo>
                  <a:lnTo>
                    <a:pt x="1979" y="208"/>
                  </a:lnTo>
                  <a:lnTo>
                    <a:pt x="1952" y="226"/>
                  </a:lnTo>
                  <a:lnTo>
                    <a:pt x="1925" y="244"/>
                  </a:lnTo>
                  <a:lnTo>
                    <a:pt x="1899" y="263"/>
                  </a:lnTo>
                  <a:lnTo>
                    <a:pt x="1873" y="282"/>
                  </a:lnTo>
                  <a:lnTo>
                    <a:pt x="1847" y="303"/>
                  </a:lnTo>
                  <a:lnTo>
                    <a:pt x="1822" y="323"/>
                  </a:lnTo>
                  <a:lnTo>
                    <a:pt x="1797" y="344"/>
                  </a:lnTo>
                  <a:lnTo>
                    <a:pt x="1774" y="366"/>
                  </a:lnTo>
                  <a:lnTo>
                    <a:pt x="1751" y="388"/>
                  </a:lnTo>
                  <a:lnTo>
                    <a:pt x="1728" y="411"/>
                  </a:lnTo>
                  <a:lnTo>
                    <a:pt x="1706" y="433"/>
                  </a:lnTo>
                  <a:lnTo>
                    <a:pt x="1685" y="458"/>
                  </a:lnTo>
                  <a:lnTo>
                    <a:pt x="1664" y="481"/>
                  </a:lnTo>
                  <a:lnTo>
                    <a:pt x="1643" y="506"/>
                  </a:lnTo>
                  <a:lnTo>
                    <a:pt x="1623" y="532"/>
                  </a:lnTo>
                  <a:lnTo>
                    <a:pt x="1604" y="557"/>
                  </a:lnTo>
                  <a:lnTo>
                    <a:pt x="1586" y="584"/>
                  </a:lnTo>
                  <a:lnTo>
                    <a:pt x="1568" y="610"/>
                  </a:lnTo>
                  <a:lnTo>
                    <a:pt x="1550" y="638"/>
                  </a:lnTo>
                  <a:lnTo>
                    <a:pt x="1533" y="665"/>
                  </a:lnTo>
                  <a:lnTo>
                    <a:pt x="1517" y="693"/>
                  </a:lnTo>
                  <a:lnTo>
                    <a:pt x="1503" y="721"/>
                  </a:lnTo>
                  <a:lnTo>
                    <a:pt x="1488" y="750"/>
                  </a:lnTo>
                  <a:lnTo>
                    <a:pt x="1474" y="778"/>
                  </a:lnTo>
                  <a:lnTo>
                    <a:pt x="1461" y="809"/>
                  </a:lnTo>
                  <a:lnTo>
                    <a:pt x="1448" y="838"/>
                  </a:lnTo>
                  <a:lnTo>
                    <a:pt x="1436" y="868"/>
                  </a:lnTo>
                  <a:lnTo>
                    <a:pt x="1425" y="899"/>
                  </a:lnTo>
                  <a:lnTo>
                    <a:pt x="1415" y="930"/>
                  </a:lnTo>
                  <a:lnTo>
                    <a:pt x="1406" y="962"/>
                  </a:lnTo>
                  <a:lnTo>
                    <a:pt x="1397" y="993"/>
                  </a:lnTo>
                  <a:lnTo>
                    <a:pt x="1389" y="1025"/>
                  </a:lnTo>
                  <a:lnTo>
                    <a:pt x="1381" y="1057"/>
                  </a:lnTo>
                  <a:lnTo>
                    <a:pt x="1376" y="1089"/>
                  </a:lnTo>
                  <a:lnTo>
                    <a:pt x="1370" y="1121"/>
                  </a:lnTo>
                  <a:lnTo>
                    <a:pt x="1366" y="1155"/>
                  </a:lnTo>
                  <a:lnTo>
                    <a:pt x="1361" y="1188"/>
                  </a:lnTo>
                  <a:lnTo>
                    <a:pt x="1358" y="1221"/>
                  </a:lnTo>
                  <a:lnTo>
                    <a:pt x="1355" y="1255"/>
                  </a:lnTo>
                  <a:lnTo>
                    <a:pt x="1354" y="1289"/>
                  </a:lnTo>
                  <a:lnTo>
                    <a:pt x="1354" y="1324"/>
                  </a:lnTo>
                  <a:lnTo>
                    <a:pt x="1354" y="1357"/>
                  </a:lnTo>
                  <a:lnTo>
                    <a:pt x="1355" y="1391"/>
                  </a:lnTo>
                  <a:lnTo>
                    <a:pt x="1358" y="1425"/>
                  </a:lnTo>
                  <a:lnTo>
                    <a:pt x="1361" y="1459"/>
                  </a:lnTo>
                  <a:lnTo>
                    <a:pt x="1366" y="1492"/>
                  </a:lnTo>
                  <a:lnTo>
                    <a:pt x="1370" y="1525"/>
                  </a:lnTo>
                  <a:lnTo>
                    <a:pt x="1376" y="1557"/>
                  </a:lnTo>
                  <a:lnTo>
                    <a:pt x="1381" y="1590"/>
                  </a:lnTo>
                  <a:lnTo>
                    <a:pt x="1389" y="1622"/>
                  </a:lnTo>
                  <a:lnTo>
                    <a:pt x="1397" y="1654"/>
                  </a:lnTo>
                  <a:lnTo>
                    <a:pt x="1406" y="1686"/>
                  </a:lnTo>
                  <a:lnTo>
                    <a:pt x="1415" y="1717"/>
                  </a:lnTo>
                  <a:lnTo>
                    <a:pt x="1425" y="1748"/>
                  </a:lnTo>
                  <a:lnTo>
                    <a:pt x="1436" y="1778"/>
                  </a:lnTo>
                  <a:lnTo>
                    <a:pt x="1448" y="1808"/>
                  </a:lnTo>
                  <a:lnTo>
                    <a:pt x="1461" y="1839"/>
                  </a:lnTo>
                  <a:lnTo>
                    <a:pt x="1474" y="1868"/>
                  </a:lnTo>
                  <a:lnTo>
                    <a:pt x="1488" y="1897"/>
                  </a:lnTo>
                  <a:lnTo>
                    <a:pt x="1503" y="1925"/>
                  </a:lnTo>
                  <a:lnTo>
                    <a:pt x="1517" y="1954"/>
                  </a:lnTo>
                  <a:lnTo>
                    <a:pt x="1533" y="1983"/>
                  </a:lnTo>
                  <a:lnTo>
                    <a:pt x="1550" y="2010"/>
                  </a:lnTo>
                  <a:lnTo>
                    <a:pt x="1568" y="2036"/>
                  </a:lnTo>
                  <a:lnTo>
                    <a:pt x="1586" y="2063"/>
                  </a:lnTo>
                  <a:lnTo>
                    <a:pt x="1604" y="2089"/>
                  </a:lnTo>
                  <a:lnTo>
                    <a:pt x="1623" y="2115"/>
                  </a:lnTo>
                  <a:lnTo>
                    <a:pt x="1643" y="2140"/>
                  </a:lnTo>
                  <a:lnTo>
                    <a:pt x="1664" y="2165"/>
                  </a:lnTo>
                  <a:lnTo>
                    <a:pt x="1685" y="2189"/>
                  </a:lnTo>
                  <a:lnTo>
                    <a:pt x="1706" y="2213"/>
                  </a:lnTo>
                  <a:lnTo>
                    <a:pt x="1728" y="2237"/>
                  </a:lnTo>
                  <a:lnTo>
                    <a:pt x="1751" y="2259"/>
                  </a:lnTo>
                  <a:lnTo>
                    <a:pt x="1774" y="2282"/>
                  </a:lnTo>
                  <a:lnTo>
                    <a:pt x="1797" y="2303"/>
                  </a:lnTo>
                  <a:lnTo>
                    <a:pt x="1822" y="2324"/>
                  </a:lnTo>
                  <a:lnTo>
                    <a:pt x="1847" y="2345"/>
                  </a:lnTo>
                  <a:lnTo>
                    <a:pt x="1873" y="2365"/>
                  </a:lnTo>
                  <a:lnTo>
                    <a:pt x="1899" y="2384"/>
                  </a:lnTo>
                  <a:lnTo>
                    <a:pt x="1925" y="2403"/>
                  </a:lnTo>
                  <a:lnTo>
                    <a:pt x="1952" y="2421"/>
                  </a:lnTo>
                  <a:lnTo>
                    <a:pt x="1979" y="2438"/>
                  </a:lnTo>
                  <a:lnTo>
                    <a:pt x="2007" y="2455"/>
                  </a:lnTo>
                  <a:lnTo>
                    <a:pt x="2035" y="2472"/>
                  </a:lnTo>
                  <a:lnTo>
                    <a:pt x="2063" y="2487"/>
                  </a:lnTo>
                  <a:lnTo>
                    <a:pt x="2092" y="2502"/>
                  </a:lnTo>
                  <a:lnTo>
                    <a:pt x="2121" y="2517"/>
                  </a:lnTo>
                  <a:lnTo>
                    <a:pt x="2152" y="2530"/>
                  </a:lnTo>
                  <a:lnTo>
                    <a:pt x="2181" y="2542"/>
                  </a:lnTo>
                  <a:lnTo>
                    <a:pt x="2212" y="2555"/>
                  </a:lnTo>
                  <a:lnTo>
                    <a:pt x="2243" y="2566"/>
                  </a:lnTo>
                  <a:lnTo>
                    <a:pt x="2274" y="2577"/>
                  </a:lnTo>
                  <a:lnTo>
                    <a:pt x="2306" y="2587"/>
                  </a:lnTo>
                  <a:lnTo>
                    <a:pt x="2338" y="2596"/>
                  </a:lnTo>
                  <a:lnTo>
                    <a:pt x="2370" y="2605"/>
                  </a:lnTo>
                  <a:lnTo>
                    <a:pt x="2402" y="2613"/>
                  </a:lnTo>
                  <a:lnTo>
                    <a:pt x="2436" y="2620"/>
                  </a:lnTo>
                  <a:lnTo>
                    <a:pt x="2469" y="2626"/>
                  </a:lnTo>
                  <a:lnTo>
                    <a:pt x="2503" y="2631"/>
                  </a:lnTo>
                  <a:lnTo>
                    <a:pt x="2536" y="2636"/>
                  </a:lnTo>
                  <a:lnTo>
                    <a:pt x="2570" y="2640"/>
                  </a:lnTo>
                  <a:lnTo>
                    <a:pt x="2605" y="2643"/>
                  </a:lnTo>
                  <a:lnTo>
                    <a:pt x="2639" y="2645"/>
                  </a:lnTo>
                  <a:lnTo>
                    <a:pt x="2673" y="2646"/>
                  </a:lnTo>
                  <a:lnTo>
                    <a:pt x="2708" y="2647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358267" y="3671497"/>
            <a:ext cx="2396156" cy="1110091"/>
            <a:chOff x="774182" y="2286000"/>
            <a:chExt cx="2396156" cy="1110091"/>
          </a:xfrm>
        </p:grpSpPr>
        <p:sp>
          <p:nvSpPr>
            <p:cNvPr id="18" name="等腰三角形 17"/>
            <p:cNvSpPr/>
            <p:nvPr/>
          </p:nvSpPr>
          <p:spPr>
            <a:xfrm flipV="1">
              <a:off x="1658740" y="2286000"/>
              <a:ext cx="466192" cy="323396"/>
            </a:xfrm>
            <a:prstGeom prst="triangle">
              <a:avLst/>
            </a:prstGeom>
            <a:solidFill>
              <a:srgbClr val="5FC5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966213" y="2758393"/>
              <a:ext cx="184731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endPara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74182" y="2749760"/>
              <a:ext cx="239615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200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185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bg1"/>
          </a:fgClr>
          <a:bgClr>
            <a:srgbClr val="CAECEB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/>
          <a:srcRect l="219" t="60983" r="9803"/>
          <a:stretch/>
        </p:blipFill>
        <p:spPr>
          <a:xfrm>
            <a:off x="1" y="4034971"/>
            <a:ext cx="12192000" cy="282302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232" y="827534"/>
            <a:ext cx="3880226" cy="575469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 rot="16200000">
            <a:off x="88454" y="2810876"/>
            <a:ext cx="32143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>
                <a:solidFill>
                  <a:srgbClr val="83D2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4400" dirty="0">
              <a:solidFill>
                <a:srgbClr val="83D2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095928" y="1588426"/>
            <a:ext cx="532644" cy="207369"/>
            <a:chOff x="5362157" y="1936449"/>
            <a:chExt cx="783771" cy="305138"/>
          </a:xfrm>
          <a:solidFill>
            <a:srgbClr val="83D2D0"/>
          </a:solidFill>
        </p:grpSpPr>
        <p:sp>
          <p:nvSpPr>
            <p:cNvPr id="25" name="等腰三角形 24"/>
            <p:cNvSpPr/>
            <p:nvPr/>
          </p:nvSpPr>
          <p:spPr>
            <a:xfrm rot="5400000">
              <a:off x="5341257" y="195942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等腰三角形 25"/>
            <p:cNvSpPr/>
            <p:nvPr/>
          </p:nvSpPr>
          <p:spPr>
            <a:xfrm rot="5400000">
              <a:off x="5602514" y="195942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5400000">
              <a:off x="5863771" y="195734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矩形 27"/>
          <p:cNvSpPr/>
          <p:nvPr/>
        </p:nvSpPr>
        <p:spPr>
          <a:xfrm>
            <a:off x="4002218" y="1506783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3539798" y="2347903"/>
            <a:ext cx="532644" cy="207369"/>
            <a:chOff x="5362157" y="1936449"/>
            <a:chExt cx="783771" cy="305138"/>
          </a:xfrm>
          <a:solidFill>
            <a:srgbClr val="83D2D0"/>
          </a:solidFill>
        </p:grpSpPr>
        <p:sp>
          <p:nvSpPr>
            <p:cNvPr id="30" name="等腰三角形 29"/>
            <p:cNvSpPr/>
            <p:nvPr/>
          </p:nvSpPr>
          <p:spPr>
            <a:xfrm rot="5400000">
              <a:off x="5341257" y="195942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等腰三角形 30"/>
            <p:cNvSpPr/>
            <p:nvPr/>
          </p:nvSpPr>
          <p:spPr>
            <a:xfrm rot="5400000">
              <a:off x="5602514" y="195942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5400000">
              <a:off x="5863771" y="195734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395088" y="2852566"/>
            <a:ext cx="532644" cy="207369"/>
            <a:chOff x="5362157" y="1936449"/>
            <a:chExt cx="783771" cy="305138"/>
          </a:xfrm>
          <a:solidFill>
            <a:srgbClr val="83D2D0"/>
          </a:solidFill>
        </p:grpSpPr>
        <p:sp>
          <p:nvSpPr>
            <p:cNvPr id="34" name="等腰三角形 33"/>
            <p:cNvSpPr/>
            <p:nvPr/>
          </p:nvSpPr>
          <p:spPr>
            <a:xfrm rot="5400000">
              <a:off x="5341257" y="195942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 rot="5400000">
              <a:off x="5602514" y="195942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等腰三角形 35"/>
            <p:cNvSpPr/>
            <p:nvPr/>
          </p:nvSpPr>
          <p:spPr>
            <a:xfrm rot="5400000">
              <a:off x="5863771" y="195734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191130" y="3497513"/>
            <a:ext cx="532644" cy="207369"/>
            <a:chOff x="5362157" y="1936449"/>
            <a:chExt cx="783771" cy="305138"/>
          </a:xfrm>
          <a:solidFill>
            <a:srgbClr val="83D2D0"/>
          </a:solidFill>
        </p:grpSpPr>
        <p:sp>
          <p:nvSpPr>
            <p:cNvPr id="38" name="等腰三角形 37"/>
            <p:cNvSpPr/>
            <p:nvPr/>
          </p:nvSpPr>
          <p:spPr>
            <a:xfrm rot="5400000">
              <a:off x="5341257" y="195942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等腰三角形 38"/>
            <p:cNvSpPr/>
            <p:nvPr/>
          </p:nvSpPr>
          <p:spPr>
            <a:xfrm rot="5400000">
              <a:off x="5602514" y="195942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 rot="5400000">
              <a:off x="5863771" y="1957349"/>
              <a:ext cx="303058" cy="261257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矩形 40"/>
          <p:cNvSpPr/>
          <p:nvPr/>
        </p:nvSpPr>
        <p:spPr>
          <a:xfrm>
            <a:off x="4557205" y="220949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42" name="矩形 41"/>
          <p:cNvSpPr/>
          <p:nvPr/>
        </p:nvSpPr>
        <p:spPr>
          <a:xfrm>
            <a:off x="5546226" y="2777763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43" name="矩形 42"/>
          <p:cNvSpPr/>
          <p:nvPr/>
        </p:nvSpPr>
        <p:spPr>
          <a:xfrm>
            <a:off x="6305736" y="341582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06841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8" grpId="0"/>
      <p:bldP spid="41" grpId="0"/>
      <p:bldP spid="42" grpId="0"/>
      <p:bldP spid="4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lum bright="20000" contrast="-20000"/>
          </a:blip>
          <a:stretch>
            <a:fillRect/>
          </a:stretch>
        </p:blipFill>
        <p:spPr>
          <a:xfrm>
            <a:off x="4710813" y="1639888"/>
            <a:ext cx="2843400" cy="2286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26000" y="2121168"/>
            <a:ext cx="1451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117511" y="4140181"/>
            <a:ext cx="2319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75087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3481388" y="2968625"/>
            <a:ext cx="341313" cy="257175"/>
            <a:chOff x="3481388" y="2968625"/>
            <a:chExt cx="341313" cy="257175"/>
          </a:xfrm>
        </p:grpSpPr>
        <p:sp>
          <p:nvSpPr>
            <p:cNvPr id="4" name="Freeform 277"/>
            <p:cNvSpPr/>
            <p:nvPr/>
          </p:nvSpPr>
          <p:spPr bwMode="auto">
            <a:xfrm>
              <a:off x="3660776" y="29686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5" name="Freeform 278"/>
            <p:cNvSpPr/>
            <p:nvPr/>
          </p:nvSpPr>
          <p:spPr bwMode="auto">
            <a:xfrm>
              <a:off x="3481388" y="2968625"/>
              <a:ext cx="160338" cy="257175"/>
            </a:xfrm>
            <a:custGeom>
              <a:avLst/>
              <a:gdLst>
                <a:gd name="T0" fmla="*/ 8 w 51"/>
                <a:gd name="T1" fmla="*/ 81 h 81"/>
                <a:gd name="T2" fmla="*/ 2 w 51"/>
                <a:gd name="T3" fmla="*/ 78 h 81"/>
                <a:gd name="T4" fmla="*/ 2 w 51"/>
                <a:gd name="T5" fmla="*/ 68 h 81"/>
                <a:gd name="T6" fmla="*/ 30 w 51"/>
                <a:gd name="T7" fmla="*/ 41 h 81"/>
                <a:gd name="T8" fmla="*/ 2 w 51"/>
                <a:gd name="T9" fmla="*/ 14 h 81"/>
                <a:gd name="T10" fmla="*/ 2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2" y="78"/>
                  </a:cubicBezTo>
                  <a:cubicBezTo>
                    <a:pt x="0" y="76"/>
                    <a:pt x="0" y="71"/>
                    <a:pt x="2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1"/>
                    <a:pt x="0" y="6"/>
                    <a:pt x="2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619751" y="2968625"/>
            <a:ext cx="342900" cy="257175"/>
            <a:chOff x="5619751" y="2968625"/>
            <a:chExt cx="342900" cy="257175"/>
          </a:xfrm>
        </p:grpSpPr>
        <p:sp>
          <p:nvSpPr>
            <p:cNvPr id="8" name="Freeform 281"/>
            <p:cNvSpPr/>
            <p:nvPr/>
          </p:nvSpPr>
          <p:spPr bwMode="auto">
            <a:xfrm>
              <a:off x="5800726" y="29686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7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282"/>
            <p:cNvSpPr/>
            <p:nvPr/>
          </p:nvSpPr>
          <p:spPr bwMode="auto">
            <a:xfrm>
              <a:off x="5619751" y="29686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7762876" y="2968625"/>
            <a:ext cx="341313" cy="257175"/>
            <a:chOff x="7762876" y="2968625"/>
            <a:chExt cx="341313" cy="257175"/>
          </a:xfrm>
        </p:grpSpPr>
        <p:sp>
          <p:nvSpPr>
            <p:cNvPr id="12" name="Freeform 285"/>
            <p:cNvSpPr/>
            <p:nvPr/>
          </p:nvSpPr>
          <p:spPr bwMode="auto">
            <a:xfrm>
              <a:off x="7943851" y="2968625"/>
              <a:ext cx="160338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3" name="Freeform 286"/>
            <p:cNvSpPr/>
            <p:nvPr/>
          </p:nvSpPr>
          <p:spPr bwMode="auto">
            <a:xfrm>
              <a:off x="7762876" y="29686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824038" y="1819275"/>
            <a:ext cx="1603375" cy="2546350"/>
            <a:chOff x="1824038" y="1819275"/>
            <a:chExt cx="1603375" cy="2546350"/>
          </a:xfrm>
        </p:grpSpPr>
        <p:sp>
          <p:nvSpPr>
            <p:cNvPr id="2" name="Freeform 275"/>
            <p:cNvSpPr/>
            <p:nvPr/>
          </p:nvSpPr>
          <p:spPr bwMode="auto">
            <a:xfrm>
              <a:off x="2033588" y="2028825"/>
              <a:ext cx="1041400" cy="1174750"/>
            </a:xfrm>
            <a:custGeom>
              <a:avLst/>
              <a:gdLst>
                <a:gd name="T0" fmla="*/ 328 w 328"/>
                <a:gd name="T1" fmla="*/ 257 h 370"/>
                <a:gd name="T2" fmla="*/ 309 w 328"/>
                <a:gd name="T3" fmla="*/ 291 h 370"/>
                <a:gd name="T4" fmla="*/ 184 w 328"/>
                <a:gd name="T5" fmla="*/ 364 h 370"/>
                <a:gd name="T6" fmla="*/ 144 w 328"/>
                <a:gd name="T7" fmla="*/ 364 h 370"/>
                <a:gd name="T8" fmla="*/ 19 w 328"/>
                <a:gd name="T9" fmla="*/ 291 h 370"/>
                <a:gd name="T10" fmla="*/ 0 w 328"/>
                <a:gd name="T11" fmla="*/ 257 h 370"/>
                <a:gd name="T12" fmla="*/ 0 w 328"/>
                <a:gd name="T13" fmla="*/ 113 h 370"/>
                <a:gd name="T14" fmla="*/ 19 w 328"/>
                <a:gd name="T15" fmla="*/ 79 h 370"/>
                <a:gd name="T16" fmla="*/ 144 w 328"/>
                <a:gd name="T17" fmla="*/ 7 h 370"/>
                <a:gd name="T18" fmla="*/ 184 w 328"/>
                <a:gd name="T19" fmla="*/ 7 h 370"/>
                <a:gd name="T20" fmla="*/ 309 w 328"/>
                <a:gd name="T21" fmla="*/ 79 h 370"/>
                <a:gd name="T22" fmla="*/ 328 w 328"/>
                <a:gd name="T23" fmla="*/ 113 h 370"/>
                <a:gd name="T24" fmla="*/ 328 w 328"/>
                <a:gd name="T25" fmla="*/ 2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370">
                  <a:moveTo>
                    <a:pt x="328" y="257"/>
                  </a:moveTo>
                  <a:cubicBezTo>
                    <a:pt x="328" y="270"/>
                    <a:pt x="320" y="285"/>
                    <a:pt x="309" y="291"/>
                  </a:cubicBezTo>
                  <a:cubicBezTo>
                    <a:pt x="184" y="364"/>
                    <a:pt x="184" y="364"/>
                    <a:pt x="184" y="364"/>
                  </a:cubicBezTo>
                  <a:cubicBezTo>
                    <a:pt x="173" y="370"/>
                    <a:pt x="155" y="370"/>
                    <a:pt x="144" y="364"/>
                  </a:cubicBezTo>
                  <a:cubicBezTo>
                    <a:pt x="19" y="291"/>
                    <a:pt x="19" y="291"/>
                    <a:pt x="19" y="291"/>
                  </a:cubicBezTo>
                  <a:cubicBezTo>
                    <a:pt x="8" y="285"/>
                    <a:pt x="0" y="270"/>
                    <a:pt x="0" y="25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00"/>
                    <a:pt x="8" y="85"/>
                    <a:pt x="19" y="79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55" y="0"/>
                    <a:pt x="173" y="0"/>
                    <a:pt x="184" y="7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20" y="85"/>
                    <a:pt x="328" y="100"/>
                    <a:pt x="328" y="113"/>
                  </a:cubicBezTo>
                  <a:lnTo>
                    <a:pt x="328" y="257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" name="Freeform 276"/>
            <p:cNvSpPr>
              <a:spLocks noEditPoints="1"/>
            </p:cNvSpPr>
            <p:nvPr/>
          </p:nvSpPr>
          <p:spPr bwMode="auto">
            <a:xfrm>
              <a:off x="1824038" y="1819275"/>
              <a:ext cx="1460500" cy="2546350"/>
            </a:xfrm>
            <a:custGeom>
              <a:avLst/>
              <a:gdLst>
                <a:gd name="T0" fmla="*/ 230 w 460"/>
                <a:gd name="T1" fmla="*/ 802 h 802"/>
                <a:gd name="T2" fmla="*/ 188 w 460"/>
                <a:gd name="T3" fmla="*/ 792 h 802"/>
                <a:gd name="T4" fmla="*/ 42 w 460"/>
                <a:gd name="T5" fmla="*/ 708 h 802"/>
                <a:gd name="T6" fmla="*/ 0 w 460"/>
                <a:gd name="T7" fmla="*/ 634 h 802"/>
                <a:gd name="T8" fmla="*/ 0 w 460"/>
                <a:gd name="T9" fmla="*/ 167 h 802"/>
                <a:gd name="T10" fmla="*/ 42 w 460"/>
                <a:gd name="T11" fmla="*/ 94 h 802"/>
                <a:gd name="T12" fmla="*/ 188 w 460"/>
                <a:gd name="T13" fmla="*/ 10 h 802"/>
                <a:gd name="T14" fmla="*/ 230 w 460"/>
                <a:gd name="T15" fmla="*/ 0 h 802"/>
                <a:gd name="T16" fmla="*/ 272 w 460"/>
                <a:gd name="T17" fmla="*/ 10 h 802"/>
                <a:gd name="T18" fmla="*/ 418 w 460"/>
                <a:gd name="T19" fmla="*/ 94 h 802"/>
                <a:gd name="T20" fmla="*/ 460 w 460"/>
                <a:gd name="T21" fmla="*/ 167 h 802"/>
                <a:gd name="T22" fmla="*/ 460 w 460"/>
                <a:gd name="T23" fmla="*/ 634 h 802"/>
                <a:gd name="T24" fmla="*/ 418 w 460"/>
                <a:gd name="T25" fmla="*/ 708 h 802"/>
                <a:gd name="T26" fmla="*/ 272 w 460"/>
                <a:gd name="T27" fmla="*/ 792 h 802"/>
                <a:gd name="T28" fmla="*/ 230 w 460"/>
                <a:gd name="T29" fmla="*/ 802 h 802"/>
                <a:gd name="T30" fmla="*/ 230 w 460"/>
                <a:gd name="T31" fmla="*/ 12 h 802"/>
                <a:gd name="T32" fmla="*/ 194 w 460"/>
                <a:gd name="T33" fmla="*/ 20 h 802"/>
                <a:gd name="T34" fmla="*/ 48 w 460"/>
                <a:gd name="T35" fmla="*/ 104 h 802"/>
                <a:gd name="T36" fmla="*/ 12 w 460"/>
                <a:gd name="T37" fmla="*/ 167 h 802"/>
                <a:gd name="T38" fmla="*/ 12 w 460"/>
                <a:gd name="T39" fmla="*/ 634 h 802"/>
                <a:gd name="T40" fmla="*/ 48 w 460"/>
                <a:gd name="T41" fmla="*/ 697 h 802"/>
                <a:gd name="T42" fmla="*/ 194 w 460"/>
                <a:gd name="T43" fmla="*/ 781 h 802"/>
                <a:gd name="T44" fmla="*/ 230 w 460"/>
                <a:gd name="T45" fmla="*/ 790 h 802"/>
                <a:gd name="T46" fmla="*/ 266 w 460"/>
                <a:gd name="T47" fmla="*/ 781 h 802"/>
                <a:gd name="T48" fmla="*/ 412 w 460"/>
                <a:gd name="T49" fmla="*/ 697 h 802"/>
                <a:gd name="T50" fmla="*/ 448 w 460"/>
                <a:gd name="T51" fmla="*/ 634 h 802"/>
                <a:gd name="T52" fmla="*/ 448 w 460"/>
                <a:gd name="T53" fmla="*/ 167 h 802"/>
                <a:gd name="T54" fmla="*/ 412 w 460"/>
                <a:gd name="T55" fmla="*/ 104 h 802"/>
                <a:gd name="T56" fmla="*/ 266 w 460"/>
                <a:gd name="T57" fmla="*/ 20 h 802"/>
                <a:gd name="T58" fmla="*/ 230 w 460"/>
                <a:gd name="T59" fmla="*/ 1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0" h="802">
                  <a:moveTo>
                    <a:pt x="230" y="802"/>
                  </a:moveTo>
                  <a:cubicBezTo>
                    <a:pt x="214" y="802"/>
                    <a:pt x="199" y="798"/>
                    <a:pt x="188" y="792"/>
                  </a:cubicBezTo>
                  <a:cubicBezTo>
                    <a:pt x="42" y="708"/>
                    <a:pt x="42" y="708"/>
                    <a:pt x="42" y="708"/>
                  </a:cubicBezTo>
                  <a:cubicBezTo>
                    <a:pt x="19" y="694"/>
                    <a:pt x="0" y="661"/>
                    <a:pt x="0" y="63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40"/>
                    <a:pt x="19" y="107"/>
                    <a:pt x="42" y="94"/>
                  </a:cubicBezTo>
                  <a:cubicBezTo>
                    <a:pt x="188" y="10"/>
                    <a:pt x="188" y="10"/>
                    <a:pt x="188" y="10"/>
                  </a:cubicBezTo>
                  <a:cubicBezTo>
                    <a:pt x="199" y="4"/>
                    <a:pt x="214" y="0"/>
                    <a:pt x="230" y="0"/>
                  </a:cubicBezTo>
                  <a:cubicBezTo>
                    <a:pt x="246" y="0"/>
                    <a:pt x="261" y="4"/>
                    <a:pt x="272" y="10"/>
                  </a:cubicBezTo>
                  <a:cubicBezTo>
                    <a:pt x="418" y="94"/>
                    <a:pt x="418" y="94"/>
                    <a:pt x="418" y="94"/>
                  </a:cubicBezTo>
                  <a:cubicBezTo>
                    <a:pt x="441" y="107"/>
                    <a:pt x="460" y="140"/>
                    <a:pt x="460" y="167"/>
                  </a:cubicBezTo>
                  <a:cubicBezTo>
                    <a:pt x="460" y="634"/>
                    <a:pt x="460" y="634"/>
                    <a:pt x="460" y="634"/>
                  </a:cubicBezTo>
                  <a:cubicBezTo>
                    <a:pt x="460" y="661"/>
                    <a:pt x="441" y="694"/>
                    <a:pt x="418" y="708"/>
                  </a:cubicBezTo>
                  <a:cubicBezTo>
                    <a:pt x="272" y="792"/>
                    <a:pt x="272" y="792"/>
                    <a:pt x="272" y="792"/>
                  </a:cubicBezTo>
                  <a:cubicBezTo>
                    <a:pt x="261" y="798"/>
                    <a:pt x="246" y="802"/>
                    <a:pt x="230" y="802"/>
                  </a:cubicBezTo>
                  <a:close/>
                  <a:moveTo>
                    <a:pt x="230" y="12"/>
                  </a:moveTo>
                  <a:cubicBezTo>
                    <a:pt x="216" y="12"/>
                    <a:pt x="203" y="15"/>
                    <a:pt x="194" y="20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29" y="116"/>
                    <a:pt x="12" y="145"/>
                    <a:pt x="12" y="167"/>
                  </a:cubicBezTo>
                  <a:cubicBezTo>
                    <a:pt x="12" y="634"/>
                    <a:pt x="12" y="634"/>
                    <a:pt x="12" y="634"/>
                  </a:cubicBezTo>
                  <a:cubicBezTo>
                    <a:pt x="12" y="657"/>
                    <a:pt x="29" y="686"/>
                    <a:pt x="48" y="697"/>
                  </a:cubicBezTo>
                  <a:cubicBezTo>
                    <a:pt x="194" y="781"/>
                    <a:pt x="194" y="781"/>
                    <a:pt x="194" y="781"/>
                  </a:cubicBezTo>
                  <a:cubicBezTo>
                    <a:pt x="203" y="787"/>
                    <a:pt x="216" y="790"/>
                    <a:pt x="230" y="790"/>
                  </a:cubicBezTo>
                  <a:cubicBezTo>
                    <a:pt x="244" y="790"/>
                    <a:pt x="257" y="787"/>
                    <a:pt x="266" y="781"/>
                  </a:cubicBezTo>
                  <a:cubicBezTo>
                    <a:pt x="412" y="697"/>
                    <a:pt x="412" y="697"/>
                    <a:pt x="412" y="697"/>
                  </a:cubicBezTo>
                  <a:cubicBezTo>
                    <a:pt x="431" y="686"/>
                    <a:pt x="448" y="657"/>
                    <a:pt x="448" y="634"/>
                  </a:cubicBezTo>
                  <a:cubicBezTo>
                    <a:pt x="448" y="167"/>
                    <a:pt x="448" y="167"/>
                    <a:pt x="448" y="167"/>
                  </a:cubicBezTo>
                  <a:cubicBezTo>
                    <a:pt x="448" y="145"/>
                    <a:pt x="431" y="116"/>
                    <a:pt x="412" y="104"/>
                  </a:cubicBezTo>
                  <a:cubicBezTo>
                    <a:pt x="266" y="20"/>
                    <a:pt x="266" y="20"/>
                    <a:pt x="266" y="20"/>
                  </a:cubicBezTo>
                  <a:cubicBezTo>
                    <a:pt x="257" y="15"/>
                    <a:pt x="244" y="12"/>
                    <a:pt x="230" y="12"/>
                  </a:cubicBez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6" name="Line 279"/>
            <p:cNvSpPr>
              <a:spLocks noChangeShapeType="1"/>
            </p:cNvSpPr>
            <p:nvPr/>
          </p:nvSpPr>
          <p:spPr bwMode="auto">
            <a:xfrm>
              <a:off x="3427413" y="30988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Line 280"/>
            <p:cNvSpPr>
              <a:spLocks noChangeShapeType="1"/>
            </p:cNvSpPr>
            <p:nvPr/>
          </p:nvSpPr>
          <p:spPr bwMode="auto">
            <a:xfrm>
              <a:off x="3427413" y="30988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24" name="Group 8"/>
            <p:cNvGrpSpPr/>
            <p:nvPr/>
          </p:nvGrpSpPr>
          <p:grpSpPr>
            <a:xfrm>
              <a:off x="1969566" y="2098562"/>
              <a:ext cx="1171568" cy="906621"/>
              <a:chOff x="775766" y="2077823"/>
              <a:chExt cx="1171568" cy="906621"/>
            </a:xfrm>
          </p:grpSpPr>
          <p:sp>
            <p:nvSpPr>
              <p:cNvPr id="25" name="TextBox 9"/>
              <p:cNvSpPr txBox="1"/>
              <p:nvPr/>
            </p:nvSpPr>
            <p:spPr>
              <a:xfrm>
                <a:off x="775766" y="2738223"/>
                <a:ext cx="1171568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chemeClr val="tx2"/>
                    </a:solidFill>
                  </a:rPr>
                  <a:t>STEP</a:t>
                </a:r>
              </a:p>
            </p:txBody>
          </p:sp>
          <p:sp>
            <p:nvSpPr>
              <p:cNvPr id="26" name="TextBox 10"/>
              <p:cNvSpPr txBox="1"/>
              <p:nvPr/>
            </p:nvSpPr>
            <p:spPr>
              <a:xfrm>
                <a:off x="775766" y="2077823"/>
                <a:ext cx="1171568" cy="6924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4500" b="1" dirty="0">
                    <a:solidFill>
                      <a:schemeClr val="tx2"/>
                    </a:solidFill>
                  </a:rPr>
                  <a:t>1</a:t>
                </a:r>
              </a:p>
            </p:txBody>
          </p:sp>
        </p:grpSp>
        <p:sp>
          <p:nvSpPr>
            <p:cNvPr id="42" name="矩形 41"/>
            <p:cNvSpPr/>
            <p:nvPr/>
          </p:nvSpPr>
          <p:spPr>
            <a:xfrm>
              <a:off x="2033588" y="3273312"/>
              <a:ext cx="12143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3965576" y="1819275"/>
            <a:ext cx="1603375" cy="2546350"/>
            <a:chOff x="3965576" y="1819275"/>
            <a:chExt cx="1603375" cy="2546350"/>
          </a:xfrm>
        </p:grpSpPr>
        <p:sp>
          <p:nvSpPr>
            <p:cNvPr id="10" name="Line 283"/>
            <p:cNvSpPr>
              <a:spLocks noChangeShapeType="1"/>
            </p:cNvSpPr>
            <p:nvPr/>
          </p:nvSpPr>
          <p:spPr bwMode="auto">
            <a:xfrm>
              <a:off x="5568951" y="30988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Line 284"/>
            <p:cNvSpPr>
              <a:spLocks noChangeShapeType="1"/>
            </p:cNvSpPr>
            <p:nvPr/>
          </p:nvSpPr>
          <p:spPr bwMode="auto">
            <a:xfrm>
              <a:off x="5568951" y="30988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289"/>
            <p:cNvSpPr/>
            <p:nvPr/>
          </p:nvSpPr>
          <p:spPr bwMode="auto">
            <a:xfrm>
              <a:off x="4171951" y="2028825"/>
              <a:ext cx="1044575" cy="1174750"/>
            </a:xfrm>
            <a:custGeom>
              <a:avLst/>
              <a:gdLst>
                <a:gd name="T0" fmla="*/ 329 w 329"/>
                <a:gd name="T1" fmla="*/ 257 h 370"/>
                <a:gd name="T2" fmla="*/ 309 w 329"/>
                <a:gd name="T3" fmla="*/ 291 h 370"/>
                <a:gd name="T4" fmla="*/ 184 w 329"/>
                <a:gd name="T5" fmla="*/ 364 h 370"/>
                <a:gd name="T6" fmla="*/ 145 w 329"/>
                <a:gd name="T7" fmla="*/ 364 h 370"/>
                <a:gd name="T8" fmla="*/ 20 w 329"/>
                <a:gd name="T9" fmla="*/ 291 h 370"/>
                <a:gd name="T10" fmla="*/ 0 w 329"/>
                <a:gd name="T11" fmla="*/ 257 h 370"/>
                <a:gd name="T12" fmla="*/ 0 w 329"/>
                <a:gd name="T13" fmla="*/ 113 h 370"/>
                <a:gd name="T14" fmla="*/ 20 w 329"/>
                <a:gd name="T15" fmla="*/ 79 h 370"/>
                <a:gd name="T16" fmla="*/ 145 w 329"/>
                <a:gd name="T17" fmla="*/ 7 h 370"/>
                <a:gd name="T18" fmla="*/ 184 w 329"/>
                <a:gd name="T19" fmla="*/ 7 h 370"/>
                <a:gd name="T20" fmla="*/ 309 w 329"/>
                <a:gd name="T21" fmla="*/ 79 h 370"/>
                <a:gd name="T22" fmla="*/ 329 w 329"/>
                <a:gd name="T23" fmla="*/ 113 h 370"/>
                <a:gd name="T24" fmla="*/ 329 w 329"/>
                <a:gd name="T25" fmla="*/ 2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9" h="370">
                  <a:moveTo>
                    <a:pt x="329" y="257"/>
                  </a:moveTo>
                  <a:cubicBezTo>
                    <a:pt x="329" y="270"/>
                    <a:pt x="320" y="285"/>
                    <a:pt x="309" y="291"/>
                  </a:cubicBezTo>
                  <a:cubicBezTo>
                    <a:pt x="184" y="364"/>
                    <a:pt x="184" y="364"/>
                    <a:pt x="184" y="364"/>
                  </a:cubicBezTo>
                  <a:cubicBezTo>
                    <a:pt x="174" y="370"/>
                    <a:pt x="156" y="370"/>
                    <a:pt x="145" y="364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9" y="285"/>
                    <a:pt x="0" y="270"/>
                    <a:pt x="0" y="25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00"/>
                    <a:pt x="9" y="85"/>
                    <a:pt x="20" y="79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56" y="0"/>
                    <a:pt x="174" y="0"/>
                    <a:pt x="184" y="7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20" y="85"/>
                    <a:pt x="329" y="100"/>
                    <a:pt x="329" y="113"/>
                  </a:cubicBezTo>
                  <a:lnTo>
                    <a:pt x="329" y="257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290"/>
            <p:cNvSpPr>
              <a:spLocks noEditPoints="1"/>
            </p:cNvSpPr>
            <p:nvPr/>
          </p:nvSpPr>
          <p:spPr bwMode="auto">
            <a:xfrm>
              <a:off x="3965576" y="1819275"/>
              <a:ext cx="1460500" cy="2546350"/>
            </a:xfrm>
            <a:custGeom>
              <a:avLst/>
              <a:gdLst>
                <a:gd name="T0" fmla="*/ 230 w 460"/>
                <a:gd name="T1" fmla="*/ 802 h 802"/>
                <a:gd name="T2" fmla="*/ 187 w 460"/>
                <a:gd name="T3" fmla="*/ 792 h 802"/>
                <a:gd name="T4" fmla="*/ 42 w 460"/>
                <a:gd name="T5" fmla="*/ 708 h 802"/>
                <a:gd name="T6" fmla="*/ 0 w 460"/>
                <a:gd name="T7" fmla="*/ 634 h 802"/>
                <a:gd name="T8" fmla="*/ 0 w 460"/>
                <a:gd name="T9" fmla="*/ 167 h 802"/>
                <a:gd name="T10" fmla="*/ 42 w 460"/>
                <a:gd name="T11" fmla="*/ 94 h 802"/>
                <a:gd name="T12" fmla="*/ 187 w 460"/>
                <a:gd name="T13" fmla="*/ 10 h 802"/>
                <a:gd name="T14" fmla="*/ 230 w 460"/>
                <a:gd name="T15" fmla="*/ 0 h 802"/>
                <a:gd name="T16" fmla="*/ 272 w 460"/>
                <a:gd name="T17" fmla="*/ 10 h 802"/>
                <a:gd name="T18" fmla="*/ 417 w 460"/>
                <a:gd name="T19" fmla="*/ 94 h 802"/>
                <a:gd name="T20" fmla="*/ 460 w 460"/>
                <a:gd name="T21" fmla="*/ 167 h 802"/>
                <a:gd name="T22" fmla="*/ 460 w 460"/>
                <a:gd name="T23" fmla="*/ 634 h 802"/>
                <a:gd name="T24" fmla="*/ 417 w 460"/>
                <a:gd name="T25" fmla="*/ 708 h 802"/>
                <a:gd name="T26" fmla="*/ 272 w 460"/>
                <a:gd name="T27" fmla="*/ 792 h 802"/>
                <a:gd name="T28" fmla="*/ 230 w 460"/>
                <a:gd name="T29" fmla="*/ 802 h 802"/>
                <a:gd name="T30" fmla="*/ 230 w 460"/>
                <a:gd name="T31" fmla="*/ 12 h 802"/>
                <a:gd name="T32" fmla="*/ 193 w 460"/>
                <a:gd name="T33" fmla="*/ 20 h 802"/>
                <a:gd name="T34" fmla="*/ 48 w 460"/>
                <a:gd name="T35" fmla="*/ 104 h 802"/>
                <a:gd name="T36" fmla="*/ 12 w 460"/>
                <a:gd name="T37" fmla="*/ 167 h 802"/>
                <a:gd name="T38" fmla="*/ 12 w 460"/>
                <a:gd name="T39" fmla="*/ 634 h 802"/>
                <a:gd name="T40" fmla="*/ 48 w 460"/>
                <a:gd name="T41" fmla="*/ 697 h 802"/>
                <a:gd name="T42" fmla="*/ 193 w 460"/>
                <a:gd name="T43" fmla="*/ 781 h 802"/>
                <a:gd name="T44" fmla="*/ 230 w 460"/>
                <a:gd name="T45" fmla="*/ 790 h 802"/>
                <a:gd name="T46" fmla="*/ 266 w 460"/>
                <a:gd name="T47" fmla="*/ 781 h 802"/>
                <a:gd name="T48" fmla="*/ 411 w 460"/>
                <a:gd name="T49" fmla="*/ 697 h 802"/>
                <a:gd name="T50" fmla="*/ 448 w 460"/>
                <a:gd name="T51" fmla="*/ 634 h 802"/>
                <a:gd name="T52" fmla="*/ 448 w 460"/>
                <a:gd name="T53" fmla="*/ 167 h 802"/>
                <a:gd name="T54" fmla="*/ 411 w 460"/>
                <a:gd name="T55" fmla="*/ 104 h 802"/>
                <a:gd name="T56" fmla="*/ 266 w 460"/>
                <a:gd name="T57" fmla="*/ 20 h 802"/>
                <a:gd name="T58" fmla="*/ 230 w 460"/>
                <a:gd name="T59" fmla="*/ 1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0" h="802">
                  <a:moveTo>
                    <a:pt x="230" y="802"/>
                  </a:moveTo>
                  <a:cubicBezTo>
                    <a:pt x="214" y="802"/>
                    <a:pt x="199" y="798"/>
                    <a:pt x="187" y="792"/>
                  </a:cubicBezTo>
                  <a:cubicBezTo>
                    <a:pt x="42" y="708"/>
                    <a:pt x="42" y="708"/>
                    <a:pt x="42" y="708"/>
                  </a:cubicBezTo>
                  <a:cubicBezTo>
                    <a:pt x="19" y="694"/>
                    <a:pt x="0" y="661"/>
                    <a:pt x="0" y="63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40"/>
                    <a:pt x="19" y="107"/>
                    <a:pt x="42" y="94"/>
                  </a:cubicBezTo>
                  <a:cubicBezTo>
                    <a:pt x="187" y="10"/>
                    <a:pt x="187" y="10"/>
                    <a:pt x="187" y="10"/>
                  </a:cubicBezTo>
                  <a:cubicBezTo>
                    <a:pt x="199" y="4"/>
                    <a:pt x="214" y="0"/>
                    <a:pt x="230" y="0"/>
                  </a:cubicBezTo>
                  <a:cubicBezTo>
                    <a:pt x="246" y="0"/>
                    <a:pt x="261" y="4"/>
                    <a:pt x="272" y="10"/>
                  </a:cubicBezTo>
                  <a:cubicBezTo>
                    <a:pt x="417" y="94"/>
                    <a:pt x="417" y="94"/>
                    <a:pt x="417" y="94"/>
                  </a:cubicBezTo>
                  <a:cubicBezTo>
                    <a:pt x="441" y="107"/>
                    <a:pt x="460" y="140"/>
                    <a:pt x="460" y="167"/>
                  </a:cubicBezTo>
                  <a:cubicBezTo>
                    <a:pt x="460" y="634"/>
                    <a:pt x="460" y="634"/>
                    <a:pt x="460" y="634"/>
                  </a:cubicBezTo>
                  <a:cubicBezTo>
                    <a:pt x="460" y="661"/>
                    <a:pt x="441" y="694"/>
                    <a:pt x="417" y="708"/>
                  </a:cubicBezTo>
                  <a:cubicBezTo>
                    <a:pt x="272" y="792"/>
                    <a:pt x="272" y="792"/>
                    <a:pt x="272" y="792"/>
                  </a:cubicBezTo>
                  <a:cubicBezTo>
                    <a:pt x="261" y="798"/>
                    <a:pt x="246" y="802"/>
                    <a:pt x="230" y="802"/>
                  </a:cubicBezTo>
                  <a:close/>
                  <a:moveTo>
                    <a:pt x="230" y="12"/>
                  </a:moveTo>
                  <a:cubicBezTo>
                    <a:pt x="216" y="12"/>
                    <a:pt x="203" y="15"/>
                    <a:pt x="193" y="20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28" y="116"/>
                    <a:pt x="12" y="145"/>
                    <a:pt x="12" y="167"/>
                  </a:cubicBezTo>
                  <a:cubicBezTo>
                    <a:pt x="12" y="634"/>
                    <a:pt x="12" y="634"/>
                    <a:pt x="12" y="634"/>
                  </a:cubicBezTo>
                  <a:cubicBezTo>
                    <a:pt x="12" y="657"/>
                    <a:pt x="28" y="686"/>
                    <a:pt x="48" y="697"/>
                  </a:cubicBezTo>
                  <a:cubicBezTo>
                    <a:pt x="193" y="781"/>
                    <a:pt x="193" y="781"/>
                    <a:pt x="193" y="781"/>
                  </a:cubicBezTo>
                  <a:cubicBezTo>
                    <a:pt x="203" y="787"/>
                    <a:pt x="216" y="790"/>
                    <a:pt x="230" y="790"/>
                  </a:cubicBezTo>
                  <a:cubicBezTo>
                    <a:pt x="244" y="790"/>
                    <a:pt x="256" y="787"/>
                    <a:pt x="266" y="781"/>
                  </a:cubicBezTo>
                  <a:cubicBezTo>
                    <a:pt x="411" y="697"/>
                    <a:pt x="411" y="697"/>
                    <a:pt x="411" y="697"/>
                  </a:cubicBezTo>
                  <a:cubicBezTo>
                    <a:pt x="431" y="686"/>
                    <a:pt x="448" y="657"/>
                    <a:pt x="448" y="634"/>
                  </a:cubicBezTo>
                  <a:cubicBezTo>
                    <a:pt x="448" y="167"/>
                    <a:pt x="448" y="167"/>
                    <a:pt x="448" y="167"/>
                  </a:cubicBezTo>
                  <a:cubicBezTo>
                    <a:pt x="448" y="145"/>
                    <a:pt x="431" y="116"/>
                    <a:pt x="411" y="104"/>
                  </a:cubicBezTo>
                  <a:cubicBezTo>
                    <a:pt x="266" y="20"/>
                    <a:pt x="266" y="20"/>
                    <a:pt x="266" y="20"/>
                  </a:cubicBezTo>
                  <a:cubicBezTo>
                    <a:pt x="256" y="15"/>
                    <a:pt x="244" y="12"/>
                    <a:pt x="230" y="12"/>
                  </a:cubicBez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29" name="Group 17"/>
            <p:cNvGrpSpPr/>
            <p:nvPr/>
          </p:nvGrpSpPr>
          <p:grpSpPr>
            <a:xfrm>
              <a:off x="4110221" y="2098562"/>
              <a:ext cx="1171568" cy="906621"/>
              <a:chOff x="775766" y="2077823"/>
              <a:chExt cx="1171568" cy="906621"/>
            </a:xfrm>
          </p:grpSpPr>
          <p:sp>
            <p:nvSpPr>
              <p:cNvPr id="30" name="TextBox 18"/>
              <p:cNvSpPr txBox="1"/>
              <p:nvPr/>
            </p:nvSpPr>
            <p:spPr>
              <a:xfrm>
                <a:off x="775766" y="2738223"/>
                <a:ext cx="1171568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chemeClr val="tx2"/>
                    </a:solidFill>
                  </a:rPr>
                  <a:t>STEP</a:t>
                </a:r>
              </a:p>
            </p:txBody>
          </p:sp>
          <p:sp>
            <p:nvSpPr>
              <p:cNvPr id="31" name="TextBox 19"/>
              <p:cNvSpPr txBox="1"/>
              <p:nvPr/>
            </p:nvSpPr>
            <p:spPr>
              <a:xfrm>
                <a:off x="775766" y="2077823"/>
                <a:ext cx="1171568" cy="6924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4500" b="1">
                    <a:solidFill>
                      <a:schemeClr val="tx2"/>
                    </a:solidFill>
                  </a:rPr>
                  <a:t>2</a:t>
                </a:r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4155946" y="3282837"/>
              <a:ext cx="12143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105526" y="1819275"/>
            <a:ext cx="1603375" cy="2546350"/>
            <a:chOff x="6105526" y="1819275"/>
            <a:chExt cx="1603375" cy="2546350"/>
          </a:xfrm>
        </p:grpSpPr>
        <p:sp>
          <p:nvSpPr>
            <p:cNvPr id="14" name="Line 287"/>
            <p:cNvSpPr>
              <a:spLocks noChangeShapeType="1"/>
            </p:cNvSpPr>
            <p:nvPr/>
          </p:nvSpPr>
          <p:spPr bwMode="auto">
            <a:xfrm>
              <a:off x="7708901" y="30988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Line 288"/>
            <p:cNvSpPr>
              <a:spLocks noChangeShapeType="1"/>
            </p:cNvSpPr>
            <p:nvPr/>
          </p:nvSpPr>
          <p:spPr bwMode="auto">
            <a:xfrm>
              <a:off x="7708901" y="309880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8" name="Freeform 291"/>
            <p:cNvSpPr/>
            <p:nvPr/>
          </p:nvSpPr>
          <p:spPr bwMode="auto">
            <a:xfrm>
              <a:off x="6315076" y="2028825"/>
              <a:ext cx="1044575" cy="1174750"/>
            </a:xfrm>
            <a:custGeom>
              <a:avLst/>
              <a:gdLst>
                <a:gd name="T0" fmla="*/ 329 w 329"/>
                <a:gd name="T1" fmla="*/ 257 h 370"/>
                <a:gd name="T2" fmla="*/ 309 w 329"/>
                <a:gd name="T3" fmla="*/ 291 h 370"/>
                <a:gd name="T4" fmla="*/ 184 w 329"/>
                <a:gd name="T5" fmla="*/ 364 h 370"/>
                <a:gd name="T6" fmla="*/ 145 w 329"/>
                <a:gd name="T7" fmla="*/ 364 h 370"/>
                <a:gd name="T8" fmla="*/ 20 w 329"/>
                <a:gd name="T9" fmla="*/ 291 h 370"/>
                <a:gd name="T10" fmla="*/ 0 w 329"/>
                <a:gd name="T11" fmla="*/ 257 h 370"/>
                <a:gd name="T12" fmla="*/ 0 w 329"/>
                <a:gd name="T13" fmla="*/ 113 h 370"/>
                <a:gd name="T14" fmla="*/ 20 w 329"/>
                <a:gd name="T15" fmla="*/ 79 h 370"/>
                <a:gd name="T16" fmla="*/ 145 w 329"/>
                <a:gd name="T17" fmla="*/ 7 h 370"/>
                <a:gd name="T18" fmla="*/ 184 w 329"/>
                <a:gd name="T19" fmla="*/ 7 h 370"/>
                <a:gd name="T20" fmla="*/ 309 w 329"/>
                <a:gd name="T21" fmla="*/ 79 h 370"/>
                <a:gd name="T22" fmla="*/ 329 w 329"/>
                <a:gd name="T23" fmla="*/ 113 h 370"/>
                <a:gd name="T24" fmla="*/ 329 w 329"/>
                <a:gd name="T25" fmla="*/ 2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9" h="370">
                  <a:moveTo>
                    <a:pt x="329" y="257"/>
                  </a:moveTo>
                  <a:cubicBezTo>
                    <a:pt x="329" y="270"/>
                    <a:pt x="320" y="285"/>
                    <a:pt x="309" y="291"/>
                  </a:cubicBezTo>
                  <a:cubicBezTo>
                    <a:pt x="184" y="364"/>
                    <a:pt x="184" y="364"/>
                    <a:pt x="184" y="364"/>
                  </a:cubicBezTo>
                  <a:cubicBezTo>
                    <a:pt x="173" y="370"/>
                    <a:pt x="155" y="370"/>
                    <a:pt x="145" y="364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9" y="285"/>
                    <a:pt x="0" y="270"/>
                    <a:pt x="0" y="25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00"/>
                    <a:pt x="9" y="85"/>
                    <a:pt x="20" y="79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55" y="0"/>
                    <a:pt x="173" y="0"/>
                    <a:pt x="184" y="7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20" y="85"/>
                    <a:pt x="329" y="100"/>
                    <a:pt x="329" y="113"/>
                  </a:cubicBezTo>
                  <a:lnTo>
                    <a:pt x="329" y="25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9" name="Freeform 292"/>
            <p:cNvSpPr>
              <a:spLocks noEditPoints="1"/>
            </p:cNvSpPr>
            <p:nvPr/>
          </p:nvSpPr>
          <p:spPr bwMode="auto">
            <a:xfrm>
              <a:off x="6105526" y="1819275"/>
              <a:ext cx="1460500" cy="2546350"/>
            </a:xfrm>
            <a:custGeom>
              <a:avLst/>
              <a:gdLst>
                <a:gd name="T0" fmla="*/ 230 w 460"/>
                <a:gd name="T1" fmla="*/ 802 h 802"/>
                <a:gd name="T2" fmla="*/ 188 w 460"/>
                <a:gd name="T3" fmla="*/ 792 h 802"/>
                <a:gd name="T4" fmla="*/ 43 w 460"/>
                <a:gd name="T5" fmla="*/ 708 h 802"/>
                <a:gd name="T6" fmla="*/ 0 w 460"/>
                <a:gd name="T7" fmla="*/ 634 h 802"/>
                <a:gd name="T8" fmla="*/ 0 w 460"/>
                <a:gd name="T9" fmla="*/ 167 h 802"/>
                <a:gd name="T10" fmla="*/ 43 w 460"/>
                <a:gd name="T11" fmla="*/ 94 h 802"/>
                <a:gd name="T12" fmla="*/ 188 w 460"/>
                <a:gd name="T13" fmla="*/ 10 h 802"/>
                <a:gd name="T14" fmla="*/ 230 w 460"/>
                <a:gd name="T15" fmla="*/ 0 h 802"/>
                <a:gd name="T16" fmla="*/ 273 w 460"/>
                <a:gd name="T17" fmla="*/ 10 h 802"/>
                <a:gd name="T18" fmla="*/ 418 w 460"/>
                <a:gd name="T19" fmla="*/ 94 h 802"/>
                <a:gd name="T20" fmla="*/ 460 w 460"/>
                <a:gd name="T21" fmla="*/ 167 h 802"/>
                <a:gd name="T22" fmla="*/ 460 w 460"/>
                <a:gd name="T23" fmla="*/ 634 h 802"/>
                <a:gd name="T24" fmla="*/ 418 w 460"/>
                <a:gd name="T25" fmla="*/ 708 h 802"/>
                <a:gd name="T26" fmla="*/ 273 w 460"/>
                <a:gd name="T27" fmla="*/ 792 h 802"/>
                <a:gd name="T28" fmla="*/ 230 w 460"/>
                <a:gd name="T29" fmla="*/ 802 h 802"/>
                <a:gd name="T30" fmla="*/ 230 w 460"/>
                <a:gd name="T31" fmla="*/ 12 h 802"/>
                <a:gd name="T32" fmla="*/ 194 w 460"/>
                <a:gd name="T33" fmla="*/ 20 h 802"/>
                <a:gd name="T34" fmla="*/ 49 w 460"/>
                <a:gd name="T35" fmla="*/ 104 h 802"/>
                <a:gd name="T36" fmla="*/ 12 w 460"/>
                <a:gd name="T37" fmla="*/ 167 h 802"/>
                <a:gd name="T38" fmla="*/ 12 w 460"/>
                <a:gd name="T39" fmla="*/ 634 h 802"/>
                <a:gd name="T40" fmla="*/ 49 w 460"/>
                <a:gd name="T41" fmla="*/ 697 h 802"/>
                <a:gd name="T42" fmla="*/ 194 w 460"/>
                <a:gd name="T43" fmla="*/ 781 h 802"/>
                <a:gd name="T44" fmla="*/ 230 w 460"/>
                <a:gd name="T45" fmla="*/ 790 h 802"/>
                <a:gd name="T46" fmla="*/ 267 w 460"/>
                <a:gd name="T47" fmla="*/ 781 h 802"/>
                <a:gd name="T48" fmla="*/ 412 w 460"/>
                <a:gd name="T49" fmla="*/ 697 h 802"/>
                <a:gd name="T50" fmla="*/ 448 w 460"/>
                <a:gd name="T51" fmla="*/ 634 h 802"/>
                <a:gd name="T52" fmla="*/ 448 w 460"/>
                <a:gd name="T53" fmla="*/ 167 h 802"/>
                <a:gd name="T54" fmla="*/ 412 w 460"/>
                <a:gd name="T55" fmla="*/ 104 h 802"/>
                <a:gd name="T56" fmla="*/ 267 w 460"/>
                <a:gd name="T57" fmla="*/ 20 h 802"/>
                <a:gd name="T58" fmla="*/ 230 w 460"/>
                <a:gd name="T59" fmla="*/ 1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0" h="802">
                  <a:moveTo>
                    <a:pt x="230" y="802"/>
                  </a:moveTo>
                  <a:cubicBezTo>
                    <a:pt x="214" y="802"/>
                    <a:pt x="199" y="798"/>
                    <a:pt x="188" y="792"/>
                  </a:cubicBezTo>
                  <a:cubicBezTo>
                    <a:pt x="43" y="708"/>
                    <a:pt x="43" y="708"/>
                    <a:pt x="43" y="708"/>
                  </a:cubicBezTo>
                  <a:cubicBezTo>
                    <a:pt x="19" y="694"/>
                    <a:pt x="0" y="661"/>
                    <a:pt x="0" y="63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40"/>
                    <a:pt x="19" y="107"/>
                    <a:pt x="43" y="94"/>
                  </a:cubicBezTo>
                  <a:cubicBezTo>
                    <a:pt x="188" y="10"/>
                    <a:pt x="188" y="10"/>
                    <a:pt x="188" y="10"/>
                  </a:cubicBezTo>
                  <a:cubicBezTo>
                    <a:pt x="199" y="4"/>
                    <a:pt x="214" y="0"/>
                    <a:pt x="230" y="0"/>
                  </a:cubicBezTo>
                  <a:cubicBezTo>
                    <a:pt x="246" y="0"/>
                    <a:pt x="261" y="4"/>
                    <a:pt x="273" y="10"/>
                  </a:cubicBezTo>
                  <a:cubicBezTo>
                    <a:pt x="418" y="94"/>
                    <a:pt x="418" y="94"/>
                    <a:pt x="418" y="94"/>
                  </a:cubicBezTo>
                  <a:cubicBezTo>
                    <a:pt x="441" y="107"/>
                    <a:pt x="460" y="140"/>
                    <a:pt x="460" y="167"/>
                  </a:cubicBezTo>
                  <a:cubicBezTo>
                    <a:pt x="460" y="634"/>
                    <a:pt x="460" y="634"/>
                    <a:pt x="460" y="634"/>
                  </a:cubicBezTo>
                  <a:cubicBezTo>
                    <a:pt x="460" y="661"/>
                    <a:pt x="441" y="694"/>
                    <a:pt x="418" y="708"/>
                  </a:cubicBezTo>
                  <a:cubicBezTo>
                    <a:pt x="273" y="792"/>
                    <a:pt x="273" y="792"/>
                    <a:pt x="273" y="792"/>
                  </a:cubicBezTo>
                  <a:cubicBezTo>
                    <a:pt x="261" y="798"/>
                    <a:pt x="246" y="802"/>
                    <a:pt x="230" y="802"/>
                  </a:cubicBezTo>
                  <a:close/>
                  <a:moveTo>
                    <a:pt x="230" y="12"/>
                  </a:moveTo>
                  <a:cubicBezTo>
                    <a:pt x="216" y="12"/>
                    <a:pt x="204" y="15"/>
                    <a:pt x="194" y="20"/>
                  </a:cubicBezTo>
                  <a:cubicBezTo>
                    <a:pt x="49" y="104"/>
                    <a:pt x="49" y="104"/>
                    <a:pt x="49" y="104"/>
                  </a:cubicBezTo>
                  <a:cubicBezTo>
                    <a:pt x="29" y="116"/>
                    <a:pt x="12" y="145"/>
                    <a:pt x="12" y="167"/>
                  </a:cubicBezTo>
                  <a:cubicBezTo>
                    <a:pt x="12" y="634"/>
                    <a:pt x="12" y="634"/>
                    <a:pt x="12" y="634"/>
                  </a:cubicBezTo>
                  <a:cubicBezTo>
                    <a:pt x="12" y="657"/>
                    <a:pt x="29" y="686"/>
                    <a:pt x="49" y="697"/>
                  </a:cubicBezTo>
                  <a:cubicBezTo>
                    <a:pt x="194" y="781"/>
                    <a:pt x="194" y="781"/>
                    <a:pt x="194" y="781"/>
                  </a:cubicBezTo>
                  <a:cubicBezTo>
                    <a:pt x="204" y="787"/>
                    <a:pt x="216" y="790"/>
                    <a:pt x="230" y="790"/>
                  </a:cubicBezTo>
                  <a:cubicBezTo>
                    <a:pt x="244" y="790"/>
                    <a:pt x="257" y="787"/>
                    <a:pt x="267" y="781"/>
                  </a:cubicBezTo>
                  <a:cubicBezTo>
                    <a:pt x="412" y="697"/>
                    <a:pt x="412" y="697"/>
                    <a:pt x="412" y="697"/>
                  </a:cubicBezTo>
                  <a:cubicBezTo>
                    <a:pt x="432" y="686"/>
                    <a:pt x="448" y="657"/>
                    <a:pt x="448" y="634"/>
                  </a:cubicBezTo>
                  <a:cubicBezTo>
                    <a:pt x="448" y="167"/>
                    <a:pt x="448" y="167"/>
                    <a:pt x="448" y="167"/>
                  </a:cubicBezTo>
                  <a:cubicBezTo>
                    <a:pt x="448" y="145"/>
                    <a:pt x="432" y="116"/>
                    <a:pt x="412" y="104"/>
                  </a:cubicBezTo>
                  <a:cubicBezTo>
                    <a:pt x="267" y="20"/>
                    <a:pt x="267" y="20"/>
                    <a:pt x="267" y="20"/>
                  </a:cubicBezTo>
                  <a:cubicBezTo>
                    <a:pt x="257" y="15"/>
                    <a:pt x="244" y="12"/>
                    <a:pt x="230" y="1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34" name="Group 26"/>
            <p:cNvGrpSpPr/>
            <p:nvPr/>
          </p:nvGrpSpPr>
          <p:grpSpPr>
            <a:xfrm>
              <a:off x="6250876" y="2098562"/>
              <a:ext cx="1171568" cy="906621"/>
              <a:chOff x="775766" y="2077823"/>
              <a:chExt cx="1171568" cy="906621"/>
            </a:xfrm>
          </p:grpSpPr>
          <p:sp>
            <p:nvSpPr>
              <p:cNvPr id="35" name="TextBox 27"/>
              <p:cNvSpPr txBox="1"/>
              <p:nvPr/>
            </p:nvSpPr>
            <p:spPr>
              <a:xfrm>
                <a:off x="775766" y="2738223"/>
                <a:ext cx="1171568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chemeClr val="tx2"/>
                    </a:solidFill>
                  </a:rPr>
                  <a:t>STEP</a:t>
                </a:r>
              </a:p>
            </p:txBody>
          </p:sp>
          <p:sp>
            <p:nvSpPr>
              <p:cNvPr id="36" name="TextBox 28"/>
              <p:cNvSpPr txBox="1"/>
              <p:nvPr/>
            </p:nvSpPr>
            <p:spPr>
              <a:xfrm>
                <a:off x="775766" y="2077823"/>
                <a:ext cx="1171568" cy="6924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4500" b="1">
                    <a:solidFill>
                      <a:schemeClr val="tx2"/>
                    </a:solidFill>
                  </a:rPr>
                  <a:t>3</a:t>
                </a:r>
              </a:p>
            </p:txBody>
          </p:sp>
        </p:grpSp>
        <p:sp>
          <p:nvSpPr>
            <p:cNvPr id="44" name="矩形 43"/>
            <p:cNvSpPr/>
            <p:nvPr/>
          </p:nvSpPr>
          <p:spPr>
            <a:xfrm>
              <a:off x="6361114" y="3342417"/>
              <a:ext cx="12143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247063" y="1819275"/>
            <a:ext cx="1460500" cy="2546350"/>
            <a:chOff x="8247063" y="1819275"/>
            <a:chExt cx="1460500" cy="2546350"/>
          </a:xfrm>
        </p:grpSpPr>
        <p:sp>
          <p:nvSpPr>
            <p:cNvPr id="20" name="Freeform 293"/>
            <p:cNvSpPr/>
            <p:nvPr/>
          </p:nvSpPr>
          <p:spPr bwMode="auto">
            <a:xfrm>
              <a:off x="8456613" y="2028825"/>
              <a:ext cx="1041400" cy="1174750"/>
            </a:xfrm>
            <a:custGeom>
              <a:avLst/>
              <a:gdLst>
                <a:gd name="T0" fmla="*/ 328 w 328"/>
                <a:gd name="T1" fmla="*/ 257 h 370"/>
                <a:gd name="T2" fmla="*/ 309 w 328"/>
                <a:gd name="T3" fmla="*/ 291 h 370"/>
                <a:gd name="T4" fmla="*/ 184 w 328"/>
                <a:gd name="T5" fmla="*/ 364 h 370"/>
                <a:gd name="T6" fmla="*/ 144 w 328"/>
                <a:gd name="T7" fmla="*/ 364 h 370"/>
                <a:gd name="T8" fmla="*/ 19 w 328"/>
                <a:gd name="T9" fmla="*/ 291 h 370"/>
                <a:gd name="T10" fmla="*/ 0 w 328"/>
                <a:gd name="T11" fmla="*/ 257 h 370"/>
                <a:gd name="T12" fmla="*/ 0 w 328"/>
                <a:gd name="T13" fmla="*/ 113 h 370"/>
                <a:gd name="T14" fmla="*/ 19 w 328"/>
                <a:gd name="T15" fmla="*/ 79 h 370"/>
                <a:gd name="T16" fmla="*/ 144 w 328"/>
                <a:gd name="T17" fmla="*/ 7 h 370"/>
                <a:gd name="T18" fmla="*/ 184 w 328"/>
                <a:gd name="T19" fmla="*/ 7 h 370"/>
                <a:gd name="T20" fmla="*/ 309 w 328"/>
                <a:gd name="T21" fmla="*/ 79 h 370"/>
                <a:gd name="T22" fmla="*/ 328 w 328"/>
                <a:gd name="T23" fmla="*/ 113 h 370"/>
                <a:gd name="T24" fmla="*/ 328 w 328"/>
                <a:gd name="T25" fmla="*/ 2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370">
                  <a:moveTo>
                    <a:pt x="328" y="257"/>
                  </a:moveTo>
                  <a:cubicBezTo>
                    <a:pt x="328" y="270"/>
                    <a:pt x="320" y="285"/>
                    <a:pt x="309" y="291"/>
                  </a:cubicBezTo>
                  <a:cubicBezTo>
                    <a:pt x="184" y="364"/>
                    <a:pt x="184" y="364"/>
                    <a:pt x="184" y="364"/>
                  </a:cubicBezTo>
                  <a:cubicBezTo>
                    <a:pt x="173" y="370"/>
                    <a:pt x="155" y="370"/>
                    <a:pt x="144" y="364"/>
                  </a:cubicBezTo>
                  <a:cubicBezTo>
                    <a:pt x="19" y="291"/>
                    <a:pt x="19" y="291"/>
                    <a:pt x="19" y="291"/>
                  </a:cubicBezTo>
                  <a:cubicBezTo>
                    <a:pt x="8" y="285"/>
                    <a:pt x="0" y="270"/>
                    <a:pt x="0" y="25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00"/>
                    <a:pt x="8" y="85"/>
                    <a:pt x="19" y="79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55" y="0"/>
                    <a:pt x="173" y="0"/>
                    <a:pt x="184" y="7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20" y="85"/>
                    <a:pt x="328" y="100"/>
                    <a:pt x="328" y="113"/>
                  </a:cubicBezTo>
                  <a:lnTo>
                    <a:pt x="328" y="257"/>
                  </a:lnTo>
                  <a:close/>
                </a:path>
              </a:pathLst>
            </a:custGeom>
            <a:solidFill>
              <a:srgbClr val="5FC5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1" name="Freeform 294"/>
            <p:cNvSpPr>
              <a:spLocks noEditPoints="1"/>
            </p:cNvSpPr>
            <p:nvPr/>
          </p:nvSpPr>
          <p:spPr bwMode="auto">
            <a:xfrm>
              <a:off x="8247063" y="1819275"/>
              <a:ext cx="1460500" cy="2546350"/>
            </a:xfrm>
            <a:custGeom>
              <a:avLst/>
              <a:gdLst>
                <a:gd name="T0" fmla="*/ 230 w 460"/>
                <a:gd name="T1" fmla="*/ 802 h 802"/>
                <a:gd name="T2" fmla="*/ 188 w 460"/>
                <a:gd name="T3" fmla="*/ 792 h 802"/>
                <a:gd name="T4" fmla="*/ 42 w 460"/>
                <a:gd name="T5" fmla="*/ 708 h 802"/>
                <a:gd name="T6" fmla="*/ 0 w 460"/>
                <a:gd name="T7" fmla="*/ 634 h 802"/>
                <a:gd name="T8" fmla="*/ 0 w 460"/>
                <a:gd name="T9" fmla="*/ 167 h 802"/>
                <a:gd name="T10" fmla="*/ 42 w 460"/>
                <a:gd name="T11" fmla="*/ 94 h 802"/>
                <a:gd name="T12" fmla="*/ 188 w 460"/>
                <a:gd name="T13" fmla="*/ 10 h 802"/>
                <a:gd name="T14" fmla="*/ 230 w 460"/>
                <a:gd name="T15" fmla="*/ 0 h 802"/>
                <a:gd name="T16" fmla="*/ 272 w 460"/>
                <a:gd name="T17" fmla="*/ 10 h 802"/>
                <a:gd name="T18" fmla="*/ 418 w 460"/>
                <a:gd name="T19" fmla="*/ 94 h 802"/>
                <a:gd name="T20" fmla="*/ 460 w 460"/>
                <a:gd name="T21" fmla="*/ 167 h 802"/>
                <a:gd name="T22" fmla="*/ 460 w 460"/>
                <a:gd name="T23" fmla="*/ 634 h 802"/>
                <a:gd name="T24" fmla="*/ 418 w 460"/>
                <a:gd name="T25" fmla="*/ 708 h 802"/>
                <a:gd name="T26" fmla="*/ 272 w 460"/>
                <a:gd name="T27" fmla="*/ 792 h 802"/>
                <a:gd name="T28" fmla="*/ 230 w 460"/>
                <a:gd name="T29" fmla="*/ 802 h 802"/>
                <a:gd name="T30" fmla="*/ 230 w 460"/>
                <a:gd name="T31" fmla="*/ 12 h 802"/>
                <a:gd name="T32" fmla="*/ 194 w 460"/>
                <a:gd name="T33" fmla="*/ 20 h 802"/>
                <a:gd name="T34" fmla="*/ 48 w 460"/>
                <a:gd name="T35" fmla="*/ 104 h 802"/>
                <a:gd name="T36" fmla="*/ 12 w 460"/>
                <a:gd name="T37" fmla="*/ 167 h 802"/>
                <a:gd name="T38" fmla="*/ 12 w 460"/>
                <a:gd name="T39" fmla="*/ 634 h 802"/>
                <a:gd name="T40" fmla="*/ 48 w 460"/>
                <a:gd name="T41" fmla="*/ 697 h 802"/>
                <a:gd name="T42" fmla="*/ 194 w 460"/>
                <a:gd name="T43" fmla="*/ 781 h 802"/>
                <a:gd name="T44" fmla="*/ 230 w 460"/>
                <a:gd name="T45" fmla="*/ 790 h 802"/>
                <a:gd name="T46" fmla="*/ 266 w 460"/>
                <a:gd name="T47" fmla="*/ 781 h 802"/>
                <a:gd name="T48" fmla="*/ 412 w 460"/>
                <a:gd name="T49" fmla="*/ 697 h 802"/>
                <a:gd name="T50" fmla="*/ 448 w 460"/>
                <a:gd name="T51" fmla="*/ 634 h 802"/>
                <a:gd name="T52" fmla="*/ 448 w 460"/>
                <a:gd name="T53" fmla="*/ 167 h 802"/>
                <a:gd name="T54" fmla="*/ 412 w 460"/>
                <a:gd name="T55" fmla="*/ 104 h 802"/>
                <a:gd name="T56" fmla="*/ 266 w 460"/>
                <a:gd name="T57" fmla="*/ 20 h 802"/>
                <a:gd name="T58" fmla="*/ 230 w 460"/>
                <a:gd name="T59" fmla="*/ 1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0" h="802">
                  <a:moveTo>
                    <a:pt x="230" y="802"/>
                  </a:moveTo>
                  <a:cubicBezTo>
                    <a:pt x="214" y="802"/>
                    <a:pt x="199" y="798"/>
                    <a:pt x="188" y="792"/>
                  </a:cubicBezTo>
                  <a:cubicBezTo>
                    <a:pt x="42" y="708"/>
                    <a:pt x="42" y="708"/>
                    <a:pt x="42" y="708"/>
                  </a:cubicBezTo>
                  <a:cubicBezTo>
                    <a:pt x="19" y="694"/>
                    <a:pt x="0" y="661"/>
                    <a:pt x="0" y="63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40"/>
                    <a:pt x="19" y="107"/>
                    <a:pt x="42" y="94"/>
                  </a:cubicBezTo>
                  <a:cubicBezTo>
                    <a:pt x="188" y="10"/>
                    <a:pt x="188" y="10"/>
                    <a:pt x="188" y="10"/>
                  </a:cubicBezTo>
                  <a:cubicBezTo>
                    <a:pt x="199" y="4"/>
                    <a:pt x="214" y="0"/>
                    <a:pt x="230" y="0"/>
                  </a:cubicBezTo>
                  <a:cubicBezTo>
                    <a:pt x="246" y="0"/>
                    <a:pt x="261" y="4"/>
                    <a:pt x="272" y="10"/>
                  </a:cubicBezTo>
                  <a:cubicBezTo>
                    <a:pt x="418" y="94"/>
                    <a:pt x="418" y="94"/>
                    <a:pt x="418" y="94"/>
                  </a:cubicBezTo>
                  <a:cubicBezTo>
                    <a:pt x="441" y="107"/>
                    <a:pt x="460" y="140"/>
                    <a:pt x="460" y="167"/>
                  </a:cubicBezTo>
                  <a:cubicBezTo>
                    <a:pt x="460" y="634"/>
                    <a:pt x="460" y="634"/>
                    <a:pt x="460" y="634"/>
                  </a:cubicBezTo>
                  <a:cubicBezTo>
                    <a:pt x="460" y="661"/>
                    <a:pt x="441" y="694"/>
                    <a:pt x="418" y="708"/>
                  </a:cubicBezTo>
                  <a:cubicBezTo>
                    <a:pt x="272" y="792"/>
                    <a:pt x="272" y="792"/>
                    <a:pt x="272" y="792"/>
                  </a:cubicBezTo>
                  <a:cubicBezTo>
                    <a:pt x="261" y="798"/>
                    <a:pt x="246" y="802"/>
                    <a:pt x="230" y="802"/>
                  </a:cubicBezTo>
                  <a:close/>
                  <a:moveTo>
                    <a:pt x="230" y="12"/>
                  </a:moveTo>
                  <a:cubicBezTo>
                    <a:pt x="216" y="12"/>
                    <a:pt x="203" y="15"/>
                    <a:pt x="194" y="20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29" y="116"/>
                    <a:pt x="12" y="145"/>
                    <a:pt x="12" y="167"/>
                  </a:cubicBezTo>
                  <a:cubicBezTo>
                    <a:pt x="12" y="634"/>
                    <a:pt x="12" y="634"/>
                    <a:pt x="12" y="634"/>
                  </a:cubicBezTo>
                  <a:cubicBezTo>
                    <a:pt x="12" y="657"/>
                    <a:pt x="29" y="686"/>
                    <a:pt x="48" y="697"/>
                  </a:cubicBezTo>
                  <a:cubicBezTo>
                    <a:pt x="194" y="781"/>
                    <a:pt x="194" y="781"/>
                    <a:pt x="194" y="781"/>
                  </a:cubicBezTo>
                  <a:cubicBezTo>
                    <a:pt x="203" y="787"/>
                    <a:pt x="216" y="790"/>
                    <a:pt x="230" y="790"/>
                  </a:cubicBezTo>
                  <a:cubicBezTo>
                    <a:pt x="244" y="790"/>
                    <a:pt x="257" y="787"/>
                    <a:pt x="266" y="781"/>
                  </a:cubicBezTo>
                  <a:cubicBezTo>
                    <a:pt x="412" y="697"/>
                    <a:pt x="412" y="697"/>
                    <a:pt x="412" y="697"/>
                  </a:cubicBezTo>
                  <a:cubicBezTo>
                    <a:pt x="431" y="686"/>
                    <a:pt x="448" y="657"/>
                    <a:pt x="448" y="634"/>
                  </a:cubicBezTo>
                  <a:cubicBezTo>
                    <a:pt x="448" y="167"/>
                    <a:pt x="448" y="167"/>
                    <a:pt x="448" y="167"/>
                  </a:cubicBezTo>
                  <a:cubicBezTo>
                    <a:pt x="448" y="145"/>
                    <a:pt x="431" y="116"/>
                    <a:pt x="412" y="104"/>
                  </a:cubicBezTo>
                  <a:cubicBezTo>
                    <a:pt x="266" y="20"/>
                    <a:pt x="266" y="20"/>
                    <a:pt x="266" y="20"/>
                  </a:cubicBezTo>
                  <a:cubicBezTo>
                    <a:pt x="257" y="15"/>
                    <a:pt x="244" y="12"/>
                    <a:pt x="230" y="12"/>
                  </a:cubicBezTo>
                  <a:close/>
                </a:path>
              </a:pathLst>
            </a:custGeom>
            <a:solidFill>
              <a:srgbClr val="5FC5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grpSp>
          <p:nvGrpSpPr>
            <p:cNvPr id="39" name="Group 35"/>
            <p:cNvGrpSpPr/>
            <p:nvPr/>
          </p:nvGrpSpPr>
          <p:grpSpPr>
            <a:xfrm>
              <a:off x="8391530" y="2098562"/>
              <a:ext cx="1171568" cy="906621"/>
              <a:chOff x="775766" y="2077823"/>
              <a:chExt cx="1171568" cy="906621"/>
            </a:xfrm>
          </p:grpSpPr>
          <p:sp>
            <p:nvSpPr>
              <p:cNvPr id="40" name="TextBox 36"/>
              <p:cNvSpPr txBox="1"/>
              <p:nvPr/>
            </p:nvSpPr>
            <p:spPr>
              <a:xfrm>
                <a:off x="775766" y="2738223"/>
                <a:ext cx="1171568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b="1">
                    <a:solidFill>
                      <a:schemeClr val="tx2"/>
                    </a:solidFill>
                  </a:rPr>
                  <a:t>STEP</a:t>
                </a:r>
              </a:p>
            </p:txBody>
          </p:sp>
          <p:sp>
            <p:nvSpPr>
              <p:cNvPr id="41" name="TextBox 37"/>
              <p:cNvSpPr txBox="1"/>
              <p:nvPr/>
            </p:nvSpPr>
            <p:spPr>
              <a:xfrm>
                <a:off x="775766" y="2077823"/>
                <a:ext cx="1171568" cy="6924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4500" b="1">
                    <a:solidFill>
                      <a:schemeClr val="tx2"/>
                    </a:solidFill>
                  </a:rPr>
                  <a:t>4</a:t>
                </a: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8461442" y="3354388"/>
              <a:ext cx="1214307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请输入你的题目</a:t>
              </a:r>
            </a:p>
          </p:txBody>
        </p:sp>
      </p:grpSp>
      <p:sp>
        <p:nvSpPr>
          <p:cNvPr id="46" name="矩形 45"/>
          <p:cNvSpPr/>
          <p:nvPr/>
        </p:nvSpPr>
        <p:spPr>
          <a:xfrm>
            <a:off x="1710819" y="4465739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47" name="矩形 46"/>
          <p:cNvSpPr/>
          <p:nvPr/>
        </p:nvSpPr>
        <p:spPr>
          <a:xfrm>
            <a:off x="3994561" y="4476693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48" name="矩形 47"/>
          <p:cNvSpPr/>
          <p:nvPr/>
        </p:nvSpPr>
        <p:spPr>
          <a:xfrm>
            <a:off x="6199729" y="4476693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49" name="矩形 48"/>
          <p:cNvSpPr/>
          <p:nvPr/>
        </p:nvSpPr>
        <p:spPr>
          <a:xfrm>
            <a:off x="8300057" y="4476693"/>
            <a:ext cx="1537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</p:spTree>
    <p:extLst>
      <p:ext uri="{BB962C8B-B14F-4D97-AF65-F5344CB8AC3E}">
        <p14:creationId xmlns:p14="http://schemas.microsoft.com/office/powerpoint/2010/main" val="1154978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/>
          <p:cNvSpPr/>
          <p:nvPr/>
        </p:nvSpPr>
        <p:spPr>
          <a:xfrm>
            <a:off x="676110" y="3068357"/>
            <a:ext cx="1725286" cy="958492"/>
          </a:xfrm>
          <a:custGeom>
            <a:avLst/>
            <a:gdLst>
              <a:gd name="connsiteX0" fmla="*/ 0 w 1725286"/>
              <a:gd name="connsiteY0" fmla="*/ 0 h 958492"/>
              <a:gd name="connsiteX1" fmla="*/ 1725286 w 1725286"/>
              <a:gd name="connsiteY1" fmla="*/ 0 h 958492"/>
              <a:gd name="connsiteX2" fmla="*/ 1725286 w 1725286"/>
              <a:gd name="connsiteY2" fmla="*/ 958492 h 958492"/>
              <a:gd name="connsiteX3" fmla="*/ 0 w 1725286"/>
              <a:gd name="connsiteY3" fmla="*/ 958492 h 958492"/>
              <a:gd name="connsiteX4" fmla="*/ 0 w 1725286"/>
              <a:gd name="connsiteY4" fmla="*/ 0 h 95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5286" h="958492">
                <a:moveTo>
                  <a:pt x="0" y="0"/>
                </a:moveTo>
                <a:lnTo>
                  <a:pt x="1725286" y="0"/>
                </a:lnTo>
                <a:lnTo>
                  <a:pt x="1725286" y="958492"/>
                </a:lnTo>
                <a:lnTo>
                  <a:pt x="0" y="95849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7160" tIns="137160" rIns="137160" bIns="137160" numCol="1" spcCol="1270" anchor="ctr" anchorCtr="0">
            <a:noAutofit/>
          </a:bodyPr>
          <a:lstStyle/>
          <a:p>
            <a:pPr marL="0" lvl="0" indent="0" algn="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600" kern="1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等腰三角形 2"/>
          <p:cNvSpPr/>
          <p:nvPr/>
        </p:nvSpPr>
        <p:spPr>
          <a:xfrm flipV="1">
            <a:off x="1522041" y="2347506"/>
            <a:ext cx="466192" cy="323396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829514" y="2819899"/>
            <a:ext cx="180049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5" name="矩形 4"/>
          <p:cNvSpPr/>
          <p:nvPr/>
        </p:nvSpPr>
        <p:spPr>
          <a:xfrm>
            <a:off x="676110" y="3300096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6" name="任意多边形: 形状 5"/>
          <p:cNvSpPr/>
          <p:nvPr/>
        </p:nvSpPr>
        <p:spPr>
          <a:xfrm>
            <a:off x="9430778" y="3070410"/>
            <a:ext cx="1725286" cy="958492"/>
          </a:xfrm>
          <a:custGeom>
            <a:avLst/>
            <a:gdLst>
              <a:gd name="connsiteX0" fmla="*/ 0 w 1725286"/>
              <a:gd name="connsiteY0" fmla="*/ 0 h 958492"/>
              <a:gd name="connsiteX1" fmla="*/ 1725286 w 1725286"/>
              <a:gd name="connsiteY1" fmla="*/ 0 h 958492"/>
              <a:gd name="connsiteX2" fmla="*/ 1725286 w 1725286"/>
              <a:gd name="connsiteY2" fmla="*/ 958492 h 958492"/>
              <a:gd name="connsiteX3" fmla="*/ 0 w 1725286"/>
              <a:gd name="connsiteY3" fmla="*/ 958492 h 958492"/>
              <a:gd name="connsiteX4" fmla="*/ 0 w 1725286"/>
              <a:gd name="connsiteY4" fmla="*/ 0 h 95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5286" h="958492">
                <a:moveTo>
                  <a:pt x="0" y="0"/>
                </a:moveTo>
                <a:lnTo>
                  <a:pt x="1725286" y="0"/>
                </a:lnTo>
                <a:lnTo>
                  <a:pt x="1725286" y="958492"/>
                </a:lnTo>
                <a:lnTo>
                  <a:pt x="0" y="958492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37160" tIns="137160" rIns="137160" bIns="137160" numCol="1" spcCol="1270" anchor="ctr" anchorCtr="0">
            <a:noAutofit/>
          </a:bodyPr>
          <a:lstStyle/>
          <a:p>
            <a:pPr marL="0" lvl="0" indent="0" algn="r" defTabSz="1600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zh-CN" altLang="en-US" sz="3600" kern="1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flipV="1">
            <a:off x="10276709" y="2349559"/>
            <a:ext cx="466192" cy="323396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584182" y="2821952"/>
            <a:ext cx="180049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9" name="矩形 8"/>
          <p:cNvSpPr/>
          <p:nvPr/>
        </p:nvSpPr>
        <p:spPr>
          <a:xfrm>
            <a:off x="9430778" y="3302149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3057752" y="1577975"/>
            <a:ext cx="6207125" cy="7424738"/>
            <a:chOff x="3057752" y="1577975"/>
            <a:chExt cx="6207125" cy="7424738"/>
          </a:xfrm>
        </p:grpSpPr>
        <p:pic>
          <p:nvPicPr>
            <p:cNvPr id="11" name="组合 3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7752" y="1577975"/>
              <a:ext cx="6207125" cy="7424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矩形 12"/>
            <p:cNvSpPr/>
            <p:nvPr/>
          </p:nvSpPr>
          <p:spPr>
            <a:xfrm>
              <a:off x="3949700" y="1892300"/>
              <a:ext cx="4432300" cy="2882900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452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7" grpId="0" animBg="1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84714" y="5196795"/>
            <a:ext cx="6270626" cy="882650"/>
            <a:chOff x="2884714" y="5196795"/>
            <a:chExt cx="6270626" cy="882650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2884714" y="5196795"/>
              <a:ext cx="6270626" cy="882650"/>
            </a:xfrm>
            <a:custGeom>
              <a:avLst/>
              <a:gdLst>
                <a:gd name="T0" fmla="*/ 395 w 3950"/>
                <a:gd name="T1" fmla="*/ 0 h 556"/>
                <a:gd name="T2" fmla="*/ 0 w 3950"/>
                <a:gd name="T3" fmla="*/ 556 h 556"/>
                <a:gd name="T4" fmla="*/ 3950 w 3950"/>
                <a:gd name="T5" fmla="*/ 556 h 556"/>
                <a:gd name="T6" fmla="*/ 3555 w 3950"/>
                <a:gd name="T7" fmla="*/ 0 h 556"/>
                <a:gd name="T8" fmla="*/ 395 w 3950"/>
                <a:gd name="T9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0" h="556">
                  <a:moveTo>
                    <a:pt x="395" y="0"/>
                  </a:moveTo>
                  <a:lnTo>
                    <a:pt x="0" y="556"/>
                  </a:lnTo>
                  <a:lnTo>
                    <a:pt x="3950" y="556"/>
                  </a:lnTo>
                  <a:lnTo>
                    <a:pt x="3555" y="0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4" name="KSO_Shape"/>
            <p:cNvSpPr/>
            <p:nvPr/>
          </p:nvSpPr>
          <p:spPr>
            <a:xfrm>
              <a:off x="5646276" y="5322303"/>
              <a:ext cx="693926" cy="584055"/>
            </a:xfrm>
            <a:custGeom>
              <a:avLst/>
              <a:gdLst>
                <a:gd name="connsiteX0" fmla="*/ 2733675 w 5559425"/>
                <a:gd name="connsiteY0" fmla="*/ 1498599 h 4676774"/>
                <a:gd name="connsiteX1" fmla="*/ 2708275 w 5559425"/>
                <a:gd name="connsiteY1" fmla="*/ 1501774 h 4676774"/>
                <a:gd name="connsiteX2" fmla="*/ 2689225 w 5559425"/>
                <a:gd name="connsiteY2" fmla="*/ 1511299 h 4676774"/>
                <a:gd name="connsiteX3" fmla="*/ 2673350 w 5559425"/>
                <a:gd name="connsiteY3" fmla="*/ 1520824 h 4676774"/>
                <a:gd name="connsiteX4" fmla="*/ 2663825 w 5559425"/>
                <a:gd name="connsiteY4" fmla="*/ 1536699 h 4676774"/>
                <a:gd name="connsiteX5" fmla="*/ 2657475 w 5559425"/>
                <a:gd name="connsiteY5" fmla="*/ 1555749 h 4676774"/>
                <a:gd name="connsiteX6" fmla="*/ 2654300 w 5559425"/>
                <a:gd name="connsiteY6" fmla="*/ 1577974 h 4676774"/>
                <a:gd name="connsiteX7" fmla="*/ 2654300 w 5559425"/>
                <a:gd name="connsiteY7" fmla="*/ 1603374 h 4676774"/>
                <a:gd name="connsiteX8" fmla="*/ 2654300 w 5559425"/>
                <a:gd name="connsiteY8" fmla="*/ 1758949 h 4676774"/>
                <a:gd name="connsiteX9" fmla="*/ 2593975 w 5559425"/>
                <a:gd name="connsiteY9" fmla="*/ 1771649 h 4676774"/>
                <a:gd name="connsiteX10" fmla="*/ 2540000 w 5559425"/>
                <a:gd name="connsiteY10" fmla="*/ 1787524 h 4676774"/>
                <a:gd name="connsiteX11" fmla="*/ 2492375 w 5559425"/>
                <a:gd name="connsiteY11" fmla="*/ 1806574 h 4676774"/>
                <a:gd name="connsiteX12" fmla="*/ 2444750 w 5559425"/>
                <a:gd name="connsiteY12" fmla="*/ 1828799 h 4676774"/>
                <a:gd name="connsiteX13" fmla="*/ 2400300 w 5559425"/>
                <a:gd name="connsiteY13" fmla="*/ 1854199 h 4676774"/>
                <a:gd name="connsiteX14" fmla="*/ 2362200 w 5559425"/>
                <a:gd name="connsiteY14" fmla="*/ 1879599 h 4676774"/>
                <a:gd name="connsiteX15" fmla="*/ 2327275 w 5559425"/>
                <a:gd name="connsiteY15" fmla="*/ 1911349 h 4676774"/>
                <a:gd name="connsiteX16" fmla="*/ 2292350 w 5559425"/>
                <a:gd name="connsiteY16" fmla="*/ 1943099 h 4676774"/>
                <a:gd name="connsiteX17" fmla="*/ 2266950 w 5559425"/>
                <a:gd name="connsiteY17" fmla="*/ 1978024 h 4676774"/>
                <a:gd name="connsiteX18" fmla="*/ 2241550 w 5559425"/>
                <a:gd name="connsiteY18" fmla="*/ 2016124 h 4676774"/>
                <a:gd name="connsiteX19" fmla="*/ 2219325 w 5559425"/>
                <a:gd name="connsiteY19" fmla="*/ 2054224 h 4676774"/>
                <a:gd name="connsiteX20" fmla="*/ 2203450 w 5559425"/>
                <a:gd name="connsiteY20" fmla="*/ 2092324 h 4676774"/>
                <a:gd name="connsiteX21" fmla="*/ 2190750 w 5559425"/>
                <a:gd name="connsiteY21" fmla="*/ 2130424 h 4676774"/>
                <a:gd name="connsiteX22" fmla="*/ 2181225 w 5559425"/>
                <a:gd name="connsiteY22" fmla="*/ 2168524 h 4676774"/>
                <a:gd name="connsiteX23" fmla="*/ 2174875 w 5559425"/>
                <a:gd name="connsiteY23" fmla="*/ 2209799 h 4676774"/>
                <a:gd name="connsiteX24" fmla="*/ 2171700 w 5559425"/>
                <a:gd name="connsiteY24" fmla="*/ 2251074 h 4676774"/>
                <a:gd name="connsiteX25" fmla="*/ 2174875 w 5559425"/>
                <a:gd name="connsiteY25" fmla="*/ 2314574 h 4676774"/>
                <a:gd name="connsiteX26" fmla="*/ 2184400 w 5559425"/>
                <a:gd name="connsiteY26" fmla="*/ 2371724 h 4676774"/>
                <a:gd name="connsiteX27" fmla="*/ 2197100 w 5559425"/>
                <a:gd name="connsiteY27" fmla="*/ 2425699 h 4676774"/>
                <a:gd name="connsiteX28" fmla="*/ 2216150 w 5559425"/>
                <a:gd name="connsiteY28" fmla="*/ 2476499 h 4676774"/>
                <a:gd name="connsiteX29" fmla="*/ 2238375 w 5559425"/>
                <a:gd name="connsiteY29" fmla="*/ 2520949 h 4676774"/>
                <a:gd name="connsiteX30" fmla="*/ 2266950 w 5559425"/>
                <a:gd name="connsiteY30" fmla="*/ 2562224 h 4676774"/>
                <a:gd name="connsiteX31" fmla="*/ 2298700 w 5559425"/>
                <a:gd name="connsiteY31" fmla="*/ 2603499 h 4676774"/>
                <a:gd name="connsiteX32" fmla="*/ 2333625 w 5559425"/>
                <a:gd name="connsiteY32" fmla="*/ 2638424 h 4676774"/>
                <a:gd name="connsiteX33" fmla="*/ 2371725 w 5559425"/>
                <a:gd name="connsiteY33" fmla="*/ 2670174 h 4676774"/>
                <a:gd name="connsiteX34" fmla="*/ 2413000 w 5559425"/>
                <a:gd name="connsiteY34" fmla="*/ 2701924 h 4676774"/>
                <a:gd name="connsiteX35" fmla="*/ 2457450 w 5559425"/>
                <a:gd name="connsiteY35" fmla="*/ 2730499 h 4676774"/>
                <a:gd name="connsiteX36" fmla="*/ 2501900 w 5559425"/>
                <a:gd name="connsiteY36" fmla="*/ 2755899 h 4676774"/>
                <a:gd name="connsiteX37" fmla="*/ 2600325 w 5559425"/>
                <a:gd name="connsiteY37" fmla="*/ 2803524 h 4676774"/>
                <a:gd name="connsiteX38" fmla="*/ 2701925 w 5559425"/>
                <a:gd name="connsiteY38" fmla="*/ 2844799 h 4676774"/>
                <a:gd name="connsiteX39" fmla="*/ 2790825 w 5559425"/>
                <a:gd name="connsiteY39" fmla="*/ 2882899 h 4676774"/>
                <a:gd name="connsiteX40" fmla="*/ 2863850 w 5559425"/>
                <a:gd name="connsiteY40" fmla="*/ 2920999 h 4676774"/>
                <a:gd name="connsiteX41" fmla="*/ 2924175 w 5559425"/>
                <a:gd name="connsiteY41" fmla="*/ 2955924 h 4676774"/>
                <a:gd name="connsiteX42" fmla="*/ 2946400 w 5559425"/>
                <a:gd name="connsiteY42" fmla="*/ 2974974 h 4676774"/>
                <a:gd name="connsiteX43" fmla="*/ 2968625 w 5559425"/>
                <a:gd name="connsiteY43" fmla="*/ 2994024 h 4676774"/>
                <a:gd name="connsiteX44" fmla="*/ 2984500 w 5559425"/>
                <a:gd name="connsiteY44" fmla="*/ 3009899 h 4676774"/>
                <a:gd name="connsiteX45" fmla="*/ 3000375 w 5559425"/>
                <a:gd name="connsiteY45" fmla="*/ 3032124 h 4676774"/>
                <a:gd name="connsiteX46" fmla="*/ 3013075 w 5559425"/>
                <a:gd name="connsiteY46" fmla="*/ 3051174 h 4676774"/>
                <a:gd name="connsiteX47" fmla="*/ 3022600 w 5559425"/>
                <a:gd name="connsiteY47" fmla="*/ 3073399 h 4676774"/>
                <a:gd name="connsiteX48" fmla="*/ 3028950 w 5559425"/>
                <a:gd name="connsiteY48" fmla="*/ 3095624 h 4676774"/>
                <a:gd name="connsiteX49" fmla="*/ 3035300 w 5559425"/>
                <a:gd name="connsiteY49" fmla="*/ 3121024 h 4676774"/>
                <a:gd name="connsiteX50" fmla="*/ 3038475 w 5559425"/>
                <a:gd name="connsiteY50" fmla="*/ 3146424 h 4676774"/>
                <a:gd name="connsiteX51" fmla="*/ 3041650 w 5559425"/>
                <a:gd name="connsiteY51" fmla="*/ 3171824 h 4676774"/>
                <a:gd name="connsiteX52" fmla="*/ 3038475 w 5559425"/>
                <a:gd name="connsiteY52" fmla="*/ 3203574 h 4676774"/>
                <a:gd name="connsiteX53" fmla="*/ 3032125 w 5559425"/>
                <a:gd name="connsiteY53" fmla="*/ 3232149 h 4676774"/>
                <a:gd name="connsiteX54" fmla="*/ 3025775 w 5559425"/>
                <a:gd name="connsiteY54" fmla="*/ 3257549 h 4676774"/>
                <a:gd name="connsiteX55" fmla="*/ 3013075 w 5559425"/>
                <a:gd name="connsiteY55" fmla="*/ 3279774 h 4676774"/>
                <a:gd name="connsiteX56" fmla="*/ 2997200 w 5559425"/>
                <a:gd name="connsiteY56" fmla="*/ 3301999 h 4676774"/>
                <a:gd name="connsiteX57" fmla="*/ 2978150 w 5559425"/>
                <a:gd name="connsiteY57" fmla="*/ 3317874 h 4676774"/>
                <a:gd name="connsiteX58" fmla="*/ 2955925 w 5559425"/>
                <a:gd name="connsiteY58" fmla="*/ 3333749 h 4676774"/>
                <a:gd name="connsiteX59" fmla="*/ 2927350 w 5559425"/>
                <a:gd name="connsiteY59" fmla="*/ 3349624 h 4676774"/>
                <a:gd name="connsiteX60" fmla="*/ 2898775 w 5559425"/>
                <a:gd name="connsiteY60" fmla="*/ 3359149 h 4676774"/>
                <a:gd name="connsiteX61" fmla="*/ 2870200 w 5559425"/>
                <a:gd name="connsiteY61" fmla="*/ 3371849 h 4676774"/>
                <a:gd name="connsiteX62" fmla="*/ 2803525 w 5559425"/>
                <a:gd name="connsiteY62" fmla="*/ 3384549 h 4676774"/>
                <a:gd name="connsiteX63" fmla="*/ 2733675 w 5559425"/>
                <a:gd name="connsiteY63" fmla="*/ 3394074 h 4676774"/>
                <a:gd name="connsiteX64" fmla="*/ 2657475 w 5559425"/>
                <a:gd name="connsiteY64" fmla="*/ 3397249 h 4676774"/>
                <a:gd name="connsiteX65" fmla="*/ 2581275 w 5559425"/>
                <a:gd name="connsiteY65" fmla="*/ 3397249 h 4676774"/>
                <a:gd name="connsiteX66" fmla="*/ 2517775 w 5559425"/>
                <a:gd name="connsiteY66" fmla="*/ 3390899 h 4676774"/>
                <a:gd name="connsiteX67" fmla="*/ 2457450 w 5559425"/>
                <a:gd name="connsiteY67" fmla="*/ 3384549 h 4676774"/>
                <a:gd name="connsiteX68" fmla="*/ 2406650 w 5559425"/>
                <a:gd name="connsiteY68" fmla="*/ 3375024 h 4676774"/>
                <a:gd name="connsiteX69" fmla="*/ 2324100 w 5559425"/>
                <a:gd name="connsiteY69" fmla="*/ 3349624 h 4676774"/>
                <a:gd name="connsiteX70" fmla="*/ 2257425 w 5559425"/>
                <a:gd name="connsiteY70" fmla="*/ 3324224 h 4676774"/>
                <a:gd name="connsiteX71" fmla="*/ 2232025 w 5559425"/>
                <a:gd name="connsiteY71" fmla="*/ 3314699 h 4676774"/>
                <a:gd name="connsiteX72" fmla="*/ 2212975 w 5559425"/>
                <a:gd name="connsiteY72" fmla="*/ 3308349 h 4676774"/>
                <a:gd name="connsiteX73" fmla="*/ 2203450 w 5559425"/>
                <a:gd name="connsiteY73" fmla="*/ 3311524 h 4676774"/>
                <a:gd name="connsiteX74" fmla="*/ 2193925 w 5559425"/>
                <a:gd name="connsiteY74" fmla="*/ 3317874 h 4676774"/>
                <a:gd name="connsiteX75" fmla="*/ 2184400 w 5559425"/>
                <a:gd name="connsiteY75" fmla="*/ 3330574 h 4676774"/>
                <a:gd name="connsiteX76" fmla="*/ 2174875 w 5559425"/>
                <a:gd name="connsiteY76" fmla="*/ 3346449 h 4676774"/>
                <a:gd name="connsiteX77" fmla="*/ 2159000 w 5559425"/>
                <a:gd name="connsiteY77" fmla="*/ 3390899 h 4676774"/>
                <a:gd name="connsiteX78" fmla="*/ 2146300 w 5559425"/>
                <a:gd name="connsiteY78" fmla="*/ 3441699 h 4676774"/>
                <a:gd name="connsiteX79" fmla="*/ 2133600 w 5559425"/>
                <a:gd name="connsiteY79" fmla="*/ 3495674 h 4676774"/>
                <a:gd name="connsiteX80" fmla="*/ 2130425 w 5559425"/>
                <a:gd name="connsiteY80" fmla="*/ 3546474 h 4676774"/>
                <a:gd name="connsiteX81" fmla="*/ 2130425 w 5559425"/>
                <a:gd name="connsiteY81" fmla="*/ 3568699 h 4676774"/>
                <a:gd name="connsiteX82" fmla="*/ 2130425 w 5559425"/>
                <a:gd name="connsiteY82" fmla="*/ 3587749 h 4676774"/>
                <a:gd name="connsiteX83" fmla="*/ 2133600 w 5559425"/>
                <a:gd name="connsiteY83" fmla="*/ 3600449 h 4676774"/>
                <a:gd name="connsiteX84" fmla="*/ 2139950 w 5559425"/>
                <a:gd name="connsiteY84" fmla="*/ 3606799 h 4676774"/>
                <a:gd name="connsiteX85" fmla="*/ 2168525 w 5559425"/>
                <a:gd name="connsiteY85" fmla="*/ 3622674 h 4676774"/>
                <a:gd name="connsiteX86" fmla="*/ 2203450 w 5559425"/>
                <a:gd name="connsiteY86" fmla="*/ 3641724 h 4676774"/>
                <a:gd name="connsiteX87" fmla="*/ 2247900 w 5559425"/>
                <a:gd name="connsiteY87" fmla="*/ 3657599 h 4676774"/>
                <a:gd name="connsiteX88" fmla="*/ 2301875 w 5559425"/>
                <a:gd name="connsiteY88" fmla="*/ 3673474 h 4676774"/>
                <a:gd name="connsiteX89" fmla="*/ 2362200 w 5559425"/>
                <a:gd name="connsiteY89" fmla="*/ 3689349 h 4676774"/>
                <a:gd name="connsiteX90" fmla="*/ 2432050 w 5559425"/>
                <a:gd name="connsiteY90" fmla="*/ 3702049 h 4676774"/>
                <a:gd name="connsiteX91" fmla="*/ 2511425 w 5559425"/>
                <a:gd name="connsiteY91" fmla="*/ 3711574 h 4676774"/>
                <a:gd name="connsiteX92" fmla="*/ 2597150 w 5559425"/>
                <a:gd name="connsiteY92" fmla="*/ 3717924 h 4676774"/>
                <a:gd name="connsiteX93" fmla="*/ 2597150 w 5559425"/>
                <a:gd name="connsiteY93" fmla="*/ 3829049 h 4676774"/>
                <a:gd name="connsiteX94" fmla="*/ 2597150 w 5559425"/>
                <a:gd name="connsiteY94" fmla="*/ 3860799 h 4676774"/>
                <a:gd name="connsiteX95" fmla="*/ 2603500 w 5559425"/>
                <a:gd name="connsiteY95" fmla="*/ 3886199 h 4676774"/>
                <a:gd name="connsiteX96" fmla="*/ 2609850 w 5559425"/>
                <a:gd name="connsiteY96" fmla="*/ 3905249 h 4676774"/>
                <a:gd name="connsiteX97" fmla="*/ 2619375 w 5559425"/>
                <a:gd name="connsiteY97" fmla="*/ 3921124 h 4676774"/>
                <a:gd name="connsiteX98" fmla="*/ 2632075 w 5559425"/>
                <a:gd name="connsiteY98" fmla="*/ 3930649 h 4676774"/>
                <a:gd name="connsiteX99" fmla="*/ 2647950 w 5559425"/>
                <a:gd name="connsiteY99" fmla="*/ 3936999 h 4676774"/>
                <a:gd name="connsiteX100" fmla="*/ 2670175 w 5559425"/>
                <a:gd name="connsiteY100" fmla="*/ 3940174 h 4676774"/>
                <a:gd name="connsiteX101" fmla="*/ 2695575 w 5559425"/>
                <a:gd name="connsiteY101" fmla="*/ 3940174 h 4676774"/>
                <a:gd name="connsiteX102" fmla="*/ 2879725 w 5559425"/>
                <a:gd name="connsiteY102" fmla="*/ 3940174 h 4676774"/>
                <a:gd name="connsiteX103" fmla="*/ 2905125 w 5559425"/>
                <a:gd name="connsiteY103" fmla="*/ 3940174 h 4676774"/>
                <a:gd name="connsiteX104" fmla="*/ 2924175 w 5559425"/>
                <a:gd name="connsiteY104" fmla="*/ 3936999 h 4676774"/>
                <a:gd name="connsiteX105" fmla="*/ 2940050 w 5559425"/>
                <a:gd name="connsiteY105" fmla="*/ 3930649 h 4676774"/>
                <a:gd name="connsiteX106" fmla="*/ 2946400 w 5559425"/>
                <a:gd name="connsiteY106" fmla="*/ 3924299 h 4676774"/>
                <a:gd name="connsiteX107" fmla="*/ 2952750 w 5559425"/>
                <a:gd name="connsiteY107" fmla="*/ 3911599 h 4676774"/>
                <a:gd name="connsiteX108" fmla="*/ 2959100 w 5559425"/>
                <a:gd name="connsiteY108" fmla="*/ 3892549 h 4676774"/>
                <a:gd name="connsiteX109" fmla="*/ 2959100 w 5559425"/>
                <a:gd name="connsiteY109" fmla="*/ 3870324 h 4676774"/>
                <a:gd name="connsiteX110" fmla="*/ 2962275 w 5559425"/>
                <a:gd name="connsiteY110" fmla="*/ 3841749 h 4676774"/>
                <a:gd name="connsiteX111" fmla="*/ 2962275 w 5559425"/>
                <a:gd name="connsiteY111" fmla="*/ 3689349 h 4676774"/>
                <a:gd name="connsiteX112" fmla="*/ 3009900 w 5559425"/>
                <a:gd name="connsiteY112" fmla="*/ 3679824 h 4676774"/>
                <a:gd name="connsiteX113" fmla="*/ 3057525 w 5559425"/>
                <a:gd name="connsiteY113" fmla="*/ 3663949 h 4676774"/>
                <a:gd name="connsiteX114" fmla="*/ 3101975 w 5559425"/>
                <a:gd name="connsiteY114" fmla="*/ 3648074 h 4676774"/>
                <a:gd name="connsiteX115" fmla="*/ 3146425 w 5559425"/>
                <a:gd name="connsiteY115" fmla="*/ 3629024 h 4676774"/>
                <a:gd name="connsiteX116" fmla="*/ 3187700 w 5559425"/>
                <a:gd name="connsiteY116" fmla="*/ 3609974 h 4676774"/>
                <a:gd name="connsiteX117" fmla="*/ 3225800 w 5559425"/>
                <a:gd name="connsiteY117" fmla="*/ 3584574 h 4676774"/>
                <a:gd name="connsiteX118" fmla="*/ 3260725 w 5559425"/>
                <a:gd name="connsiteY118" fmla="*/ 3555999 h 4676774"/>
                <a:gd name="connsiteX119" fmla="*/ 3295650 w 5559425"/>
                <a:gd name="connsiteY119" fmla="*/ 3527424 h 4676774"/>
                <a:gd name="connsiteX120" fmla="*/ 3324225 w 5559425"/>
                <a:gd name="connsiteY120" fmla="*/ 3492499 h 4676774"/>
                <a:gd name="connsiteX121" fmla="*/ 3349625 w 5559425"/>
                <a:gd name="connsiteY121" fmla="*/ 3454399 h 4676774"/>
                <a:gd name="connsiteX122" fmla="*/ 3371850 w 5559425"/>
                <a:gd name="connsiteY122" fmla="*/ 3413124 h 4676774"/>
                <a:gd name="connsiteX123" fmla="*/ 3390900 w 5559425"/>
                <a:gd name="connsiteY123" fmla="*/ 3371849 h 4676774"/>
                <a:gd name="connsiteX124" fmla="*/ 3406775 w 5559425"/>
                <a:gd name="connsiteY124" fmla="*/ 3324224 h 4676774"/>
                <a:gd name="connsiteX125" fmla="*/ 3419475 w 5559425"/>
                <a:gd name="connsiteY125" fmla="*/ 3270249 h 4676774"/>
                <a:gd name="connsiteX126" fmla="*/ 3425825 w 5559425"/>
                <a:gd name="connsiteY126" fmla="*/ 3216274 h 4676774"/>
                <a:gd name="connsiteX127" fmla="*/ 3429000 w 5559425"/>
                <a:gd name="connsiteY127" fmla="*/ 3155949 h 4676774"/>
                <a:gd name="connsiteX128" fmla="*/ 3425825 w 5559425"/>
                <a:gd name="connsiteY128" fmla="*/ 3101974 h 4676774"/>
                <a:gd name="connsiteX129" fmla="*/ 3419475 w 5559425"/>
                <a:gd name="connsiteY129" fmla="*/ 3051174 h 4676774"/>
                <a:gd name="connsiteX130" fmla="*/ 3406775 w 5559425"/>
                <a:gd name="connsiteY130" fmla="*/ 3003549 h 4676774"/>
                <a:gd name="connsiteX131" fmla="*/ 3394075 w 5559425"/>
                <a:gd name="connsiteY131" fmla="*/ 2955924 h 4676774"/>
                <a:gd name="connsiteX132" fmla="*/ 3371850 w 5559425"/>
                <a:gd name="connsiteY132" fmla="*/ 2911474 h 4676774"/>
                <a:gd name="connsiteX133" fmla="*/ 3349625 w 5559425"/>
                <a:gd name="connsiteY133" fmla="*/ 2870199 h 4676774"/>
                <a:gd name="connsiteX134" fmla="*/ 3317875 w 5559425"/>
                <a:gd name="connsiteY134" fmla="*/ 2828924 h 4676774"/>
                <a:gd name="connsiteX135" fmla="*/ 3286125 w 5559425"/>
                <a:gd name="connsiteY135" fmla="*/ 2790824 h 4676774"/>
                <a:gd name="connsiteX136" fmla="*/ 3248025 w 5559425"/>
                <a:gd name="connsiteY136" fmla="*/ 2755899 h 4676774"/>
                <a:gd name="connsiteX137" fmla="*/ 3206750 w 5559425"/>
                <a:gd name="connsiteY137" fmla="*/ 2720974 h 4676774"/>
                <a:gd name="connsiteX138" fmla="*/ 3162300 w 5559425"/>
                <a:gd name="connsiteY138" fmla="*/ 2689224 h 4676774"/>
                <a:gd name="connsiteX139" fmla="*/ 3114675 w 5559425"/>
                <a:gd name="connsiteY139" fmla="*/ 2657474 h 4676774"/>
                <a:gd name="connsiteX140" fmla="*/ 3063875 w 5559425"/>
                <a:gd name="connsiteY140" fmla="*/ 2625724 h 4676774"/>
                <a:gd name="connsiteX141" fmla="*/ 3006725 w 5559425"/>
                <a:gd name="connsiteY141" fmla="*/ 2597149 h 4676774"/>
                <a:gd name="connsiteX142" fmla="*/ 2946400 w 5559425"/>
                <a:gd name="connsiteY142" fmla="*/ 2568574 h 4676774"/>
                <a:gd name="connsiteX143" fmla="*/ 2886075 w 5559425"/>
                <a:gd name="connsiteY143" fmla="*/ 2539999 h 4676774"/>
                <a:gd name="connsiteX144" fmla="*/ 2806700 w 5559425"/>
                <a:gd name="connsiteY144" fmla="*/ 2508249 h 4676774"/>
                <a:gd name="connsiteX145" fmla="*/ 2740025 w 5559425"/>
                <a:gd name="connsiteY145" fmla="*/ 2476499 h 4676774"/>
                <a:gd name="connsiteX146" fmla="*/ 2682875 w 5559425"/>
                <a:gd name="connsiteY146" fmla="*/ 2441574 h 4676774"/>
                <a:gd name="connsiteX147" fmla="*/ 2635250 w 5559425"/>
                <a:gd name="connsiteY147" fmla="*/ 2409824 h 4676774"/>
                <a:gd name="connsiteX148" fmla="*/ 2616200 w 5559425"/>
                <a:gd name="connsiteY148" fmla="*/ 2393949 h 4676774"/>
                <a:gd name="connsiteX149" fmla="*/ 2600325 w 5559425"/>
                <a:gd name="connsiteY149" fmla="*/ 2378074 h 4676774"/>
                <a:gd name="connsiteX150" fmla="*/ 2587625 w 5559425"/>
                <a:gd name="connsiteY150" fmla="*/ 2359024 h 4676774"/>
                <a:gd name="connsiteX151" fmla="*/ 2574925 w 5559425"/>
                <a:gd name="connsiteY151" fmla="*/ 2339974 h 4676774"/>
                <a:gd name="connsiteX152" fmla="*/ 2565400 w 5559425"/>
                <a:gd name="connsiteY152" fmla="*/ 2320924 h 4676774"/>
                <a:gd name="connsiteX153" fmla="*/ 2559050 w 5559425"/>
                <a:gd name="connsiteY153" fmla="*/ 2298699 h 4676774"/>
                <a:gd name="connsiteX154" fmla="*/ 2555875 w 5559425"/>
                <a:gd name="connsiteY154" fmla="*/ 2276474 h 4676774"/>
                <a:gd name="connsiteX155" fmla="*/ 2552700 w 5559425"/>
                <a:gd name="connsiteY155" fmla="*/ 2251074 h 4676774"/>
                <a:gd name="connsiteX156" fmla="*/ 2555875 w 5559425"/>
                <a:gd name="connsiteY156" fmla="*/ 2228849 h 4676774"/>
                <a:gd name="connsiteX157" fmla="*/ 2559050 w 5559425"/>
                <a:gd name="connsiteY157" fmla="*/ 2206624 h 4676774"/>
                <a:gd name="connsiteX158" fmla="*/ 2562225 w 5559425"/>
                <a:gd name="connsiteY158" fmla="*/ 2184399 h 4676774"/>
                <a:gd name="connsiteX159" fmla="*/ 2571750 w 5559425"/>
                <a:gd name="connsiteY159" fmla="*/ 2162174 h 4676774"/>
                <a:gd name="connsiteX160" fmla="*/ 2581275 w 5559425"/>
                <a:gd name="connsiteY160" fmla="*/ 2143124 h 4676774"/>
                <a:gd name="connsiteX161" fmla="*/ 2593975 w 5559425"/>
                <a:gd name="connsiteY161" fmla="*/ 2124074 h 4676774"/>
                <a:gd name="connsiteX162" fmla="*/ 2609850 w 5559425"/>
                <a:gd name="connsiteY162" fmla="*/ 2108199 h 4676774"/>
                <a:gd name="connsiteX163" fmla="*/ 2625725 w 5559425"/>
                <a:gd name="connsiteY163" fmla="*/ 2092324 h 4676774"/>
                <a:gd name="connsiteX164" fmla="*/ 2644775 w 5559425"/>
                <a:gd name="connsiteY164" fmla="*/ 2079624 h 4676774"/>
                <a:gd name="connsiteX165" fmla="*/ 2667000 w 5559425"/>
                <a:gd name="connsiteY165" fmla="*/ 2066924 h 4676774"/>
                <a:gd name="connsiteX166" fmla="*/ 2695575 w 5559425"/>
                <a:gd name="connsiteY166" fmla="*/ 2057399 h 4676774"/>
                <a:gd name="connsiteX167" fmla="*/ 2724150 w 5559425"/>
                <a:gd name="connsiteY167" fmla="*/ 2047874 h 4676774"/>
                <a:gd name="connsiteX168" fmla="*/ 2759075 w 5559425"/>
                <a:gd name="connsiteY168" fmla="*/ 2041524 h 4676774"/>
                <a:gd name="connsiteX169" fmla="*/ 2797175 w 5559425"/>
                <a:gd name="connsiteY169" fmla="*/ 2038349 h 4676774"/>
                <a:gd name="connsiteX170" fmla="*/ 2838450 w 5559425"/>
                <a:gd name="connsiteY170" fmla="*/ 2035174 h 4676774"/>
                <a:gd name="connsiteX171" fmla="*/ 2886075 w 5559425"/>
                <a:gd name="connsiteY171" fmla="*/ 2035174 h 4676774"/>
                <a:gd name="connsiteX172" fmla="*/ 2933700 w 5559425"/>
                <a:gd name="connsiteY172" fmla="*/ 2035174 h 4676774"/>
                <a:gd name="connsiteX173" fmla="*/ 2981325 w 5559425"/>
                <a:gd name="connsiteY173" fmla="*/ 2038349 h 4676774"/>
                <a:gd name="connsiteX174" fmla="*/ 3032125 w 5559425"/>
                <a:gd name="connsiteY174" fmla="*/ 2044699 h 4676774"/>
                <a:gd name="connsiteX175" fmla="*/ 3079750 w 5559425"/>
                <a:gd name="connsiteY175" fmla="*/ 2054224 h 4676774"/>
                <a:gd name="connsiteX176" fmla="*/ 3165475 w 5559425"/>
                <a:gd name="connsiteY176" fmla="*/ 2073274 h 4676774"/>
                <a:gd name="connsiteX177" fmla="*/ 3225800 w 5559425"/>
                <a:gd name="connsiteY177" fmla="*/ 2089149 h 4676774"/>
                <a:gd name="connsiteX178" fmla="*/ 3238500 w 5559425"/>
                <a:gd name="connsiteY178" fmla="*/ 2089149 h 4676774"/>
                <a:gd name="connsiteX179" fmla="*/ 3251200 w 5559425"/>
                <a:gd name="connsiteY179" fmla="*/ 2082799 h 4676774"/>
                <a:gd name="connsiteX180" fmla="*/ 3260725 w 5559425"/>
                <a:gd name="connsiteY180" fmla="*/ 2073274 h 4676774"/>
                <a:gd name="connsiteX181" fmla="*/ 3273425 w 5559425"/>
                <a:gd name="connsiteY181" fmla="*/ 2054224 h 4676774"/>
                <a:gd name="connsiteX182" fmla="*/ 3295650 w 5559425"/>
                <a:gd name="connsiteY182" fmla="*/ 2006599 h 4676774"/>
                <a:gd name="connsiteX183" fmla="*/ 3311525 w 5559425"/>
                <a:gd name="connsiteY183" fmla="*/ 1958974 h 4676774"/>
                <a:gd name="connsiteX184" fmla="*/ 3321050 w 5559425"/>
                <a:gd name="connsiteY184" fmla="*/ 1904999 h 4676774"/>
                <a:gd name="connsiteX185" fmla="*/ 3324225 w 5559425"/>
                <a:gd name="connsiteY185" fmla="*/ 1857374 h 4676774"/>
                <a:gd name="connsiteX186" fmla="*/ 3324225 w 5559425"/>
                <a:gd name="connsiteY186" fmla="*/ 1835149 h 4676774"/>
                <a:gd name="connsiteX187" fmla="*/ 3317875 w 5559425"/>
                <a:gd name="connsiteY187" fmla="*/ 1819274 h 4676774"/>
                <a:gd name="connsiteX188" fmla="*/ 3311525 w 5559425"/>
                <a:gd name="connsiteY188" fmla="*/ 1806574 h 4676774"/>
                <a:gd name="connsiteX189" fmla="*/ 3298825 w 5559425"/>
                <a:gd name="connsiteY189" fmla="*/ 1797049 h 4676774"/>
                <a:gd name="connsiteX190" fmla="*/ 3254375 w 5559425"/>
                <a:gd name="connsiteY190" fmla="*/ 1784349 h 4676774"/>
                <a:gd name="connsiteX191" fmla="*/ 3197225 w 5559425"/>
                <a:gd name="connsiteY191" fmla="*/ 1768474 h 4676774"/>
                <a:gd name="connsiteX192" fmla="*/ 3159125 w 5559425"/>
                <a:gd name="connsiteY192" fmla="*/ 1762124 h 4676774"/>
                <a:gd name="connsiteX193" fmla="*/ 3117850 w 5559425"/>
                <a:gd name="connsiteY193" fmla="*/ 1755774 h 4676774"/>
                <a:gd name="connsiteX194" fmla="*/ 3019425 w 5559425"/>
                <a:gd name="connsiteY194" fmla="*/ 1746249 h 4676774"/>
                <a:gd name="connsiteX195" fmla="*/ 3019425 w 5559425"/>
                <a:gd name="connsiteY195" fmla="*/ 1609724 h 4676774"/>
                <a:gd name="connsiteX196" fmla="*/ 3019425 w 5559425"/>
                <a:gd name="connsiteY196" fmla="*/ 1555749 h 4676774"/>
                <a:gd name="connsiteX197" fmla="*/ 3016250 w 5559425"/>
                <a:gd name="connsiteY197" fmla="*/ 1533524 h 4676774"/>
                <a:gd name="connsiteX198" fmla="*/ 3009900 w 5559425"/>
                <a:gd name="connsiteY198" fmla="*/ 1520824 h 4676774"/>
                <a:gd name="connsiteX199" fmla="*/ 3003550 w 5559425"/>
                <a:gd name="connsiteY199" fmla="*/ 1511299 h 4676774"/>
                <a:gd name="connsiteX200" fmla="*/ 2990850 w 5559425"/>
                <a:gd name="connsiteY200" fmla="*/ 1501774 h 4676774"/>
                <a:gd name="connsiteX201" fmla="*/ 2968625 w 5559425"/>
                <a:gd name="connsiteY201" fmla="*/ 1498599 h 4676774"/>
                <a:gd name="connsiteX202" fmla="*/ 2943225 w 5559425"/>
                <a:gd name="connsiteY202" fmla="*/ 1498599 h 4676774"/>
                <a:gd name="connsiteX203" fmla="*/ 2762250 w 5559425"/>
                <a:gd name="connsiteY203" fmla="*/ 1498599 h 4676774"/>
                <a:gd name="connsiteX204" fmla="*/ 2077933 w 5559425"/>
                <a:gd name="connsiteY204" fmla="*/ 438148 h 4676774"/>
                <a:gd name="connsiteX205" fmla="*/ 2048669 w 5559425"/>
                <a:gd name="connsiteY205" fmla="*/ 467412 h 4676774"/>
                <a:gd name="connsiteX206" fmla="*/ 2048669 w 5559425"/>
                <a:gd name="connsiteY206" fmla="*/ 769928 h 4676774"/>
                <a:gd name="connsiteX207" fmla="*/ 2075397 w 5559425"/>
                <a:gd name="connsiteY207" fmla="*/ 778225 h 4676774"/>
                <a:gd name="connsiteX208" fmla="*/ 2174524 w 5559425"/>
                <a:gd name="connsiteY208" fmla="*/ 877352 h 4676774"/>
                <a:gd name="connsiteX209" fmla="*/ 2184888 w 5559425"/>
                <a:gd name="connsiteY209" fmla="*/ 928686 h 4676774"/>
                <a:gd name="connsiteX210" fmla="*/ 3371361 w 5559425"/>
                <a:gd name="connsiteY210" fmla="*/ 928686 h 4676774"/>
                <a:gd name="connsiteX211" fmla="*/ 3381725 w 5559425"/>
                <a:gd name="connsiteY211" fmla="*/ 877352 h 4676774"/>
                <a:gd name="connsiteX212" fmla="*/ 3480853 w 5559425"/>
                <a:gd name="connsiteY212" fmla="*/ 778224 h 4676774"/>
                <a:gd name="connsiteX213" fmla="*/ 3507582 w 5559425"/>
                <a:gd name="connsiteY213" fmla="*/ 769927 h 4676774"/>
                <a:gd name="connsiteX214" fmla="*/ 3507582 w 5559425"/>
                <a:gd name="connsiteY214" fmla="*/ 467412 h 4676774"/>
                <a:gd name="connsiteX215" fmla="*/ 3478318 w 5559425"/>
                <a:gd name="connsiteY215" fmla="*/ 438148 h 4676774"/>
                <a:gd name="connsiteX216" fmla="*/ 2060754 w 5559425"/>
                <a:gd name="connsiteY216" fmla="*/ 0 h 4676774"/>
                <a:gd name="connsiteX217" fmla="*/ 3495494 w 5559425"/>
                <a:gd name="connsiteY217" fmla="*/ 0 h 4676774"/>
                <a:gd name="connsiteX218" fmla="*/ 3949699 w 5559425"/>
                <a:gd name="connsiteY218" fmla="*/ 454204 h 4676774"/>
                <a:gd name="connsiteX219" fmla="*/ 3949699 w 5559425"/>
                <a:gd name="connsiteY219" fmla="*/ 772638 h 4676774"/>
                <a:gd name="connsiteX220" fmla="*/ 3967697 w 5559425"/>
                <a:gd name="connsiteY220" fmla="*/ 778224 h 4676774"/>
                <a:gd name="connsiteX221" fmla="*/ 4066824 w 5559425"/>
                <a:gd name="connsiteY221" fmla="*/ 877352 h 4676774"/>
                <a:gd name="connsiteX222" fmla="*/ 4077188 w 5559425"/>
                <a:gd name="connsiteY222" fmla="*/ 928686 h 4676774"/>
                <a:gd name="connsiteX223" fmla="*/ 5316011 w 5559425"/>
                <a:gd name="connsiteY223" fmla="*/ 928686 h 4676774"/>
                <a:gd name="connsiteX224" fmla="*/ 5559425 w 5559425"/>
                <a:gd name="connsiteY224" fmla="*/ 1172100 h 4676774"/>
                <a:gd name="connsiteX225" fmla="*/ 5559425 w 5559425"/>
                <a:gd name="connsiteY225" fmla="*/ 4355572 h 4676774"/>
                <a:gd name="connsiteX226" fmla="*/ 5316011 w 5559425"/>
                <a:gd name="connsiteY226" fmla="*/ 4598986 h 4676774"/>
                <a:gd name="connsiteX227" fmla="*/ 4950129 w 5559425"/>
                <a:gd name="connsiteY227" fmla="*/ 4598986 h 4676774"/>
                <a:gd name="connsiteX228" fmla="*/ 4924434 w 5559425"/>
                <a:gd name="connsiteY228" fmla="*/ 4637096 h 4676774"/>
                <a:gd name="connsiteX229" fmla="*/ 4828643 w 5559425"/>
                <a:gd name="connsiteY229" fmla="*/ 4676774 h 4676774"/>
                <a:gd name="connsiteX230" fmla="*/ 4572531 w 5559425"/>
                <a:gd name="connsiteY230" fmla="*/ 4676774 h 4676774"/>
                <a:gd name="connsiteX231" fmla="*/ 4476740 w 5559425"/>
                <a:gd name="connsiteY231" fmla="*/ 4637096 h 4676774"/>
                <a:gd name="connsiteX232" fmla="*/ 4451046 w 5559425"/>
                <a:gd name="connsiteY232" fmla="*/ 4598986 h 4676774"/>
                <a:gd name="connsiteX233" fmla="*/ 1063928 w 5559425"/>
                <a:gd name="connsiteY233" fmla="*/ 4598986 h 4676774"/>
                <a:gd name="connsiteX234" fmla="*/ 1038234 w 5559425"/>
                <a:gd name="connsiteY234" fmla="*/ 4637096 h 4676774"/>
                <a:gd name="connsiteX235" fmla="*/ 942443 w 5559425"/>
                <a:gd name="connsiteY235" fmla="*/ 4676774 h 4676774"/>
                <a:gd name="connsiteX236" fmla="*/ 686331 w 5559425"/>
                <a:gd name="connsiteY236" fmla="*/ 4676774 h 4676774"/>
                <a:gd name="connsiteX237" fmla="*/ 590540 w 5559425"/>
                <a:gd name="connsiteY237" fmla="*/ 4637096 h 4676774"/>
                <a:gd name="connsiteX238" fmla="*/ 564846 w 5559425"/>
                <a:gd name="connsiteY238" fmla="*/ 4598986 h 4676774"/>
                <a:gd name="connsiteX239" fmla="*/ 243414 w 5559425"/>
                <a:gd name="connsiteY239" fmla="*/ 4598986 h 4676774"/>
                <a:gd name="connsiteX240" fmla="*/ 0 w 5559425"/>
                <a:gd name="connsiteY240" fmla="*/ 4355572 h 4676774"/>
                <a:gd name="connsiteX241" fmla="*/ 0 w 5559425"/>
                <a:gd name="connsiteY241" fmla="*/ 1172100 h 4676774"/>
                <a:gd name="connsiteX242" fmla="*/ 243414 w 5559425"/>
                <a:gd name="connsiteY242" fmla="*/ 928686 h 4676774"/>
                <a:gd name="connsiteX243" fmla="*/ 1479061 w 5559425"/>
                <a:gd name="connsiteY243" fmla="*/ 928686 h 4676774"/>
                <a:gd name="connsiteX244" fmla="*/ 1489425 w 5559425"/>
                <a:gd name="connsiteY244" fmla="*/ 877352 h 4676774"/>
                <a:gd name="connsiteX245" fmla="*/ 1588552 w 5559425"/>
                <a:gd name="connsiteY245" fmla="*/ 778225 h 4676774"/>
                <a:gd name="connsiteX246" fmla="*/ 1606549 w 5559425"/>
                <a:gd name="connsiteY246" fmla="*/ 772638 h 4676774"/>
                <a:gd name="connsiteX247" fmla="*/ 1606549 w 5559425"/>
                <a:gd name="connsiteY247" fmla="*/ 454204 h 4676774"/>
                <a:gd name="connsiteX248" fmla="*/ 2060754 w 5559425"/>
                <a:gd name="connsiteY248" fmla="*/ 0 h 4676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</a:cxnLst>
              <a:rect l="l" t="t" r="r" b="b"/>
              <a:pathLst>
                <a:path w="5559425" h="4676774">
                  <a:moveTo>
                    <a:pt x="2733675" y="1498599"/>
                  </a:moveTo>
                  <a:lnTo>
                    <a:pt x="2708275" y="1501774"/>
                  </a:lnTo>
                  <a:lnTo>
                    <a:pt x="2689225" y="1511299"/>
                  </a:lnTo>
                  <a:lnTo>
                    <a:pt x="2673350" y="1520824"/>
                  </a:lnTo>
                  <a:lnTo>
                    <a:pt x="2663825" y="1536699"/>
                  </a:lnTo>
                  <a:lnTo>
                    <a:pt x="2657475" y="1555749"/>
                  </a:lnTo>
                  <a:lnTo>
                    <a:pt x="2654300" y="1577974"/>
                  </a:lnTo>
                  <a:lnTo>
                    <a:pt x="2654300" y="1603374"/>
                  </a:lnTo>
                  <a:lnTo>
                    <a:pt x="2654300" y="1758949"/>
                  </a:lnTo>
                  <a:lnTo>
                    <a:pt x="2593975" y="1771649"/>
                  </a:lnTo>
                  <a:lnTo>
                    <a:pt x="2540000" y="1787524"/>
                  </a:lnTo>
                  <a:lnTo>
                    <a:pt x="2492375" y="1806574"/>
                  </a:lnTo>
                  <a:lnTo>
                    <a:pt x="2444750" y="1828799"/>
                  </a:lnTo>
                  <a:lnTo>
                    <a:pt x="2400300" y="1854199"/>
                  </a:lnTo>
                  <a:lnTo>
                    <a:pt x="2362200" y="1879599"/>
                  </a:lnTo>
                  <a:lnTo>
                    <a:pt x="2327275" y="1911349"/>
                  </a:lnTo>
                  <a:lnTo>
                    <a:pt x="2292350" y="1943099"/>
                  </a:lnTo>
                  <a:lnTo>
                    <a:pt x="2266950" y="1978024"/>
                  </a:lnTo>
                  <a:lnTo>
                    <a:pt x="2241550" y="2016124"/>
                  </a:lnTo>
                  <a:lnTo>
                    <a:pt x="2219325" y="2054224"/>
                  </a:lnTo>
                  <a:lnTo>
                    <a:pt x="2203450" y="2092324"/>
                  </a:lnTo>
                  <a:lnTo>
                    <a:pt x="2190750" y="2130424"/>
                  </a:lnTo>
                  <a:lnTo>
                    <a:pt x="2181225" y="2168524"/>
                  </a:lnTo>
                  <a:lnTo>
                    <a:pt x="2174875" y="2209799"/>
                  </a:lnTo>
                  <a:lnTo>
                    <a:pt x="2171700" y="2251074"/>
                  </a:lnTo>
                  <a:lnTo>
                    <a:pt x="2174875" y="2314574"/>
                  </a:lnTo>
                  <a:lnTo>
                    <a:pt x="2184400" y="2371724"/>
                  </a:lnTo>
                  <a:lnTo>
                    <a:pt x="2197100" y="2425699"/>
                  </a:lnTo>
                  <a:lnTo>
                    <a:pt x="2216150" y="2476499"/>
                  </a:lnTo>
                  <a:lnTo>
                    <a:pt x="2238375" y="2520949"/>
                  </a:lnTo>
                  <a:lnTo>
                    <a:pt x="2266950" y="2562224"/>
                  </a:lnTo>
                  <a:lnTo>
                    <a:pt x="2298700" y="2603499"/>
                  </a:lnTo>
                  <a:lnTo>
                    <a:pt x="2333625" y="2638424"/>
                  </a:lnTo>
                  <a:lnTo>
                    <a:pt x="2371725" y="2670174"/>
                  </a:lnTo>
                  <a:lnTo>
                    <a:pt x="2413000" y="2701924"/>
                  </a:lnTo>
                  <a:lnTo>
                    <a:pt x="2457450" y="2730499"/>
                  </a:lnTo>
                  <a:lnTo>
                    <a:pt x="2501900" y="2755899"/>
                  </a:lnTo>
                  <a:lnTo>
                    <a:pt x="2600325" y="2803524"/>
                  </a:lnTo>
                  <a:lnTo>
                    <a:pt x="2701925" y="2844799"/>
                  </a:lnTo>
                  <a:lnTo>
                    <a:pt x="2790825" y="2882899"/>
                  </a:lnTo>
                  <a:lnTo>
                    <a:pt x="2863850" y="2920999"/>
                  </a:lnTo>
                  <a:lnTo>
                    <a:pt x="2924175" y="2955924"/>
                  </a:lnTo>
                  <a:lnTo>
                    <a:pt x="2946400" y="2974974"/>
                  </a:lnTo>
                  <a:lnTo>
                    <a:pt x="2968625" y="2994024"/>
                  </a:lnTo>
                  <a:lnTo>
                    <a:pt x="2984500" y="3009899"/>
                  </a:lnTo>
                  <a:lnTo>
                    <a:pt x="3000375" y="3032124"/>
                  </a:lnTo>
                  <a:lnTo>
                    <a:pt x="3013075" y="3051174"/>
                  </a:lnTo>
                  <a:lnTo>
                    <a:pt x="3022600" y="3073399"/>
                  </a:lnTo>
                  <a:lnTo>
                    <a:pt x="3028950" y="3095624"/>
                  </a:lnTo>
                  <a:lnTo>
                    <a:pt x="3035300" y="3121024"/>
                  </a:lnTo>
                  <a:lnTo>
                    <a:pt x="3038475" y="3146424"/>
                  </a:lnTo>
                  <a:lnTo>
                    <a:pt x="3041650" y="3171824"/>
                  </a:lnTo>
                  <a:lnTo>
                    <a:pt x="3038475" y="3203574"/>
                  </a:lnTo>
                  <a:lnTo>
                    <a:pt x="3032125" y="3232149"/>
                  </a:lnTo>
                  <a:lnTo>
                    <a:pt x="3025775" y="3257549"/>
                  </a:lnTo>
                  <a:lnTo>
                    <a:pt x="3013075" y="3279774"/>
                  </a:lnTo>
                  <a:lnTo>
                    <a:pt x="2997200" y="3301999"/>
                  </a:lnTo>
                  <a:lnTo>
                    <a:pt x="2978150" y="3317874"/>
                  </a:lnTo>
                  <a:lnTo>
                    <a:pt x="2955925" y="3333749"/>
                  </a:lnTo>
                  <a:lnTo>
                    <a:pt x="2927350" y="3349624"/>
                  </a:lnTo>
                  <a:lnTo>
                    <a:pt x="2898775" y="3359149"/>
                  </a:lnTo>
                  <a:lnTo>
                    <a:pt x="2870200" y="3371849"/>
                  </a:lnTo>
                  <a:lnTo>
                    <a:pt x="2803525" y="3384549"/>
                  </a:lnTo>
                  <a:lnTo>
                    <a:pt x="2733675" y="3394074"/>
                  </a:lnTo>
                  <a:lnTo>
                    <a:pt x="2657475" y="3397249"/>
                  </a:lnTo>
                  <a:lnTo>
                    <a:pt x="2581275" y="3397249"/>
                  </a:lnTo>
                  <a:lnTo>
                    <a:pt x="2517775" y="3390899"/>
                  </a:lnTo>
                  <a:lnTo>
                    <a:pt x="2457450" y="3384549"/>
                  </a:lnTo>
                  <a:lnTo>
                    <a:pt x="2406650" y="3375024"/>
                  </a:lnTo>
                  <a:lnTo>
                    <a:pt x="2324100" y="3349624"/>
                  </a:lnTo>
                  <a:lnTo>
                    <a:pt x="2257425" y="3324224"/>
                  </a:lnTo>
                  <a:lnTo>
                    <a:pt x="2232025" y="3314699"/>
                  </a:lnTo>
                  <a:lnTo>
                    <a:pt x="2212975" y="3308349"/>
                  </a:lnTo>
                  <a:lnTo>
                    <a:pt x="2203450" y="3311524"/>
                  </a:lnTo>
                  <a:lnTo>
                    <a:pt x="2193925" y="3317874"/>
                  </a:lnTo>
                  <a:lnTo>
                    <a:pt x="2184400" y="3330574"/>
                  </a:lnTo>
                  <a:lnTo>
                    <a:pt x="2174875" y="3346449"/>
                  </a:lnTo>
                  <a:lnTo>
                    <a:pt x="2159000" y="3390899"/>
                  </a:lnTo>
                  <a:lnTo>
                    <a:pt x="2146300" y="3441699"/>
                  </a:lnTo>
                  <a:lnTo>
                    <a:pt x="2133600" y="3495674"/>
                  </a:lnTo>
                  <a:lnTo>
                    <a:pt x="2130425" y="3546474"/>
                  </a:lnTo>
                  <a:lnTo>
                    <a:pt x="2130425" y="3568699"/>
                  </a:lnTo>
                  <a:lnTo>
                    <a:pt x="2130425" y="3587749"/>
                  </a:lnTo>
                  <a:lnTo>
                    <a:pt x="2133600" y="3600449"/>
                  </a:lnTo>
                  <a:lnTo>
                    <a:pt x="2139950" y="3606799"/>
                  </a:lnTo>
                  <a:lnTo>
                    <a:pt x="2168525" y="3622674"/>
                  </a:lnTo>
                  <a:lnTo>
                    <a:pt x="2203450" y="3641724"/>
                  </a:lnTo>
                  <a:lnTo>
                    <a:pt x="2247900" y="3657599"/>
                  </a:lnTo>
                  <a:lnTo>
                    <a:pt x="2301875" y="3673474"/>
                  </a:lnTo>
                  <a:lnTo>
                    <a:pt x="2362200" y="3689349"/>
                  </a:lnTo>
                  <a:lnTo>
                    <a:pt x="2432050" y="3702049"/>
                  </a:lnTo>
                  <a:lnTo>
                    <a:pt x="2511425" y="3711574"/>
                  </a:lnTo>
                  <a:lnTo>
                    <a:pt x="2597150" y="3717924"/>
                  </a:lnTo>
                  <a:lnTo>
                    <a:pt x="2597150" y="3829049"/>
                  </a:lnTo>
                  <a:lnTo>
                    <a:pt x="2597150" y="3860799"/>
                  </a:lnTo>
                  <a:lnTo>
                    <a:pt x="2603500" y="3886199"/>
                  </a:lnTo>
                  <a:lnTo>
                    <a:pt x="2609850" y="3905249"/>
                  </a:lnTo>
                  <a:lnTo>
                    <a:pt x="2619375" y="3921124"/>
                  </a:lnTo>
                  <a:lnTo>
                    <a:pt x="2632075" y="3930649"/>
                  </a:lnTo>
                  <a:lnTo>
                    <a:pt x="2647950" y="3936999"/>
                  </a:lnTo>
                  <a:lnTo>
                    <a:pt x="2670175" y="3940174"/>
                  </a:lnTo>
                  <a:lnTo>
                    <a:pt x="2695575" y="3940174"/>
                  </a:lnTo>
                  <a:lnTo>
                    <a:pt x="2879725" y="3940174"/>
                  </a:lnTo>
                  <a:lnTo>
                    <a:pt x="2905125" y="3940174"/>
                  </a:lnTo>
                  <a:lnTo>
                    <a:pt x="2924175" y="3936999"/>
                  </a:lnTo>
                  <a:lnTo>
                    <a:pt x="2940050" y="3930649"/>
                  </a:lnTo>
                  <a:lnTo>
                    <a:pt x="2946400" y="3924299"/>
                  </a:lnTo>
                  <a:lnTo>
                    <a:pt x="2952750" y="3911599"/>
                  </a:lnTo>
                  <a:lnTo>
                    <a:pt x="2959100" y="3892549"/>
                  </a:lnTo>
                  <a:lnTo>
                    <a:pt x="2959100" y="3870324"/>
                  </a:lnTo>
                  <a:lnTo>
                    <a:pt x="2962275" y="3841749"/>
                  </a:lnTo>
                  <a:lnTo>
                    <a:pt x="2962275" y="3689349"/>
                  </a:lnTo>
                  <a:lnTo>
                    <a:pt x="3009900" y="3679824"/>
                  </a:lnTo>
                  <a:lnTo>
                    <a:pt x="3057525" y="3663949"/>
                  </a:lnTo>
                  <a:lnTo>
                    <a:pt x="3101975" y="3648074"/>
                  </a:lnTo>
                  <a:lnTo>
                    <a:pt x="3146425" y="3629024"/>
                  </a:lnTo>
                  <a:lnTo>
                    <a:pt x="3187700" y="3609974"/>
                  </a:lnTo>
                  <a:lnTo>
                    <a:pt x="3225800" y="3584574"/>
                  </a:lnTo>
                  <a:lnTo>
                    <a:pt x="3260725" y="3555999"/>
                  </a:lnTo>
                  <a:lnTo>
                    <a:pt x="3295650" y="3527424"/>
                  </a:lnTo>
                  <a:lnTo>
                    <a:pt x="3324225" y="3492499"/>
                  </a:lnTo>
                  <a:lnTo>
                    <a:pt x="3349625" y="3454399"/>
                  </a:lnTo>
                  <a:lnTo>
                    <a:pt x="3371850" y="3413124"/>
                  </a:lnTo>
                  <a:lnTo>
                    <a:pt x="3390900" y="3371849"/>
                  </a:lnTo>
                  <a:lnTo>
                    <a:pt x="3406775" y="3324224"/>
                  </a:lnTo>
                  <a:lnTo>
                    <a:pt x="3419475" y="3270249"/>
                  </a:lnTo>
                  <a:lnTo>
                    <a:pt x="3425825" y="3216274"/>
                  </a:lnTo>
                  <a:lnTo>
                    <a:pt x="3429000" y="3155949"/>
                  </a:lnTo>
                  <a:lnTo>
                    <a:pt x="3425825" y="3101974"/>
                  </a:lnTo>
                  <a:lnTo>
                    <a:pt x="3419475" y="3051174"/>
                  </a:lnTo>
                  <a:lnTo>
                    <a:pt x="3406775" y="3003549"/>
                  </a:lnTo>
                  <a:lnTo>
                    <a:pt x="3394075" y="2955924"/>
                  </a:lnTo>
                  <a:lnTo>
                    <a:pt x="3371850" y="2911474"/>
                  </a:lnTo>
                  <a:lnTo>
                    <a:pt x="3349625" y="2870199"/>
                  </a:lnTo>
                  <a:lnTo>
                    <a:pt x="3317875" y="2828924"/>
                  </a:lnTo>
                  <a:lnTo>
                    <a:pt x="3286125" y="2790824"/>
                  </a:lnTo>
                  <a:lnTo>
                    <a:pt x="3248025" y="2755899"/>
                  </a:lnTo>
                  <a:lnTo>
                    <a:pt x="3206750" y="2720974"/>
                  </a:lnTo>
                  <a:lnTo>
                    <a:pt x="3162300" y="2689224"/>
                  </a:lnTo>
                  <a:lnTo>
                    <a:pt x="3114675" y="2657474"/>
                  </a:lnTo>
                  <a:lnTo>
                    <a:pt x="3063875" y="2625724"/>
                  </a:lnTo>
                  <a:lnTo>
                    <a:pt x="3006725" y="2597149"/>
                  </a:lnTo>
                  <a:lnTo>
                    <a:pt x="2946400" y="2568574"/>
                  </a:lnTo>
                  <a:lnTo>
                    <a:pt x="2886075" y="2539999"/>
                  </a:lnTo>
                  <a:lnTo>
                    <a:pt x="2806700" y="2508249"/>
                  </a:lnTo>
                  <a:lnTo>
                    <a:pt x="2740025" y="2476499"/>
                  </a:lnTo>
                  <a:lnTo>
                    <a:pt x="2682875" y="2441574"/>
                  </a:lnTo>
                  <a:lnTo>
                    <a:pt x="2635250" y="2409824"/>
                  </a:lnTo>
                  <a:lnTo>
                    <a:pt x="2616200" y="2393949"/>
                  </a:lnTo>
                  <a:lnTo>
                    <a:pt x="2600325" y="2378074"/>
                  </a:lnTo>
                  <a:lnTo>
                    <a:pt x="2587625" y="2359024"/>
                  </a:lnTo>
                  <a:lnTo>
                    <a:pt x="2574925" y="2339974"/>
                  </a:lnTo>
                  <a:lnTo>
                    <a:pt x="2565400" y="2320924"/>
                  </a:lnTo>
                  <a:lnTo>
                    <a:pt x="2559050" y="2298699"/>
                  </a:lnTo>
                  <a:lnTo>
                    <a:pt x="2555875" y="2276474"/>
                  </a:lnTo>
                  <a:lnTo>
                    <a:pt x="2552700" y="2251074"/>
                  </a:lnTo>
                  <a:lnTo>
                    <a:pt x="2555875" y="2228849"/>
                  </a:lnTo>
                  <a:lnTo>
                    <a:pt x="2559050" y="2206624"/>
                  </a:lnTo>
                  <a:lnTo>
                    <a:pt x="2562225" y="2184399"/>
                  </a:lnTo>
                  <a:lnTo>
                    <a:pt x="2571750" y="2162174"/>
                  </a:lnTo>
                  <a:lnTo>
                    <a:pt x="2581275" y="2143124"/>
                  </a:lnTo>
                  <a:lnTo>
                    <a:pt x="2593975" y="2124074"/>
                  </a:lnTo>
                  <a:lnTo>
                    <a:pt x="2609850" y="2108199"/>
                  </a:lnTo>
                  <a:lnTo>
                    <a:pt x="2625725" y="2092324"/>
                  </a:lnTo>
                  <a:lnTo>
                    <a:pt x="2644775" y="2079624"/>
                  </a:lnTo>
                  <a:lnTo>
                    <a:pt x="2667000" y="2066924"/>
                  </a:lnTo>
                  <a:lnTo>
                    <a:pt x="2695575" y="2057399"/>
                  </a:lnTo>
                  <a:lnTo>
                    <a:pt x="2724150" y="2047874"/>
                  </a:lnTo>
                  <a:lnTo>
                    <a:pt x="2759075" y="2041524"/>
                  </a:lnTo>
                  <a:lnTo>
                    <a:pt x="2797175" y="2038349"/>
                  </a:lnTo>
                  <a:lnTo>
                    <a:pt x="2838450" y="2035174"/>
                  </a:lnTo>
                  <a:lnTo>
                    <a:pt x="2886075" y="2035174"/>
                  </a:lnTo>
                  <a:lnTo>
                    <a:pt x="2933700" y="2035174"/>
                  </a:lnTo>
                  <a:lnTo>
                    <a:pt x="2981325" y="2038349"/>
                  </a:lnTo>
                  <a:lnTo>
                    <a:pt x="3032125" y="2044699"/>
                  </a:lnTo>
                  <a:lnTo>
                    <a:pt x="3079750" y="2054224"/>
                  </a:lnTo>
                  <a:lnTo>
                    <a:pt x="3165475" y="2073274"/>
                  </a:lnTo>
                  <a:lnTo>
                    <a:pt x="3225800" y="2089149"/>
                  </a:lnTo>
                  <a:lnTo>
                    <a:pt x="3238500" y="2089149"/>
                  </a:lnTo>
                  <a:lnTo>
                    <a:pt x="3251200" y="2082799"/>
                  </a:lnTo>
                  <a:lnTo>
                    <a:pt x="3260725" y="2073274"/>
                  </a:lnTo>
                  <a:lnTo>
                    <a:pt x="3273425" y="2054224"/>
                  </a:lnTo>
                  <a:lnTo>
                    <a:pt x="3295650" y="2006599"/>
                  </a:lnTo>
                  <a:lnTo>
                    <a:pt x="3311525" y="1958974"/>
                  </a:lnTo>
                  <a:lnTo>
                    <a:pt x="3321050" y="1904999"/>
                  </a:lnTo>
                  <a:lnTo>
                    <a:pt x="3324225" y="1857374"/>
                  </a:lnTo>
                  <a:lnTo>
                    <a:pt x="3324225" y="1835149"/>
                  </a:lnTo>
                  <a:lnTo>
                    <a:pt x="3317875" y="1819274"/>
                  </a:lnTo>
                  <a:lnTo>
                    <a:pt x="3311525" y="1806574"/>
                  </a:lnTo>
                  <a:lnTo>
                    <a:pt x="3298825" y="1797049"/>
                  </a:lnTo>
                  <a:lnTo>
                    <a:pt x="3254375" y="1784349"/>
                  </a:lnTo>
                  <a:lnTo>
                    <a:pt x="3197225" y="1768474"/>
                  </a:lnTo>
                  <a:lnTo>
                    <a:pt x="3159125" y="1762124"/>
                  </a:lnTo>
                  <a:lnTo>
                    <a:pt x="3117850" y="1755774"/>
                  </a:lnTo>
                  <a:lnTo>
                    <a:pt x="3019425" y="1746249"/>
                  </a:lnTo>
                  <a:lnTo>
                    <a:pt x="3019425" y="1609724"/>
                  </a:lnTo>
                  <a:lnTo>
                    <a:pt x="3019425" y="1555749"/>
                  </a:lnTo>
                  <a:lnTo>
                    <a:pt x="3016250" y="1533524"/>
                  </a:lnTo>
                  <a:lnTo>
                    <a:pt x="3009900" y="1520824"/>
                  </a:lnTo>
                  <a:lnTo>
                    <a:pt x="3003550" y="1511299"/>
                  </a:lnTo>
                  <a:lnTo>
                    <a:pt x="2990850" y="1501774"/>
                  </a:lnTo>
                  <a:lnTo>
                    <a:pt x="2968625" y="1498599"/>
                  </a:lnTo>
                  <a:lnTo>
                    <a:pt x="2943225" y="1498599"/>
                  </a:lnTo>
                  <a:lnTo>
                    <a:pt x="2762250" y="1498599"/>
                  </a:lnTo>
                  <a:close/>
                  <a:moveTo>
                    <a:pt x="2077933" y="438148"/>
                  </a:moveTo>
                  <a:cubicBezTo>
                    <a:pt x="2061771" y="438148"/>
                    <a:pt x="2048669" y="451250"/>
                    <a:pt x="2048669" y="467412"/>
                  </a:cubicBezTo>
                  <a:lnTo>
                    <a:pt x="2048669" y="769928"/>
                  </a:lnTo>
                  <a:lnTo>
                    <a:pt x="2075397" y="778225"/>
                  </a:lnTo>
                  <a:cubicBezTo>
                    <a:pt x="2119967" y="797076"/>
                    <a:pt x="2155673" y="832782"/>
                    <a:pt x="2174524" y="877352"/>
                  </a:cubicBezTo>
                  <a:lnTo>
                    <a:pt x="2184888" y="928686"/>
                  </a:lnTo>
                  <a:lnTo>
                    <a:pt x="3371361" y="928686"/>
                  </a:lnTo>
                  <a:lnTo>
                    <a:pt x="3381725" y="877352"/>
                  </a:lnTo>
                  <a:cubicBezTo>
                    <a:pt x="3400577" y="832782"/>
                    <a:pt x="3436283" y="797076"/>
                    <a:pt x="3480853" y="778224"/>
                  </a:cubicBezTo>
                  <a:lnTo>
                    <a:pt x="3507582" y="769927"/>
                  </a:lnTo>
                  <a:lnTo>
                    <a:pt x="3507582" y="467412"/>
                  </a:lnTo>
                  <a:cubicBezTo>
                    <a:pt x="3507582" y="451250"/>
                    <a:pt x="3494480" y="438148"/>
                    <a:pt x="3478318" y="438148"/>
                  </a:cubicBezTo>
                  <a:close/>
                  <a:moveTo>
                    <a:pt x="2060754" y="0"/>
                  </a:moveTo>
                  <a:lnTo>
                    <a:pt x="3495494" y="0"/>
                  </a:lnTo>
                  <a:cubicBezTo>
                    <a:pt x="3746344" y="0"/>
                    <a:pt x="3949699" y="203354"/>
                    <a:pt x="3949699" y="454204"/>
                  </a:cubicBezTo>
                  <a:lnTo>
                    <a:pt x="3949699" y="772638"/>
                  </a:lnTo>
                  <a:lnTo>
                    <a:pt x="3967697" y="778224"/>
                  </a:lnTo>
                  <a:cubicBezTo>
                    <a:pt x="4012267" y="797076"/>
                    <a:pt x="4047973" y="832782"/>
                    <a:pt x="4066824" y="877352"/>
                  </a:cubicBezTo>
                  <a:lnTo>
                    <a:pt x="4077188" y="928686"/>
                  </a:lnTo>
                  <a:lnTo>
                    <a:pt x="5316011" y="928686"/>
                  </a:lnTo>
                  <a:cubicBezTo>
                    <a:pt x="5450445" y="928686"/>
                    <a:pt x="5559425" y="1037666"/>
                    <a:pt x="5559425" y="1172100"/>
                  </a:cubicBezTo>
                  <a:lnTo>
                    <a:pt x="5559425" y="4355572"/>
                  </a:lnTo>
                  <a:cubicBezTo>
                    <a:pt x="5559425" y="4490006"/>
                    <a:pt x="5450445" y="4598986"/>
                    <a:pt x="5316011" y="4598986"/>
                  </a:cubicBezTo>
                  <a:lnTo>
                    <a:pt x="4950129" y="4598986"/>
                  </a:lnTo>
                  <a:lnTo>
                    <a:pt x="4924434" y="4637096"/>
                  </a:lnTo>
                  <a:cubicBezTo>
                    <a:pt x="4899919" y="4661611"/>
                    <a:pt x="4866052" y="4676774"/>
                    <a:pt x="4828643" y="4676774"/>
                  </a:cubicBezTo>
                  <a:lnTo>
                    <a:pt x="4572531" y="4676774"/>
                  </a:lnTo>
                  <a:cubicBezTo>
                    <a:pt x="4535123" y="4676774"/>
                    <a:pt x="4501256" y="4661611"/>
                    <a:pt x="4476740" y="4637096"/>
                  </a:cubicBezTo>
                  <a:lnTo>
                    <a:pt x="4451046" y="4598986"/>
                  </a:lnTo>
                  <a:lnTo>
                    <a:pt x="1063928" y="4598986"/>
                  </a:lnTo>
                  <a:lnTo>
                    <a:pt x="1038234" y="4637096"/>
                  </a:lnTo>
                  <a:cubicBezTo>
                    <a:pt x="1013719" y="4661611"/>
                    <a:pt x="979851" y="4676774"/>
                    <a:pt x="942443" y="4676774"/>
                  </a:cubicBezTo>
                  <a:lnTo>
                    <a:pt x="686331" y="4676774"/>
                  </a:lnTo>
                  <a:cubicBezTo>
                    <a:pt x="648922" y="4676774"/>
                    <a:pt x="615055" y="4661611"/>
                    <a:pt x="590540" y="4637096"/>
                  </a:cubicBezTo>
                  <a:lnTo>
                    <a:pt x="564846" y="4598986"/>
                  </a:lnTo>
                  <a:lnTo>
                    <a:pt x="243414" y="4598986"/>
                  </a:lnTo>
                  <a:cubicBezTo>
                    <a:pt x="108980" y="4598986"/>
                    <a:pt x="0" y="4490006"/>
                    <a:pt x="0" y="4355572"/>
                  </a:cubicBezTo>
                  <a:lnTo>
                    <a:pt x="0" y="1172100"/>
                  </a:lnTo>
                  <a:cubicBezTo>
                    <a:pt x="0" y="1037666"/>
                    <a:pt x="108980" y="928686"/>
                    <a:pt x="243414" y="928686"/>
                  </a:cubicBezTo>
                  <a:lnTo>
                    <a:pt x="1479061" y="928686"/>
                  </a:lnTo>
                  <a:lnTo>
                    <a:pt x="1489425" y="877352"/>
                  </a:lnTo>
                  <a:cubicBezTo>
                    <a:pt x="1508276" y="832782"/>
                    <a:pt x="1543982" y="797076"/>
                    <a:pt x="1588552" y="778225"/>
                  </a:cubicBezTo>
                  <a:lnTo>
                    <a:pt x="1606549" y="772638"/>
                  </a:lnTo>
                  <a:lnTo>
                    <a:pt x="1606549" y="454204"/>
                  </a:lnTo>
                  <a:cubicBezTo>
                    <a:pt x="1606549" y="203354"/>
                    <a:pt x="1809904" y="0"/>
                    <a:pt x="206075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138839" y="3272745"/>
            <a:ext cx="3762375" cy="882650"/>
            <a:chOff x="4138839" y="3272745"/>
            <a:chExt cx="3762375" cy="882650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138839" y="3272745"/>
              <a:ext cx="3762375" cy="882650"/>
            </a:xfrm>
            <a:custGeom>
              <a:avLst/>
              <a:gdLst>
                <a:gd name="T0" fmla="*/ 395 w 2370"/>
                <a:gd name="T1" fmla="*/ 0 h 556"/>
                <a:gd name="T2" fmla="*/ 0 w 2370"/>
                <a:gd name="T3" fmla="*/ 556 h 556"/>
                <a:gd name="T4" fmla="*/ 2370 w 2370"/>
                <a:gd name="T5" fmla="*/ 556 h 556"/>
                <a:gd name="T6" fmla="*/ 1975 w 2370"/>
                <a:gd name="T7" fmla="*/ 0 h 556"/>
                <a:gd name="T8" fmla="*/ 395 w 2370"/>
                <a:gd name="T9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70" h="556">
                  <a:moveTo>
                    <a:pt x="395" y="0"/>
                  </a:moveTo>
                  <a:lnTo>
                    <a:pt x="0" y="556"/>
                  </a:lnTo>
                  <a:lnTo>
                    <a:pt x="2370" y="556"/>
                  </a:lnTo>
                  <a:lnTo>
                    <a:pt x="1975" y="0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KSO_Shape"/>
            <p:cNvSpPr/>
            <p:nvPr/>
          </p:nvSpPr>
          <p:spPr>
            <a:xfrm>
              <a:off x="5650012" y="3395984"/>
              <a:ext cx="628135" cy="656588"/>
            </a:xfrm>
            <a:custGeom>
              <a:avLst/>
              <a:gdLst>
                <a:gd name="connsiteX0" fmla="*/ 10295531 w 10295617"/>
                <a:gd name="connsiteY0" fmla="*/ 6044312 h 10760938"/>
                <a:gd name="connsiteX1" fmla="*/ 10295617 w 10295617"/>
                <a:gd name="connsiteY1" fmla="*/ 6046023 h 10760938"/>
                <a:gd name="connsiteX2" fmla="*/ 10295311 w 10295617"/>
                <a:gd name="connsiteY2" fmla="*/ 6046023 h 10760938"/>
                <a:gd name="connsiteX3" fmla="*/ 86 w 10295617"/>
                <a:gd name="connsiteY3" fmla="*/ 6044312 h 10760938"/>
                <a:gd name="connsiteX4" fmla="*/ 306 w 10295617"/>
                <a:gd name="connsiteY4" fmla="*/ 6046023 h 10760938"/>
                <a:gd name="connsiteX5" fmla="*/ 0 w 10295617"/>
                <a:gd name="connsiteY5" fmla="*/ 6046023 h 10760938"/>
                <a:gd name="connsiteX6" fmla="*/ 5147809 w 10295617"/>
                <a:gd name="connsiteY6" fmla="*/ 0 h 10760938"/>
                <a:gd name="connsiteX7" fmla="*/ 5325006 w 10295617"/>
                <a:gd name="connsiteY7" fmla="*/ 177197 h 10760938"/>
                <a:gd name="connsiteX8" fmla="*/ 5325006 w 10295617"/>
                <a:gd name="connsiteY8" fmla="*/ 837837 h 10760938"/>
                <a:gd name="connsiteX9" fmla="*/ 5396256 w 10295617"/>
                <a:gd name="connsiteY9" fmla="*/ 839547 h 10760938"/>
                <a:gd name="connsiteX10" fmla="*/ 10269039 w 10295617"/>
                <a:gd name="connsiteY10" fmla="*/ 5513084 h 10760938"/>
                <a:gd name="connsiteX11" fmla="*/ 10295425 w 10295617"/>
                <a:gd name="connsiteY11" fmla="*/ 6042158 h 10760938"/>
                <a:gd name="connsiteX12" fmla="*/ 10260748 w 10295617"/>
                <a:gd name="connsiteY12" fmla="*/ 5773580 h 10760938"/>
                <a:gd name="connsiteX13" fmla="*/ 8579250 w 10295617"/>
                <a:gd name="connsiteY13" fmla="*/ 4703575 h 10760938"/>
                <a:gd name="connsiteX14" fmla="*/ 6897754 w 10295617"/>
                <a:gd name="connsiteY14" fmla="*/ 5773580 h 10760938"/>
                <a:gd name="connsiteX15" fmla="*/ 6863530 w 10295617"/>
                <a:gd name="connsiteY15" fmla="*/ 6038646 h 10760938"/>
                <a:gd name="connsiteX16" fmla="*/ 6829306 w 10295617"/>
                <a:gd name="connsiteY16" fmla="*/ 5773580 h 10760938"/>
                <a:gd name="connsiteX17" fmla="*/ 5451635 w 10295617"/>
                <a:gd name="connsiteY17" fmla="*/ 4724506 h 10760938"/>
                <a:gd name="connsiteX18" fmla="*/ 5325006 w 10295617"/>
                <a:gd name="connsiteY18" fmla="*/ 4711318 h 10760938"/>
                <a:gd name="connsiteX19" fmla="*/ 5325006 w 10295617"/>
                <a:gd name="connsiteY19" fmla="*/ 9805674 h 10760938"/>
                <a:gd name="connsiteX20" fmla="*/ 5325006 w 10295617"/>
                <a:gd name="connsiteY20" fmla="*/ 9821152 h 10760938"/>
                <a:gd name="connsiteX21" fmla="*/ 5323964 w 10295617"/>
                <a:gd name="connsiteY21" fmla="*/ 9821152 h 10760938"/>
                <a:gd name="connsiteX22" fmla="*/ 5316404 w 10295617"/>
                <a:gd name="connsiteY22" fmla="*/ 9933477 h 10760938"/>
                <a:gd name="connsiteX23" fmla="*/ 4838721 w 10295617"/>
                <a:gd name="connsiteY23" fmla="*/ 10637788 h 10760938"/>
                <a:gd name="connsiteX24" fmla="*/ 3875045 w 10295617"/>
                <a:gd name="connsiteY24" fmla="*/ 10623063 h 10760938"/>
                <a:gd name="connsiteX25" fmla="*/ 3414410 w 10295617"/>
                <a:gd name="connsiteY25" fmla="*/ 9776480 h 10760938"/>
                <a:gd name="connsiteX26" fmla="*/ 3769699 w 10295617"/>
                <a:gd name="connsiteY26" fmla="*/ 9787246 h 10760938"/>
                <a:gd name="connsiteX27" fmla="*/ 4058978 w 10295617"/>
                <a:gd name="connsiteY27" fmla="*/ 10318901 h 10760938"/>
                <a:gd name="connsiteX28" fmla="*/ 4664167 w 10295617"/>
                <a:gd name="connsiteY28" fmla="*/ 10328148 h 10760938"/>
                <a:gd name="connsiteX29" fmla="*/ 4969554 w 10295617"/>
                <a:gd name="connsiteY29" fmla="*/ 9805580 h 10760938"/>
                <a:gd name="connsiteX30" fmla="*/ 4970612 w 10295617"/>
                <a:gd name="connsiteY30" fmla="*/ 9805580 h 10760938"/>
                <a:gd name="connsiteX31" fmla="*/ 4970612 w 10295617"/>
                <a:gd name="connsiteY31" fmla="*/ 4711318 h 10760938"/>
                <a:gd name="connsiteX32" fmla="*/ 4843983 w 10295617"/>
                <a:gd name="connsiteY32" fmla="*/ 4724506 h 10760938"/>
                <a:gd name="connsiteX33" fmla="*/ 3466313 w 10295617"/>
                <a:gd name="connsiteY33" fmla="*/ 5773580 h 10760938"/>
                <a:gd name="connsiteX34" fmla="*/ 3432089 w 10295617"/>
                <a:gd name="connsiteY34" fmla="*/ 6038646 h 10760938"/>
                <a:gd name="connsiteX35" fmla="*/ 3397865 w 10295617"/>
                <a:gd name="connsiteY35" fmla="*/ 5773580 h 10760938"/>
                <a:gd name="connsiteX36" fmla="*/ 1716367 w 10295617"/>
                <a:gd name="connsiteY36" fmla="*/ 4703575 h 10760938"/>
                <a:gd name="connsiteX37" fmla="*/ 34871 w 10295617"/>
                <a:gd name="connsiteY37" fmla="*/ 5773580 h 10760938"/>
                <a:gd name="connsiteX38" fmla="*/ 194 w 10295617"/>
                <a:gd name="connsiteY38" fmla="*/ 6042158 h 10760938"/>
                <a:gd name="connsiteX39" fmla="*/ 26578 w 10295617"/>
                <a:gd name="connsiteY39" fmla="*/ 5513084 h 10760938"/>
                <a:gd name="connsiteX40" fmla="*/ 4899361 w 10295617"/>
                <a:gd name="connsiteY40" fmla="*/ 839547 h 10760938"/>
                <a:gd name="connsiteX41" fmla="*/ 4970612 w 10295617"/>
                <a:gd name="connsiteY41" fmla="*/ 837837 h 10760938"/>
                <a:gd name="connsiteX42" fmla="*/ 4970612 w 10295617"/>
                <a:gd name="connsiteY42" fmla="*/ 177197 h 10760938"/>
                <a:gd name="connsiteX43" fmla="*/ 5147809 w 10295617"/>
                <a:gd name="connsiteY43" fmla="*/ 0 h 10760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295617" h="10760938">
                  <a:moveTo>
                    <a:pt x="10295531" y="6044312"/>
                  </a:moveTo>
                  <a:lnTo>
                    <a:pt x="10295617" y="6046023"/>
                  </a:lnTo>
                  <a:lnTo>
                    <a:pt x="10295311" y="6046023"/>
                  </a:lnTo>
                  <a:close/>
                  <a:moveTo>
                    <a:pt x="86" y="6044312"/>
                  </a:moveTo>
                  <a:lnTo>
                    <a:pt x="306" y="6046023"/>
                  </a:lnTo>
                  <a:lnTo>
                    <a:pt x="0" y="6046023"/>
                  </a:lnTo>
                  <a:close/>
                  <a:moveTo>
                    <a:pt x="5147809" y="0"/>
                  </a:moveTo>
                  <a:cubicBezTo>
                    <a:pt x="5245672" y="0"/>
                    <a:pt x="5325006" y="79334"/>
                    <a:pt x="5325006" y="177197"/>
                  </a:cubicBezTo>
                  <a:lnTo>
                    <a:pt x="5325006" y="837837"/>
                  </a:lnTo>
                  <a:lnTo>
                    <a:pt x="5396256" y="839547"/>
                  </a:lnTo>
                  <a:cubicBezTo>
                    <a:pt x="7948306" y="962340"/>
                    <a:pt x="10013658" y="2966815"/>
                    <a:pt x="10269039" y="5513084"/>
                  </a:cubicBezTo>
                  <a:lnTo>
                    <a:pt x="10295425" y="6042158"/>
                  </a:lnTo>
                  <a:lnTo>
                    <a:pt x="10260748" y="5773580"/>
                  </a:lnTo>
                  <a:cubicBezTo>
                    <a:pt x="10100703" y="5162929"/>
                    <a:pt x="9408684" y="4703575"/>
                    <a:pt x="8579250" y="4703575"/>
                  </a:cubicBezTo>
                  <a:cubicBezTo>
                    <a:pt x="7749818" y="4703575"/>
                    <a:pt x="7057798" y="5162929"/>
                    <a:pt x="6897754" y="5773580"/>
                  </a:cubicBezTo>
                  <a:lnTo>
                    <a:pt x="6863530" y="6038646"/>
                  </a:lnTo>
                  <a:lnTo>
                    <a:pt x="6829306" y="5773580"/>
                  </a:lnTo>
                  <a:cubicBezTo>
                    <a:pt x="6689267" y="5239260"/>
                    <a:pt x="6141936" y="4820778"/>
                    <a:pt x="5451635" y="4724506"/>
                  </a:cubicBezTo>
                  <a:lnTo>
                    <a:pt x="5325006" y="4711318"/>
                  </a:lnTo>
                  <a:lnTo>
                    <a:pt x="5325006" y="9805674"/>
                  </a:lnTo>
                  <a:lnTo>
                    <a:pt x="5325006" y="9821152"/>
                  </a:lnTo>
                  <a:lnTo>
                    <a:pt x="5323964" y="9821152"/>
                  </a:lnTo>
                  <a:lnTo>
                    <a:pt x="5316404" y="9933477"/>
                  </a:lnTo>
                  <a:cubicBezTo>
                    <a:pt x="5276666" y="10227644"/>
                    <a:pt x="5101532" y="10489633"/>
                    <a:pt x="4838721" y="10637788"/>
                  </a:cubicBezTo>
                  <a:cubicBezTo>
                    <a:pt x="4538366" y="10807108"/>
                    <a:pt x="4170086" y="10801480"/>
                    <a:pt x="3875045" y="10623063"/>
                  </a:cubicBezTo>
                  <a:cubicBezTo>
                    <a:pt x="3580003" y="10444646"/>
                    <a:pt x="3403967" y="10121115"/>
                    <a:pt x="3414410" y="9776480"/>
                  </a:cubicBezTo>
                  <a:lnTo>
                    <a:pt x="3769699" y="9787246"/>
                  </a:lnTo>
                  <a:cubicBezTo>
                    <a:pt x="3763141" y="10003677"/>
                    <a:pt x="3873692" y="10206855"/>
                    <a:pt x="4058978" y="10318901"/>
                  </a:cubicBezTo>
                  <a:cubicBezTo>
                    <a:pt x="4244264" y="10430947"/>
                    <a:pt x="4475544" y="10434481"/>
                    <a:pt x="4664167" y="10328148"/>
                  </a:cubicBezTo>
                  <a:cubicBezTo>
                    <a:pt x="4852790" y="10221815"/>
                    <a:pt x="4969497" y="10022110"/>
                    <a:pt x="4969554" y="9805580"/>
                  </a:cubicBezTo>
                  <a:lnTo>
                    <a:pt x="4970612" y="9805580"/>
                  </a:lnTo>
                  <a:lnTo>
                    <a:pt x="4970612" y="4711318"/>
                  </a:lnTo>
                  <a:lnTo>
                    <a:pt x="4843983" y="4724506"/>
                  </a:lnTo>
                  <a:cubicBezTo>
                    <a:pt x="4153684" y="4820778"/>
                    <a:pt x="3606351" y="5239260"/>
                    <a:pt x="3466313" y="5773580"/>
                  </a:cubicBezTo>
                  <a:lnTo>
                    <a:pt x="3432089" y="6038646"/>
                  </a:lnTo>
                  <a:lnTo>
                    <a:pt x="3397865" y="5773580"/>
                  </a:lnTo>
                  <a:cubicBezTo>
                    <a:pt x="3237820" y="5162929"/>
                    <a:pt x="2545801" y="4703575"/>
                    <a:pt x="1716367" y="4703575"/>
                  </a:cubicBezTo>
                  <a:cubicBezTo>
                    <a:pt x="886935" y="4703575"/>
                    <a:pt x="194916" y="5162929"/>
                    <a:pt x="34871" y="5773580"/>
                  </a:cubicBezTo>
                  <a:lnTo>
                    <a:pt x="194" y="6042158"/>
                  </a:lnTo>
                  <a:lnTo>
                    <a:pt x="26578" y="5513084"/>
                  </a:lnTo>
                  <a:cubicBezTo>
                    <a:pt x="281959" y="2966815"/>
                    <a:pt x="2347313" y="962340"/>
                    <a:pt x="4899361" y="839547"/>
                  </a:cubicBezTo>
                  <a:lnTo>
                    <a:pt x="4970612" y="837837"/>
                  </a:lnTo>
                  <a:lnTo>
                    <a:pt x="4970612" y="177197"/>
                  </a:lnTo>
                  <a:cubicBezTo>
                    <a:pt x="4970612" y="79334"/>
                    <a:pt x="5049946" y="0"/>
                    <a:pt x="51478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90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11777" y="4234770"/>
            <a:ext cx="5016500" cy="882650"/>
            <a:chOff x="3511777" y="4234770"/>
            <a:chExt cx="5016500" cy="882650"/>
          </a:xfrm>
        </p:grpSpPr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511777" y="4234770"/>
              <a:ext cx="5016500" cy="882650"/>
            </a:xfrm>
            <a:custGeom>
              <a:avLst/>
              <a:gdLst>
                <a:gd name="T0" fmla="*/ 395 w 3160"/>
                <a:gd name="T1" fmla="*/ 0 h 556"/>
                <a:gd name="T2" fmla="*/ 0 w 3160"/>
                <a:gd name="T3" fmla="*/ 556 h 556"/>
                <a:gd name="T4" fmla="*/ 3160 w 3160"/>
                <a:gd name="T5" fmla="*/ 556 h 556"/>
                <a:gd name="T6" fmla="*/ 2765 w 3160"/>
                <a:gd name="T7" fmla="*/ 0 h 556"/>
                <a:gd name="T8" fmla="*/ 395 w 3160"/>
                <a:gd name="T9" fmla="*/ 0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0" h="556">
                  <a:moveTo>
                    <a:pt x="395" y="0"/>
                  </a:moveTo>
                  <a:lnTo>
                    <a:pt x="0" y="556"/>
                  </a:lnTo>
                  <a:lnTo>
                    <a:pt x="3160" y="556"/>
                  </a:lnTo>
                  <a:lnTo>
                    <a:pt x="2765" y="0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rgbClr val="5FC5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0" name="KSO_Shape"/>
            <p:cNvSpPr>
              <a:spLocks/>
            </p:cNvSpPr>
            <p:nvPr/>
          </p:nvSpPr>
          <p:spPr bwMode="auto">
            <a:xfrm>
              <a:off x="5700109" y="4439653"/>
              <a:ext cx="495569" cy="495569"/>
            </a:xfrm>
            <a:custGeom>
              <a:avLst/>
              <a:gdLst/>
              <a:ahLst/>
              <a:cxnLst/>
              <a:rect l="0" t="0" r="r" b="b"/>
              <a:pathLst>
                <a:path w="4629150" h="4629150">
                  <a:moveTo>
                    <a:pt x="2317164" y="3859790"/>
                  </a:moveTo>
                  <a:cubicBezTo>
                    <a:pt x="2297115" y="3859790"/>
                    <a:pt x="2280107" y="3866979"/>
                    <a:pt x="2266139" y="3881358"/>
                  </a:cubicBezTo>
                  <a:cubicBezTo>
                    <a:pt x="2252171" y="3895737"/>
                    <a:pt x="2245187" y="3914594"/>
                    <a:pt x="2245187" y="3937929"/>
                  </a:cubicBezTo>
                  <a:cubicBezTo>
                    <a:pt x="2245187" y="3953212"/>
                    <a:pt x="2248432" y="3967838"/>
                    <a:pt x="2254923" y="3981806"/>
                  </a:cubicBezTo>
                  <a:cubicBezTo>
                    <a:pt x="2261414" y="3995774"/>
                    <a:pt x="2270494" y="4006414"/>
                    <a:pt x="2282161" y="4013727"/>
                  </a:cubicBezTo>
                  <a:cubicBezTo>
                    <a:pt x="2293829" y="4021040"/>
                    <a:pt x="2306071" y="4024696"/>
                    <a:pt x="2318889" y="4024696"/>
                  </a:cubicBezTo>
                  <a:cubicBezTo>
                    <a:pt x="2337623" y="4024696"/>
                    <a:pt x="2353727" y="4017137"/>
                    <a:pt x="2367203" y="4002018"/>
                  </a:cubicBezTo>
                  <a:cubicBezTo>
                    <a:pt x="2380678" y="3986900"/>
                    <a:pt x="2387415" y="3966359"/>
                    <a:pt x="2387415" y="3940394"/>
                  </a:cubicBezTo>
                  <a:cubicBezTo>
                    <a:pt x="2387415" y="3915416"/>
                    <a:pt x="2380760" y="3895737"/>
                    <a:pt x="2367449" y="3881358"/>
                  </a:cubicBezTo>
                  <a:cubicBezTo>
                    <a:pt x="2354138" y="3866979"/>
                    <a:pt x="2337376" y="3859790"/>
                    <a:pt x="2317164" y="3859790"/>
                  </a:cubicBezTo>
                  <a:close/>
                  <a:moveTo>
                    <a:pt x="2323819" y="3692172"/>
                  </a:moveTo>
                  <a:cubicBezTo>
                    <a:pt x="2352248" y="3692172"/>
                    <a:pt x="2375542" y="3700142"/>
                    <a:pt x="2393701" y="3716082"/>
                  </a:cubicBezTo>
                  <a:cubicBezTo>
                    <a:pt x="2411860" y="3732023"/>
                    <a:pt x="2422746" y="3754043"/>
                    <a:pt x="2426362" y="3782144"/>
                  </a:cubicBezTo>
                  <a:lnTo>
                    <a:pt x="2382239" y="3785594"/>
                  </a:lnTo>
                  <a:cubicBezTo>
                    <a:pt x="2378295" y="3768175"/>
                    <a:pt x="2372708" y="3755522"/>
                    <a:pt x="2365477" y="3747634"/>
                  </a:cubicBezTo>
                  <a:cubicBezTo>
                    <a:pt x="2353481" y="3734980"/>
                    <a:pt x="2338691" y="3728654"/>
                    <a:pt x="2321108" y="3728654"/>
                  </a:cubicBezTo>
                  <a:cubicBezTo>
                    <a:pt x="2306975" y="3728654"/>
                    <a:pt x="2294568" y="3732598"/>
                    <a:pt x="2283887" y="3740486"/>
                  </a:cubicBezTo>
                  <a:cubicBezTo>
                    <a:pt x="2269919" y="3750674"/>
                    <a:pt x="2258908" y="3765546"/>
                    <a:pt x="2250856" y="3785101"/>
                  </a:cubicBezTo>
                  <a:cubicBezTo>
                    <a:pt x="2242804" y="3804657"/>
                    <a:pt x="2238614" y="3832511"/>
                    <a:pt x="2238285" y="3868664"/>
                  </a:cubicBezTo>
                  <a:cubicBezTo>
                    <a:pt x="2248966" y="3852395"/>
                    <a:pt x="2262031" y="3840317"/>
                    <a:pt x="2277478" y="3832429"/>
                  </a:cubicBezTo>
                  <a:cubicBezTo>
                    <a:pt x="2292925" y="3824541"/>
                    <a:pt x="2309112" y="3820597"/>
                    <a:pt x="2326038" y="3820597"/>
                  </a:cubicBezTo>
                  <a:cubicBezTo>
                    <a:pt x="2355617" y="3820597"/>
                    <a:pt x="2380801" y="3831484"/>
                    <a:pt x="2401589" y="3853258"/>
                  </a:cubicBezTo>
                  <a:cubicBezTo>
                    <a:pt x="2422377" y="3875032"/>
                    <a:pt x="2432771" y="3903173"/>
                    <a:pt x="2432771" y="3937683"/>
                  </a:cubicBezTo>
                  <a:cubicBezTo>
                    <a:pt x="2432771" y="3960361"/>
                    <a:pt x="2427882" y="3981436"/>
                    <a:pt x="2418104" y="4000909"/>
                  </a:cubicBezTo>
                  <a:cubicBezTo>
                    <a:pt x="2408326" y="4020382"/>
                    <a:pt x="2394892" y="4035296"/>
                    <a:pt x="2377802" y="4045648"/>
                  </a:cubicBezTo>
                  <a:cubicBezTo>
                    <a:pt x="2360712" y="4056001"/>
                    <a:pt x="2341320" y="4061178"/>
                    <a:pt x="2319629" y="4061178"/>
                  </a:cubicBezTo>
                  <a:cubicBezTo>
                    <a:pt x="2282654" y="4061178"/>
                    <a:pt x="2252500" y="4047579"/>
                    <a:pt x="2229164" y="4020382"/>
                  </a:cubicBezTo>
                  <a:cubicBezTo>
                    <a:pt x="2205829" y="3993186"/>
                    <a:pt x="2194162" y="3948364"/>
                    <a:pt x="2194162" y="3885919"/>
                  </a:cubicBezTo>
                  <a:cubicBezTo>
                    <a:pt x="2194162" y="3816078"/>
                    <a:pt x="2207062" y="3765300"/>
                    <a:pt x="2232862" y="3733584"/>
                  </a:cubicBezTo>
                  <a:cubicBezTo>
                    <a:pt x="2255375" y="3705976"/>
                    <a:pt x="2285694" y="3692172"/>
                    <a:pt x="2323819" y="3692172"/>
                  </a:cubicBezTo>
                  <a:close/>
                  <a:moveTo>
                    <a:pt x="3020074" y="3489300"/>
                  </a:moveTo>
                  <a:lnTo>
                    <a:pt x="3199770" y="3489300"/>
                  </a:lnTo>
                  <a:lnTo>
                    <a:pt x="3199770" y="3531698"/>
                  </a:lnTo>
                  <a:lnTo>
                    <a:pt x="3055570" y="3531698"/>
                  </a:lnTo>
                  <a:lnTo>
                    <a:pt x="3036097" y="3628817"/>
                  </a:lnTo>
                  <a:cubicBezTo>
                    <a:pt x="3057788" y="3613699"/>
                    <a:pt x="3080548" y="3606140"/>
                    <a:pt x="3104376" y="3606140"/>
                  </a:cubicBezTo>
                  <a:cubicBezTo>
                    <a:pt x="3135928" y="3606140"/>
                    <a:pt x="3162549" y="3617068"/>
                    <a:pt x="3184241" y="3638924"/>
                  </a:cubicBezTo>
                  <a:cubicBezTo>
                    <a:pt x="3205933" y="3660780"/>
                    <a:pt x="3216779" y="3688880"/>
                    <a:pt x="3216779" y="3723225"/>
                  </a:cubicBezTo>
                  <a:cubicBezTo>
                    <a:pt x="3216779" y="3755927"/>
                    <a:pt x="3207247" y="3784192"/>
                    <a:pt x="3188185" y="3808020"/>
                  </a:cubicBezTo>
                  <a:cubicBezTo>
                    <a:pt x="3165014" y="3837271"/>
                    <a:pt x="3133381" y="3851897"/>
                    <a:pt x="3093284" y="3851897"/>
                  </a:cubicBezTo>
                  <a:cubicBezTo>
                    <a:pt x="3060418" y="3851897"/>
                    <a:pt x="3033591" y="3842694"/>
                    <a:pt x="3012803" y="3824289"/>
                  </a:cubicBezTo>
                  <a:cubicBezTo>
                    <a:pt x="2992015" y="3805884"/>
                    <a:pt x="2980142" y="3781481"/>
                    <a:pt x="2977184" y="3751080"/>
                  </a:cubicBezTo>
                  <a:lnTo>
                    <a:pt x="3023772" y="3747136"/>
                  </a:lnTo>
                  <a:cubicBezTo>
                    <a:pt x="3027223" y="3769813"/>
                    <a:pt x="3035234" y="3786863"/>
                    <a:pt x="3047805" y="3798284"/>
                  </a:cubicBezTo>
                  <a:cubicBezTo>
                    <a:pt x="3060377" y="3809705"/>
                    <a:pt x="3075536" y="3815415"/>
                    <a:pt x="3093284" y="3815415"/>
                  </a:cubicBezTo>
                  <a:cubicBezTo>
                    <a:pt x="3114647" y="3815415"/>
                    <a:pt x="3132723" y="3807363"/>
                    <a:pt x="3147513" y="3791258"/>
                  </a:cubicBezTo>
                  <a:cubicBezTo>
                    <a:pt x="3162303" y="3775154"/>
                    <a:pt x="3169698" y="3753791"/>
                    <a:pt x="3169698" y="3727169"/>
                  </a:cubicBezTo>
                  <a:cubicBezTo>
                    <a:pt x="3169698" y="3701862"/>
                    <a:pt x="3162590" y="3681896"/>
                    <a:pt x="3148376" y="3667271"/>
                  </a:cubicBezTo>
                  <a:cubicBezTo>
                    <a:pt x="3134161" y="3652645"/>
                    <a:pt x="3115551" y="3645333"/>
                    <a:pt x="3092544" y="3645333"/>
                  </a:cubicBezTo>
                  <a:cubicBezTo>
                    <a:pt x="3078248" y="3645333"/>
                    <a:pt x="3065348" y="3648578"/>
                    <a:pt x="3053844" y="3655069"/>
                  </a:cubicBezTo>
                  <a:cubicBezTo>
                    <a:pt x="3042341" y="3661560"/>
                    <a:pt x="3033303" y="3669982"/>
                    <a:pt x="3026730" y="3680335"/>
                  </a:cubicBezTo>
                  <a:lnTo>
                    <a:pt x="2985072" y="3674912"/>
                  </a:lnTo>
                  <a:lnTo>
                    <a:pt x="3020074" y="3489300"/>
                  </a:lnTo>
                  <a:close/>
                  <a:moveTo>
                    <a:pt x="1418041" y="3489054"/>
                  </a:moveTo>
                  <a:lnTo>
                    <a:pt x="1651967" y="3489054"/>
                  </a:lnTo>
                  <a:lnTo>
                    <a:pt x="1651967" y="3523563"/>
                  </a:lnTo>
                  <a:cubicBezTo>
                    <a:pt x="1628960" y="3548049"/>
                    <a:pt x="1606159" y="3580586"/>
                    <a:pt x="1583564" y="3621176"/>
                  </a:cubicBezTo>
                  <a:cubicBezTo>
                    <a:pt x="1560968" y="3661766"/>
                    <a:pt x="1543508" y="3703506"/>
                    <a:pt x="1531183" y="3746396"/>
                  </a:cubicBezTo>
                  <a:cubicBezTo>
                    <a:pt x="1522309" y="3776633"/>
                    <a:pt x="1516640" y="3809746"/>
                    <a:pt x="1514175" y="3845734"/>
                  </a:cubicBezTo>
                  <a:lnTo>
                    <a:pt x="1468573" y="3845734"/>
                  </a:lnTo>
                  <a:cubicBezTo>
                    <a:pt x="1469066" y="3817305"/>
                    <a:pt x="1474653" y="3782960"/>
                    <a:pt x="1485335" y="3742699"/>
                  </a:cubicBezTo>
                  <a:cubicBezTo>
                    <a:pt x="1496017" y="3702438"/>
                    <a:pt x="1511340" y="3663614"/>
                    <a:pt x="1531307" y="3626229"/>
                  </a:cubicBezTo>
                  <a:cubicBezTo>
                    <a:pt x="1551273" y="3588844"/>
                    <a:pt x="1572513" y="3557333"/>
                    <a:pt x="1595026" y="3531698"/>
                  </a:cubicBezTo>
                  <a:lnTo>
                    <a:pt x="1418041" y="3531698"/>
                  </a:lnTo>
                  <a:lnTo>
                    <a:pt x="1418041" y="3489054"/>
                  </a:lnTo>
                  <a:close/>
                  <a:moveTo>
                    <a:pt x="960894" y="3097227"/>
                  </a:moveTo>
                  <a:cubicBezTo>
                    <a:pt x="940024" y="3097227"/>
                    <a:pt x="922728" y="3104129"/>
                    <a:pt x="909007" y="3117933"/>
                  </a:cubicBezTo>
                  <a:cubicBezTo>
                    <a:pt x="895285" y="3131737"/>
                    <a:pt x="888424" y="3148991"/>
                    <a:pt x="888424" y="3169697"/>
                  </a:cubicBezTo>
                  <a:cubicBezTo>
                    <a:pt x="888424" y="3182351"/>
                    <a:pt x="891423" y="3194593"/>
                    <a:pt x="897421" y="3206425"/>
                  </a:cubicBezTo>
                  <a:cubicBezTo>
                    <a:pt x="903420" y="3218257"/>
                    <a:pt x="912335" y="3227418"/>
                    <a:pt x="924166" y="3233910"/>
                  </a:cubicBezTo>
                  <a:cubicBezTo>
                    <a:pt x="935998" y="3240401"/>
                    <a:pt x="948734" y="3243646"/>
                    <a:pt x="962373" y="3243646"/>
                  </a:cubicBezTo>
                  <a:cubicBezTo>
                    <a:pt x="983572" y="3243646"/>
                    <a:pt x="1001073" y="3236826"/>
                    <a:pt x="1014877" y="3223187"/>
                  </a:cubicBezTo>
                  <a:cubicBezTo>
                    <a:pt x="1028681" y="3209547"/>
                    <a:pt x="1035583" y="3192211"/>
                    <a:pt x="1035583" y="3171176"/>
                  </a:cubicBezTo>
                  <a:cubicBezTo>
                    <a:pt x="1035583" y="3149813"/>
                    <a:pt x="1028476" y="3132148"/>
                    <a:pt x="1014261" y="3118179"/>
                  </a:cubicBezTo>
                  <a:cubicBezTo>
                    <a:pt x="1000046" y="3104211"/>
                    <a:pt x="982257" y="3097227"/>
                    <a:pt x="960894" y="3097227"/>
                  </a:cubicBezTo>
                  <a:close/>
                  <a:moveTo>
                    <a:pt x="3691180" y="2983839"/>
                  </a:moveTo>
                  <a:lnTo>
                    <a:pt x="3578039" y="3146773"/>
                  </a:lnTo>
                  <a:lnTo>
                    <a:pt x="3691180" y="3146773"/>
                  </a:lnTo>
                  <a:lnTo>
                    <a:pt x="3691180" y="2983839"/>
                  </a:lnTo>
                  <a:close/>
                  <a:moveTo>
                    <a:pt x="961634" y="2947604"/>
                  </a:moveTo>
                  <a:cubicBezTo>
                    <a:pt x="944708" y="2947604"/>
                    <a:pt x="930657" y="2953027"/>
                    <a:pt x="919483" y="2963872"/>
                  </a:cubicBezTo>
                  <a:cubicBezTo>
                    <a:pt x="908308" y="2974718"/>
                    <a:pt x="902721" y="2987700"/>
                    <a:pt x="902721" y="3002819"/>
                  </a:cubicBezTo>
                  <a:cubicBezTo>
                    <a:pt x="902721" y="3019909"/>
                    <a:pt x="908226" y="3033877"/>
                    <a:pt x="919236" y="3044723"/>
                  </a:cubicBezTo>
                  <a:cubicBezTo>
                    <a:pt x="930247" y="3055569"/>
                    <a:pt x="944543" y="3060992"/>
                    <a:pt x="962127" y="3060992"/>
                  </a:cubicBezTo>
                  <a:cubicBezTo>
                    <a:pt x="979217" y="3060992"/>
                    <a:pt x="993226" y="3055610"/>
                    <a:pt x="1004155" y="3044847"/>
                  </a:cubicBezTo>
                  <a:cubicBezTo>
                    <a:pt x="1015083" y="3034083"/>
                    <a:pt x="1020547" y="3020895"/>
                    <a:pt x="1020547" y="3005284"/>
                  </a:cubicBezTo>
                  <a:cubicBezTo>
                    <a:pt x="1020547" y="2989015"/>
                    <a:pt x="1014918" y="2975335"/>
                    <a:pt x="1003662" y="2964242"/>
                  </a:cubicBezTo>
                  <a:cubicBezTo>
                    <a:pt x="992405" y="2953150"/>
                    <a:pt x="978396" y="2947604"/>
                    <a:pt x="961634" y="2947604"/>
                  </a:cubicBezTo>
                  <a:close/>
                  <a:moveTo>
                    <a:pt x="3699315" y="2912601"/>
                  </a:moveTo>
                  <a:lnTo>
                    <a:pt x="3735550" y="2912601"/>
                  </a:lnTo>
                  <a:lnTo>
                    <a:pt x="3735550" y="3146773"/>
                  </a:lnTo>
                  <a:lnTo>
                    <a:pt x="3784356" y="3146773"/>
                  </a:lnTo>
                  <a:lnTo>
                    <a:pt x="3784356" y="3187445"/>
                  </a:lnTo>
                  <a:lnTo>
                    <a:pt x="3735550" y="3187445"/>
                  </a:lnTo>
                  <a:lnTo>
                    <a:pt x="3735550" y="3273965"/>
                  </a:lnTo>
                  <a:lnTo>
                    <a:pt x="3691180" y="3273965"/>
                  </a:lnTo>
                  <a:lnTo>
                    <a:pt x="3691180" y="3187445"/>
                  </a:lnTo>
                  <a:lnTo>
                    <a:pt x="3534409" y="3187445"/>
                  </a:lnTo>
                  <a:lnTo>
                    <a:pt x="3534409" y="3146773"/>
                  </a:lnTo>
                  <a:lnTo>
                    <a:pt x="3699315" y="2912601"/>
                  </a:lnTo>
                  <a:close/>
                  <a:moveTo>
                    <a:pt x="961141" y="2911122"/>
                  </a:moveTo>
                  <a:cubicBezTo>
                    <a:pt x="992692" y="2911122"/>
                    <a:pt x="1018082" y="2920284"/>
                    <a:pt x="1037308" y="2938607"/>
                  </a:cubicBezTo>
                  <a:cubicBezTo>
                    <a:pt x="1056535" y="2956929"/>
                    <a:pt x="1066148" y="2979237"/>
                    <a:pt x="1066148" y="3005530"/>
                  </a:cubicBezTo>
                  <a:cubicBezTo>
                    <a:pt x="1066148" y="3022292"/>
                    <a:pt x="1061753" y="3036877"/>
                    <a:pt x="1052961" y="3049284"/>
                  </a:cubicBezTo>
                  <a:cubicBezTo>
                    <a:pt x="1044169" y="3061690"/>
                    <a:pt x="1030817" y="3071263"/>
                    <a:pt x="1012905" y="3078000"/>
                  </a:cubicBezTo>
                  <a:cubicBezTo>
                    <a:pt x="1035090" y="3085231"/>
                    <a:pt x="1051975" y="3096899"/>
                    <a:pt x="1063560" y="3113003"/>
                  </a:cubicBezTo>
                  <a:cubicBezTo>
                    <a:pt x="1075146" y="3129107"/>
                    <a:pt x="1080938" y="3148334"/>
                    <a:pt x="1080938" y="3170683"/>
                  </a:cubicBezTo>
                  <a:cubicBezTo>
                    <a:pt x="1080938" y="3201577"/>
                    <a:pt x="1070010" y="3227542"/>
                    <a:pt x="1048154" y="3248576"/>
                  </a:cubicBezTo>
                  <a:cubicBezTo>
                    <a:pt x="1026298" y="3269610"/>
                    <a:pt x="997540" y="3280128"/>
                    <a:pt x="961880" y="3280128"/>
                  </a:cubicBezTo>
                  <a:cubicBezTo>
                    <a:pt x="926221" y="3280128"/>
                    <a:pt x="897463" y="3269569"/>
                    <a:pt x="875607" y="3248453"/>
                  </a:cubicBezTo>
                  <a:cubicBezTo>
                    <a:pt x="853751" y="3227336"/>
                    <a:pt x="842822" y="3201002"/>
                    <a:pt x="842822" y="3169451"/>
                  </a:cubicBezTo>
                  <a:cubicBezTo>
                    <a:pt x="842822" y="3145951"/>
                    <a:pt x="848779" y="3126273"/>
                    <a:pt x="860693" y="3110415"/>
                  </a:cubicBezTo>
                  <a:cubicBezTo>
                    <a:pt x="872607" y="3094557"/>
                    <a:pt x="889575" y="3083752"/>
                    <a:pt x="911595" y="3078000"/>
                  </a:cubicBezTo>
                  <a:cubicBezTo>
                    <a:pt x="893190" y="3071263"/>
                    <a:pt x="879550" y="3061649"/>
                    <a:pt x="870677" y="3049160"/>
                  </a:cubicBezTo>
                  <a:cubicBezTo>
                    <a:pt x="861803" y="3036671"/>
                    <a:pt x="857366" y="3021717"/>
                    <a:pt x="857366" y="3004298"/>
                  </a:cubicBezTo>
                  <a:cubicBezTo>
                    <a:pt x="857366" y="2978005"/>
                    <a:pt x="866815" y="2955902"/>
                    <a:pt x="885713" y="2937990"/>
                  </a:cubicBezTo>
                  <a:cubicBezTo>
                    <a:pt x="904611" y="2920078"/>
                    <a:pt x="929754" y="2911122"/>
                    <a:pt x="961141" y="2911122"/>
                  </a:cubicBezTo>
                  <a:close/>
                  <a:moveTo>
                    <a:pt x="753091" y="2166800"/>
                  </a:moveTo>
                  <a:cubicBezTo>
                    <a:pt x="733372" y="2166800"/>
                    <a:pt x="716199" y="2174852"/>
                    <a:pt x="701574" y="2190957"/>
                  </a:cubicBezTo>
                  <a:cubicBezTo>
                    <a:pt x="686948" y="2207061"/>
                    <a:pt x="679635" y="2227931"/>
                    <a:pt x="679635" y="2253567"/>
                  </a:cubicBezTo>
                  <a:cubicBezTo>
                    <a:pt x="679635" y="2276573"/>
                    <a:pt x="686578" y="2295266"/>
                    <a:pt x="700464" y="2309645"/>
                  </a:cubicBezTo>
                  <a:cubicBezTo>
                    <a:pt x="714350" y="2324024"/>
                    <a:pt x="731482" y="2331213"/>
                    <a:pt x="751859" y="2331213"/>
                  </a:cubicBezTo>
                  <a:cubicBezTo>
                    <a:pt x="772400" y="2331213"/>
                    <a:pt x="789285" y="2324024"/>
                    <a:pt x="802514" y="2309645"/>
                  </a:cubicBezTo>
                  <a:cubicBezTo>
                    <a:pt x="815743" y="2295266"/>
                    <a:pt x="822357" y="2275341"/>
                    <a:pt x="822357" y="2249870"/>
                  </a:cubicBezTo>
                  <a:cubicBezTo>
                    <a:pt x="822357" y="2224398"/>
                    <a:pt x="815578" y="2204185"/>
                    <a:pt x="802021" y="2189231"/>
                  </a:cubicBezTo>
                  <a:cubicBezTo>
                    <a:pt x="788464" y="2174277"/>
                    <a:pt x="772154" y="2166800"/>
                    <a:pt x="753091" y="2166800"/>
                  </a:cubicBezTo>
                  <a:close/>
                  <a:moveTo>
                    <a:pt x="3871622" y="2130072"/>
                  </a:moveTo>
                  <a:cubicBezTo>
                    <a:pt x="3891342" y="2130072"/>
                    <a:pt x="3909501" y="2134304"/>
                    <a:pt x="3926098" y="2142767"/>
                  </a:cubicBezTo>
                  <a:cubicBezTo>
                    <a:pt x="3942696" y="2151230"/>
                    <a:pt x="3955390" y="2162774"/>
                    <a:pt x="3964182" y="2177400"/>
                  </a:cubicBezTo>
                  <a:cubicBezTo>
                    <a:pt x="3972974" y="2192025"/>
                    <a:pt x="3977369" y="2207554"/>
                    <a:pt x="3977369" y="2223987"/>
                  </a:cubicBezTo>
                  <a:cubicBezTo>
                    <a:pt x="3977369" y="2239599"/>
                    <a:pt x="3973179" y="2253813"/>
                    <a:pt x="3964798" y="2266631"/>
                  </a:cubicBezTo>
                  <a:cubicBezTo>
                    <a:pt x="3956417" y="2279449"/>
                    <a:pt x="3944010" y="2289638"/>
                    <a:pt x="3927577" y="2297197"/>
                  </a:cubicBezTo>
                  <a:cubicBezTo>
                    <a:pt x="3948940" y="2302127"/>
                    <a:pt x="3965538" y="2312356"/>
                    <a:pt x="3977369" y="2327886"/>
                  </a:cubicBezTo>
                  <a:cubicBezTo>
                    <a:pt x="3989201" y="2343415"/>
                    <a:pt x="3995117" y="2362847"/>
                    <a:pt x="3995117" y="2386182"/>
                  </a:cubicBezTo>
                  <a:cubicBezTo>
                    <a:pt x="3995117" y="2417734"/>
                    <a:pt x="3983614" y="2444479"/>
                    <a:pt x="3960608" y="2466417"/>
                  </a:cubicBezTo>
                  <a:cubicBezTo>
                    <a:pt x="3937601" y="2488355"/>
                    <a:pt x="3908515" y="2499324"/>
                    <a:pt x="3873348" y="2499324"/>
                  </a:cubicBezTo>
                  <a:cubicBezTo>
                    <a:pt x="3841632" y="2499324"/>
                    <a:pt x="3815298" y="2489875"/>
                    <a:pt x="3794346" y="2470977"/>
                  </a:cubicBezTo>
                  <a:cubicBezTo>
                    <a:pt x="3773393" y="2452079"/>
                    <a:pt x="3761438" y="2427594"/>
                    <a:pt x="3758480" y="2397521"/>
                  </a:cubicBezTo>
                  <a:lnTo>
                    <a:pt x="3802850" y="2391605"/>
                  </a:lnTo>
                  <a:cubicBezTo>
                    <a:pt x="3807944" y="2416748"/>
                    <a:pt x="3816613" y="2434865"/>
                    <a:pt x="3828855" y="2445958"/>
                  </a:cubicBezTo>
                  <a:cubicBezTo>
                    <a:pt x="3841098" y="2457050"/>
                    <a:pt x="3856011" y="2462596"/>
                    <a:pt x="3873594" y="2462596"/>
                  </a:cubicBezTo>
                  <a:cubicBezTo>
                    <a:pt x="3894464" y="2462596"/>
                    <a:pt x="3912089" y="2455366"/>
                    <a:pt x="3926468" y="2440904"/>
                  </a:cubicBezTo>
                  <a:cubicBezTo>
                    <a:pt x="3940847" y="2426443"/>
                    <a:pt x="3948036" y="2408531"/>
                    <a:pt x="3948036" y="2387168"/>
                  </a:cubicBezTo>
                  <a:cubicBezTo>
                    <a:pt x="3948036" y="2366791"/>
                    <a:pt x="3941381" y="2349988"/>
                    <a:pt x="3928070" y="2336760"/>
                  </a:cubicBezTo>
                  <a:cubicBezTo>
                    <a:pt x="3914759" y="2323531"/>
                    <a:pt x="3897833" y="2316917"/>
                    <a:pt x="3877292" y="2316917"/>
                  </a:cubicBezTo>
                  <a:cubicBezTo>
                    <a:pt x="3868911" y="2316917"/>
                    <a:pt x="3858476" y="2318560"/>
                    <a:pt x="3845987" y="2321847"/>
                  </a:cubicBezTo>
                  <a:lnTo>
                    <a:pt x="3850917" y="2282900"/>
                  </a:lnTo>
                  <a:cubicBezTo>
                    <a:pt x="3853875" y="2283229"/>
                    <a:pt x="3856257" y="2283393"/>
                    <a:pt x="3858065" y="2283393"/>
                  </a:cubicBezTo>
                  <a:cubicBezTo>
                    <a:pt x="3876963" y="2283393"/>
                    <a:pt x="3893971" y="2278463"/>
                    <a:pt x="3909090" y="2268603"/>
                  </a:cubicBezTo>
                  <a:cubicBezTo>
                    <a:pt x="3924208" y="2258743"/>
                    <a:pt x="3931768" y="2243543"/>
                    <a:pt x="3931768" y="2223001"/>
                  </a:cubicBezTo>
                  <a:cubicBezTo>
                    <a:pt x="3931768" y="2206733"/>
                    <a:pt x="3926262" y="2193257"/>
                    <a:pt x="3915252" y="2182576"/>
                  </a:cubicBezTo>
                  <a:cubicBezTo>
                    <a:pt x="3904242" y="2171894"/>
                    <a:pt x="3890027" y="2166554"/>
                    <a:pt x="3872608" y="2166554"/>
                  </a:cubicBezTo>
                  <a:cubicBezTo>
                    <a:pt x="3855354" y="2166554"/>
                    <a:pt x="3840975" y="2171977"/>
                    <a:pt x="3829471" y="2182822"/>
                  </a:cubicBezTo>
                  <a:cubicBezTo>
                    <a:pt x="3817968" y="2193668"/>
                    <a:pt x="3810573" y="2209937"/>
                    <a:pt x="3807287" y="2231629"/>
                  </a:cubicBezTo>
                  <a:lnTo>
                    <a:pt x="3762917" y="2223741"/>
                  </a:lnTo>
                  <a:cubicBezTo>
                    <a:pt x="3768340" y="2193997"/>
                    <a:pt x="3780665" y="2170950"/>
                    <a:pt x="3799892" y="2154599"/>
                  </a:cubicBezTo>
                  <a:cubicBezTo>
                    <a:pt x="3819119" y="2138248"/>
                    <a:pt x="3843029" y="2130072"/>
                    <a:pt x="3871622" y="2130072"/>
                  </a:cubicBezTo>
                  <a:close/>
                  <a:moveTo>
                    <a:pt x="747668" y="2130072"/>
                  </a:moveTo>
                  <a:cubicBezTo>
                    <a:pt x="771168" y="2130072"/>
                    <a:pt x="792654" y="2136399"/>
                    <a:pt x="812127" y="2149052"/>
                  </a:cubicBezTo>
                  <a:cubicBezTo>
                    <a:pt x="831600" y="2161706"/>
                    <a:pt x="846390" y="2179741"/>
                    <a:pt x="856497" y="2203158"/>
                  </a:cubicBezTo>
                  <a:cubicBezTo>
                    <a:pt x="866603" y="2226576"/>
                    <a:pt x="871656" y="2260469"/>
                    <a:pt x="871656" y="2304838"/>
                  </a:cubicBezTo>
                  <a:cubicBezTo>
                    <a:pt x="871656" y="2351015"/>
                    <a:pt x="866644" y="2387784"/>
                    <a:pt x="856620" y="2415145"/>
                  </a:cubicBezTo>
                  <a:cubicBezTo>
                    <a:pt x="846596" y="2442507"/>
                    <a:pt x="831683" y="2463336"/>
                    <a:pt x="811881" y="2477632"/>
                  </a:cubicBezTo>
                  <a:cubicBezTo>
                    <a:pt x="792079" y="2491929"/>
                    <a:pt x="768867" y="2499078"/>
                    <a:pt x="742245" y="2499078"/>
                  </a:cubicBezTo>
                  <a:cubicBezTo>
                    <a:pt x="713981" y="2499078"/>
                    <a:pt x="690892" y="2491231"/>
                    <a:pt x="672980" y="2475537"/>
                  </a:cubicBezTo>
                  <a:cubicBezTo>
                    <a:pt x="655068" y="2459844"/>
                    <a:pt x="644304" y="2437782"/>
                    <a:pt x="640689" y="2409353"/>
                  </a:cubicBezTo>
                  <a:lnTo>
                    <a:pt x="683333" y="2405409"/>
                  </a:lnTo>
                  <a:cubicBezTo>
                    <a:pt x="686948" y="2425457"/>
                    <a:pt x="693850" y="2440001"/>
                    <a:pt x="704039" y="2449039"/>
                  </a:cubicBezTo>
                  <a:cubicBezTo>
                    <a:pt x="714227" y="2458077"/>
                    <a:pt x="727291" y="2462596"/>
                    <a:pt x="743231" y="2462596"/>
                  </a:cubicBezTo>
                  <a:cubicBezTo>
                    <a:pt x="756871" y="2462596"/>
                    <a:pt x="768826" y="2459474"/>
                    <a:pt x="779097" y="2453229"/>
                  </a:cubicBezTo>
                  <a:cubicBezTo>
                    <a:pt x="789367" y="2446985"/>
                    <a:pt x="797789" y="2438645"/>
                    <a:pt x="804363" y="2428210"/>
                  </a:cubicBezTo>
                  <a:cubicBezTo>
                    <a:pt x="810936" y="2417775"/>
                    <a:pt x="816441" y="2403683"/>
                    <a:pt x="820878" y="2385936"/>
                  </a:cubicBezTo>
                  <a:cubicBezTo>
                    <a:pt x="825315" y="2368188"/>
                    <a:pt x="827533" y="2350111"/>
                    <a:pt x="827533" y="2331706"/>
                  </a:cubicBezTo>
                  <a:cubicBezTo>
                    <a:pt x="827533" y="2329734"/>
                    <a:pt x="827451" y="2326776"/>
                    <a:pt x="827287" y="2322832"/>
                  </a:cubicBezTo>
                  <a:cubicBezTo>
                    <a:pt x="818413" y="2336965"/>
                    <a:pt x="806293" y="2348427"/>
                    <a:pt x="790929" y="2357219"/>
                  </a:cubicBezTo>
                  <a:cubicBezTo>
                    <a:pt x="775564" y="2366010"/>
                    <a:pt x="758925" y="2370406"/>
                    <a:pt x="741013" y="2370406"/>
                  </a:cubicBezTo>
                  <a:cubicBezTo>
                    <a:pt x="711105" y="2370406"/>
                    <a:pt x="685798" y="2359560"/>
                    <a:pt x="665092" y="2337869"/>
                  </a:cubicBezTo>
                  <a:cubicBezTo>
                    <a:pt x="644386" y="2316177"/>
                    <a:pt x="634033" y="2287583"/>
                    <a:pt x="634033" y="2252088"/>
                  </a:cubicBezTo>
                  <a:cubicBezTo>
                    <a:pt x="634033" y="2215442"/>
                    <a:pt x="644838" y="2185945"/>
                    <a:pt x="666448" y="2163596"/>
                  </a:cubicBezTo>
                  <a:cubicBezTo>
                    <a:pt x="688057" y="2141247"/>
                    <a:pt x="715131" y="2130072"/>
                    <a:pt x="747668" y="2130072"/>
                  </a:cubicBezTo>
                  <a:close/>
                  <a:moveTo>
                    <a:pt x="1552575" y="1936750"/>
                  </a:moveTo>
                  <a:lnTo>
                    <a:pt x="1562100" y="1939925"/>
                  </a:lnTo>
                  <a:lnTo>
                    <a:pt x="2228850" y="2241550"/>
                  </a:lnTo>
                  <a:lnTo>
                    <a:pt x="2247900" y="2225675"/>
                  </a:lnTo>
                  <a:lnTo>
                    <a:pt x="2266950" y="2212975"/>
                  </a:lnTo>
                  <a:lnTo>
                    <a:pt x="2289175" y="2206625"/>
                  </a:lnTo>
                  <a:lnTo>
                    <a:pt x="2314575" y="2203450"/>
                  </a:lnTo>
                  <a:lnTo>
                    <a:pt x="2336800" y="2206625"/>
                  </a:lnTo>
                  <a:lnTo>
                    <a:pt x="2359025" y="2212975"/>
                  </a:lnTo>
                  <a:lnTo>
                    <a:pt x="2378075" y="2222500"/>
                  </a:lnTo>
                  <a:lnTo>
                    <a:pt x="2393950" y="2235200"/>
                  </a:lnTo>
                  <a:lnTo>
                    <a:pt x="2406650" y="2251075"/>
                  </a:lnTo>
                  <a:lnTo>
                    <a:pt x="2419350" y="2270125"/>
                  </a:lnTo>
                  <a:lnTo>
                    <a:pt x="2425700" y="2292350"/>
                  </a:lnTo>
                  <a:lnTo>
                    <a:pt x="2425700" y="2314575"/>
                  </a:lnTo>
                  <a:lnTo>
                    <a:pt x="2425700" y="2336800"/>
                  </a:lnTo>
                  <a:lnTo>
                    <a:pt x="2419350" y="2359025"/>
                  </a:lnTo>
                  <a:lnTo>
                    <a:pt x="2406650" y="2378075"/>
                  </a:lnTo>
                  <a:lnTo>
                    <a:pt x="2393950" y="2393950"/>
                  </a:lnTo>
                  <a:lnTo>
                    <a:pt x="2378075" y="2406650"/>
                  </a:lnTo>
                  <a:lnTo>
                    <a:pt x="2359025" y="2419350"/>
                  </a:lnTo>
                  <a:lnTo>
                    <a:pt x="2336800" y="2425700"/>
                  </a:lnTo>
                  <a:lnTo>
                    <a:pt x="2330450" y="2425700"/>
                  </a:lnTo>
                  <a:lnTo>
                    <a:pt x="2330450" y="3467100"/>
                  </a:lnTo>
                  <a:lnTo>
                    <a:pt x="2327275" y="3470275"/>
                  </a:lnTo>
                  <a:lnTo>
                    <a:pt x="2324100" y="3473450"/>
                  </a:lnTo>
                  <a:lnTo>
                    <a:pt x="2320925" y="3476625"/>
                  </a:lnTo>
                  <a:lnTo>
                    <a:pt x="2314575" y="3476625"/>
                  </a:lnTo>
                  <a:lnTo>
                    <a:pt x="2308225" y="3476625"/>
                  </a:lnTo>
                  <a:lnTo>
                    <a:pt x="2305050" y="3473450"/>
                  </a:lnTo>
                  <a:lnTo>
                    <a:pt x="2301875" y="3470275"/>
                  </a:lnTo>
                  <a:lnTo>
                    <a:pt x="2301875" y="3467100"/>
                  </a:lnTo>
                  <a:lnTo>
                    <a:pt x="2301875" y="2425700"/>
                  </a:lnTo>
                  <a:lnTo>
                    <a:pt x="2292350" y="2425700"/>
                  </a:lnTo>
                  <a:lnTo>
                    <a:pt x="2270125" y="2416175"/>
                  </a:lnTo>
                  <a:lnTo>
                    <a:pt x="2251075" y="2406650"/>
                  </a:lnTo>
                  <a:lnTo>
                    <a:pt x="2232025" y="2390775"/>
                  </a:lnTo>
                  <a:lnTo>
                    <a:pt x="1098550" y="2882900"/>
                  </a:lnTo>
                  <a:lnTo>
                    <a:pt x="1089025" y="2886075"/>
                  </a:lnTo>
                  <a:lnTo>
                    <a:pt x="1076325" y="2882900"/>
                  </a:lnTo>
                  <a:lnTo>
                    <a:pt x="1066800" y="2873375"/>
                  </a:lnTo>
                  <a:lnTo>
                    <a:pt x="1060450" y="2863850"/>
                  </a:lnTo>
                  <a:lnTo>
                    <a:pt x="1057275" y="2851150"/>
                  </a:lnTo>
                  <a:lnTo>
                    <a:pt x="1057275" y="2838450"/>
                  </a:lnTo>
                  <a:lnTo>
                    <a:pt x="1063625" y="2828925"/>
                  </a:lnTo>
                  <a:lnTo>
                    <a:pt x="1069975" y="2819400"/>
                  </a:lnTo>
                  <a:lnTo>
                    <a:pt x="2203450" y="2330450"/>
                  </a:lnTo>
                  <a:lnTo>
                    <a:pt x="2203450" y="2314575"/>
                  </a:lnTo>
                  <a:lnTo>
                    <a:pt x="2203450" y="2305050"/>
                  </a:lnTo>
                  <a:lnTo>
                    <a:pt x="1533525" y="2003425"/>
                  </a:lnTo>
                  <a:lnTo>
                    <a:pt x="1527175" y="1993900"/>
                  </a:lnTo>
                  <a:lnTo>
                    <a:pt x="1520825" y="1984375"/>
                  </a:lnTo>
                  <a:lnTo>
                    <a:pt x="1520825" y="1971675"/>
                  </a:lnTo>
                  <a:lnTo>
                    <a:pt x="1524000" y="1958975"/>
                  </a:lnTo>
                  <a:lnTo>
                    <a:pt x="1530350" y="1949450"/>
                  </a:lnTo>
                  <a:lnTo>
                    <a:pt x="1539875" y="1939925"/>
                  </a:lnTo>
                  <a:lnTo>
                    <a:pt x="1552575" y="1936750"/>
                  </a:lnTo>
                  <a:close/>
                  <a:moveTo>
                    <a:pt x="1093997" y="1385750"/>
                  </a:moveTo>
                  <a:cubicBezTo>
                    <a:pt x="1073620" y="1385750"/>
                    <a:pt x="1057352" y="1394378"/>
                    <a:pt x="1045191" y="1411632"/>
                  </a:cubicBezTo>
                  <a:cubicBezTo>
                    <a:pt x="1029908" y="1433653"/>
                    <a:pt x="1022267" y="1474325"/>
                    <a:pt x="1022267" y="1533648"/>
                  </a:cubicBezTo>
                  <a:cubicBezTo>
                    <a:pt x="1022267" y="1592972"/>
                    <a:pt x="1029210" y="1632452"/>
                    <a:pt x="1043096" y="1652090"/>
                  </a:cubicBezTo>
                  <a:cubicBezTo>
                    <a:pt x="1056982" y="1671727"/>
                    <a:pt x="1074113" y="1681546"/>
                    <a:pt x="1094490" y="1681546"/>
                  </a:cubicBezTo>
                  <a:cubicBezTo>
                    <a:pt x="1114867" y="1681546"/>
                    <a:pt x="1131999" y="1671686"/>
                    <a:pt x="1145885" y="1651966"/>
                  </a:cubicBezTo>
                  <a:cubicBezTo>
                    <a:pt x="1159771" y="1632247"/>
                    <a:pt x="1166714" y="1592807"/>
                    <a:pt x="1166714" y="1533648"/>
                  </a:cubicBezTo>
                  <a:cubicBezTo>
                    <a:pt x="1166714" y="1474160"/>
                    <a:pt x="1159771" y="1434639"/>
                    <a:pt x="1145885" y="1415083"/>
                  </a:cubicBezTo>
                  <a:cubicBezTo>
                    <a:pt x="1131999" y="1395528"/>
                    <a:pt x="1114703" y="1385750"/>
                    <a:pt x="1093997" y="1385750"/>
                  </a:cubicBezTo>
                  <a:close/>
                  <a:moveTo>
                    <a:pt x="3668996" y="1349022"/>
                  </a:moveTo>
                  <a:cubicBezTo>
                    <a:pt x="3703670" y="1349022"/>
                    <a:pt x="3731113" y="1358636"/>
                    <a:pt x="3751326" y="1377862"/>
                  </a:cubicBezTo>
                  <a:cubicBezTo>
                    <a:pt x="3771538" y="1397089"/>
                    <a:pt x="3781645" y="1420917"/>
                    <a:pt x="3781645" y="1449346"/>
                  </a:cubicBezTo>
                  <a:cubicBezTo>
                    <a:pt x="3781645" y="1463807"/>
                    <a:pt x="3778687" y="1478022"/>
                    <a:pt x="3772771" y="1491990"/>
                  </a:cubicBezTo>
                  <a:cubicBezTo>
                    <a:pt x="3766855" y="1505958"/>
                    <a:pt x="3757036" y="1520666"/>
                    <a:pt x="3743315" y="1536113"/>
                  </a:cubicBezTo>
                  <a:cubicBezTo>
                    <a:pt x="3729593" y="1551560"/>
                    <a:pt x="3706792" y="1572759"/>
                    <a:pt x="3674912" y="1599709"/>
                  </a:cubicBezTo>
                  <a:cubicBezTo>
                    <a:pt x="3648290" y="1622058"/>
                    <a:pt x="3631200" y="1637218"/>
                    <a:pt x="3623640" y="1645188"/>
                  </a:cubicBezTo>
                  <a:cubicBezTo>
                    <a:pt x="3616081" y="1653158"/>
                    <a:pt x="3609837" y="1661169"/>
                    <a:pt x="3604907" y="1669221"/>
                  </a:cubicBezTo>
                  <a:lnTo>
                    <a:pt x="3782138" y="1669221"/>
                  </a:lnTo>
                  <a:lnTo>
                    <a:pt x="3782138" y="1711865"/>
                  </a:lnTo>
                  <a:lnTo>
                    <a:pt x="3543283" y="1711865"/>
                  </a:lnTo>
                  <a:cubicBezTo>
                    <a:pt x="3542954" y="1701184"/>
                    <a:pt x="3544679" y="1690913"/>
                    <a:pt x="3548459" y="1681053"/>
                  </a:cubicBezTo>
                  <a:cubicBezTo>
                    <a:pt x="3554539" y="1664784"/>
                    <a:pt x="3564276" y="1648762"/>
                    <a:pt x="3577669" y="1632986"/>
                  </a:cubicBezTo>
                  <a:cubicBezTo>
                    <a:pt x="3591062" y="1617210"/>
                    <a:pt x="3610412" y="1598970"/>
                    <a:pt x="3635719" y="1578264"/>
                  </a:cubicBezTo>
                  <a:cubicBezTo>
                    <a:pt x="3674994" y="1546055"/>
                    <a:pt x="3701533" y="1520543"/>
                    <a:pt x="3715337" y="1501727"/>
                  </a:cubicBezTo>
                  <a:cubicBezTo>
                    <a:pt x="3729141" y="1482911"/>
                    <a:pt x="3736043" y="1465122"/>
                    <a:pt x="3736043" y="1448360"/>
                  </a:cubicBezTo>
                  <a:cubicBezTo>
                    <a:pt x="3736043" y="1430777"/>
                    <a:pt x="3729757" y="1415946"/>
                    <a:pt x="3717186" y="1403868"/>
                  </a:cubicBezTo>
                  <a:cubicBezTo>
                    <a:pt x="3704615" y="1391789"/>
                    <a:pt x="3688223" y="1385750"/>
                    <a:pt x="3668010" y="1385750"/>
                  </a:cubicBezTo>
                  <a:cubicBezTo>
                    <a:pt x="3646647" y="1385750"/>
                    <a:pt x="3629556" y="1392159"/>
                    <a:pt x="3616739" y="1404977"/>
                  </a:cubicBezTo>
                  <a:cubicBezTo>
                    <a:pt x="3603921" y="1417795"/>
                    <a:pt x="3597430" y="1435542"/>
                    <a:pt x="3597265" y="1458220"/>
                  </a:cubicBezTo>
                  <a:lnTo>
                    <a:pt x="3551663" y="1453537"/>
                  </a:lnTo>
                  <a:cubicBezTo>
                    <a:pt x="3554786" y="1419520"/>
                    <a:pt x="3566535" y="1393597"/>
                    <a:pt x="3586912" y="1375767"/>
                  </a:cubicBezTo>
                  <a:cubicBezTo>
                    <a:pt x="3607289" y="1357937"/>
                    <a:pt x="3634651" y="1349022"/>
                    <a:pt x="3668996" y="1349022"/>
                  </a:cubicBezTo>
                  <a:close/>
                  <a:moveTo>
                    <a:pt x="1094490" y="1349022"/>
                  </a:moveTo>
                  <a:cubicBezTo>
                    <a:pt x="1113881" y="1349022"/>
                    <a:pt x="1130890" y="1352925"/>
                    <a:pt x="1145515" y="1360731"/>
                  </a:cubicBezTo>
                  <a:cubicBezTo>
                    <a:pt x="1160141" y="1368536"/>
                    <a:pt x="1172219" y="1379793"/>
                    <a:pt x="1181750" y="1394501"/>
                  </a:cubicBezTo>
                  <a:cubicBezTo>
                    <a:pt x="1191281" y="1409208"/>
                    <a:pt x="1198758" y="1427121"/>
                    <a:pt x="1204181" y="1448237"/>
                  </a:cubicBezTo>
                  <a:cubicBezTo>
                    <a:pt x="1209604" y="1469354"/>
                    <a:pt x="1212316" y="1497824"/>
                    <a:pt x="1212316" y="1533648"/>
                  </a:cubicBezTo>
                  <a:cubicBezTo>
                    <a:pt x="1212316" y="1576046"/>
                    <a:pt x="1207961" y="1610267"/>
                    <a:pt x="1199251" y="1636314"/>
                  </a:cubicBezTo>
                  <a:cubicBezTo>
                    <a:pt x="1190542" y="1662360"/>
                    <a:pt x="1177519" y="1682491"/>
                    <a:pt x="1160182" y="1696706"/>
                  </a:cubicBezTo>
                  <a:cubicBezTo>
                    <a:pt x="1142845" y="1710920"/>
                    <a:pt x="1120948" y="1718028"/>
                    <a:pt x="1094490" y="1718028"/>
                  </a:cubicBezTo>
                  <a:cubicBezTo>
                    <a:pt x="1059652" y="1718028"/>
                    <a:pt x="1032291" y="1705538"/>
                    <a:pt x="1012407" y="1680560"/>
                  </a:cubicBezTo>
                  <a:cubicBezTo>
                    <a:pt x="988579" y="1650487"/>
                    <a:pt x="976665" y="1601517"/>
                    <a:pt x="976665" y="1533648"/>
                  </a:cubicBezTo>
                  <a:cubicBezTo>
                    <a:pt x="976665" y="1490922"/>
                    <a:pt x="981061" y="1456536"/>
                    <a:pt x="989853" y="1430489"/>
                  </a:cubicBezTo>
                  <a:cubicBezTo>
                    <a:pt x="998644" y="1404443"/>
                    <a:pt x="1011709" y="1384353"/>
                    <a:pt x="1029045" y="1370221"/>
                  </a:cubicBezTo>
                  <a:cubicBezTo>
                    <a:pt x="1046382" y="1356088"/>
                    <a:pt x="1068197" y="1349022"/>
                    <a:pt x="1094490" y="1349022"/>
                  </a:cubicBezTo>
                  <a:close/>
                  <a:moveTo>
                    <a:pt x="838971" y="1349022"/>
                  </a:moveTo>
                  <a:lnTo>
                    <a:pt x="867565" y="1349022"/>
                  </a:lnTo>
                  <a:lnTo>
                    <a:pt x="867565" y="1711865"/>
                  </a:lnTo>
                  <a:lnTo>
                    <a:pt x="823195" y="1711865"/>
                  </a:lnTo>
                  <a:lnTo>
                    <a:pt x="823195" y="1429134"/>
                  </a:lnTo>
                  <a:cubicBezTo>
                    <a:pt x="812514" y="1439322"/>
                    <a:pt x="798505" y="1449511"/>
                    <a:pt x="781168" y="1459699"/>
                  </a:cubicBezTo>
                  <a:cubicBezTo>
                    <a:pt x="763831" y="1469888"/>
                    <a:pt x="748260" y="1477529"/>
                    <a:pt x="734456" y="1482623"/>
                  </a:cubicBezTo>
                  <a:lnTo>
                    <a:pt x="734456" y="1439733"/>
                  </a:lnTo>
                  <a:cubicBezTo>
                    <a:pt x="759270" y="1428065"/>
                    <a:pt x="780962" y="1413933"/>
                    <a:pt x="799532" y="1397335"/>
                  </a:cubicBezTo>
                  <a:cubicBezTo>
                    <a:pt x="818101" y="1380738"/>
                    <a:pt x="831247" y="1364634"/>
                    <a:pt x="838971" y="1349022"/>
                  </a:cubicBezTo>
                  <a:close/>
                  <a:moveTo>
                    <a:pt x="3115715" y="777254"/>
                  </a:moveTo>
                  <a:lnTo>
                    <a:pt x="3144309" y="777254"/>
                  </a:lnTo>
                  <a:lnTo>
                    <a:pt x="3144309" y="1140097"/>
                  </a:lnTo>
                  <a:lnTo>
                    <a:pt x="3099939" y="1140097"/>
                  </a:lnTo>
                  <a:lnTo>
                    <a:pt x="3099939" y="857366"/>
                  </a:lnTo>
                  <a:cubicBezTo>
                    <a:pt x="3089258" y="867554"/>
                    <a:pt x="3075249" y="877743"/>
                    <a:pt x="3057912" y="887931"/>
                  </a:cubicBezTo>
                  <a:cubicBezTo>
                    <a:pt x="3040575" y="898120"/>
                    <a:pt x="3025004" y="905761"/>
                    <a:pt x="3011200" y="910855"/>
                  </a:cubicBezTo>
                  <a:lnTo>
                    <a:pt x="3011200" y="867965"/>
                  </a:lnTo>
                  <a:cubicBezTo>
                    <a:pt x="3036014" y="856297"/>
                    <a:pt x="3057706" y="842165"/>
                    <a:pt x="3076276" y="825568"/>
                  </a:cubicBezTo>
                  <a:cubicBezTo>
                    <a:pt x="3094845" y="808970"/>
                    <a:pt x="3107991" y="792866"/>
                    <a:pt x="3115715" y="777254"/>
                  </a:cubicBezTo>
                  <a:close/>
                  <a:moveTo>
                    <a:pt x="1667915" y="777254"/>
                  </a:moveTo>
                  <a:lnTo>
                    <a:pt x="1696508" y="777254"/>
                  </a:lnTo>
                  <a:lnTo>
                    <a:pt x="1696508" y="1140097"/>
                  </a:lnTo>
                  <a:lnTo>
                    <a:pt x="1652139" y="1140097"/>
                  </a:lnTo>
                  <a:lnTo>
                    <a:pt x="1652139" y="857366"/>
                  </a:lnTo>
                  <a:cubicBezTo>
                    <a:pt x="1641457" y="867554"/>
                    <a:pt x="1627448" y="877743"/>
                    <a:pt x="1610111" y="887931"/>
                  </a:cubicBezTo>
                  <a:cubicBezTo>
                    <a:pt x="1592774" y="898120"/>
                    <a:pt x="1577204" y="905761"/>
                    <a:pt x="1563400" y="910856"/>
                  </a:cubicBezTo>
                  <a:lnTo>
                    <a:pt x="1563400" y="867965"/>
                  </a:lnTo>
                  <a:cubicBezTo>
                    <a:pt x="1588214" y="856297"/>
                    <a:pt x="1609906" y="842165"/>
                    <a:pt x="1628475" y="825568"/>
                  </a:cubicBezTo>
                  <a:cubicBezTo>
                    <a:pt x="1647045" y="808970"/>
                    <a:pt x="1660191" y="792866"/>
                    <a:pt x="1667915" y="777254"/>
                  </a:cubicBezTo>
                  <a:close/>
                  <a:moveTo>
                    <a:pt x="1429790" y="777254"/>
                  </a:moveTo>
                  <a:lnTo>
                    <a:pt x="1458383" y="777254"/>
                  </a:lnTo>
                  <a:lnTo>
                    <a:pt x="1458383" y="1140097"/>
                  </a:lnTo>
                  <a:lnTo>
                    <a:pt x="1414014" y="1140097"/>
                  </a:lnTo>
                  <a:lnTo>
                    <a:pt x="1414014" y="857366"/>
                  </a:lnTo>
                  <a:cubicBezTo>
                    <a:pt x="1403332" y="867554"/>
                    <a:pt x="1389323" y="877743"/>
                    <a:pt x="1371986" y="887931"/>
                  </a:cubicBezTo>
                  <a:cubicBezTo>
                    <a:pt x="1354649" y="898120"/>
                    <a:pt x="1339079" y="905761"/>
                    <a:pt x="1325275" y="910856"/>
                  </a:cubicBezTo>
                  <a:lnTo>
                    <a:pt x="1325275" y="867965"/>
                  </a:lnTo>
                  <a:cubicBezTo>
                    <a:pt x="1350089" y="856297"/>
                    <a:pt x="1371781" y="842165"/>
                    <a:pt x="1390350" y="825568"/>
                  </a:cubicBezTo>
                  <a:cubicBezTo>
                    <a:pt x="1408919" y="808970"/>
                    <a:pt x="1422066" y="792866"/>
                    <a:pt x="1429790" y="777254"/>
                  </a:cubicBezTo>
                  <a:close/>
                  <a:moveTo>
                    <a:pt x="2449527" y="567973"/>
                  </a:moveTo>
                  <a:cubicBezTo>
                    <a:pt x="2484201" y="567973"/>
                    <a:pt x="2511644" y="577587"/>
                    <a:pt x="2531857" y="596813"/>
                  </a:cubicBezTo>
                  <a:cubicBezTo>
                    <a:pt x="2552070" y="616040"/>
                    <a:pt x="2562176" y="639868"/>
                    <a:pt x="2562176" y="668297"/>
                  </a:cubicBezTo>
                  <a:cubicBezTo>
                    <a:pt x="2562176" y="682759"/>
                    <a:pt x="2559218" y="696973"/>
                    <a:pt x="2553302" y="710941"/>
                  </a:cubicBezTo>
                  <a:cubicBezTo>
                    <a:pt x="2547386" y="724909"/>
                    <a:pt x="2537568" y="739617"/>
                    <a:pt x="2523846" y="755064"/>
                  </a:cubicBezTo>
                  <a:cubicBezTo>
                    <a:pt x="2510124" y="770511"/>
                    <a:pt x="2487323" y="791710"/>
                    <a:pt x="2455443" y="818660"/>
                  </a:cubicBezTo>
                  <a:cubicBezTo>
                    <a:pt x="2428822" y="841009"/>
                    <a:pt x="2411731" y="856169"/>
                    <a:pt x="2404172" y="864139"/>
                  </a:cubicBezTo>
                  <a:cubicBezTo>
                    <a:pt x="2396613" y="872109"/>
                    <a:pt x="2390368" y="880120"/>
                    <a:pt x="2385438" y="888172"/>
                  </a:cubicBezTo>
                  <a:lnTo>
                    <a:pt x="2562669" y="888172"/>
                  </a:lnTo>
                  <a:lnTo>
                    <a:pt x="2562669" y="930816"/>
                  </a:lnTo>
                  <a:lnTo>
                    <a:pt x="2323814" y="930816"/>
                  </a:lnTo>
                  <a:cubicBezTo>
                    <a:pt x="2323485" y="920135"/>
                    <a:pt x="2325211" y="909864"/>
                    <a:pt x="2328990" y="900004"/>
                  </a:cubicBezTo>
                  <a:cubicBezTo>
                    <a:pt x="2335071" y="883735"/>
                    <a:pt x="2344807" y="867713"/>
                    <a:pt x="2358200" y="851937"/>
                  </a:cubicBezTo>
                  <a:cubicBezTo>
                    <a:pt x="2371593" y="836161"/>
                    <a:pt x="2390943" y="817921"/>
                    <a:pt x="2416250" y="797215"/>
                  </a:cubicBezTo>
                  <a:cubicBezTo>
                    <a:pt x="2455525" y="765006"/>
                    <a:pt x="2482065" y="739494"/>
                    <a:pt x="2495869" y="720678"/>
                  </a:cubicBezTo>
                  <a:cubicBezTo>
                    <a:pt x="2509672" y="701862"/>
                    <a:pt x="2516574" y="684073"/>
                    <a:pt x="2516574" y="667311"/>
                  </a:cubicBezTo>
                  <a:cubicBezTo>
                    <a:pt x="2516574" y="649728"/>
                    <a:pt x="2510289" y="634897"/>
                    <a:pt x="2497717" y="622819"/>
                  </a:cubicBezTo>
                  <a:cubicBezTo>
                    <a:pt x="2485146" y="610740"/>
                    <a:pt x="2468754" y="604701"/>
                    <a:pt x="2448541" y="604701"/>
                  </a:cubicBezTo>
                  <a:cubicBezTo>
                    <a:pt x="2427178" y="604701"/>
                    <a:pt x="2410088" y="611110"/>
                    <a:pt x="2397270" y="623928"/>
                  </a:cubicBezTo>
                  <a:cubicBezTo>
                    <a:pt x="2384452" y="636746"/>
                    <a:pt x="2377961" y="654494"/>
                    <a:pt x="2377797" y="677171"/>
                  </a:cubicBezTo>
                  <a:lnTo>
                    <a:pt x="2332195" y="672488"/>
                  </a:lnTo>
                  <a:cubicBezTo>
                    <a:pt x="2335317" y="638471"/>
                    <a:pt x="2347067" y="612548"/>
                    <a:pt x="2367444" y="594718"/>
                  </a:cubicBezTo>
                  <a:cubicBezTo>
                    <a:pt x="2387821" y="576888"/>
                    <a:pt x="2415182" y="567973"/>
                    <a:pt x="2449527" y="567973"/>
                  </a:cubicBezTo>
                  <a:close/>
                  <a:moveTo>
                    <a:pt x="2191790" y="567973"/>
                  </a:moveTo>
                  <a:lnTo>
                    <a:pt x="2220383" y="567973"/>
                  </a:lnTo>
                  <a:lnTo>
                    <a:pt x="2220383" y="930816"/>
                  </a:lnTo>
                  <a:lnTo>
                    <a:pt x="2176014" y="930816"/>
                  </a:lnTo>
                  <a:lnTo>
                    <a:pt x="2176014" y="648084"/>
                  </a:lnTo>
                  <a:cubicBezTo>
                    <a:pt x="2165332" y="658273"/>
                    <a:pt x="2151323" y="668462"/>
                    <a:pt x="2133986" y="678650"/>
                  </a:cubicBezTo>
                  <a:cubicBezTo>
                    <a:pt x="2116649" y="688839"/>
                    <a:pt x="2101079" y="696480"/>
                    <a:pt x="2087275" y="701574"/>
                  </a:cubicBezTo>
                  <a:lnTo>
                    <a:pt x="2087275" y="658684"/>
                  </a:lnTo>
                  <a:cubicBezTo>
                    <a:pt x="2112089" y="647016"/>
                    <a:pt x="2133781" y="632884"/>
                    <a:pt x="2152350" y="616287"/>
                  </a:cubicBezTo>
                  <a:cubicBezTo>
                    <a:pt x="2170919" y="599689"/>
                    <a:pt x="2184066" y="583585"/>
                    <a:pt x="2191790" y="567973"/>
                  </a:cubicBezTo>
                  <a:close/>
                  <a:moveTo>
                    <a:pt x="2298700" y="288925"/>
                  </a:moveTo>
                  <a:lnTo>
                    <a:pt x="2197100" y="292100"/>
                  </a:lnTo>
                  <a:lnTo>
                    <a:pt x="2092325" y="298450"/>
                  </a:lnTo>
                  <a:lnTo>
                    <a:pt x="1993900" y="311150"/>
                  </a:lnTo>
                  <a:lnTo>
                    <a:pt x="1892300" y="330200"/>
                  </a:lnTo>
                  <a:lnTo>
                    <a:pt x="1797050" y="352425"/>
                  </a:lnTo>
                  <a:lnTo>
                    <a:pt x="1701800" y="377825"/>
                  </a:lnTo>
                  <a:lnTo>
                    <a:pt x="1606550" y="409575"/>
                  </a:lnTo>
                  <a:lnTo>
                    <a:pt x="1514475" y="447675"/>
                  </a:lnTo>
                  <a:lnTo>
                    <a:pt x="1425575" y="485775"/>
                  </a:lnTo>
                  <a:lnTo>
                    <a:pt x="1339850" y="530225"/>
                  </a:lnTo>
                  <a:lnTo>
                    <a:pt x="1254125" y="581025"/>
                  </a:lnTo>
                  <a:lnTo>
                    <a:pt x="1174750" y="631825"/>
                  </a:lnTo>
                  <a:lnTo>
                    <a:pt x="1095375" y="688975"/>
                  </a:lnTo>
                  <a:lnTo>
                    <a:pt x="1019175" y="746125"/>
                  </a:lnTo>
                  <a:lnTo>
                    <a:pt x="946150" y="809625"/>
                  </a:lnTo>
                  <a:lnTo>
                    <a:pt x="876300" y="876300"/>
                  </a:lnTo>
                  <a:lnTo>
                    <a:pt x="809625" y="946150"/>
                  </a:lnTo>
                  <a:lnTo>
                    <a:pt x="746125" y="1019175"/>
                  </a:lnTo>
                  <a:lnTo>
                    <a:pt x="685800" y="1095375"/>
                  </a:lnTo>
                  <a:lnTo>
                    <a:pt x="631825" y="1174750"/>
                  </a:lnTo>
                  <a:lnTo>
                    <a:pt x="577850" y="1257300"/>
                  </a:lnTo>
                  <a:lnTo>
                    <a:pt x="530225" y="1339850"/>
                  </a:lnTo>
                  <a:lnTo>
                    <a:pt x="485775" y="1428750"/>
                  </a:lnTo>
                  <a:lnTo>
                    <a:pt x="444500" y="1517650"/>
                  </a:lnTo>
                  <a:lnTo>
                    <a:pt x="409575" y="1609725"/>
                  </a:lnTo>
                  <a:lnTo>
                    <a:pt x="377825" y="1701800"/>
                  </a:lnTo>
                  <a:lnTo>
                    <a:pt x="349250" y="1797050"/>
                  </a:lnTo>
                  <a:lnTo>
                    <a:pt x="327025" y="1895475"/>
                  </a:lnTo>
                  <a:lnTo>
                    <a:pt x="311150" y="1993900"/>
                  </a:lnTo>
                  <a:lnTo>
                    <a:pt x="298450" y="2095500"/>
                  </a:lnTo>
                  <a:lnTo>
                    <a:pt x="288925" y="2197100"/>
                  </a:lnTo>
                  <a:lnTo>
                    <a:pt x="285750" y="2301875"/>
                  </a:lnTo>
                  <a:lnTo>
                    <a:pt x="288925" y="2403475"/>
                  </a:lnTo>
                  <a:lnTo>
                    <a:pt x="298450" y="2505075"/>
                  </a:lnTo>
                  <a:lnTo>
                    <a:pt x="311150" y="2606675"/>
                  </a:lnTo>
                  <a:lnTo>
                    <a:pt x="327025" y="2705100"/>
                  </a:lnTo>
                  <a:lnTo>
                    <a:pt x="349250" y="2803525"/>
                  </a:lnTo>
                  <a:lnTo>
                    <a:pt x="377825" y="2898775"/>
                  </a:lnTo>
                  <a:lnTo>
                    <a:pt x="409575" y="2990850"/>
                  </a:lnTo>
                  <a:lnTo>
                    <a:pt x="444500" y="3082925"/>
                  </a:lnTo>
                  <a:lnTo>
                    <a:pt x="485775" y="3171825"/>
                  </a:lnTo>
                  <a:lnTo>
                    <a:pt x="530225" y="3260725"/>
                  </a:lnTo>
                  <a:lnTo>
                    <a:pt x="577850" y="3343275"/>
                  </a:lnTo>
                  <a:lnTo>
                    <a:pt x="631825" y="3425825"/>
                  </a:lnTo>
                  <a:lnTo>
                    <a:pt x="685800" y="3505200"/>
                  </a:lnTo>
                  <a:lnTo>
                    <a:pt x="746125" y="3581400"/>
                  </a:lnTo>
                  <a:lnTo>
                    <a:pt x="809625" y="3654425"/>
                  </a:lnTo>
                  <a:lnTo>
                    <a:pt x="876300" y="3724275"/>
                  </a:lnTo>
                  <a:lnTo>
                    <a:pt x="946150" y="3790950"/>
                  </a:lnTo>
                  <a:lnTo>
                    <a:pt x="1019175" y="3854450"/>
                  </a:lnTo>
                  <a:lnTo>
                    <a:pt x="1095375" y="3911600"/>
                  </a:lnTo>
                  <a:lnTo>
                    <a:pt x="1174750" y="3968750"/>
                  </a:lnTo>
                  <a:lnTo>
                    <a:pt x="1254125" y="4022725"/>
                  </a:lnTo>
                  <a:lnTo>
                    <a:pt x="1339850" y="4070350"/>
                  </a:lnTo>
                  <a:lnTo>
                    <a:pt x="1425575" y="4114800"/>
                  </a:lnTo>
                  <a:lnTo>
                    <a:pt x="1514475" y="4156075"/>
                  </a:lnTo>
                  <a:lnTo>
                    <a:pt x="1606550" y="4191000"/>
                  </a:lnTo>
                  <a:lnTo>
                    <a:pt x="1701800" y="4222750"/>
                  </a:lnTo>
                  <a:lnTo>
                    <a:pt x="1797050" y="4248150"/>
                  </a:lnTo>
                  <a:lnTo>
                    <a:pt x="1892300" y="4270375"/>
                  </a:lnTo>
                  <a:lnTo>
                    <a:pt x="1993900" y="4289425"/>
                  </a:lnTo>
                  <a:lnTo>
                    <a:pt x="2092325" y="4302125"/>
                  </a:lnTo>
                  <a:lnTo>
                    <a:pt x="2197100" y="4311650"/>
                  </a:lnTo>
                  <a:lnTo>
                    <a:pt x="2298700" y="4311650"/>
                  </a:lnTo>
                  <a:lnTo>
                    <a:pt x="2403475" y="4311650"/>
                  </a:lnTo>
                  <a:lnTo>
                    <a:pt x="2505075" y="4302125"/>
                  </a:lnTo>
                  <a:lnTo>
                    <a:pt x="2606675" y="4289425"/>
                  </a:lnTo>
                  <a:lnTo>
                    <a:pt x="2705100" y="4270375"/>
                  </a:lnTo>
                  <a:lnTo>
                    <a:pt x="2803525" y="4248150"/>
                  </a:lnTo>
                  <a:lnTo>
                    <a:pt x="2898775" y="4222750"/>
                  </a:lnTo>
                  <a:lnTo>
                    <a:pt x="2990850" y="4191000"/>
                  </a:lnTo>
                  <a:lnTo>
                    <a:pt x="3082925" y="4156075"/>
                  </a:lnTo>
                  <a:lnTo>
                    <a:pt x="3171825" y="4114800"/>
                  </a:lnTo>
                  <a:lnTo>
                    <a:pt x="3257550" y="4070350"/>
                  </a:lnTo>
                  <a:lnTo>
                    <a:pt x="3343275" y="4022725"/>
                  </a:lnTo>
                  <a:lnTo>
                    <a:pt x="3425825" y="3968750"/>
                  </a:lnTo>
                  <a:lnTo>
                    <a:pt x="3502025" y="3911600"/>
                  </a:lnTo>
                  <a:lnTo>
                    <a:pt x="3578225" y="3854450"/>
                  </a:lnTo>
                  <a:lnTo>
                    <a:pt x="3651250" y="3790950"/>
                  </a:lnTo>
                  <a:lnTo>
                    <a:pt x="3721100" y="3724275"/>
                  </a:lnTo>
                  <a:lnTo>
                    <a:pt x="3787775" y="3654425"/>
                  </a:lnTo>
                  <a:lnTo>
                    <a:pt x="3851275" y="3581400"/>
                  </a:lnTo>
                  <a:lnTo>
                    <a:pt x="3911600" y="3505200"/>
                  </a:lnTo>
                  <a:lnTo>
                    <a:pt x="3968750" y="3425825"/>
                  </a:lnTo>
                  <a:lnTo>
                    <a:pt x="4019550" y="3343275"/>
                  </a:lnTo>
                  <a:lnTo>
                    <a:pt x="4067175" y="3260725"/>
                  </a:lnTo>
                  <a:lnTo>
                    <a:pt x="4111625" y="3171825"/>
                  </a:lnTo>
                  <a:lnTo>
                    <a:pt x="4152900" y="3082925"/>
                  </a:lnTo>
                  <a:lnTo>
                    <a:pt x="4187825" y="2990850"/>
                  </a:lnTo>
                  <a:lnTo>
                    <a:pt x="4219575" y="2898775"/>
                  </a:lnTo>
                  <a:lnTo>
                    <a:pt x="4248150" y="2803525"/>
                  </a:lnTo>
                  <a:lnTo>
                    <a:pt x="4270375" y="2705100"/>
                  </a:lnTo>
                  <a:lnTo>
                    <a:pt x="4289425" y="2606675"/>
                  </a:lnTo>
                  <a:lnTo>
                    <a:pt x="4302125" y="2505075"/>
                  </a:lnTo>
                  <a:lnTo>
                    <a:pt x="4308475" y="2403475"/>
                  </a:lnTo>
                  <a:lnTo>
                    <a:pt x="4311650" y="2301875"/>
                  </a:lnTo>
                  <a:lnTo>
                    <a:pt x="4308475" y="2197100"/>
                  </a:lnTo>
                  <a:lnTo>
                    <a:pt x="4302125" y="2095500"/>
                  </a:lnTo>
                  <a:lnTo>
                    <a:pt x="4289425" y="1993900"/>
                  </a:lnTo>
                  <a:lnTo>
                    <a:pt x="4270375" y="1895475"/>
                  </a:lnTo>
                  <a:lnTo>
                    <a:pt x="4248150" y="1797050"/>
                  </a:lnTo>
                  <a:lnTo>
                    <a:pt x="4219575" y="1701800"/>
                  </a:lnTo>
                  <a:lnTo>
                    <a:pt x="4187825" y="1609725"/>
                  </a:lnTo>
                  <a:lnTo>
                    <a:pt x="4152900" y="1517650"/>
                  </a:lnTo>
                  <a:lnTo>
                    <a:pt x="4111625" y="1428750"/>
                  </a:lnTo>
                  <a:lnTo>
                    <a:pt x="4067175" y="1339850"/>
                  </a:lnTo>
                  <a:lnTo>
                    <a:pt x="4019550" y="1257300"/>
                  </a:lnTo>
                  <a:lnTo>
                    <a:pt x="3968750" y="1174750"/>
                  </a:lnTo>
                  <a:lnTo>
                    <a:pt x="3911600" y="1095375"/>
                  </a:lnTo>
                  <a:lnTo>
                    <a:pt x="3851275" y="1019175"/>
                  </a:lnTo>
                  <a:lnTo>
                    <a:pt x="3787775" y="946150"/>
                  </a:lnTo>
                  <a:lnTo>
                    <a:pt x="3721100" y="876300"/>
                  </a:lnTo>
                  <a:lnTo>
                    <a:pt x="3651250" y="809625"/>
                  </a:lnTo>
                  <a:lnTo>
                    <a:pt x="3578225" y="746125"/>
                  </a:lnTo>
                  <a:lnTo>
                    <a:pt x="3502025" y="688975"/>
                  </a:lnTo>
                  <a:lnTo>
                    <a:pt x="3425825" y="631825"/>
                  </a:lnTo>
                  <a:lnTo>
                    <a:pt x="3343275" y="581025"/>
                  </a:lnTo>
                  <a:lnTo>
                    <a:pt x="3257550" y="530225"/>
                  </a:lnTo>
                  <a:lnTo>
                    <a:pt x="3171825" y="485775"/>
                  </a:lnTo>
                  <a:lnTo>
                    <a:pt x="3082925" y="447675"/>
                  </a:lnTo>
                  <a:lnTo>
                    <a:pt x="2990850" y="409575"/>
                  </a:lnTo>
                  <a:lnTo>
                    <a:pt x="2898775" y="377825"/>
                  </a:lnTo>
                  <a:lnTo>
                    <a:pt x="2803525" y="352425"/>
                  </a:lnTo>
                  <a:lnTo>
                    <a:pt x="2705100" y="330200"/>
                  </a:lnTo>
                  <a:lnTo>
                    <a:pt x="2606675" y="311150"/>
                  </a:lnTo>
                  <a:lnTo>
                    <a:pt x="2505075" y="298450"/>
                  </a:lnTo>
                  <a:lnTo>
                    <a:pt x="2403475" y="292100"/>
                  </a:lnTo>
                  <a:lnTo>
                    <a:pt x="2298700" y="288925"/>
                  </a:lnTo>
                  <a:close/>
                  <a:moveTo>
                    <a:pt x="1146175" y="0"/>
                  </a:moveTo>
                  <a:lnTo>
                    <a:pt x="1285875" y="0"/>
                  </a:lnTo>
                  <a:lnTo>
                    <a:pt x="1454150" y="0"/>
                  </a:lnTo>
                  <a:lnTo>
                    <a:pt x="3175000" y="0"/>
                  </a:lnTo>
                  <a:lnTo>
                    <a:pt x="3343275" y="0"/>
                  </a:lnTo>
                  <a:lnTo>
                    <a:pt x="3482975" y="0"/>
                  </a:lnTo>
                  <a:lnTo>
                    <a:pt x="3562350" y="3175"/>
                  </a:lnTo>
                  <a:lnTo>
                    <a:pt x="3638550" y="9525"/>
                  </a:lnTo>
                  <a:lnTo>
                    <a:pt x="3714750" y="15875"/>
                  </a:lnTo>
                  <a:lnTo>
                    <a:pt x="3787775" y="28575"/>
                  </a:lnTo>
                  <a:lnTo>
                    <a:pt x="3860800" y="44450"/>
                  </a:lnTo>
                  <a:lnTo>
                    <a:pt x="3933825" y="63500"/>
                  </a:lnTo>
                  <a:lnTo>
                    <a:pt x="4003675" y="88900"/>
                  </a:lnTo>
                  <a:lnTo>
                    <a:pt x="4076700" y="120650"/>
                  </a:lnTo>
                  <a:lnTo>
                    <a:pt x="4108450" y="139700"/>
                  </a:lnTo>
                  <a:lnTo>
                    <a:pt x="4143375" y="158750"/>
                  </a:lnTo>
                  <a:lnTo>
                    <a:pt x="4206875" y="203200"/>
                  </a:lnTo>
                  <a:lnTo>
                    <a:pt x="4267200" y="254000"/>
                  </a:lnTo>
                  <a:lnTo>
                    <a:pt x="4324350" y="304800"/>
                  </a:lnTo>
                  <a:lnTo>
                    <a:pt x="4375150" y="361950"/>
                  </a:lnTo>
                  <a:lnTo>
                    <a:pt x="4425950" y="422275"/>
                  </a:lnTo>
                  <a:lnTo>
                    <a:pt x="4470400" y="485775"/>
                  </a:lnTo>
                  <a:lnTo>
                    <a:pt x="4489450" y="517525"/>
                  </a:lnTo>
                  <a:lnTo>
                    <a:pt x="4508500" y="552450"/>
                  </a:lnTo>
                  <a:lnTo>
                    <a:pt x="4540250" y="622300"/>
                  </a:lnTo>
                  <a:lnTo>
                    <a:pt x="4565650" y="695325"/>
                  </a:lnTo>
                  <a:lnTo>
                    <a:pt x="4584700" y="768350"/>
                  </a:lnTo>
                  <a:lnTo>
                    <a:pt x="4600575" y="841375"/>
                  </a:lnTo>
                  <a:lnTo>
                    <a:pt x="4613275" y="914400"/>
                  </a:lnTo>
                  <a:lnTo>
                    <a:pt x="4619625" y="990600"/>
                  </a:lnTo>
                  <a:lnTo>
                    <a:pt x="4625975" y="1066800"/>
                  </a:lnTo>
                  <a:lnTo>
                    <a:pt x="4625975" y="1146175"/>
                  </a:lnTo>
                  <a:lnTo>
                    <a:pt x="4629150" y="1282700"/>
                  </a:lnTo>
                  <a:lnTo>
                    <a:pt x="4629150" y="1454150"/>
                  </a:lnTo>
                  <a:lnTo>
                    <a:pt x="4629150" y="3175000"/>
                  </a:lnTo>
                  <a:lnTo>
                    <a:pt x="4629150" y="3343275"/>
                  </a:lnTo>
                  <a:lnTo>
                    <a:pt x="4625975" y="3482975"/>
                  </a:lnTo>
                  <a:lnTo>
                    <a:pt x="4625975" y="3562350"/>
                  </a:lnTo>
                  <a:lnTo>
                    <a:pt x="4619625" y="3638550"/>
                  </a:lnTo>
                  <a:lnTo>
                    <a:pt x="4613275" y="3714750"/>
                  </a:lnTo>
                  <a:lnTo>
                    <a:pt x="4600575" y="3787775"/>
                  </a:lnTo>
                  <a:lnTo>
                    <a:pt x="4584700" y="3860800"/>
                  </a:lnTo>
                  <a:lnTo>
                    <a:pt x="4565650" y="3933825"/>
                  </a:lnTo>
                  <a:lnTo>
                    <a:pt x="4540250" y="4003675"/>
                  </a:lnTo>
                  <a:lnTo>
                    <a:pt x="4508500" y="4073525"/>
                  </a:lnTo>
                  <a:lnTo>
                    <a:pt x="4489450" y="4108450"/>
                  </a:lnTo>
                  <a:lnTo>
                    <a:pt x="4470400" y="4143375"/>
                  </a:lnTo>
                  <a:lnTo>
                    <a:pt x="4425950" y="4206875"/>
                  </a:lnTo>
                  <a:lnTo>
                    <a:pt x="4375150" y="4267200"/>
                  </a:lnTo>
                  <a:lnTo>
                    <a:pt x="4324350" y="4324350"/>
                  </a:lnTo>
                  <a:lnTo>
                    <a:pt x="4267200" y="4375150"/>
                  </a:lnTo>
                  <a:lnTo>
                    <a:pt x="4206875" y="4425950"/>
                  </a:lnTo>
                  <a:lnTo>
                    <a:pt x="4143375" y="4470400"/>
                  </a:lnTo>
                  <a:lnTo>
                    <a:pt x="4108450" y="4489450"/>
                  </a:lnTo>
                  <a:lnTo>
                    <a:pt x="4076700" y="4508500"/>
                  </a:lnTo>
                  <a:lnTo>
                    <a:pt x="4003675" y="4540250"/>
                  </a:lnTo>
                  <a:lnTo>
                    <a:pt x="3933825" y="4565650"/>
                  </a:lnTo>
                  <a:lnTo>
                    <a:pt x="3860800" y="4584700"/>
                  </a:lnTo>
                  <a:lnTo>
                    <a:pt x="3787775" y="4600575"/>
                  </a:lnTo>
                  <a:lnTo>
                    <a:pt x="3714750" y="4613275"/>
                  </a:lnTo>
                  <a:lnTo>
                    <a:pt x="3638550" y="4619625"/>
                  </a:lnTo>
                  <a:lnTo>
                    <a:pt x="3562350" y="4625975"/>
                  </a:lnTo>
                  <a:lnTo>
                    <a:pt x="3482975" y="4625975"/>
                  </a:lnTo>
                  <a:lnTo>
                    <a:pt x="3343275" y="4629150"/>
                  </a:lnTo>
                  <a:lnTo>
                    <a:pt x="3175000" y="4629150"/>
                  </a:lnTo>
                  <a:lnTo>
                    <a:pt x="1454150" y="4629150"/>
                  </a:lnTo>
                  <a:lnTo>
                    <a:pt x="1285875" y="4629150"/>
                  </a:lnTo>
                  <a:lnTo>
                    <a:pt x="1146175" y="4625975"/>
                  </a:lnTo>
                  <a:lnTo>
                    <a:pt x="1066800" y="4625975"/>
                  </a:lnTo>
                  <a:lnTo>
                    <a:pt x="990600" y="4619625"/>
                  </a:lnTo>
                  <a:lnTo>
                    <a:pt x="914400" y="4613275"/>
                  </a:lnTo>
                  <a:lnTo>
                    <a:pt x="841375" y="4600575"/>
                  </a:lnTo>
                  <a:lnTo>
                    <a:pt x="768350" y="4584700"/>
                  </a:lnTo>
                  <a:lnTo>
                    <a:pt x="695325" y="4565650"/>
                  </a:lnTo>
                  <a:lnTo>
                    <a:pt x="625475" y="4540250"/>
                  </a:lnTo>
                  <a:lnTo>
                    <a:pt x="555625" y="4508500"/>
                  </a:lnTo>
                  <a:lnTo>
                    <a:pt x="520700" y="4489450"/>
                  </a:lnTo>
                  <a:lnTo>
                    <a:pt x="485775" y="4470400"/>
                  </a:lnTo>
                  <a:lnTo>
                    <a:pt x="422275" y="4425950"/>
                  </a:lnTo>
                  <a:lnTo>
                    <a:pt x="361950" y="4375150"/>
                  </a:lnTo>
                  <a:lnTo>
                    <a:pt x="304800" y="4324350"/>
                  </a:lnTo>
                  <a:lnTo>
                    <a:pt x="254000" y="4267200"/>
                  </a:lnTo>
                  <a:lnTo>
                    <a:pt x="203200" y="4206875"/>
                  </a:lnTo>
                  <a:lnTo>
                    <a:pt x="158750" y="4143375"/>
                  </a:lnTo>
                  <a:lnTo>
                    <a:pt x="139700" y="4108450"/>
                  </a:lnTo>
                  <a:lnTo>
                    <a:pt x="120650" y="4073525"/>
                  </a:lnTo>
                  <a:lnTo>
                    <a:pt x="88900" y="4003675"/>
                  </a:lnTo>
                  <a:lnTo>
                    <a:pt x="63500" y="3933825"/>
                  </a:lnTo>
                  <a:lnTo>
                    <a:pt x="44450" y="3860800"/>
                  </a:lnTo>
                  <a:lnTo>
                    <a:pt x="28575" y="3787775"/>
                  </a:lnTo>
                  <a:lnTo>
                    <a:pt x="15875" y="3714750"/>
                  </a:lnTo>
                  <a:lnTo>
                    <a:pt x="9525" y="3638550"/>
                  </a:lnTo>
                  <a:lnTo>
                    <a:pt x="3175" y="3562350"/>
                  </a:lnTo>
                  <a:lnTo>
                    <a:pt x="3175" y="3482975"/>
                  </a:lnTo>
                  <a:lnTo>
                    <a:pt x="0" y="3343275"/>
                  </a:lnTo>
                  <a:lnTo>
                    <a:pt x="0" y="3175000"/>
                  </a:lnTo>
                  <a:lnTo>
                    <a:pt x="0" y="1454150"/>
                  </a:lnTo>
                  <a:lnTo>
                    <a:pt x="0" y="1282700"/>
                  </a:lnTo>
                  <a:lnTo>
                    <a:pt x="3175" y="1146175"/>
                  </a:lnTo>
                  <a:lnTo>
                    <a:pt x="3175" y="1066800"/>
                  </a:lnTo>
                  <a:lnTo>
                    <a:pt x="9525" y="990600"/>
                  </a:lnTo>
                  <a:lnTo>
                    <a:pt x="15875" y="914400"/>
                  </a:lnTo>
                  <a:lnTo>
                    <a:pt x="28575" y="841375"/>
                  </a:lnTo>
                  <a:lnTo>
                    <a:pt x="44450" y="768350"/>
                  </a:lnTo>
                  <a:lnTo>
                    <a:pt x="63500" y="695325"/>
                  </a:lnTo>
                  <a:lnTo>
                    <a:pt x="88900" y="622300"/>
                  </a:lnTo>
                  <a:lnTo>
                    <a:pt x="120650" y="552450"/>
                  </a:lnTo>
                  <a:lnTo>
                    <a:pt x="139700" y="517525"/>
                  </a:lnTo>
                  <a:lnTo>
                    <a:pt x="158750" y="485775"/>
                  </a:lnTo>
                  <a:lnTo>
                    <a:pt x="203200" y="422275"/>
                  </a:lnTo>
                  <a:lnTo>
                    <a:pt x="254000" y="361950"/>
                  </a:lnTo>
                  <a:lnTo>
                    <a:pt x="304800" y="304800"/>
                  </a:lnTo>
                  <a:lnTo>
                    <a:pt x="361950" y="254000"/>
                  </a:lnTo>
                  <a:lnTo>
                    <a:pt x="422275" y="203200"/>
                  </a:lnTo>
                  <a:lnTo>
                    <a:pt x="485775" y="158750"/>
                  </a:lnTo>
                  <a:lnTo>
                    <a:pt x="520700" y="139700"/>
                  </a:lnTo>
                  <a:lnTo>
                    <a:pt x="555625" y="120650"/>
                  </a:lnTo>
                  <a:lnTo>
                    <a:pt x="625475" y="88900"/>
                  </a:lnTo>
                  <a:lnTo>
                    <a:pt x="695325" y="63500"/>
                  </a:lnTo>
                  <a:lnTo>
                    <a:pt x="768350" y="44450"/>
                  </a:lnTo>
                  <a:lnTo>
                    <a:pt x="841375" y="28575"/>
                  </a:lnTo>
                  <a:lnTo>
                    <a:pt x="914400" y="15875"/>
                  </a:lnTo>
                  <a:lnTo>
                    <a:pt x="990600" y="9525"/>
                  </a:lnTo>
                  <a:lnTo>
                    <a:pt x="1066800" y="3175"/>
                  </a:lnTo>
                  <a:lnTo>
                    <a:pt x="114617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65902" y="2310720"/>
            <a:ext cx="2508250" cy="881062"/>
            <a:chOff x="4765902" y="2310720"/>
            <a:chExt cx="2508250" cy="881062"/>
          </a:xfrm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65902" y="2310720"/>
              <a:ext cx="2508250" cy="881062"/>
            </a:xfrm>
            <a:custGeom>
              <a:avLst/>
              <a:gdLst>
                <a:gd name="T0" fmla="*/ 395 w 1580"/>
                <a:gd name="T1" fmla="*/ 0 h 555"/>
                <a:gd name="T2" fmla="*/ 0 w 1580"/>
                <a:gd name="T3" fmla="*/ 555 h 555"/>
                <a:gd name="T4" fmla="*/ 1580 w 1580"/>
                <a:gd name="T5" fmla="*/ 555 h 555"/>
                <a:gd name="T6" fmla="*/ 1185 w 1580"/>
                <a:gd name="T7" fmla="*/ 0 h 555"/>
                <a:gd name="T8" fmla="*/ 395 w 1580"/>
                <a:gd name="T9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80" h="555">
                  <a:moveTo>
                    <a:pt x="395" y="0"/>
                  </a:moveTo>
                  <a:lnTo>
                    <a:pt x="0" y="555"/>
                  </a:lnTo>
                  <a:lnTo>
                    <a:pt x="1580" y="555"/>
                  </a:lnTo>
                  <a:lnTo>
                    <a:pt x="1185" y="0"/>
                  </a:lnTo>
                  <a:lnTo>
                    <a:pt x="39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5655793" y="2442294"/>
              <a:ext cx="622354" cy="622354"/>
            </a:xfrm>
            <a:custGeom>
              <a:avLst/>
              <a:gdLst>
                <a:gd name="T0" fmla="*/ 1619996 w 3896"/>
                <a:gd name="T1" fmla="*/ 90112 h 3896"/>
                <a:gd name="T2" fmla="*/ 179743 w 3896"/>
                <a:gd name="T3" fmla="*/ 251852 h 3896"/>
                <a:gd name="T4" fmla="*/ 89640 w 3896"/>
                <a:gd name="T5" fmla="*/ 0 h 3896"/>
                <a:gd name="T6" fmla="*/ 0 w 3896"/>
                <a:gd name="T7" fmla="*/ 1800397 h 3896"/>
                <a:gd name="T8" fmla="*/ 179743 w 3896"/>
                <a:gd name="T9" fmla="*/ 969054 h 3896"/>
                <a:gd name="T10" fmla="*/ 1619996 w 3896"/>
                <a:gd name="T11" fmla="*/ 1800397 h 3896"/>
                <a:gd name="T12" fmla="*/ 1800201 w 3896"/>
                <a:gd name="T13" fmla="*/ 90112 h 3896"/>
                <a:gd name="T14" fmla="*/ 1619996 w 3896"/>
                <a:gd name="T15" fmla="*/ 900199 h 3896"/>
                <a:gd name="T16" fmla="*/ 179743 w 3896"/>
                <a:gd name="T17" fmla="*/ 323942 h 3896"/>
                <a:gd name="T18" fmla="*/ 1619996 w 3896"/>
                <a:gd name="T19" fmla="*/ 900199 h 3896"/>
                <a:gd name="T20" fmla="*/ 324369 w 3896"/>
                <a:gd name="T21" fmla="*/ 686702 h 3896"/>
                <a:gd name="T22" fmla="*/ 393678 w 3896"/>
                <a:gd name="T23" fmla="*/ 758792 h 3896"/>
                <a:gd name="T24" fmla="*/ 435264 w 3896"/>
                <a:gd name="T25" fmla="*/ 581802 h 3896"/>
                <a:gd name="T26" fmla="*/ 423713 w 3896"/>
                <a:gd name="T27" fmla="*/ 512947 h 3896"/>
                <a:gd name="T28" fmla="*/ 499029 w 3896"/>
                <a:gd name="T29" fmla="*/ 474129 h 3896"/>
                <a:gd name="T30" fmla="*/ 314666 w 3896"/>
                <a:gd name="T31" fmla="*/ 546219 h 3896"/>
                <a:gd name="T32" fmla="*/ 443581 w 3896"/>
                <a:gd name="T33" fmla="*/ 673300 h 3896"/>
                <a:gd name="T34" fmla="*/ 612235 w 3896"/>
                <a:gd name="T35" fmla="*/ 754633 h 3896"/>
                <a:gd name="T36" fmla="*/ 677848 w 3896"/>
                <a:gd name="T37" fmla="*/ 518954 h 3896"/>
                <a:gd name="T38" fmla="*/ 757323 w 3896"/>
                <a:gd name="T39" fmla="*/ 463501 h 3896"/>
                <a:gd name="T40" fmla="*/ 533684 w 3896"/>
                <a:gd name="T41" fmla="*/ 518954 h 3896"/>
                <a:gd name="T42" fmla="*/ 612235 w 3896"/>
                <a:gd name="T43" fmla="*/ 754633 h 3896"/>
                <a:gd name="T44" fmla="*/ 829405 w 3896"/>
                <a:gd name="T45" fmla="*/ 679770 h 3896"/>
                <a:gd name="T46" fmla="*/ 934755 w 3896"/>
                <a:gd name="T47" fmla="*/ 754633 h 3896"/>
                <a:gd name="T48" fmla="*/ 915349 w 3896"/>
                <a:gd name="T49" fmla="*/ 463501 h 3896"/>
                <a:gd name="T50" fmla="*/ 740688 w 3896"/>
                <a:gd name="T51" fmla="*/ 754633 h 3896"/>
                <a:gd name="T52" fmla="*/ 855742 w 3896"/>
                <a:gd name="T53" fmla="*/ 568863 h 3896"/>
                <a:gd name="T54" fmla="*/ 870066 w 3896"/>
                <a:gd name="T55" fmla="*/ 512947 h 3896"/>
                <a:gd name="T56" fmla="*/ 902873 w 3896"/>
                <a:gd name="T57" fmla="*/ 630786 h 3896"/>
                <a:gd name="T58" fmla="*/ 855742 w 3896"/>
                <a:gd name="T59" fmla="*/ 568863 h 3896"/>
                <a:gd name="T60" fmla="*/ 1129284 w 3896"/>
                <a:gd name="T61" fmla="*/ 640028 h 3896"/>
                <a:gd name="T62" fmla="*/ 1197208 w 3896"/>
                <a:gd name="T63" fmla="*/ 754633 h 3896"/>
                <a:gd name="T64" fmla="*/ 1241104 w 3896"/>
                <a:gd name="T65" fmla="*/ 671914 h 3896"/>
                <a:gd name="T66" fmla="*/ 1202290 w 3896"/>
                <a:gd name="T67" fmla="*/ 616922 h 3896"/>
                <a:gd name="T68" fmla="*/ 1226780 w 3896"/>
                <a:gd name="T69" fmla="*/ 484296 h 3896"/>
                <a:gd name="T70" fmla="*/ 1044727 w 3896"/>
                <a:gd name="T71" fmla="*/ 467197 h 3896"/>
                <a:gd name="T72" fmla="*/ 1109878 w 3896"/>
                <a:gd name="T73" fmla="*/ 754633 h 3896"/>
                <a:gd name="T74" fmla="*/ 1109878 w 3896"/>
                <a:gd name="T75" fmla="*/ 512947 h 3896"/>
                <a:gd name="T76" fmla="*/ 1187966 w 3896"/>
                <a:gd name="T77" fmla="*/ 550840 h 3896"/>
                <a:gd name="T78" fmla="*/ 1109878 w 3896"/>
                <a:gd name="T79" fmla="*/ 592893 h 3896"/>
                <a:gd name="T80" fmla="*/ 1357544 w 3896"/>
                <a:gd name="T81" fmla="*/ 754633 h 3896"/>
                <a:gd name="T82" fmla="*/ 1423157 w 3896"/>
                <a:gd name="T83" fmla="*/ 518954 h 3896"/>
                <a:gd name="T84" fmla="*/ 1502632 w 3896"/>
                <a:gd name="T85" fmla="*/ 463501 h 3896"/>
                <a:gd name="T86" fmla="*/ 1278993 w 3896"/>
                <a:gd name="T87" fmla="*/ 518954 h 3896"/>
                <a:gd name="T88" fmla="*/ 1357544 w 3896"/>
                <a:gd name="T89" fmla="*/ 754633 h 389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896" h="3896">
                  <a:moveTo>
                    <a:pt x="3701" y="0"/>
                  </a:moveTo>
                  <a:cubicBezTo>
                    <a:pt x="3593" y="0"/>
                    <a:pt x="3506" y="87"/>
                    <a:pt x="3506" y="195"/>
                  </a:cubicBezTo>
                  <a:cubicBezTo>
                    <a:pt x="3506" y="545"/>
                    <a:pt x="3506" y="545"/>
                    <a:pt x="3506" y="545"/>
                  </a:cubicBezTo>
                  <a:cubicBezTo>
                    <a:pt x="389" y="545"/>
                    <a:pt x="389" y="545"/>
                    <a:pt x="389" y="545"/>
                  </a:cubicBezTo>
                  <a:cubicBezTo>
                    <a:pt x="389" y="195"/>
                    <a:pt x="389" y="195"/>
                    <a:pt x="389" y="195"/>
                  </a:cubicBezTo>
                  <a:cubicBezTo>
                    <a:pt x="389" y="87"/>
                    <a:pt x="302" y="0"/>
                    <a:pt x="194" y="0"/>
                  </a:cubicBezTo>
                  <a:cubicBezTo>
                    <a:pt x="87" y="0"/>
                    <a:pt x="0" y="87"/>
                    <a:pt x="0" y="195"/>
                  </a:cubicBezTo>
                  <a:cubicBezTo>
                    <a:pt x="0" y="3896"/>
                    <a:pt x="0" y="3896"/>
                    <a:pt x="0" y="3896"/>
                  </a:cubicBezTo>
                  <a:cubicBezTo>
                    <a:pt x="389" y="3896"/>
                    <a:pt x="389" y="3896"/>
                    <a:pt x="389" y="3896"/>
                  </a:cubicBezTo>
                  <a:cubicBezTo>
                    <a:pt x="389" y="2097"/>
                    <a:pt x="389" y="2097"/>
                    <a:pt x="389" y="2097"/>
                  </a:cubicBezTo>
                  <a:cubicBezTo>
                    <a:pt x="3506" y="2097"/>
                    <a:pt x="3506" y="2097"/>
                    <a:pt x="3506" y="2097"/>
                  </a:cubicBezTo>
                  <a:cubicBezTo>
                    <a:pt x="3506" y="3896"/>
                    <a:pt x="3506" y="3896"/>
                    <a:pt x="3506" y="3896"/>
                  </a:cubicBezTo>
                  <a:cubicBezTo>
                    <a:pt x="3896" y="3896"/>
                    <a:pt x="3896" y="3896"/>
                    <a:pt x="3896" y="3896"/>
                  </a:cubicBezTo>
                  <a:cubicBezTo>
                    <a:pt x="3896" y="195"/>
                    <a:pt x="3896" y="195"/>
                    <a:pt x="3896" y="195"/>
                  </a:cubicBezTo>
                  <a:cubicBezTo>
                    <a:pt x="3896" y="87"/>
                    <a:pt x="3809" y="0"/>
                    <a:pt x="3701" y="0"/>
                  </a:cubicBezTo>
                  <a:close/>
                  <a:moveTo>
                    <a:pt x="3506" y="1948"/>
                  </a:moveTo>
                  <a:cubicBezTo>
                    <a:pt x="389" y="1948"/>
                    <a:pt x="389" y="1948"/>
                    <a:pt x="389" y="1948"/>
                  </a:cubicBezTo>
                  <a:cubicBezTo>
                    <a:pt x="389" y="701"/>
                    <a:pt x="389" y="701"/>
                    <a:pt x="389" y="701"/>
                  </a:cubicBezTo>
                  <a:cubicBezTo>
                    <a:pt x="3506" y="701"/>
                    <a:pt x="3506" y="701"/>
                    <a:pt x="3506" y="701"/>
                  </a:cubicBezTo>
                  <a:lnTo>
                    <a:pt x="3506" y="1948"/>
                  </a:lnTo>
                  <a:close/>
                  <a:moveTo>
                    <a:pt x="860" y="1525"/>
                  </a:moveTo>
                  <a:cubicBezTo>
                    <a:pt x="800" y="1525"/>
                    <a:pt x="740" y="1506"/>
                    <a:pt x="702" y="1486"/>
                  </a:cubicBezTo>
                  <a:cubicBezTo>
                    <a:pt x="673" y="1603"/>
                    <a:pt x="673" y="1603"/>
                    <a:pt x="673" y="1603"/>
                  </a:cubicBezTo>
                  <a:cubicBezTo>
                    <a:pt x="709" y="1623"/>
                    <a:pt x="780" y="1642"/>
                    <a:pt x="852" y="1642"/>
                  </a:cubicBezTo>
                  <a:cubicBezTo>
                    <a:pt x="1025" y="1642"/>
                    <a:pt x="1105" y="1553"/>
                    <a:pt x="1105" y="1447"/>
                  </a:cubicBezTo>
                  <a:cubicBezTo>
                    <a:pt x="1105" y="1358"/>
                    <a:pt x="1054" y="1300"/>
                    <a:pt x="942" y="1259"/>
                  </a:cubicBezTo>
                  <a:cubicBezTo>
                    <a:pt x="860" y="1228"/>
                    <a:pt x="826" y="1210"/>
                    <a:pt x="826" y="1170"/>
                  </a:cubicBezTo>
                  <a:cubicBezTo>
                    <a:pt x="826" y="1138"/>
                    <a:pt x="855" y="1110"/>
                    <a:pt x="917" y="1110"/>
                  </a:cubicBezTo>
                  <a:cubicBezTo>
                    <a:pt x="978" y="1110"/>
                    <a:pt x="1024" y="1127"/>
                    <a:pt x="1048" y="1139"/>
                  </a:cubicBezTo>
                  <a:cubicBezTo>
                    <a:pt x="1080" y="1026"/>
                    <a:pt x="1080" y="1026"/>
                    <a:pt x="1080" y="1026"/>
                  </a:cubicBezTo>
                  <a:cubicBezTo>
                    <a:pt x="1043" y="1008"/>
                    <a:pt x="991" y="994"/>
                    <a:pt x="919" y="994"/>
                  </a:cubicBezTo>
                  <a:cubicBezTo>
                    <a:pt x="772" y="994"/>
                    <a:pt x="681" y="1075"/>
                    <a:pt x="681" y="1182"/>
                  </a:cubicBezTo>
                  <a:cubicBezTo>
                    <a:pt x="681" y="1274"/>
                    <a:pt x="750" y="1332"/>
                    <a:pt x="854" y="1369"/>
                  </a:cubicBezTo>
                  <a:cubicBezTo>
                    <a:pt x="930" y="1396"/>
                    <a:pt x="960" y="1418"/>
                    <a:pt x="960" y="1457"/>
                  </a:cubicBezTo>
                  <a:cubicBezTo>
                    <a:pt x="960" y="1498"/>
                    <a:pt x="926" y="1525"/>
                    <a:pt x="860" y="1525"/>
                  </a:cubicBezTo>
                  <a:close/>
                  <a:moveTo>
                    <a:pt x="1325" y="1633"/>
                  </a:moveTo>
                  <a:cubicBezTo>
                    <a:pt x="1467" y="1633"/>
                    <a:pt x="1467" y="1633"/>
                    <a:pt x="1467" y="1633"/>
                  </a:cubicBezTo>
                  <a:cubicBezTo>
                    <a:pt x="1467" y="1123"/>
                    <a:pt x="1467" y="1123"/>
                    <a:pt x="1467" y="1123"/>
                  </a:cubicBezTo>
                  <a:cubicBezTo>
                    <a:pt x="1639" y="1123"/>
                    <a:pt x="1639" y="1123"/>
                    <a:pt x="1639" y="1123"/>
                  </a:cubicBezTo>
                  <a:cubicBezTo>
                    <a:pt x="1639" y="1003"/>
                    <a:pt x="1639" y="1003"/>
                    <a:pt x="1639" y="1003"/>
                  </a:cubicBezTo>
                  <a:cubicBezTo>
                    <a:pt x="1155" y="1003"/>
                    <a:pt x="1155" y="1003"/>
                    <a:pt x="1155" y="1003"/>
                  </a:cubicBezTo>
                  <a:cubicBezTo>
                    <a:pt x="1155" y="1123"/>
                    <a:pt x="1155" y="1123"/>
                    <a:pt x="1155" y="1123"/>
                  </a:cubicBezTo>
                  <a:cubicBezTo>
                    <a:pt x="1325" y="1123"/>
                    <a:pt x="1325" y="1123"/>
                    <a:pt x="1325" y="1123"/>
                  </a:cubicBezTo>
                  <a:lnTo>
                    <a:pt x="1325" y="1633"/>
                  </a:lnTo>
                  <a:close/>
                  <a:moveTo>
                    <a:pt x="1750" y="1633"/>
                  </a:moveTo>
                  <a:cubicBezTo>
                    <a:pt x="1795" y="1471"/>
                    <a:pt x="1795" y="1471"/>
                    <a:pt x="1795" y="1471"/>
                  </a:cubicBezTo>
                  <a:cubicBezTo>
                    <a:pt x="1975" y="1471"/>
                    <a:pt x="1975" y="1471"/>
                    <a:pt x="1975" y="1471"/>
                  </a:cubicBezTo>
                  <a:cubicBezTo>
                    <a:pt x="2023" y="1633"/>
                    <a:pt x="2023" y="1633"/>
                    <a:pt x="2023" y="1633"/>
                  </a:cubicBezTo>
                  <a:cubicBezTo>
                    <a:pt x="2178" y="1633"/>
                    <a:pt x="2178" y="1633"/>
                    <a:pt x="2178" y="1633"/>
                  </a:cubicBezTo>
                  <a:cubicBezTo>
                    <a:pt x="1981" y="1003"/>
                    <a:pt x="1981" y="1003"/>
                    <a:pt x="1981" y="1003"/>
                  </a:cubicBezTo>
                  <a:cubicBezTo>
                    <a:pt x="1795" y="1003"/>
                    <a:pt x="1795" y="1003"/>
                    <a:pt x="1795" y="1003"/>
                  </a:cubicBezTo>
                  <a:cubicBezTo>
                    <a:pt x="1603" y="1633"/>
                    <a:pt x="1603" y="1633"/>
                    <a:pt x="1603" y="1633"/>
                  </a:cubicBezTo>
                  <a:lnTo>
                    <a:pt x="1750" y="1633"/>
                  </a:lnTo>
                  <a:close/>
                  <a:moveTo>
                    <a:pt x="1852" y="1231"/>
                  </a:moveTo>
                  <a:cubicBezTo>
                    <a:pt x="1863" y="1195"/>
                    <a:pt x="1872" y="1147"/>
                    <a:pt x="1881" y="1110"/>
                  </a:cubicBezTo>
                  <a:cubicBezTo>
                    <a:pt x="1883" y="1110"/>
                    <a:pt x="1883" y="1110"/>
                    <a:pt x="1883" y="1110"/>
                  </a:cubicBezTo>
                  <a:cubicBezTo>
                    <a:pt x="1893" y="1147"/>
                    <a:pt x="1904" y="1194"/>
                    <a:pt x="1915" y="1231"/>
                  </a:cubicBezTo>
                  <a:cubicBezTo>
                    <a:pt x="1954" y="1365"/>
                    <a:pt x="1954" y="1365"/>
                    <a:pt x="1954" y="1365"/>
                  </a:cubicBezTo>
                  <a:cubicBezTo>
                    <a:pt x="1815" y="1365"/>
                    <a:pt x="1815" y="1365"/>
                    <a:pt x="1815" y="1365"/>
                  </a:cubicBezTo>
                  <a:lnTo>
                    <a:pt x="1852" y="1231"/>
                  </a:lnTo>
                  <a:close/>
                  <a:moveTo>
                    <a:pt x="2402" y="1385"/>
                  </a:moveTo>
                  <a:cubicBezTo>
                    <a:pt x="2444" y="1385"/>
                    <a:pt x="2444" y="1385"/>
                    <a:pt x="2444" y="1385"/>
                  </a:cubicBezTo>
                  <a:cubicBezTo>
                    <a:pt x="2503" y="1386"/>
                    <a:pt x="2530" y="1407"/>
                    <a:pt x="2548" y="1486"/>
                  </a:cubicBezTo>
                  <a:cubicBezTo>
                    <a:pt x="2566" y="1564"/>
                    <a:pt x="2582" y="1614"/>
                    <a:pt x="2591" y="1633"/>
                  </a:cubicBezTo>
                  <a:cubicBezTo>
                    <a:pt x="2737" y="1633"/>
                    <a:pt x="2737" y="1633"/>
                    <a:pt x="2737" y="1633"/>
                  </a:cubicBezTo>
                  <a:cubicBezTo>
                    <a:pt x="2725" y="1609"/>
                    <a:pt x="2706" y="1527"/>
                    <a:pt x="2686" y="1454"/>
                  </a:cubicBezTo>
                  <a:cubicBezTo>
                    <a:pt x="2671" y="1396"/>
                    <a:pt x="2646" y="1355"/>
                    <a:pt x="2602" y="1337"/>
                  </a:cubicBezTo>
                  <a:cubicBezTo>
                    <a:pt x="2602" y="1335"/>
                    <a:pt x="2602" y="1335"/>
                    <a:pt x="2602" y="1335"/>
                  </a:cubicBezTo>
                  <a:cubicBezTo>
                    <a:pt x="2656" y="1315"/>
                    <a:pt x="2713" y="1260"/>
                    <a:pt x="2713" y="1181"/>
                  </a:cubicBezTo>
                  <a:cubicBezTo>
                    <a:pt x="2713" y="1123"/>
                    <a:pt x="2693" y="1078"/>
                    <a:pt x="2655" y="1048"/>
                  </a:cubicBezTo>
                  <a:cubicBezTo>
                    <a:pt x="2610" y="1012"/>
                    <a:pt x="2544" y="998"/>
                    <a:pt x="2451" y="998"/>
                  </a:cubicBezTo>
                  <a:cubicBezTo>
                    <a:pt x="2374" y="998"/>
                    <a:pt x="2307" y="1004"/>
                    <a:pt x="2261" y="1011"/>
                  </a:cubicBezTo>
                  <a:cubicBezTo>
                    <a:pt x="2261" y="1633"/>
                    <a:pt x="2261" y="1633"/>
                    <a:pt x="2261" y="1633"/>
                  </a:cubicBezTo>
                  <a:cubicBezTo>
                    <a:pt x="2402" y="1633"/>
                    <a:pt x="2402" y="1633"/>
                    <a:pt x="2402" y="1633"/>
                  </a:cubicBezTo>
                  <a:lnTo>
                    <a:pt x="2402" y="1385"/>
                  </a:lnTo>
                  <a:close/>
                  <a:moveTo>
                    <a:pt x="2402" y="1110"/>
                  </a:moveTo>
                  <a:cubicBezTo>
                    <a:pt x="2412" y="1107"/>
                    <a:pt x="2432" y="1105"/>
                    <a:pt x="2467" y="1105"/>
                  </a:cubicBezTo>
                  <a:cubicBezTo>
                    <a:pt x="2532" y="1105"/>
                    <a:pt x="2571" y="1135"/>
                    <a:pt x="2571" y="1192"/>
                  </a:cubicBezTo>
                  <a:cubicBezTo>
                    <a:pt x="2571" y="1247"/>
                    <a:pt x="2529" y="1283"/>
                    <a:pt x="2458" y="1283"/>
                  </a:cubicBezTo>
                  <a:cubicBezTo>
                    <a:pt x="2402" y="1283"/>
                    <a:pt x="2402" y="1283"/>
                    <a:pt x="2402" y="1283"/>
                  </a:cubicBezTo>
                  <a:lnTo>
                    <a:pt x="2402" y="1110"/>
                  </a:lnTo>
                  <a:close/>
                  <a:moveTo>
                    <a:pt x="2938" y="1633"/>
                  </a:moveTo>
                  <a:cubicBezTo>
                    <a:pt x="3080" y="1633"/>
                    <a:pt x="3080" y="1633"/>
                    <a:pt x="3080" y="1633"/>
                  </a:cubicBezTo>
                  <a:cubicBezTo>
                    <a:pt x="3080" y="1123"/>
                    <a:pt x="3080" y="1123"/>
                    <a:pt x="3080" y="1123"/>
                  </a:cubicBezTo>
                  <a:cubicBezTo>
                    <a:pt x="3252" y="1123"/>
                    <a:pt x="3252" y="1123"/>
                    <a:pt x="3252" y="1123"/>
                  </a:cubicBezTo>
                  <a:cubicBezTo>
                    <a:pt x="3252" y="1003"/>
                    <a:pt x="3252" y="1003"/>
                    <a:pt x="3252" y="1003"/>
                  </a:cubicBezTo>
                  <a:cubicBezTo>
                    <a:pt x="2768" y="1003"/>
                    <a:pt x="2768" y="1003"/>
                    <a:pt x="2768" y="1003"/>
                  </a:cubicBezTo>
                  <a:cubicBezTo>
                    <a:pt x="2768" y="1123"/>
                    <a:pt x="2768" y="1123"/>
                    <a:pt x="2768" y="1123"/>
                  </a:cubicBezTo>
                  <a:cubicBezTo>
                    <a:pt x="2938" y="1123"/>
                    <a:pt x="2938" y="1123"/>
                    <a:pt x="2938" y="1123"/>
                  </a:cubicBezTo>
                  <a:lnTo>
                    <a:pt x="2938" y="16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4" name="矩形 13"/>
          <p:cNvSpPr/>
          <p:nvPr/>
        </p:nvSpPr>
        <p:spPr>
          <a:xfrm>
            <a:off x="2369746" y="2361520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5" name="矩形 14"/>
          <p:cNvSpPr/>
          <p:nvPr/>
        </p:nvSpPr>
        <p:spPr>
          <a:xfrm>
            <a:off x="1335366" y="3298145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6" name="矩形 15"/>
          <p:cNvSpPr/>
          <p:nvPr/>
        </p:nvSpPr>
        <p:spPr>
          <a:xfrm>
            <a:off x="8533433" y="4187611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7" name="矩形 16"/>
          <p:cNvSpPr/>
          <p:nvPr/>
        </p:nvSpPr>
        <p:spPr>
          <a:xfrm>
            <a:off x="9364831" y="5322303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75437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/>
          </p:cNvSpPr>
          <p:nvPr/>
        </p:nvSpPr>
        <p:spPr bwMode="auto">
          <a:xfrm>
            <a:off x="4845843" y="2058987"/>
            <a:ext cx="1148159" cy="447477"/>
          </a:xfrm>
          <a:custGeom>
            <a:avLst/>
            <a:gdLst>
              <a:gd name="T0" fmla="*/ 201 w 526"/>
              <a:gd name="T1" fmla="*/ 205 h 205"/>
              <a:gd name="T2" fmla="*/ 197 w 526"/>
              <a:gd name="T3" fmla="*/ 205 h 205"/>
              <a:gd name="T4" fmla="*/ 0 w 526"/>
              <a:gd name="T5" fmla="*/ 4 h 205"/>
              <a:gd name="T6" fmla="*/ 0 w 526"/>
              <a:gd name="T7" fmla="*/ 4 h 205"/>
              <a:gd name="T8" fmla="*/ 0 w 526"/>
              <a:gd name="T9" fmla="*/ 0 h 205"/>
              <a:gd name="T10" fmla="*/ 522 w 526"/>
              <a:gd name="T11" fmla="*/ 0 h 205"/>
              <a:gd name="T12" fmla="*/ 526 w 526"/>
              <a:gd name="T13" fmla="*/ 4 h 205"/>
              <a:gd name="T14" fmla="*/ 522 w 526"/>
              <a:gd name="T15" fmla="*/ 4 h 205"/>
              <a:gd name="T16" fmla="*/ 4 w 526"/>
              <a:gd name="T17" fmla="*/ 4 h 205"/>
              <a:gd name="T18" fmla="*/ 201 w 526"/>
              <a:gd name="T19" fmla="*/ 201 h 205"/>
              <a:gd name="T20" fmla="*/ 201 w 526"/>
              <a:gd name="T21" fmla="*/ 205 h 205"/>
              <a:gd name="T22" fmla="*/ 201 w 526"/>
              <a:gd name="T23" fmla="*/ 20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26" h="205">
                <a:moveTo>
                  <a:pt x="201" y="205"/>
                </a:moveTo>
                <a:lnTo>
                  <a:pt x="197" y="205"/>
                </a:lnTo>
                <a:lnTo>
                  <a:pt x="0" y="4"/>
                </a:lnTo>
                <a:lnTo>
                  <a:pt x="0" y="4"/>
                </a:lnTo>
                <a:lnTo>
                  <a:pt x="0" y="0"/>
                </a:lnTo>
                <a:lnTo>
                  <a:pt x="522" y="0"/>
                </a:lnTo>
                <a:lnTo>
                  <a:pt x="526" y="4"/>
                </a:lnTo>
                <a:lnTo>
                  <a:pt x="522" y="4"/>
                </a:lnTo>
                <a:lnTo>
                  <a:pt x="4" y="4"/>
                </a:lnTo>
                <a:lnTo>
                  <a:pt x="201" y="201"/>
                </a:lnTo>
                <a:lnTo>
                  <a:pt x="201" y="205"/>
                </a:lnTo>
                <a:lnTo>
                  <a:pt x="201" y="205"/>
                </a:ln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10"/>
          <p:cNvSpPr>
            <a:spLocks/>
          </p:cNvSpPr>
          <p:nvPr/>
        </p:nvSpPr>
        <p:spPr bwMode="auto">
          <a:xfrm>
            <a:off x="6177359" y="2058987"/>
            <a:ext cx="1148159" cy="447477"/>
          </a:xfrm>
          <a:custGeom>
            <a:avLst/>
            <a:gdLst>
              <a:gd name="T0" fmla="*/ 325 w 526"/>
              <a:gd name="T1" fmla="*/ 205 h 205"/>
              <a:gd name="T2" fmla="*/ 321 w 526"/>
              <a:gd name="T3" fmla="*/ 205 h 205"/>
              <a:gd name="T4" fmla="*/ 321 w 526"/>
              <a:gd name="T5" fmla="*/ 201 h 205"/>
              <a:gd name="T6" fmla="*/ 518 w 526"/>
              <a:gd name="T7" fmla="*/ 4 h 205"/>
              <a:gd name="T8" fmla="*/ 0 w 526"/>
              <a:gd name="T9" fmla="*/ 4 h 205"/>
              <a:gd name="T10" fmla="*/ 0 w 526"/>
              <a:gd name="T11" fmla="*/ 4 h 205"/>
              <a:gd name="T12" fmla="*/ 0 w 526"/>
              <a:gd name="T13" fmla="*/ 0 h 205"/>
              <a:gd name="T14" fmla="*/ 522 w 526"/>
              <a:gd name="T15" fmla="*/ 0 h 205"/>
              <a:gd name="T16" fmla="*/ 526 w 526"/>
              <a:gd name="T17" fmla="*/ 4 h 205"/>
              <a:gd name="T18" fmla="*/ 522 w 526"/>
              <a:gd name="T19" fmla="*/ 4 h 205"/>
              <a:gd name="T20" fmla="*/ 325 w 526"/>
              <a:gd name="T21" fmla="*/ 205 h 205"/>
              <a:gd name="T22" fmla="*/ 325 w 526"/>
              <a:gd name="T23" fmla="*/ 205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26" h="205">
                <a:moveTo>
                  <a:pt x="325" y="205"/>
                </a:moveTo>
                <a:lnTo>
                  <a:pt x="321" y="205"/>
                </a:lnTo>
                <a:lnTo>
                  <a:pt x="321" y="201"/>
                </a:lnTo>
                <a:lnTo>
                  <a:pt x="518" y="4"/>
                </a:lnTo>
                <a:lnTo>
                  <a:pt x="0" y="4"/>
                </a:lnTo>
                <a:lnTo>
                  <a:pt x="0" y="4"/>
                </a:lnTo>
                <a:lnTo>
                  <a:pt x="0" y="0"/>
                </a:lnTo>
                <a:lnTo>
                  <a:pt x="522" y="0"/>
                </a:lnTo>
                <a:lnTo>
                  <a:pt x="526" y="4"/>
                </a:lnTo>
                <a:lnTo>
                  <a:pt x="522" y="4"/>
                </a:lnTo>
                <a:lnTo>
                  <a:pt x="325" y="205"/>
                </a:lnTo>
                <a:lnTo>
                  <a:pt x="325" y="205"/>
                </a:ln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11"/>
          <p:cNvSpPr>
            <a:spLocks/>
          </p:cNvSpPr>
          <p:nvPr/>
        </p:nvSpPr>
        <p:spPr bwMode="auto">
          <a:xfrm>
            <a:off x="6177359" y="4099917"/>
            <a:ext cx="1148159" cy="436562"/>
          </a:xfrm>
          <a:custGeom>
            <a:avLst/>
            <a:gdLst>
              <a:gd name="T0" fmla="*/ 522 w 526"/>
              <a:gd name="T1" fmla="*/ 200 h 200"/>
              <a:gd name="T2" fmla="*/ 0 w 526"/>
              <a:gd name="T3" fmla="*/ 200 h 200"/>
              <a:gd name="T4" fmla="*/ 0 w 526"/>
              <a:gd name="T5" fmla="*/ 200 h 200"/>
              <a:gd name="T6" fmla="*/ 0 w 526"/>
              <a:gd name="T7" fmla="*/ 200 h 200"/>
              <a:gd name="T8" fmla="*/ 518 w 526"/>
              <a:gd name="T9" fmla="*/ 200 h 200"/>
              <a:gd name="T10" fmla="*/ 321 w 526"/>
              <a:gd name="T11" fmla="*/ 4 h 200"/>
              <a:gd name="T12" fmla="*/ 321 w 526"/>
              <a:gd name="T13" fmla="*/ 0 h 200"/>
              <a:gd name="T14" fmla="*/ 325 w 526"/>
              <a:gd name="T15" fmla="*/ 0 h 200"/>
              <a:gd name="T16" fmla="*/ 522 w 526"/>
              <a:gd name="T17" fmla="*/ 200 h 200"/>
              <a:gd name="T18" fmla="*/ 526 w 526"/>
              <a:gd name="T19" fmla="*/ 200 h 200"/>
              <a:gd name="T20" fmla="*/ 522 w 526"/>
              <a:gd name="T21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6" h="200">
                <a:moveTo>
                  <a:pt x="522" y="200"/>
                </a:moveTo>
                <a:lnTo>
                  <a:pt x="0" y="200"/>
                </a:lnTo>
                <a:lnTo>
                  <a:pt x="0" y="200"/>
                </a:lnTo>
                <a:lnTo>
                  <a:pt x="0" y="200"/>
                </a:lnTo>
                <a:lnTo>
                  <a:pt x="518" y="200"/>
                </a:lnTo>
                <a:lnTo>
                  <a:pt x="321" y="4"/>
                </a:lnTo>
                <a:lnTo>
                  <a:pt x="321" y="0"/>
                </a:lnTo>
                <a:lnTo>
                  <a:pt x="325" y="0"/>
                </a:lnTo>
                <a:lnTo>
                  <a:pt x="522" y="200"/>
                </a:lnTo>
                <a:lnTo>
                  <a:pt x="526" y="200"/>
                </a:lnTo>
                <a:lnTo>
                  <a:pt x="522" y="200"/>
                </a:ln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12"/>
          <p:cNvSpPr>
            <a:spLocks/>
          </p:cNvSpPr>
          <p:nvPr/>
        </p:nvSpPr>
        <p:spPr bwMode="auto">
          <a:xfrm>
            <a:off x="4845843" y="4099917"/>
            <a:ext cx="1148159" cy="436562"/>
          </a:xfrm>
          <a:custGeom>
            <a:avLst/>
            <a:gdLst>
              <a:gd name="T0" fmla="*/ 522 w 526"/>
              <a:gd name="T1" fmla="*/ 200 h 200"/>
              <a:gd name="T2" fmla="*/ 0 w 526"/>
              <a:gd name="T3" fmla="*/ 200 h 200"/>
              <a:gd name="T4" fmla="*/ 0 w 526"/>
              <a:gd name="T5" fmla="*/ 200 h 200"/>
              <a:gd name="T6" fmla="*/ 0 w 526"/>
              <a:gd name="T7" fmla="*/ 200 h 200"/>
              <a:gd name="T8" fmla="*/ 197 w 526"/>
              <a:gd name="T9" fmla="*/ 0 h 200"/>
              <a:gd name="T10" fmla="*/ 201 w 526"/>
              <a:gd name="T11" fmla="*/ 0 h 200"/>
              <a:gd name="T12" fmla="*/ 201 w 526"/>
              <a:gd name="T13" fmla="*/ 4 h 200"/>
              <a:gd name="T14" fmla="*/ 4 w 526"/>
              <a:gd name="T15" fmla="*/ 200 h 200"/>
              <a:gd name="T16" fmla="*/ 522 w 526"/>
              <a:gd name="T17" fmla="*/ 200 h 200"/>
              <a:gd name="T18" fmla="*/ 526 w 526"/>
              <a:gd name="T19" fmla="*/ 200 h 200"/>
              <a:gd name="T20" fmla="*/ 522 w 526"/>
              <a:gd name="T21" fmla="*/ 20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6" h="200">
                <a:moveTo>
                  <a:pt x="522" y="200"/>
                </a:moveTo>
                <a:lnTo>
                  <a:pt x="0" y="200"/>
                </a:lnTo>
                <a:lnTo>
                  <a:pt x="0" y="200"/>
                </a:lnTo>
                <a:lnTo>
                  <a:pt x="0" y="200"/>
                </a:lnTo>
                <a:lnTo>
                  <a:pt x="197" y="0"/>
                </a:lnTo>
                <a:lnTo>
                  <a:pt x="201" y="0"/>
                </a:lnTo>
                <a:lnTo>
                  <a:pt x="201" y="4"/>
                </a:lnTo>
                <a:lnTo>
                  <a:pt x="4" y="200"/>
                </a:lnTo>
                <a:lnTo>
                  <a:pt x="522" y="200"/>
                </a:lnTo>
                <a:lnTo>
                  <a:pt x="526" y="200"/>
                </a:lnTo>
                <a:lnTo>
                  <a:pt x="522" y="200"/>
                </a:ln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7052667" y="4783136"/>
            <a:ext cx="482402" cy="480219"/>
            <a:chOff x="7052667" y="4783136"/>
            <a:chExt cx="482402" cy="480219"/>
          </a:xfrm>
        </p:grpSpPr>
        <p:sp>
          <p:nvSpPr>
            <p:cNvPr id="7" name="Oval 22"/>
            <p:cNvSpPr>
              <a:spLocks noChangeArrowheads="1"/>
            </p:cNvSpPr>
            <p:nvPr/>
          </p:nvSpPr>
          <p:spPr bwMode="auto">
            <a:xfrm>
              <a:off x="7052667" y="4783136"/>
              <a:ext cx="482402" cy="480219"/>
            </a:xfrm>
            <a:prstGeom prst="ellipse">
              <a:avLst/>
            </a:pr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3"/>
            <p:cNvSpPr>
              <a:spLocks/>
            </p:cNvSpPr>
            <p:nvPr/>
          </p:nvSpPr>
          <p:spPr bwMode="auto">
            <a:xfrm>
              <a:off x="7220743" y="4949030"/>
              <a:ext cx="148431" cy="148431"/>
            </a:xfrm>
            <a:custGeom>
              <a:avLst/>
              <a:gdLst>
                <a:gd name="T0" fmla="*/ 14 w 17"/>
                <a:gd name="T1" fmla="*/ 8 h 17"/>
                <a:gd name="T2" fmla="*/ 9 w 17"/>
                <a:gd name="T3" fmla="*/ 14 h 17"/>
                <a:gd name="T4" fmla="*/ 3 w 17"/>
                <a:gd name="T5" fmla="*/ 8 h 17"/>
                <a:gd name="T6" fmla="*/ 9 w 17"/>
                <a:gd name="T7" fmla="*/ 2 h 17"/>
                <a:gd name="T8" fmla="*/ 12 w 17"/>
                <a:gd name="T9" fmla="*/ 3 h 17"/>
                <a:gd name="T10" fmla="*/ 14 w 17"/>
                <a:gd name="T11" fmla="*/ 1 h 17"/>
                <a:gd name="T12" fmla="*/ 9 w 17"/>
                <a:gd name="T13" fmla="*/ 0 h 17"/>
                <a:gd name="T14" fmla="*/ 0 w 17"/>
                <a:gd name="T15" fmla="*/ 8 h 17"/>
                <a:gd name="T16" fmla="*/ 9 w 17"/>
                <a:gd name="T17" fmla="*/ 17 h 17"/>
                <a:gd name="T18" fmla="*/ 17 w 17"/>
                <a:gd name="T19" fmla="*/ 8 h 17"/>
                <a:gd name="T20" fmla="*/ 16 w 17"/>
                <a:gd name="T21" fmla="*/ 3 h 17"/>
                <a:gd name="T22" fmla="*/ 14 w 17"/>
                <a:gd name="T23" fmla="*/ 5 h 17"/>
                <a:gd name="T24" fmla="*/ 14 w 17"/>
                <a:gd name="T2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17">
                  <a:moveTo>
                    <a:pt x="14" y="8"/>
                  </a:moveTo>
                  <a:cubicBezTo>
                    <a:pt x="14" y="11"/>
                    <a:pt x="12" y="14"/>
                    <a:pt x="9" y="14"/>
                  </a:cubicBezTo>
                  <a:cubicBezTo>
                    <a:pt x="5" y="14"/>
                    <a:pt x="3" y="11"/>
                    <a:pt x="3" y="8"/>
                  </a:cubicBezTo>
                  <a:cubicBezTo>
                    <a:pt x="3" y="5"/>
                    <a:pt x="5" y="2"/>
                    <a:pt x="9" y="2"/>
                  </a:cubicBezTo>
                  <a:cubicBezTo>
                    <a:pt x="10" y="2"/>
                    <a:pt x="11" y="3"/>
                    <a:pt x="12" y="3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0"/>
                    <a:pt x="11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3"/>
                    <a:pt x="4" y="17"/>
                    <a:pt x="9" y="17"/>
                  </a:cubicBezTo>
                  <a:cubicBezTo>
                    <a:pt x="13" y="17"/>
                    <a:pt x="17" y="13"/>
                    <a:pt x="17" y="8"/>
                  </a:cubicBezTo>
                  <a:cubicBezTo>
                    <a:pt x="17" y="6"/>
                    <a:pt x="17" y="5"/>
                    <a:pt x="16" y="3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6"/>
                    <a:pt x="14" y="7"/>
                    <a:pt x="14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4"/>
            <p:cNvSpPr>
              <a:spLocks/>
            </p:cNvSpPr>
            <p:nvPr/>
          </p:nvSpPr>
          <p:spPr bwMode="auto">
            <a:xfrm>
              <a:off x="7273130" y="5001417"/>
              <a:ext cx="43656" cy="43656"/>
            </a:xfrm>
            <a:custGeom>
              <a:avLst/>
              <a:gdLst>
                <a:gd name="T0" fmla="*/ 4 w 5"/>
                <a:gd name="T1" fmla="*/ 0 h 5"/>
                <a:gd name="T2" fmla="*/ 3 w 5"/>
                <a:gd name="T3" fmla="*/ 0 h 5"/>
                <a:gd name="T4" fmla="*/ 0 w 5"/>
                <a:gd name="T5" fmla="*/ 2 h 5"/>
                <a:gd name="T6" fmla="*/ 3 w 5"/>
                <a:gd name="T7" fmla="*/ 5 h 5"/>
                <a:gd name="T8" fmla="*/ 5 w 5"/>
                <a:gd name="T9" fmla="*/ 2 h 5"/>
                <a:gd name="T10" fmla="*/ 5 w 5"/>
                <a:gd name="T11" fmla="*/ 1 h 5"/>
                <a:gd name="T12" fmla="*/ 3 w 5"/>
                <a:gd name="T13" fmla="*/ 2 h 5"/>
                <a:gd name="T14" fmla="*/ 4 w 5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4" y="5"/>
                    <a:pt x="5" y="4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2"/>
                    <a:pt x="3" y="2"/>
                    <a:pt x="3" y="2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5"/>
            <p:cNvSpPr>
              <a:spLocks/>
            </p:cNvSpPr>
            <p:nvPr/>
          </p:nvSpPr>
          <p:spPr bwMode="auto">
            <a:xfrm>
              <a:off x="7168355" y="4887911"/>
              <a:ext cx="261937" cy="261937"/>
            </a:xfrm>
            <a:custGeom>
              <a:avLst/>
              <a:gdLst>
                <a:gd name="T0" fmla="*/ 25 w 30"/>
                <a:gd name="T1" fmla="*/ 7 h 30"/>
                <a:gd name="T2" fmla="*/ 24 w 30"/>
                <a:gd name="T3" fmla="*/ 8 h 30"/>
                <a:gd name="T4" fmla="*/ 27 w 30"/>
                <a:gd name="T5" fmla="*/ 15 h 30"/>
                <a:gd name="T6" fmla="*/ 15 w 30"/>
                <a:gd name="T7" fmla="*/ 28 h 30"/>
                <a:gd name="T8" fmla="*/ 2 w 30"/>
                <a:gd name="T9" fmla="*/ 15 h 30"/>
                <a:gd name="T10" fmla="*/ 15 w 30"/>
                <a:gd name="T11" fmla="*/ 3 h 30"/>
                <a:gd name="T12" fmla="*/ 22 w 30"/>
                <a:gd name="T13" fmla="*/ 6 h 30"/>
                <a:gd name="T14" fmla="*/ 23 w 30"/>
                <a:gd name="T15" fmla="*/ 5 h 30"/>
                <a:gd name="T16" fmla="*/ 23 w 30"/>
                <a:gd name="T17" fmla="*/ 3 h 30"/>
                <a:gd name="T18" fmla="*/ 15 w 30"/>
                <a:gd name="T19" fmla="*/ 0 h 30"/>
                <a:gd name="T20" fmla="*/ 0 w 30"/>
                <a:gd name="T21" fmla="*/ 15 h 30"/>
                <a:gd name="T22" fmla="*/ 15 w 30"/>
                <a:gd name="T23" fmla="*/ 30 h 30"/>
                <a:gd name="T24" fmla="*/ 30 w 30"/>
                <a:gd name="T25" fmla="*/ 15 h 30"/>
                <a:gd name="T26" fmla="*/ 27 w 30"/>
                <a:gd name="T27" fmla="*/ 7 h 30"/>
                <a:gd name="T28" fmla="*/ 25 w 30"/>
                <a:gd name="T29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30">
                  <a:moveTo>
                    <a:pt x="25" y="7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6" y="10"/>
                    <a:pt x="27" y="12"/>
                    <a:pt x="27" y="15"/>
                  </a:cubicBezTo>
                  <a:cubicBezTo>
                    <a:pt x="27" y="22"/>
                    <a:pt x="21" y="28"/>
                    <a:pt x="15" y="28"/>
                  </a:cubicBezTo>
                  <a:cubicBezTo>
                    <a:pt x="8" y="28"/>
                    <a:pt x="2" y="22"/>
                    <a:pt x="2" y="15"/>
                  </a:cubicBezTo>
                  <a:cubicBezTo>
                    <a:pt x="2" y="8"/>
                    <a:pt x="8" y="3"/>
                    <a:pt x="15" y="3"/>
                  </a:cubicBezTo>
                  <a:cubicBezTo>
                    <a:pt x="18" y="3"/>
                    <a:pt x="20" y="4"/>
                    <a:pt x="22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1" y="1"/>
                    <a:pt x="18" y="0"/>
                    <a:pt x="15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4"/>
                    <a:pt x="6" y="30"/>
                    <a:pt x="15" y="30"/>
                  </a:cubicBezTo>
                  <a:cubicBezTo>
                    <a:pt x="23" y="30"/>
                    <a:pt x="30" y="24"/>
                    <a:pt x="30" y="15"/>
                  </a:cubicBezTo>
                  <a:cubicBezTo>
                    <a:pt x="30" y="12"/>
                    <a:pt x="29" y="9"/>
                    <a:pt x="27" y="7"/>
                  </a:cubicBezTo>
                  <a:lnTo>
                    <a:pt x="25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6"/>
            <p:cNvSpPr>
              <a:spLocks/>
            </p:cNvSpPr>
            <p:nvPr/>
          </p:nvSpPr>
          <p:spPr bwMode="auto">
            <a:xfrm>
              <a:off x="7299324" y="4861717"/>
              <a:ext cx="157162" cy="157162"/>
            </a:xfrm>
            <a:custGeom>
              <a:avLst/>
              <a:gdLst>
                <a:gd name="T0" fmla="*/ 52 w 72"/>
                <a:gd name="T1" fmla="*/ 20 h 72"/>
                <a:gd name="T2" fmla="*/ 52 w 72"/>
                <a:gd name="T3" fmla="*/ 0 h 72"/>
                <a:gd name="T4" fmla="*/ 44 w 72"/>
                <a:gd name="T5" fmla="*/ 12 h 72"/>
                <a:gd name="T6" fmla="*/ 36 w 72"/>
                <a:gd name="T7" fmla="*/ 20 h 72"/>
                <a:gd name="T8" fmla="*/ 36 w 72"/>
                <a:gd name="T9" fmla="*/ 32 h 72"/>
                <a:gd name="T10" fmla="*/ 20 w 72"/>
                <a:gd name="T11" fmla="*/ 48 h 72"/>
                <a:gd name="T12" fmla="*/ 4 w 72"/>
                <a:gd name="T13" fmla="*/ 64 h 72"/>
                <a:gd name="T14" fmla="*/ 0 w 72"/>
                <a:gd name="T15" fmla="*/ 72 h 72"/>
                <a:gd name="T16" fmla="*/ 8 w 72"/>
                <a:gd name="T17" fmla="*/ 64 h 72"/>
                <a:gd name="T18" fmla="*/ 24 w 72"/>
                <a:gd name="T19" fmla="*/ 52 h 72"/>
                <a:gd name="T20" fmla="*/ 40 w 72"/>
                <a:gd name="T21" fmla="*/ 36 h 72"/>
                <a:gd name="T22" fmla="*/ 52 w 72"/>
                <a:gd name="T23" fmla="*/ 36 h 72"/>
                <a:gd name="T24" fmla="*/ 60 w 72"/>
                <a:gd name="T25" fmla="*/ 28 h 72"/>
                <a:gd name="T26" fmla="*/ 72 w 72"/>
                <a:gd name="T27" fmla="*/ 16 h 72"/>
                <a:gd name="T28" fmla="*/ 52 w 72"/>
                <a:gd name="T29" fmla="*/ 2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2" h="72">
                  <a:moveTo>
                    <a:pt x="52" y="20"/>
                  </a:moveTo>
                  <a:lnTo>
                    <a:pt x="52" y="0"/>
                  </a:lnTo>
                  <a:lnTo>
                    <a:pt x="44" y="12"/>
                  </a:lnTo>
                  <a:lnTo>
                    <a:pt x="36" y="20"/>
                  </a:lnTo>
                  <a:lnTo>
                    <a:pt x="36" y="32"/>
                  </a:lnTo>
                  <a:lnTo>
                    <a:pt x="20" y="48"/>
                  </a:lnTo>
                  <a:lnTo>
                    <a:pt x="4" y="64"/>
                  </a:lnTo>
                  <a:lnTo>
                    <a:pt x="0" y="72"/>
                  </a:lnTo>
                  <a:lnTo>
                    <a:pt x="8" y="64"/>
                  </a:lnTo>
                  <a:lnTo>
                    <a:pt x="24" y="52"/>
                  </a:lnTo>
                  <a:lnTo>
                    <a:pt x="40" y="36"/>
                  </a:lnTo>
                  <a:lnTo>
                    <a:pt x="52" y="36"/>
                  </a:lnTo>
                  <a:lnTo>
                    <a:pt x="60" y="28"/>
                  </a:lnTo>
                  <a:lnTo>
                    <a:pt x="72" y="16"/>
                  </a:lnTo>
                  <a:lnTo>
                    <a:pt x="52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247209" y="4783136"/>
            <a:ext cx="482402" cy="480219"/>
            <a:chOff x="6247209" y="4783136"/>
            <a:chExt cx="482402" cy="480219"/>
          </a:xfrm>
        </p:grpSpPr>
        <p:sp>
          <p:nvSpPr>
            <p:cNvPr id="13" name="Oval 21"/>
            <p:cNvSpPr>
              <a:spLocks noChangeArrowheads="1"/>
            </p:cNvSpPr>
            <p:nvPr/>
          </p:nvSpPr>
          <p:spPr bwMode="auto">
            <a:xfrm>
              <a:off x="6247209" y="4783136"/>
              <a:ext cx="482402" cy="480219"/>
            </a:xfrm>
            <a:prstGeom prst="ellipse">
              <a:avLst/>
            </a:pr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4" name="Freeform 27"/>
            <p:cNvSpPr>
              <a:spLocks noEditPoints="1"/>
            </p:cNvSpPr>
            <p:nvPr/>
          </p:nvSpPr>
          <p:spPr bwMode="auto">
            <a:xfrm>
              <a:off x="6343252" y="4879180"/>
              <a:ext cx="290315" cy="288131"/>
            </a:xfrm>
            <a:custGeom>
              <a:avLst/>
              <a:gdLst>
                <a:gd name="T0" fmla="*/ 0 w 33"/>
                <a:gd name="T1" fmla="*/ 17 h 33"/>
                <a:gd name="T2" fmla="*/ 33 w 33"/>
                <a:gd name="T3" fmla="*/ 17 h 33"/>
                <a:gd name="T4" fmla="*/ 17 w 33"/>
                <a:gd name="T5" fmla="*/ 31 h 33"/>
                <a:gd name="T6" fmla="*/ 17 w 33"/>
                <a:gd name="T7" fmla="*/ 24 h 33"/>
                <a:gd name="T8" fmla="*/ 10 w 33"/>
                <a:gd name="T9" fmla="*/ 26 h 33"/>
                <a:gd name="T10" fmla="*/ 15 w 33"/>
                <a:gd name="T11" fmla="*/ 24 h 33"/>
                <a:gd name="T12" fmla="*/ 24 w 33"/>
                <a:gd name="T13" fmla="*/ 27 h 33"/>
                <a:gd name="T14" fmla="*/ 26 w 33"/>
                <a:gd name="T15" fmla="*/ 28 h 33"/>
                <a:gd name="T16" fmla="*/ 7 w 33"/>
                <a:gd name="T17" fmla="*/ 28 h 33"/>
                <a:gd name="T18" fmla="*/ 9 w 33"/>
                <a:gd name="T19" fmla="*/ 27 h 33"/>
                <a:gd name="T20" fmla="*/ 24 w 33"/>
                <a:gd name="T21" fmla="*/ 25 h 33"/>
                <a:gd name="T22" fmla="*/ 31 w 33"/>
                <a:gd name="T23" fmla="*/ 18 h 33"/>
                <a:gd name="T24" fmla="*/ 24 w 33"/>
                <a:gd name="T25" fmla="*/ 25 h 33"/>
                <a:gd name="T26" fmla="*/ 5 w 33"/>
                <a:gd name="T27" fmla="*/ 27 h 33"/>
                <a:gd name="T28" fmla="*/ 7 w 33"/>
                <a:gd name="T29" fmla="*/ 18 h 33"/>
                <a:gd name="T30" fmla="*/ 17 w 33"/>
                <a:gd name="T31" fmla="*/ 23 h 33"/>
                <a:gd name="T32" fmla="*/ 24 w 33"/>
                <a:gd name="T33" fmla="*/ 18 h 33"/>
                <a:gd name="T34" fmla="*/ 17 w 33"/>
                <a:gd name="T35" fmla="*/ 23 h 33"/>
                <a:gd name="T36" fmla="*/ 10 w 33"/>
                <a:gd name="T37" fmla="*/ 24 h 33"/>
                <a:gd name="T38" fmla="*/ 15 w 33"/>
                <a:gd name="T39" fmla="*/ 18 h 33"/>
                <a:gd name="T40" fmla="*/ 31 w 33"/>
                <a:gd name="T41" fmla="*/ 16 h 33"/>
                <a:gd name="T42" fmla="*/ 24 w 33"/>
                <a:gd name="T43" fmla="*/ 8 h 33"/>
                <a:gd name="T44" fmla="*/ 31 w 33"/>
                <a:gd name="T45" fmla="*/ 16 h 33"/>
                <a:gd name="T46" fmla="*/ 23 w 33"/>
                <a:gd name="T47" fmla="*/ 9 h 33"/>
                <a:gd name="T48" fmla="*/ 17 w 33"/>
                <a:gd name="T49" fmla="*/ 16 h 33"/>
                <a:gd name="T50" fmla="*/ 15 w 33"/>
                <a:gd name="T51" fmla="*/ 16 h 33"/>
                <a:gd name="T52" fmla="*/ 10 w 33"/>
                <a:gd name="T53" fmla="*/ 9 h 33"/>
                <a:gd name="T54" fmla="*/ 15 w 33"/>
                <a:gd name="T55" fmla="*/ 16 h 33"/>
                <a:gd name="T56" fmla="*/ 8 w 33"/>
                <a:gd name="T57" fmla="*/ 8 h 33"/>
                <a:gd name="T58" fmla="*/ 1 w 33"/>
                <a:gd name="T59" fmla="*/ 16 h 33"/>
                <a:gd name="T60" fmla="*/ 17 w 33"/>
                <a:gd name="T61" fmla="*/ 9 h 33"/>
                <a:gd name="T62" fmla="*/ 17 w 33"/>
                <a:gd name="T63" fmla="*/ 2 h 33"/>
                <a:gd name="T64" fmla="*/ 10 w 33"/>
                <a:gd name="T65" fmla="*/ 8 h 33"/>
                <a:gd name="T66" fmla="*/ 15 w 33"/>
                <a:gd name="T67" fmla="*/ 2 h 33"/>
                <a:gd name="T68" fmla="*/ 21 w 33"/>
                <a:gd name="T69" fmla="*/ 3 h 33"/>
                <a:gd name="T70" fmla="*/ 26 w 33"/>
                <a:gd name="T71" fmla="*/ 5 h 33"/>
                <a:gd name="T72" fmla="*/ 7 w 33"/>
                <a:gd name="T73" fmla="*/ 5 h 33"/>
                <a:gd name="T74" fmla="*/ 11 w 33"/>
                <a:gd name="T75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" h="33">
                  <a:moveTo>
                    <a:pt x="16" y="33"/>
                  </a:moveTo>
                  <a:cubicBezTo>
                    <a:pt x="7" y="33"/>
                    <a:pt x="0" y="26"/>
                    <a:pt x="0" y="17"/>
                  </a:cubicBezTo>
                  <a:cubicBezTo>
                    <a:pt x="0" y="8"/>
                    <a:pt x="7" y="0"/>
                    <a:pt x="16" y="0"/>
                  </a:cubicBezTo>
                  <a:cubicBezTo>
                    <a:pt x="25" y="0"/>
                    <a:pt x="33" y="8"/>
                    <a:pt x="33" y="17"/>
                  </a:cubicBezTo>
                  <a:cubicBezTo>
                    <a:pt x="33" y="26"/>
                    <a:pt x="25" y="33"/>
                    <a:pt x="16" y="33"/>
                  </a:cubicBezTo>
                  <a:close/>
                  <a:moveTo>
                    <a:pt x="17" y="31"/>
                  </a:moveTo>
                  <a:cubicBezTo>
                    <a:pt x="19" y="31"/>
                    <a:pt x="21" y="29"/>
                    <a:pt x="22" y="26"/>
                  </a:cubicBezTo>
                  <a:cubicBezTo>
                    <a:pt x="21" y="25"/>
                    <a:pt x="19" y="25"/>
                    <a:pt x="17" y="24"/>
                  </a:cubicBezTo>
                  <a:lnTo>
                    <a:pt x="17" y="31"/>
                  </a:lnTo>
                  <a:close/>
                  <a:moveTo>
                    <a:pt x="10" y="26"/>
                  </a:moveTo>
                  <a:cubicBezTo>
                    <a:pt x="11" y="29"/>
                    <a:pt x="13" y="31"/>
                    <a:pt x="15" y="31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5"/>
                    <a:pt x="12" y="25"/>
                    <a:pt x="10" y="26"/>
                  </a:cubicBezTo>
                  <a:close/>
                  <a:moveTo>
                    <a:pt x="24" y="27"/>
                  </a:moveTo>
                  <a:cubicBezTo>
                    <a:pt x="23" y="28"/>
                    <a:pt x="22" y="29"/>
                    <a:pt x="21" y="30"/>
                  </a:cubicBezTo>
                  <a:cubicBezTo>
                    <a:pt x="23" y="30"/>
                    <a:pt x="24" y="29"/>
                    <a:pt x="26" y="28"/>
                  </a:cubicBezTo>
                  <a:cubicBezTo>
                    <a:pt x="25" y="27"/>
                    <a:pt x="24" y="27"/>
                    <a:pt x="24" y="27"/>
                  </a:cubicBezTo>
                  <a:close/>
                  <a:moveTo>
                    <a:pt x="7" y="28"/>
                  </a:moveTo>
                  <a:cubicBezTo>
                    <a:pt x="8" y="29"/>
                    <a:pt x="9" y="30"/>
                    <a:pt x="11" y="30"/>
                  </a:cubicBezTo>
                  <a:cubicBezTo>
                    <a:pt x="10" y="29"/>
                    <a:pt x="9" y="28"/>
                    <a:pt x="9" y="27"/>
                  </a:cubicBezTo>
                  <a:cubicBezTo>
                    <a:pt x="8" y="27"/>
                    <a:pt x="7" y="27"/>
                    <a:pt x="7" y="28"/>
                  </a:cubicBezTo>
                  <a:close/>
                  <a:moveTo>
                    <a:pt x="24" y="25"/>
                  </a:moveTo>
                  <a:cubicBezTo>
                    <a:pt x="25" y="25"/>
                    <a:pt x="26" y="26"/>
                    <a:pt x="27" y="27"/>
                  </a:cubicBezTo>
                  <a:cubicBezTo>
                    <a:pt x="29" y="24"/>
                    <a:pt x="31" y="21"/>
                    <a:pt x="31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20"/>
                    <a:pt x="25" y="23"/>
                    <a:pt x="24" y="25"/>
                  </a:cubicBezTo>
                  <a:close/>
                  <a:moveTo>
                    <a:pt x="1" y="18"/>
                  </a:moveTo>
                  <a:cubicBezTo>
                    <a:pt x="2" y="21"/>
                    <a:pt x="3" y="24"/>
                    <a:pt x="5" y="27"/>
                  </a:cubicBezTo>
                  <a:cubicBezTo>
                    <a:pt x="6" y="26"/>
                    <a:pt x="7" y="25"/>
                    <a:pt x="8" y="25"/>
                  </a:cubicBezTo>
                  <a:cubicBezTo>
                    <a:pt x="7" y="23"/>
                    <a:pt x="7" y="20"/>
                    <a:pt x="7" y="18"/>
                  </a:cubicBezTo>
                  <a:lnTo>
                    <a:pt x="1" y="18"/>
                  </a:lnTo>
                  <a:close/>
                  <a:moveTo>
                    <a:pt x="17" y="23"/>
                  </a:moveTo>
                  <a:cubicBezTo>
                    <a:pt x="19" y="23"/>
                    <a:pt x="21" y="23"/>
                    <a:pt x="23" y="24"/>
                  </a:cubicBezTo>
                  <a:cubicBezTo>
                    <a:pt x="24" y="22"/>
                    <a:pt x="24" y="20"/>
                    <a:pt x="24" y="18"/>
                  </a:cubicBezTo>
                  <a:cubicBezTo>
                    <a:pt x="17" y="18"/>
                    <a:pt x="17" y="18"/>
                    <a:pt x="17" y="18"/>
                  </a:cubicBezTo>
                  <a:lnTo>
                    <a:pt x="17" y="23"/>
                  </a:lnTo>
                  <a:close/>
                  <a:moveTo>
                    <a:pt x="8" y="18"/>
                  </a:moveTo>
                  <a:cubicBezTo>
                    <a:pt x="8" y="20"/>
                    <a:pt x="9" y="22"/>
                    <a:pt x="10" y="24"/>
                  </a:cubicBezTo>
                  <a:cubicBezTo>
                    <a:pt x="11" y="23"/>
                    <a:pt x="13" y="23"/>
                    <a:pt x="15" y="23"/>
                  </a:cubicBezTo>
                  <a:cubicBezTo>
                    <a:pt x="15" y="18"/>
                    <a:pt x="15" y="18"/>
                    <a:pt x="15" y="18"/>
                  </a:cubicBezTo>
                  <a:lnTo>
                    <a:pt x="8" y="18"/>
                  </a:lnTo>
                  <a:close/>
                  <a:moveTo>
                    <a:pt x="31" y="16"/>
                  </a:moveTo>
                  <a:cubicBezTo>
                    <a:pt x="31" y="12"/>
                    <a:pt x="29" y="9"/>
                    <a:pt x="27" y="7"/>
                  </a:cubicBezTo>
                  <a:cubicBezTo>
                    <a:pt x="26" y="7"/>
                    <a:pt x="25" y="8"/>
                    <a:pt x="24" y="8"/>
                  </a:cubicBezTo>
                  <a:cubicBezTo>
                    <a:pt x="25" y="11"/>
                    <a:pt x="26" y="13"/>
                    <a:pt x="26" y="16"/>
                  </a:cubicBezTo>
                  <a:lnTo>
                    <a:pt x="31" y="16"/>
                  </a:lnTo>
                  <a:close/>
                  <a:moveTo>
                    <a:pt x="24" y="16"/>
                  </a:moveTo>
                  <a:cubicBezTo>
                    <a:pt x="24" y="13"/>
                    <a:pt x="24" y="11"/>
                    <a:pt x="23" y="9"/>
                  </a:cubicBezTo>
                  <a:cubicBezTo>
                    <a:pt x="21" y="10"/>
                    <a:pt x="19" y="10"/>
                    <a:pt x="17" y="11"/>
                  </a:cubicBezTo>
                  <a:cubicBezTo>
                    <a:pt x="17" y="16"/>
                    <a:pt x="17" y="16"/>
                    <a:pt x="17" y="16"/>
                  </a:cubicBezTo>
                  <a:lnTo>
                    <a:pt x="24" y="16"/>
                  </a:lnTo>
                  <a:close/>
                  <a:moveTo>
                    <a:pt x="15" y="16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0"/>
                    <a:pt x="11" y="10"/>
                    <a:pt x="10" y="9"/>
                  </a:cubicBezTo>
                  <a:cubicBezTo>
                    <a:pt x="9" y="11"/>
                    <a:pt x="8" y="13"/>
                    <a:pt x="8" y="16"/>
                  </a:cubicBezTo>
                  <a:lnTo>
                    <a:pt x="15" y="16"/>
                  </a:lnTo>
                  <a:close/>
                  <a:moveTo>
                    <a:pt x="7" y="16"/>
                  </a:moveTo>
                  <a:cubicBezTo>
                    <a:pt x="7" y="13"/>
                    <a:pt x="7" y="11"/>
                    <a:pt x="8" y="8"/>
                  </a:cubicBezTo>
                  <a:cubicBezTo>
                    <a:pt x="7" y="8"/>
                    <a:pt x="6" y="7"/>
                    <a:pt x="5" y="7"/>
                  </a:cubicBezTo>
                  <a:cubicBezTo>
                    <a:pt x="3" y="9"/>
                    <a:pt x="2" y="12"/>
                    <a:pt x="1" y="16"/>
                  </a:cubicBezTo>
                  <a:lnTo>
                    <a:pt x="7" y="16"/>
                  </a:lnTo>
                  <a:close/>
                  <a:moveTo>
                    <a:pt x="17" y="9"/>
                  </a:moveTo>
                  <a:cubicBezTo>
                    <a:pt x="19" y="9"/>
                    <a:pt x="21" y="8"/>
                    <a:pt x="22" y="8"/>
                  </a:cubicBezTo>
                  <a:cubicBezTo>
                    <a:pt x="21" y="4"/>
                    <a:pt x="19" y="2"/>
                    <a:pt x="17" y="2"/>
                  </a:cubicBezTo>
                  <a:lnTo>
                    <a:pt x="17" y="9"/>
                  </a:lnTo>
                  <a:close/>
                  <a:moveTo>
                    <a:pt x="10" y="8"/>
                  </a:moveTo>
                  <a:cubicBezTo>
                    <a:pt x="12" y="8"/>
                    <a:pt x="14" y="9"/>
                    <a:pt x="15" y="9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3" y="2"/>
                    <a:pt x="11" y="4"/>
                    <a:pt x="10" y="8"/>
                  </a:cubicBezTo>
                  <a:close/>
                  <a:moveTo>
                    <a:pt x="21" y="3"/>
                  </a:moveTo>
                  <a:cubicBezTo>
                    <a:pt x="22" y="4"/>
                    <a:pt x="23" y="5"/>
                    <a:pt x="24" y="7"/>
                  </a:cubicBezTo>
                  <a:cubicBezTo>
                    <a:pt x="24" y="6"/>
                    <a:pt x="25" y="6"/>
                    <a:pt x="26" y="5"/>
                  </a:cubicBezTo>
                  <a:cubicBezTo>
                    <a:pt x="24" y="4"/>
                    <a:pt x="23" y="3"/>
                    <a:pt x="21" y="3"/>
                  </a:cubicBezTo>
                  <a:close/>
                  <a:moveTo>
                    <a:pt x="7" y="5"/>
                  </a:moveTo>
                  <a:cubicBezTo>
                    <a:pt x="7" y="6"/>
                    <a:pt x="8" y="6"/>
                    <a:pt x="9" y="7"/>
                  </a:cubicBezTo>
                  <a:cubicBezTo>
                    <a:pt x="9" y="5"/>
                    <a:pt x="10" y="4"/>
                    <a:pt x="11" y="3"/>
                  </a:cubicBezTo>
                  <a:cubicBezTo>
                    <a:pt x="9" y="3"/>
                    <a:pt x="8" y="4"/>
                    <a:pt x="7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41752" y="4783136"/>
            <a:ext cx="482402" cy="480219"/>
            <a:chOff x="5441752" y="4783136"/>
            <a:chExt cx="482402" cy="480219"/>
          </a:xfrm>
        </p:grpSpPr>
        <p:sp>
          <p:nvSpPr>
            <p:cNvPr id="16" name="Oval 20"/>
            <p:cNvSpPr>
              <a:spLocks noChangeArrowheads="1"/>
            </p:cNvSpPr>
            <p:nvPr/>
          </p:nvSpPr>
          <p:spPr bwMode="auto">
            <a:xfrm>
              <a:off x="5441752" y="4783136"/>
              <a:ext cx="482402" cy="480219"/>
            </a:xfrm>
            <a:prstGeom prst="ellipse">
              <a:avLst/>
            </a:prstGeom>
            <a:solidFill>
              <a:srgbClr val="5FC5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5660033" y="4896642"/>
              <a:ext cx="141883" cy="87312"/>
            </a:xfrm>
            <a:custGeom>
              <a:avLst/>
              <a:gdLst>
                <a:gd name="T0" fmla="*/ 3 w 16"/>
                <a:gd name="T1" fmla="*/ 6 h 10"/>
                <a:gd name="T2" fmla="*/ 13 w 16"/>
                <a:gd name="T3" fmla="*/ 6 h 10"/>
                <a:gd name="T4" fmla="*/ 15 w 16"/>
                <a:gd name="T5" fmla="*/ 10 h 10"/>
                <a:gd name="T6" fmla="*/ 13 w 16"/>
                <a:gd name="T7" fmla="*/ 3 h 10"/>
                <a:gd name="T8" fmla="*/ 3 w 16"/>
                <a:gd name="T9" fmla="*/ 3 h 10"/>
                <a:gd name="T10" fmla="*/ 1 w 16"/>
                <a:gd name="T11" fmla="*/ 10 h 10"/>
                <a:gd name="T12" fmla="*/ 3 w 16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0">
                  <a:moveTo>
                    <a:pt x="3" y="6"/>
                  </a:moveTo>
                  <a:cubicBezTo>
                    <a:pt x="6" y="3"/>
                    <a:pt x="11" y="3"/>
                    <a:pt x="13" y="6"/>
                  </a:cubicBezTo>
                  <a:cubicBezTo>
                    <a:pt x="15" y="7"/>
                    <a:pt x="15" y="9"/>
                    <a:pt x="15" y="10"/>
                  </a:cubicBezTo>
                  <a:cubicBezTo>
                    <a:pt x="16" y="8"/>
                    <a:pt x="15" y="5"/>
                    <a:pt x="13" y="3"/>
                  </a:cubicBezTo>
                  <a:cubicBezTo>
                    <a:pt x="11" y="0"/>
                    <a:pt x="6" y="0"/>
                    <a:pt x="3" y="3"/>
                  </a:cubicBezTo>
                  <a:cubicBezTo>
                    <a:pt x="1" y="5"/>
                    <a:pt x="0" y="8"/>
                    <a:pt x="1" y="10"/>
                  </a:cubicBezTo>
                  <a:cubicBezTo>
                    <a:pt x="1" y="9"/>
                    <a:pt x="2" y="7"/>
                    <a:pt x="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5677495" y="5010149"/>
              <a:ext cx="98227" cy="34925"/>
            </a:xfrm>
            <a:custGeom>
              <a:avLst/>
              <a:gdLst>
                <a:gd name="T0" fmla="*/ 0 w 11"/>
                <a:gd name="T1" fmla="*/ 0 h 4"/>
                <a:gd name="T2" fmla="*/ 1 w 11"/>
                <a:gd name="T3" fmla="*/ 1 h 4"/>
                <a:gd name="T4" fmla="*/ 11 w 11"/>
                <a:gd name="T5" fmla="*/ 1 h 4"/>
                <a:gd name="T6" fmla="*/ 0 w 1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4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4" y="4"/>
                    <a:pt x="8" y="4"/>
                    <a:pt x="11" y="1"/>
                  </a:cubicBezTo>
                  <a:cubicBezTo>
                    <a:pt x="7" y="3"/>
                    <a:pt x="3" y="3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0"/>
            <p:cNvSpPr>
              <a:spLocks noEditPoints="1"/>
            </p:cNvSpPr>
            <p:nvPr/>
          </p:nvSpPr>
          <p:spPr bwMode="auto">
            <a:xfrm>
              <a:off x="5537795" y="4870449"/>
              <a:ext cx="299046" cy="296862"/>
            </a:xfrm>
            <a:custGeom>
              <a:avLst/>
              <a:gdLst>
                <a:gd name="T0" fmla="*/ 30 w 34"/>
                <a:gd name="T1" fmla="*/ 19 h 34"/>
                <a:gd name="T2" fmla="*/ 29 w 34"/>
                <a:gd name="T3" fmla="*/ 4 h 34"/>
                <a:gd name="T4" fmla="*/ 15 w 34"/>
                <a:gd name="T5" fmla="*/ 4 h 34"/>
                <a:gd name="T6" fmla="*/ 14 w 34"/>
                <a:gd name="T7" fmla="*/ 19 h 34"/>
                <a:gd name="T8" fmla="*/ 12 w 34"/>
                <a:gd name="T9" fmla="*/ 20 h 34"/>
                <a:gd name="T10" fmla="*/ 12 w 34"/>
                <a:gd name="T11" fmla="*/ 20 h 34"/>
                <a:gd name="T12" fmla="*/ 0 w 34"/>
                <a:gd name="T13" fmla="*/ 32 h 34"/>
                <a:gd name="T14" fmla="*/ 0 w 34"/>
                <a:gd name="T15" fmla="*/ 34 h 34"/>
                <a:gd name="T16" fmla="*/ 0 w 34"/>
                <a:gd name="T17" fmla="*/ 34 h 34"/>
                <a:gd name="T18" fmla="*/ 2 w 34"/>
                <a:gd name="T19" fmla="*/ 34 h 34"/>
                <a:gd name="T20" fmla="*/ 14 w 34"/>
                <a:gd name="T21" fmla="*/ 22 h 34"/>
                <a:gd name="T22" fmla="*/ 13 w 34"/>
                <a:gd name="T23" fmla="*/ 21 h 34"/>
                <a:gd name="T24" fmla="*/ 15 w 34"/>
                <a:gd name="T25" fmla="*/ 20 h 34"/>
                <a:gd name="T26" fmla="*/ 30 w 34"/>
                <a:gd name="T27" fmla="*/ 19 h 34"/>
                <a:gd name="T28" fmla="*/ 16 w 34"/>
                <a:gd name="T29" fmla="*/ 6 h 34"/>
                <a:gd name="T30" fmla="*/ 28 w 34"/>
                <a:gd name="T31" fmla="*/ 6 h 34"/>
                <a:gd name="T32" fmla="*/ 28 w 34"/>
                <a:gd name="T33" fmla="*/ 18 h 34"/>
                <a:gd name="T34" fmla="*/ 16 w 34"/>
                <a:gd name="T35" fmla="*/ 18 h 34"/>
                <a:gd name="T36" fmla="*/ 16 w 34"/>
                <a:gd name="T37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34">
                  <a:moveTo>
                    <a:pt x="30" y="19"/>
                  </a:moveTo>
                  <a:cubicBezTo>
                    <a:pt x="34" y="15"/>
                    <a:pt x="34" y="8"/>
                    <a:pt x="29" y="4"/>
                  </a:cubicBezTo>
                  <a:cubicBezTo>
                    <a:pt x="25" y="0"/>
                    <a:pt x="19" y="0"/>
                    <a:pt x="15" y="4"/>
                  </a:cubicBezTo>
                  <a:cubicBezTo>
                    <a:pt x="11" y="8"/>
                    <a:pt x="10" y="14"/>
                    <a:pt x="14" y="19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0" y="33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" y="34"/>
                    <a:pt x="1" y="34"/>
                    <a:pt x="2" y="34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9" y="23"/>
                    <a:pt x="26" y="23"/>
                    <a:pt x="30" y="19"/>
                  </a:cubicBezTo>
                  <a:close/>
                  <a:moveTo>
                    <a:pt x="16" y="6"/>
                  </a:moveTo>
                  <a:cubicBezTo>
                    <a:pt x="19" y="2"/>
                    <a:pt x="25" y="2"/>
                    <a:pt x="28" y="6"/>
                  </a:cubicBezTo>
                  <a:cubicBezTo>
                    <a:pt x="31" y="9"/>
                    <a:pt x="31" y="14"/>
                    <a:pt x="28" y="18"/>
                  </a:cubicBezTo>
                  <a:cubicBezTo>
                    <a:pt x="25" y="21"/>
                    <a:pt x="19" y="21"/>
                    <a:pt x="16" y="18"/>
                  </a:cubicBezTo>
                  <a:cubicBezTo>
                    <a:pt x="13" y="14"/>
                    <a:pt x="13" y="9"/>
                    <a:pt x="16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36293" y="4783136"/>
            <a:ext cx="482402" cy="480219"/>
            <a:chOff x="4636293" y="4783136"/>
            <a:chExt cx="482402" cy="480219"/>
          </a:xfrm>
        </p:grpSpPr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4636293" y="4783136"/>
              <a:ext cx="482402" cy="48021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1"/>
            <p:cNvSpPr>
              <a:spLocks noEditPoints="1"/>
            </p:cNvSpPr>
            <p:nvPr/>
          </p:nvSpPr>
          <p:spPr bwMode="auto">
            <a:xfrm>
              <a:off x="4758531" y="4914105"/>
              <a:ext cx="227012" cy="253206"/>
            </a:xfrm>
            <a:custGeom>
              <a:avLst/>
              <a:gdLst>
                <a:gd name="T0" fmla="*/ 13 w 26"/>
                <a:gd name="T1" fmla="*/ 0 h 29"/>
                <a:gd name="T2" fmla="*/ 0 w 26"/>
                <a:gd name="T3" fmla="*/ 10 h 29"/>
                <a:gd name="T4" fmla="*/ 0 w 26"/>
                <a:gd name="T5" fmla="*/ 29 h 29"/>
                <a:gd name="T6" fmla="*/ 26 w 26"/>
                <a:gd name="T7" fmla="*/ 29 h 29"/>
                <a:gd name="T8" fmla="*/ 26 w 26"/>
                <a:gd name="T9" fmla="*/ 10 h 29"/>
                <a:gd name="T10" fmla="*/ 13 w 26"/>
                <a:gd name="T11" fmla="*/ 0 h 29"/>
                <a:gd name="T12" fmla="*/ 13 w 26"/>
                <a:gd name="T13" fmla="*/ 4 h 29"/>
                <a:gd name="T14" fmla="*/ 15 w 26"/>
                <a:gd name="T15" fmla="*/ 6 h 29"/>
                <a:gd name="T16" fmla="*/ 13 w 26"/>
                <a:gd name="T17" fmla="*/ 8 h 29"/>
                <a:gd name="T18" fmla="*/ 11 w 26"/>
                <a:gd name="T19" fmla="*/ 6 h 29"/>
                <a:gd name="T20" fmla="*/ 13 w 26"/>
                <a:gd name="T21" fmla="*/ 4 h 29"/>
                <a:gd name="T22" fmla="*/ 18 w 26"/>
                <a:gd name="T23" fmla="*/ 23 h 29"/>
                <a:gd name="T24" fmla="*/ 8 w 26"/>
                <a:gd name="T25" fmla="*/ 23 h 29"/>
                <a:gd name="T26" fmla="*/ 8 w 26"/>
                <a:gd name="T27" fmla="*/ 14 h 29"/>
                <a:gd name="T28" fmla="*/ 18 w 26"/>
                <a:gd name="T29" fmla="*/ 14 h 29"/>
                <a:gd name="T30" fmla="*/ 18 w 26"/>
                <a:gd name="T31" fmla="*/ 2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29">
                  <a:moveTo>
                    <a:pt x="13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6" y="10"/>
                    <a:pt x="26" y="10"/>
                    <a:pt x="26" y="10"/>
                  </a:cubicBezTo>
                  <a:lnTo>
                    <a:pt x="13" y="0"/>
                  </a:lnTo>
                  <a:close/>
                  <a:moveTo>
                    <a:pt x="13" y="4"/>
                  </a:moveTo>
                  <a:cubicBezTo>
                    <a:pt x="14" y="4"/>
                    <a:pt x="15" y="5"/>
                    <a:pt x="15" y="6"/>
                  </a:cubicBezTo>
                  <a:cubicBezTo>
                    <a:pt x="15" y="7"/>
                    <a:pt x="14" y="8"/>
                    <a:pt x="13" y="8"/>
                  </a:cubicBezTo>
                  <a:cubicBezTo>
                    <a:pt x="12" y="8"/>
                    <a:pt x="11" y="7"/>
                    <a:pt x="11" y="6"/>
                  </a:cubicBezTo>
                  <a:cubicBezTo>
                    <a:pt x="11" y="5"/>
                    <a:pt x="12" y="4"/>
                    <a:pt x="13" y="4"/>
                  </a:cubicBezTo>
                  <a:close/>
                  <a:moveTo>
                    <a:pt x="18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18" y="14"/>
                    <a:pt x="18" y="14"/>
                    <a:pt x="18" y="14"/>
                  </a:cubicBezTo>
                  <a:lnTo>
                    <a:pt x="18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32"/>
            <p:cNvSpPr>
              <a:spLocks noChangeArrowheads="1"/>
            </p:cNvSpPr>
            <p:nvPr/>
          </p:nvSpPr>
          <p:spPr bwMode="auto">
            <a:xfrm>
              <a:off x="4863306" y="5036342"/>
              <a:ext cx="17462" cy="7858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33"/>
            <p:cNvSpPr>
              <a:spLocks noChangeArrowheads="1"/>
            </p:cNvSpPr>
            <p:nvPr/>
          </p:nvSpPr>
          <p:spPr bwMode="auto">
            <a:xfrm>
              <a:off x="4828381" y="5071267"/>
              <a:ext cx="87312" cy="87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4"/>
            <p:cNvSpPr>
              <a:spLocks/>
            </p:cNvSpPr>
            <p:nvPr/>
          </p:nvSpPr>
          <p:spPr bwMode="auto">
            <a:xfrm>
              <a:off x="4732337" y="4887911"/>
              <a:ext cx="288131" cy="122237"/>
            </a:xfrm>
            <a:custGeom>
              <a:avLst/>
              <a:gdLst>
                <a:gd name="T0" fmla="*/ 32 w 33"/>
                <a:gd name="T1" fmla="*/ 12 h 14"/>
                <a:gd name="T2" fmla="*/ 29 w 33"/>
                <a:gd name="T3" fmla="*/ 9 h 14"/>
                <a:gd name="T4" fmla="*/ 16 w 33"/>
                <a:gd name="T5" fmla="*/ 0 h 14"/>
                <a:gd name="T6" fmla="*/ 10 w 33"/>
                <a:gd name="T7" fmla="*/ 4 h 14"/>
                <a:gd name="T8" fmla="*/ 10 w 33"/>
                <a:gd name="T9" fmla="*/ 2 h 14"/>
                <a:gd name="T10" fmla="*/ 9 w 33"/>
                <a:gd name="T11" fmla="*/ 1 h 14"/>
                <a:gd name="T12" fmla="*/ 9 w 33"/>
                <a:gd name="T13" fmla="*/ 1 h 14"/>
                <a:gd name="T14" fmla="*/ 8 w 33"/>
                <a:gd name="T15" fmla="*/ 2 h 14"/>
                <a:gd name="T16" fmla="*/ 8 w 33"/>
                <a:gd name="T17" fmla="*/ 5 h 14"/>
                <a:gd name="T18" fmla="*/ 3 w 33"/>
                <a:gd name="T19" fmla="*/ 9 h 14"/>
                <a:gd name="T20" fmla="*/ 0 w 33"/>
                <a:gd name="T21" fmla="*/ 12 h 14"/>
                <a:gd name="T22" fmla="*/ 0 w 33"/>
                <a:gd name="T23" fmla="*/ 12 h 14"/>
                <a:gd name="T24" fmla="*/ 0 w 33"/>
                <a:gd name="T25" fmla="*/ 12 h 14"/>
                <a:gd name="T26" fmla="*/ 1 w 33"/>
                <a:gd name="T27" fmla="*/ 13 h 14"/>
                <a:gd name="T28" fmla="*/ 3 w 33"/>
                <a:gd name="T29" fmla="*/ 12 h 14"/>
                <a:gd name="T30" fmla="*/ 16 w 33"/>
                <a:gd name="T31" fmla="*/ 2 h 14"/>
                <a:gd name="T32" fmla="*/ 29 w 33"/>
                <a:gd name="T33" fmla="*/ 12 h 14"/>
                <a:gd name="T34" fmla="*/ 31 w 33"/>
                <a:gd name="T35" fmla="*/ 13 h 14"/>
                <a:gd name="T36" fmla="*/ 33 w 33"/>
                <a:gd name="T37" fmla="*/ 12 h 14"/>
                <a:gd name="T38" fmla="*/ 33 w 33"/>
                <a:gd name="T39" fmla="*/ 12 h 14"/>
                <a:gd name="T40" fmla="*/ 32 w 33"/>
                <a:gd name="T41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3" h="14">
                  <a:moveTo>
                    <a:pt x="32" y="12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1"/>
                    <a:pt x="8" y="2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1" y="14"/>
                    <a:pt x="1" y="13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2" y="14"/>
                    <a:pt x="33" y="13"/>
                    <a:pt x="33" y="12"/>
                  </a:cubicBezTo>
                  <a:cubicBezTo>
                    <a:pt x="33" y="12"/>
                    <a:pt x="33" y="12"/>
                    <a:pt x="33" y="12"/>
                  </a:cubicBezTo>
                  <a:lnTo>
                    <a:pt x="3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Freeform 35"/>
          <p:cNvSpPr>
            <a:spLocks/>
          </p:cNvSpPr>
          <p:nvPr/>
        </p:nvSpPr>
        <p:spPr bwMode="auto">
          <a:xfrm>
            <a:off x="5136158" y="5018880"/>
            <a:ext cx="279400" cy="8731"/>
          </a:xfrm>
          <a:custGeom>
            <a:avLst/>
            <a:gdLst>
              <a:gd name="T0" fmla="*/ 128 w 128"/>
              <a:gd name="T1" fmla="*/ 4 h 4"/>
              <a:gd name="T2" fmla="*/ 4 w 128"/>
              <a:gd name="T3" fmla="*/ 4 h 4"/>
              <a:gd name="T4" fmla="*/ 0 w 128"/>
              <a:gd name="T5" fmla="*/ 4 h 4"/>
              <a:gd name="T6" fmla="*/ 4 w 128"/>
              <a:gd name="T7" fmla="*/ 0 h 4"/>
              <a:gd name="T8" fmla="*/ 128 w 128"/>
              <a:gd name="T9" fmla="*/ 0 h 4"/>
              <a:gd name="T10" fmla="*/ 128 w 128"/>
              <a:gd name="T11" fmla="*/ 4 h 4"/>
              <a:gd name="T12" fmla="*/ 128 w 128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4">
                <a:moveTo>
                  <a:pt x="128" y="4"/>
                </a:moveTo>
                <a:lnTo>
                  <a:pt x="4" y="4"/>
                </a:lnTo>
                <a:lnTo>
                  <a:pt x="0" y="4"/>
                </a:lnTo>
                <a:lnTo>
                  <a:pt x="4" y="0"/>
                </a:lnTo>
                <a:lnTo>
                  <a:pt x="128" y="0"/>
                </a:lnTo>
                <a:lnTo>
                  <a:pt x="128" y="4"/>
                </a:lnTo>
                <a:lnTo>
                  <a:pt x="128" y="4"/>
                </a:ln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36"/>
          <p:cNvSpPr>
            <a:spLocks/>
          </p:cNvSpPr>
          <p:nvPr/>
        </p:nvSpPr>
        <p:spPr bwMode="auto">
          <a:xfrm>
            <a:off x="5941615" y="5018880"/>
            <a:ext cx="279400" cy="8731"/>
          </a:xfrm>
          <a:custGeom>
            <a:avLst/>
            <a:gdLst>
              <a:gd name="T0" fmla="*/ 128 w 128"/>
              <a:gd name="T1" fmla="*/ 4 h 4"/>
              <a:gd name="T2" fmla="*/ 4 w 128"/>
              <a:gd name="T3" fmla="*/ 4 h 4"/>
              <a:gd name="T4" fmla="*/ 0 w 128"/>
              <a:gd name="T5" fmla="*/ 4 h 4"/>
              <a:gd name="T6" fmla="*/ 4 w 128"/>
              <a:gd name="T7" fmla="*/ 0 h 4"/>
              <a:gd name="T8" fmla="*/ 128 w 128"/>
              <a:gd name="T9" fmla="*/ 0 h 4"/>
              <a:gd name="T10" fmla="*/ 128 w 128"/>
              <a:gd name="T11" fmla="*/ 4 h 4"/>
              <a:gd name="T12" fmla="*/ 128 w 128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4">
                <a:moveTo>
                  <a:pt x="128" y="4"/>
                </a:moveTo>
                <a:lnTo>
                  <a:pt x="4" y="4"/>
                </a:lnTo>
                <a:lnTo>
                  <a:pt x="0" y="4"/>
                </a:lnTo>
                <a:lnTo>
                  <a:pt x="4" y="0"/>
                </a:lnTo>
                <a:lnTo>
                  <a:pt x="128" y="0"/>
                </a:lnTo>
                <a:lnTo>
                  <a:pt x="128" y="4"/>
                </a:lnTo>
                <a:lnTo>
                  <a:pt x="128" y="4"/>
                </a:ln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37"/>
          <p:cNvSpPr>
            <a:spLocks/>
          </p:cNvSpPr>
          <p:nvPr/>
        </p:nvSpPr>
        <p:spPr bwMode="auto">
          <a:xfrm>
            <a:off x="6747073" y="5018880"/>
            <a:ext cx="279400" cy="8731"/>
          </a:xfrm>
          <a:custGeom>
            <a:avLst/>
            <a:gdLst>
              <a:gd name="T0" fmla="*/ 128 w 128"/>
              <a:gd name="T1" fmla="*/ 4 h 4"/>
              <a:gd name="T2" fmla="*/ 4 w 128"/>
              <a:gd name="T3" fmla="*/ 4 h 4"/>
              <a:gd name="T4" fmla="*/ 0 w 128"/>
              <a:gd name="T5" fmla="*/ 4 h 4"/>
              <a:gd name="T6" fmla="*/ 4 w 128"/>
              <a:gd name="T7" fmla="*/ 0 h 4"/>
              <a:gd name="T8" fmla="*/ 128 w 128"/>
              <a:gd name="T9" fmla="*/ 0 h 4"/>
              <a:gd name="T10" fmla="*/ 128 w 128"/>
              <a:gd name="T11" fmla="*/ 4 h 4"/>
              <a:gd name="T12" fmla="*/ 128 w 128"/>
              <a:gd name="T1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8" h="4">
                <a:moveTo>
                  <a:pt x="128" y="4"/>
                </a:moveTo>
                <a:lnTo>
                  <a:pt x="4" y="4"/>
                </a:lnTo>
                <a:lnTo>
                  <a:pt x="0" y="4"/>
                </a:lnTo>
                <a:lnTo>
                  <a:pt x="4" y="0"/>
                </a:lnTo>
                <a:lnTo>
                  <a:pt x="128" y="0"/>
                </a:lnTo>
                <a:lnTo>
                  <a:pt x="128" y="4"/>
                </a:lnTo>
                <a:lnTo>
                  <a:pt x="128" y="4"/>
                </a:lnTo>
                <a:close/>
              </a:path>
            </a:pathLst>
          </a:custGeom>
          <a:solidFill>
            <a:srgbClr val="8C8C8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037931" y="2259806"/>
            <a:ext cx="1665487" cy="1043384"/>
            <a:chOff x="5037931" y="2259806"/>
            <a:chExt cx="1665487" cy="1043384"/>
          </a:xfrm>
        </p:grpSpPr>
        <p:sp>
          <p:nvSpPr>
            <p:cNvPr id="30" name="Freeform 5"/>
            <p:cNvSpPr>
              <a:spLocks/>
            </p:cNvSpPr>
            <p:nvPr/>
          </p:nvSpPr>
          <p:spPr bwMode="auto">
            <a:xfrm>
              <a:off x="5037931" y="2259806"/>
              <a:ext cx="1665487" cy="1043384"/>
            </a:xfrm>
            <a:custGeom>
              <a:avLst/>
              <a:gdLst>
                <a:gd name="T0" fmla="*/ 119 w 190"/>
                <a:gd name="T1" fmla="*/ 18 h 119"/>
                <a:gd name="T2" fmla="*/ 119 w 190"/>
                <a:gd name="T3" fmla="*/ 0 h 119"/>
                <a:gd name="T4" fmla="*/ 0 w 190"/>
                <a:gd name="T5" fmla="*/ 119 h 119"/>
                <a:gd name="T6" fmla="*/ 18 w 190"/>
                <a:gd name="T7" fmla="*/ 119 h 119"/>
                <a:gd name="T8" fmla="*/ 48 w 190"/>
                <a:gd name="T9" fmla="*/ 48 h 119"/>
                <a:gd name="T10" fmla="*/ 61 w 190"/>
                <a:gd name="T11" fmla="*/ 61 h 119"/>
                <a:gd name="T12" fmla="*/ 177 w 190"/>
                <a:gd name="T13" fmla="*/ 61 h 119"/>
                <a:gd name="T14" fmla="*/ 190 w 190"/>
                <a:gd name="T15" fmla="*/ 48 h 119"/>
                <a:gd name="T16" fmla="*/ 119 w 190"/>
                <a:gd name="T17" fmla="*/ 18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119">
                  <a:moveTo>
                    <a:pt x="119" y="18"/>
                  </a:moveTo>
                  <a:cubicBezTo>
                    <a:pt x="119" y="0"/>
                    <a:pt x="119" y="0"/>
                    <a:pt x="119" y="0"/>
                  </a:cubicBezTo>
                  <a:cubicBezTo>
                    <a:pt x="53" y="0"/>
                    <a:pt x="0" y="53"/>
                    <a:pt x="0" y="119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8" y="91"/>
                    <a:pt x="30" y="66"/>
                    <a:pt x="48" y="48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93" y="29"/>
                    <a:pt x="145" y="29"/>
                    <a:pt x="177" y="61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71" y="28"/>
                    <a:pt x="145" y="18"/>
                    <a:pt x="119" y="18"/>
                  </a:cubicBezTo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5546527" y="2541389"/>
              <a:ext cx="1078309" cy="253206"/>
            </a:xfrm>
            <a:custGeom>
              <a:avLst/>
              <a:gdLst>
                <a:gd name="T0" fmla="*/ 61 w 123"/>
                <a:gd name="T1" fmla="*/ 0 h 29"/>
                <a:gd name="T2" fmla="*/ 0 w 123"/>
                <a:gd name="T3" fmla="*/ 25 h 29"/>
                <a:gd name="T4" fmla="*/ 3 w 123"/>
                <a:gd name="T5" fmla="*/ 29 h 29"/>
                <a:gd name="T6" fmla="*/ 3 w 123"/>
                <a:gd name="T7" fmla="*/ 29 h 29"/>
                <a:gd name="T8" fmla="*/ 61 w 123"/>
                <a:gd name="T9" fmla="*/ 5 h 29"/>
                <a:gd name="T10" fmla="*/ 119 w 123"/>
                <a:gd name="T11" fmla="*/ 29 h 29"/>
                <a:gd name="T12" fmla="*/ 119 w 123"/>
                <a:gd name="T13" fmla="*/ 29 h 29"/>
                <a:gd name="T14" fmla="*/ 119 w 123"/>
                <a:gd name="T15" fmla="*/ 29 h 29"/>
                <a:gd name="T16" fmla="*/ 123 w 123"/>
                <a:gd name="T17" fmla="*/ 25 h 29"/>
                <a:gd name="T18" fmla="*/ 61 w 123"/>
                <a:gd name="T1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" h="29">
                  <a:moveTo>
                    <a:pt x="61" y="0"/>
                  </a:moveTo>
                  <a:cubicBezTo>
                    <a:pt x="37" y="0"/>
                    <a:pt x="15" y="10"/>
                    <a:pt x="0" y="25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9" y="13"/>
                    <a:pt x="40" y="5"/>
                    <a:pt x="61" y="5"/>
                  </a:cubicBezTo>
                  <a:cubicBezTo>
                    <a:pt x="82" y="5"/>
                    <a:pt x="103" y="13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19" y="29"/>
                    <a:pt x="119" y="29"/>
                    <a:pt x="119" y="29"/>
                  </a:cubicBezTo>
                  <a:cubicBezTo>
                    <a:pt x="123" y="25"/>
                    <a:pt x="123" y="25"/>
                    <a:pt x="123" y="25"/>
                  </a:cubicBezTo>
                  <a:cubicBezTo>
                    <a:pt x="107" y="10"/>
                    <a:pt x="85" y="0"/>
                    <a:pt x="61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081315" y="2259806"/>
            <a:ext cx="1043384" cy="1663303"/>
            <a:chOff x="6081315" y="2259806"/>
            <a:chExt cx="1043384" cy="1663303"/>
          </a:xfrm>
        </p:grpSpPr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6081315" y="2259806"/>
              <a:ext cx="1043384" cy="1663303"/>
            </a:xfrm>
            <a:custGeom>
              <a:avLst/>
              <a:gdLst>
                <a:gd name="T0" fmla="*/ 0 w 119"/>
                <a:gd name="T1" fmla="*/ 0 h 190"/>
                <a:gd name="T2" fmla="*/ 0 w 119"/>
                <a:gd name="T3" fmla="*/ 18 h 190"/>
                <a:gd name="T4" fmla="*/ 71 w 119"/>
                <a:gd name="T5" fmla="*/ 48 h 190"/>
                <a:gd name="T6" fmla="*/ 58 w 119"/>
                <a:gd name="T7" fmla="*/ 61 h 190"/>
                <a:gd name="T8" fmla="*/ 58 w 119"/>
                <a:gd name="T9" fmla="*/ 177 h 190"/>
                <a:gd name="T10" fmla="*/ 71 w 119"/>
                <a:gd name="T11" fmla="*/ 190 h 190"/>
                <a:gd name="T12" fmla="*/ 101 w 119"/>
                <a:gd name="T13" fmla="*/ 119 h 190"/>
                <a:gd name="T14" fmla="*/ 119 w 119"/>
                <a:gd name="T15" fmla="*/ 119 h 190"/>
                <a:gd name="T16" fmla="*/ 0 w 119"/>
                <a:gd name="T17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90">
                  <a:moveTo>
                    <a:pt x="0" y="0"/>
                  </a:moveTo>
                  <a:cubicBezTo>
                    <a:pt x="0" y="18"/>
                    <a:pt x="0" y="18"/>
                    <a:pt x="0" y="18"/>
                  </a:cubicBezTo>
                  <a:cubicBezTo>
                    <a:pt x="28" y="18"/>
                    <a:pt x="53" y="30"/>
                    <a:pt x="71" y="48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91" y="93"/>
                    <a:pt x="91" y="145"/>
                    <a:pt x="58" y="177"/>
                  </a:cubicBezTo>
                  <a:cubicBezTo>
                    <a:pt x="71" y="190"/>
                    <a:pt x="71" y="190"/>
                    <a:pt x="71" y="190"/>
                  </a:cubicBezTo>
                  <a:cubicBezTo>
                    <a:pt x="91" y="171"/>
                    <a:pt x="101" y="145"/>
                    <a:pt x="101" y="119"/>
                  </a:cubicBezTo>
                  <a:cubicBezTo>
                    <a:pt x="119" y="119"/>
                    <a:pt x="119" y="119"/>
                    <a:pt x="119" y="119"/>
                  </a:cubicBezTo>
                  <a:cubicBezTo>
                    <a:pt x="119" y="53"/>
                    <a:pt x="66" y="0"/>
                    <a:pt x="0" y="0"/>
                  </a:cubicBezTo>
                </a:path>
              </a:pathLst>
            </a:custGeom>
            <a:solidFill>
              <a:srgbClr val="5FC5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4" name="Freeform 15"/>
            <p:cNvSpPr>
              <a:spLocks/>
            </p:cNvSpPr>
            <p:nvPr/>
          </p:nvSpPr>
          <p:spPr bwMode="auto">
            <a:xfrm>
              <a:off x="6589911" y="2759671"/>
              <a:ext cx="288131" cy="1076127"/>
            </a:xfrm>
            <a:custGeom>
              <a:avLst/>
              <a:gdLst>
                <a:gd name="T0" fmla="*/ 4 w 33"/>
                <a:gd name="T1" fmla="*/ 0 h 123"/>
                <a:gd name="T2" fmla="*/ 0 w 33"/>
                <a:gd name="T3" fmla="*/ 4 h 123"/>
                <a:gd name="T4" fmla="*/ 0 w 33"/>
                <a:gd name="T5" fmla="*/ 4 h 123"/>
                <a:gd name="T6" fmla="*/ 0 w 33"/>
                <a:gd name="T7" fmla="*/ 120 h 123"/>
                <a:gd name="T8" fmla="*/ 4 w 33"/>
                <a:gd name="T9" fmla="*/ 123 h 123"/>
                <a:gd name="T10" fmla="*/ 29 w 33"/>
                <a:gd name="T11" fmla="*/ 62 h 123"/>
                <a:gd name="T12" fmla="*/ 4 w 33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23">
                  <a:moveTo>
                    <a:pt x="4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33" y="36"/>
                    <a:pt x="33" y="88"/>
                    <a:pt x="0" y="120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19" y="108"/>
                    <a:pt x="29" y="86"/>
                    <a:pt x="29" y="62"/>
                  </a:cubicBezTo>
                  <a:cubicBezTo>
                    <a:pt x="29" y="38"/>
                    <a:pt x="19" y="16"/>
                    <a:pt x="4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459214" y="3303190"/>
            <a:ext cx="1665487" cy="1041202"/>
            <a:chOff x="5459214" y="3303190"/>
            <a:chExt cx="1665487" cy="1041202"/>
          </a:xfrm>
        </p:grpSpPr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5459214" y="3303190"/>
              <a:ext cx="1665487" cy="1041202"/>
            </a:xfrm>
            <a:custGeom>
              <a:avLst/>
              <a:gdLst>
                <a:gd name="T0" fmla="*/ 172 w 190"/>
                <a:gd name="T1" fmla="*/ 0 h 119"/>
                <a:gd name="T2" fmla="*/ 142 w 190"/>
                <a:gd name="T3" fmla="*/ 71 h 119"/>
                <a:gd name="T4" fmla="*/ 129 w 190"/>
                <a:gd name="T5" fmla="*/ 58 h 119"/>
                <a:gd name="T6" fmla="*/ 13 w 190"/>
                <a:gd name="T7" fmla="*/ 58 h 119"/>
                <a:gd name="T8" fmla="*/ 0 w 190"/>
                <a:gd name="T9" fmla="*/ 71 h 119"/>
                <a:gd name="T10" fmla="*/ 71 w 190"/>
                <a:gd name="T11" fmla="*/ 101 h 119"/>
                <a:gd name="T12" fmla="*/ 71 w 190"/>
                <a:gd name="T13" fmla="*/ 119 h 119"/>
                <a:gd name="T14" fmla="*/ 190 w 190"/>
                <a:gd name="T15" fmla="*/ 0 h 119"/>
                <a:gd name="T16" fmla="*/ 172 w 190"/>
                <a:gd name="T1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0" h="119">
                  <a:moveTo>
                    <a:pt x="172" y="0"/>
                  </a:moveTo>
                  <a:cubicBezTo>
                    <a:pt x="172" y="28"/>
                    <a:pt x="161" y="53"/>
                    <a:pt x="142" y="71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97" y="90"/>
                    <a:pt x="45" y="90"/>
                    <a:pt x="13" y="58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20" y="91"/>
                    <a:pt x="45" y="101"/>
                    <a:pt x="71" y="101"/>
                  </a:cubicBezTo>
                  <a:cubicBezTo>
                    <a:pt x="71" y="119"/>
                    <a:pt x="71" y="119"/>
                    <a:pt x="71" y="119"/>
                  </a:cubicBezTo>
                  <a:cubicBezTo>
                    <a:pt x="137" y="119"/>
                    <a:pt x="190" y="66"/>
                    <a:pt x="190" y="0"/>
                  </a:cubicBezTo>
                  <a:cubicBezTo>
                    <a:pt x="172" y="0"/>
                    <a:pt x="172" y="0"/>
                    <a:pt x="172" y="0"/>
                  </a:cubicBezTo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7" name="Freeform 16"/>
            <p:cNvSpPr>
              <a:spLocks/>
            </p:cNvSpPr>
            <p:nvPr/>
          </p:nvSpPr>
          <p:spPr bwMode="auto">
            <a:xfrm>
              <a:off x="5546527" y="3809602"/>
              <a:ext cx="1078309" cy="255390"/>
            </a:xfrm>
            <a:custGeom>
              <a:avLst/>
              <a:gdLst>
                <a:gd name="T0" fmla="*/ 119 w 123"/>
                <a:gd name="T1" fmla="*/ 0 h 29"/>
                <a:gd name="T2" fmla="*/ 61 w 123"/>
                <a:gd name="T3" fmla="*/ 24 h 29"/>
                <a:gd name="T4" fmla="*/ 3 w 123"/>
                <a:gd name="T5" fmla="*/ 0 h 29"/>
                <a:gd name="T6" fmla="*/ 0 w 123"/>
                <a:gd name="T7" fmla="*/ 3 h 29"/>
                <a:gd name="T8" fmla="*/ 61 w 123"/>
                <a:gd name="T9" fmla="*/ 29 h 29"/>
                <a:gd name="T10" fmla="*/ 123 w 123"/>
                <a:gd name="T11" fmla="*/ 3 h 29"/>
                <a:gd name="T12" fmla="*/ 119 w 123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9">
                  <a:moveTo>
                    <a:pt x="119" y="0"/>
                  </a:moveTo>
                  <a:cubicBezTo>
                    <a:pt x="103" y="16"/>
                    <a:pt x="82" y="24"/>
                    <a:pt x="61" y="24"/>
                  </a:cubicBezTo>
                  <a:cubicBezTo>
                    <a:pt x="40" y="24"/>
                    <a:pt x="19" y="16"/>
                    <a:pt x="3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5" y="19"/>
                    <a:pt x="37" y="29"/>
                    <a:pt x="61" y="29"/>
                  </a:cubicBezTo>
                  <a:cubicBezTo>
                    <a:pt x="85" y="29"/>
                    <a:pt x="107" y="19"/>
                    <a:pt x="123" y="3"/>
                  </a:cubicBezTo>
                  <a:cubicBezTo>
                    <a:pt x="119" y="0"/>
                    <a:pt x="119" y="0"/>
                    <a:pt x="119" y="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037931" y="2681089"/>
            <a:ext cx="1043384" cy="1663303"/>
            <a:chOff x="5037931" y="2681089"/>
            <a:chExt cx="1043384" cy="1663303"/>
          </a:xfrm>
        </p:grpSpPr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5037931" y="2681089"/>
              <a:ext cx="1043384" cy="1663303"/>
            </a:xfrm>
            <a:custGeom>
              <a:avLst/>
              <a:gdLst>
                <a:gd name="T0" fmla="*/ 48 w 119"/>
                <a:gd name="T1" fmla="*/ 142 h 190"/>
                <a:gd name="T2" fmla="*/ 61 w 119"/>
                <a:gd name="T3" fmla="*/ 129 h 190"/>
                <a:gd name="T4" fmla="*/ 61 w 119"/>
                <a:gd name="T5" fmla="*/ 13 h 190"/>
                <a:gd name="T6" fmla="*/ 48 w 119"/>
                <a:gd name="T7" fmla="*/ 0 h 190"/>
                <a:gd name="T8" fmla="*/ 18 w 119"/>
                <a:gd name="T9" fmla="*/ 71 h 190"/>
                <a:gd name="T10" fmla="*/ 0 w 119"/>
                <a:gd name="T11" fmla="*/ 71 h 190"/>
                <a:gd name="T12" fmla="*/ 119 w 119"/>
                <a:gd name="T13" fmla="*/ 190 h 190"/>
                <a:gd name="T14" fmla="*/ 119 w 119"/>
                <a:gd name="T15" fmla="*/ 172 h 190"/>
                <a:gd name="T16" fmla="*/ 48 w 119"/>
                <a:gd name="T17" fmla="*/ 142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90">
                  <a:moveTo>
                    <a:pt x="48" y="142"/>
                  </a:moveTo>
                  <a:cubicBezTo>
                    <a:pt x="61" y="129"/>
                    <a:pt x="61" y="129"/>
                    <a:pt x="61" y="129"/>
                  </a:cubicBezTo>
                  <a:cubicBezTo>
                    <a:pt x="29" y="97"/>
                    <a:pt x="29" y="45"/>
                    <a:pt x="61" y="1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19"/>
                    <a:pt x="18" y="45"/>
                    <a:pt x="18" y="7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137"/>
                    <a:pt x="53" y="190"/>
                    <a:pt x="119" y="190"/>
                  </a:cubicBezTo>
                  <a:cubicBezTo>
                    <a:pt x="119" y="172"/>
                    <a:pt x="119" y="172"/>
                    <a:pt x="119" y="172"/>
                  </a:cubicBezTo>
                  <a:cubicBezTo>
                    <a:pt x="91" y="172"/>
                    <a:pt x="66" y="160"/>
                    <a:pt x="48" y="142"/>
                  </a:cubicBezTo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40" name="Freeform 17"/>
            <p:cNvSpPr>
              <a:spLocks/>
            </p:cNvSpPr>
            <p:nvPr/>
          </p:nvSpPr>
          <p:spPr bwMode="auto">
            <a:xfrm>
              <a:off x="5293321" y="2759671"/>
              <a:ext cx="279400" cy="1076127"/>
            </a:xfrm>
            <a:custGeom>
              <a:avLst/>
              <a:gdLst>
                <a:gd name="T0" fmla="*/ 29 w 32"/>
                <a:gd name="T1" fmla="*/ 0 h 123"/>
                <a:gd name="T2" fmla="*/ 3 w 32"/>
                <a:gd name="T3" fmla="*/ 62 h 123"/>
                <a:gd name="T4" fmla="*/ 29 w 32"/>
                <a:gd name="T5" fmla="*/ 123 h 123"/>
                <a:gd name="T6" fmla="*/ 32 w 32"/>
                <a:gd name="T7" fmla="*/ 120 h 123"/>
                <a:gd name="T8" fmla="*/ 32 w 32"/>
                <a:gd name="T9" fmla="*/ 4 h 123"/>
                <a:gd name="T10" fmla="*/ 32 w 32"/>
                <a:gd name="T11" fmla="*/ 4 h 123"/>
                <a:gd name="T12" fmla="*/ 29 w 32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23">
                  <a:moveTo>
                    <a:pt x="29" y="0"/>
                  </a:moveTo>
                  <a:cubicBezTo>
                    <a:pt x="13" y="16"/>
                    <a:pt x="3" y="38"/>
                    <a:pt x="3" y="62"/>
                  </a:cubicBezTo>
                  <a:cubicBezTo>
                    <a:pt x="3" y="86"/>
                    <a:pt x="13" y="108"/>
                    <a:pt x="29" y="123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0" y="88"/>
                    <a:pt x="0" y="36"/>
                    <a:pt x="32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358805" y="2602508"/>
            <a:ext cx="1445022" cy="1436290"/>
            <a:chOff x="5363171" y="2585046"/>
            <a:chExt cx="1445022" cy="1436290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5363171" y="2585046"/>
              <a:ext cx="1445022" cy="143629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5572721" y="2785864"/>
              <a:ext cx="1025922" cy="1032471"/>
              <a:chOff x="5572721" y="2785864"/>
              <a:chExt cx="1025922" cy="1032471"/>
            </a:xfrm>
          </p:grpSpPr>
          <p:sp>
            <p:nvSpPr>
              <p:cNvPr id="44" name="Freeform 38"/>
              <p:cNvSpPr>
                <a:spLocks noEditPoints="1"/>
              </p:cNvSpPr>
              <p:nvPr/>
            </p:nvSpPr>
            <p:spPr bwMode="auto">
              <a:xfrm>
                <a:off x="5642571" y="2864446"/>
                <a:ext cx="877491" cy="875308"/>
              </a:xfrm>
              <a:custGeom>
                <a:avLst/>
                <a:gdLst>
                  <a:gd name="T0" fmla="*/ 50 w 100"/>
                  <a:gd name="T1" fmla="*/ 100 h 100"/>
                  <a:gd name="T2" fmla="*/ 0 w 100"/>
                  <a:gd name="T3" fmla="*/ 50 h 100"/>
                  <a:gd name="T4" fmla="*/ 50 w 100"/>
                  <a:gd name="T5" fmla="*/ 0 h 100"/>
                  <a:gd name="T6" fmla="*/ 100 w 100"/>
                  <a:gd name="T7" fmla="*/ 50 h 100"/>
                  <a:gd name="T8" fmla="*/ 50 w 100"/>
                  <a:gd name="T9" fmla="*/ 100 h 100"/>
                  <a:gd name="T10" fmla="*/ 50 w 100"/>
                  <a:gd name="T11" fmla="*/ 2 h 100"/>
                  <a:gd name="T12" fmla="*/ 2 w 100"/>
                  <a:gd name="T13" fmla="*/ 50 h 100"/>
                  <a:gd name="T14" fmla="*/ 50 w 100"/>
                  <a:gd name="T15" fmla="*/ 98 h 100"/>
                  <a:gd name="T16" fmla="*/ 98 w 100"/>
                  <a:gd name="T17" fmla="*/ 50 h 100"/>
                  <a:gd name="T18" fmla="*/ 50 w 100"/>
                  <a:gd name="T19" fmla="*/ 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100">
                    <a:moveTo>
                      <a:pt x="50" y="100"/>
                    </a:moveTo>
                    <a:cubicBezTo>
                      <a:pt x="23" y="100"/>
                      <a:pt x="0" y="78"/>
                      <a:pt x="0" y="50"/>
                    </a:cubicBezTo>
                    <a:cubicBezTo>
                      <a:pt x="0" y="22"/>
                      <a:pt x="23" y="0"/>
                      <a:pt x="50" y="0"/>
                    </a:cubicBezTo>
                    <a:cubicBezTo>
                      <a:pt x="78" y="0"/>
                      <a:pt x="100" y="22"/>
                      <a:pt x="100" y="50"/>
                    </a:cubicBezTo>
                    <a:cubicBezTo>
                      <a:pt x="100" y="78"/>
                      <a:pt x="78" y="100"/>
                      <a:pt x="50" y="100"/>
                    </a:cubicBezTo>
                    <a:close/>
                    <a:moveTo>
                      <a:pt x="50" y="2"/>
                    </a:moveTo>
                    <a:cubicBezTo>
                      <a:pt x="24" y="2"/>
                      <a:pt x="2" y="24"/>
                      <a:pt x="2" y="50"/>
                    </a:cubicBezTo>
                    <a:cubicBezTo>
                      <a:pt x="2" y="76"/>
                      <a:pt x="24" y="98"/>
                      <a:pt x="50" y="98"/>
                    </a:cubicBezTo>
                    <a:cubicBezTo>
                      <a:pt x="77" y="98"/>
                      <a:pt x="98" y="76"/>
                      <a:pt x="98" y="50"/>
                    </a:cubicBezTo>
                    <a:cubicBezTo>
                      <a:pt x="98" y="24"/>
                      <a:pt x="77" y="2"/>
                      <a:pt x="50" y="2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9"/>
              <p:cNvSpPr>
                <a:spLocks noEditPoints="1"/>
              </p:cNvSpPr>
              <p:nvPr/>
            </p:nvSpPr>
            <p:spPr bwMode="auto">
              <a:xfrm>
                <a:off x="5828109" y="2864446"/>
                <a:ext cx="515144" cy="875308"/>
              </a:xfrm>
              <a:custGeom>
                <a:avLst/>
                <a:gdLst>
                  <a:gd name="T0" fmla="*/ 29 w 59"/>
                  <a:gd name="T1" fmla="*/ 100 h 100"/>
                  <a:gd name="T2" fmla="*/ 0 w 59"/>
                  <a:gd name="T3" fmla="*/ 50 h 100"/>
                  <a:gd name="T4" fmla="*/ 29 w 59"/>
                  <a:gd name="T5" fmla="*/ 0 h 100"/>
                  <a:gd name="T6" fmla="*/ 59 w 59"/>
                  <a:gd name="T7" fmla="*/ 50 h 100"/>
                  <a:gd name="T8" fmla="*/ 29 w 59"/>
                  <a:gd name="T9" fmla="*/ 100 h 100"/>
                  <a:gd name="T10" fmla="*/ 29 w 59"/>
                  <a:gd name="T11" fmla="*/ 2 h 100"/>
                  <a:gd name="T12" fmla="*/ 2 w 59"/>
                  <a:gd name="T13" fmla="*/ 50 h 100"/>
                  <a:gd name="T14" fmla="*/ 29 w 59"/>
                  <a:gd name="T15" fmla="*/ 98 h 100"/>
                  <a:gd name="T16" fmla="*/ 56 w 59"/>
                  <a:gd name="T17" fmla="*/ 50 h 100"/>
                  <a:gd name="T18" fmla="*/ 29 w 59"/>
                  <a:gd name="T19" fmla="*/ 2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9" h="100">
                    <a:moveTo>
                      <a:pt x="29" y="100"/>
                    </a:moveTo>
                    <a:cubicBezTo>
                      <a:pt x="13" y="100"/>
                      <a:pt x="0" y="78"/>
                      <a:pt x="0" y="50"/>
                    </a:cubicBezTo>
                    <a:cubicBezTo>
                      <a:pt x="0" y="22"/>
                      <a:pt x="13" y="0"/>
                      <a:pt x="29" y="0"/>
                    </a:cubicBezTo>
                    <a:cubicBezTo>
                      <a:pt x="45" y="0"/>
                      <a:pt x="59" y="22"/>
                      <a:pt x="59" y="50"/>
                    </a:cubicBezTo>
                    <a:cubicBezTo>
                      <a:pt x="59" y="78"/>
                      <a:pt x="45" y="100"/>
                      <a:pt x="29" y="100"/>
                    </a:cubicBezTo>
                    <a:close/>
                    <a:moveTo>
                      <a:pt x="29" y="2"/>
                    </a:moveTo>
                    <a:cubicBezTo>
                      <a:pt x="14" y="2"/>
                      <a:pt x="2" y="24"/>
                      <a:pt x="2" y="50"/>
                    </a:cubicBezTo>
                    <a:cubicBezTo>
                      <a:pt x="2" y="76"/>
                      <a:pt x="14" y="98"/>
                      <a:pt x="29" y="98"/>
                    </a:cubicBezTo>
                    <a:cubicBezTo>
                      <a:pt x="44" y="98"/>
                      <a:pt x="56" y="76"/>
                      <a:pt x="56" y="50"/>
                    </a:cubicBezTo>
                    <a:cubicBezTo>
                      <a:pt x="56" y="24"/>
                      <a:pt x="44" y="2"/>
                      <a:pt x="29" y="2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40"/>
              <p:cNvSpPr>
                <a:spLocks/>
              </p:cNvSpPr>
              <p:nvPr/>
            </p:nvSpPr>
            <p:spPr bwMode="auto">
              <a:xfrm>
                <a:off x="5749528" y="3004146"/>
                <a:ext cx="663575" cy="104775"/>
              </a:xfrm>
              <a:custGeom>
                <a:avLst/>
                <a:gdLst>
                  <a:gd name="T0" fmla="*/ 38 w 76"/>
                  <a:gd name="T1" fmla="*/ 12 h 12"/>
                  <a:gd name="T2" fmla="*/ 14 w 76"/>
                  <a:gd name="T3" fmla="*/ 9 h 12"/>
                  <a:gd name="T4" fmla="*/ 1 w 76"/>
                  <a:gd name="T5" fmla="*/ 3 h 12"/>
                  <a:gd name="T6" fmla="*/ 1 w 76"/>
                  <a:gd name="T7" fmla="*/ 1 h 12"/>
                  <a:gd name="T8" fmla="*/ 2 w 76"/>
                  <a:gd name="T9" fmla="*/ 1 h 12"/>
                  <a:gd name="T10" fmla="*/ 15 w 76"/>
                  <a:gd name="T11" fmla="*/ 7 h 12"/>
                  <a:gd name="T12" fmla="*/ 38 w 76"/>
                  <a:gd name="T13" fmla="*/ 10 h 12"/>
                  <a:gd name="T14" fmla="*/ 62 w 76"/>
                  <a:gd name="T15" fmla="*/ 7 h 12"/>
                  <a:gd name="T16" fmla="*/ 74 w 76"/>
                  <a:gd name="T17" fmla="*/ 1 h 12"/>
                  <a:gd name="T18" fmla="*/ 76 w 76"/>
                  <a:gd name="T19" fmla="*/ 1 h 12"/>
                  <a:gd name="T20" fmla="*/ 76 w 76"/>
                  <a:gd name="T21" fmla="*/ 3 h 12"/>
                  <a:gd name="T22" fmla="*/ 62 w 76"/>
                  <a:gd name="T23" fmla="*/ 9 h 12"/>
                  <a:gd name="T24" fmla="*/ 38 w 76"/>
                  <a:gd name="T2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12">
                    <a:moveTo>
                      <a:pt x="38" y="12"/>
                    </a:moveTo>
                    <a:cubicBezTo>
                      <a:pt x="30" y="12"/>
                      <a:pt x="21" y="11"/>
                      <a:pt x="14" y="9"/>
                    </a:cubicBezTo>
                    <a:cubicBezTo>
                      <a:pt x="9" y="7"/>
                      <a:pt x="5" y="5"/>
                      <a:pt x="1" y="3"/>
                    </a:cubicBezTo>
                    <a:cubicBezTo>
                      <a:pt x="0" y="2"/>
                      <a:pt x="0" y="2"/>
                      <a:pt x="1" y="1"/>
                    </a:cubicBezTo>
                    <a:cubicBezTo>
                      <a:pt x="1" y="1"/>
                      <a:pt x="2" y="0"/>
                      <a:pt x="2" y="1"/>
                    </a:cubicBezTo>
                    <a:cubicBezTo>
                      <a:pt x="6" y="3"/>
                      <a:pt x="10" y="5"/>
                      <a:pt x="15" y="7"/>
                    </a:cubicBezTo>
                    <a:cubicBezTo>
                      <a:pt x="22" y="9"/>
                      <a:pt x="30" y="10"/>
                      <a:pt x="38" y="10"/>
                    </a:cubicBezTo>
                    <a:cubicBezTo>
                      <a:pt x="46" y="10"/>
                      <a:pt x="55" y="9"/>
                      <a:pt x="62" y="7"/>
                    </a:cubicBezTo>
                    <a:cubicBezTo>
                      <a:pt x="66" y="5"/>
                      <a:pt x="71" y="3"/>
                      <a:pt x="74" y="1"/>
                    </a:cubicBezTo>
                    <a:cubicBezTo>
                      <a:pt x="75" y="0"/>
                      <a:pt x="75" y="1"/>
                      <a:pt x="76" y="1"/>
                    </a:cubicBezTo>
                    <a:cubicBezTo>
                      <a:pt x="76" y="2"/>
                      <a:pt x="76" y="2"/>
                      <a:pt x="76" y="3"/>
                    </a:cubicBezTo>
                    <a:cubicBezTo>
                      <a:pt x="72" y="5"/>
                      <a:pt x="67" y="7"/>
                      <a:pt x="62" y="9"/>
                    </a:cubicBezTo>
                    <a:cubicBezTo>
                      <a:pt x="55" y="11"/>
                      <a:pt x="47" y="12"/>
                      <a:pt x="38" y="12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41"/>
              <p:cNvSpPr>
                <a:spLocks/>
              </p:cNvSpPr>
              <p:nvPr/>
            </p:nvSpPr>
            <p:spPr bwMode="auto">
              <a:xfrm>
                <a:off x="5749528" y="3486546"/>
                <a:ext cx="663575" cy="113506"/>
              </a:xfrm>
              <a:custGeom>
                <a:avLst/>
                <a:gdLst>
                  <a:gd name="T0" fmla="*/ 75 w 76"/>
                  <a:gd name="T1" fmla="*/ 12 h 13"/>
                  <a:gd name="T2" fmla="*/ 74 w 76"/>
                  <a:gd name="T3" fmla="*/ 12 h 13"/>
                  <a:gd name="T4" fmla="*/ 62 w 76"/>
                  <a:gd name="T5" fmla="*/ 6 h 13"/>
                  <a:gd name="T6" fmla="*/ 38 w 76"/>
                  <a:gd name="T7" fmla="*/ 3 h 13"/>
                  <a:gd name="T8" fmla="*/ 15 w 76"/>
                  <a:gd name="T9" fmla="*/ 6 h 13"/>
                  <a:gd name="T10" fmla="*/ 2 w 76"/>
                  <a:gd name="T11" fmla="*/ 12 h 13"/>
                  <a:gd name="T12" fmla="*/ 1 w 76"/>
                  <a:gd name="T13" fmla="*/ 12 h 13"/>
                  <a:gd name="T14" fmla="*/ 1 w 76"/>
                  <a:gd name="T15" fmla="*/ 10 h 13"/>
                  <a:gd name="T16" fmla="*/ 14 w 76"/>
                  <a:gd name="T17" fmla="*/ 4 h 13"/>
                  <a:gd name="T18" fmla="*/ 38 w 76"/>
                  <a:gd name="T19" fmla="*/ 0 h 13"/>
                  <a:gd name="T20" fmla="*/ 62 w 76"/>
                  <a:gd name="T21" fmla="*/ 4 h 13"/>
                  <a:gd name="T22" fmla="*/ 76 w 76"/>
                  <a:gd name="T23" fmla="*/ 10 h 13"/>
                  <a:gd name="T24" fmla="*/ 76 w 76"/>
                  <a:gd name="T25" fmla="*/ 12 h 13"/>
                  <a:gd name="T26" fmla="*/ 75 w 76"/>
                  <a:gd name="T27" fmla="*/ 1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6" h="13">
                    <a:moveTo>
                      <a:pt x="75" y="12"/>
                    </a:moveTo>
                    <a:cubicBezTo>
                      <a:pt x="74" y="12"/>
                      <a:pt x="74" y="12"/>
                      <a:pt x="74" y="12"/>
                    </a:cubicBezTo>
                    <a:cubicBezTo>
                      <a:pt x="71" y="10"/>
                      <a:pt x="66" y="8"/>
                      <a:pt x="62" y="6"/>
                    </a:cubicBezTo>
                    <a:cubicBezTo>
                      <a:pt x="55" y="4"/>
                      <a:pt x="46" y="3"/>
                      <a:pt x="38" y="3"/>
                    </a:cubicBezTo>
                    <a:cubicBezTo>
                      <a:pt x="30" y="3"/>
                      <a:pt x="22" y="4"/>
                      <a:pt x="15" y="6"/>
                    </a:cubicBezTo>
                    <a:cubicBezTo>
                      <a:pt x="10" y="8"/>
                      <a:pt x="6" y="10"/>
                      <a:pt x="2" y="12"/>
                    </a:cubicBezTo>
                    <a:cubicBezTo>
                      <a:pt x="2" y="13"/>
                      <a:pt x="1" y="12"/>
                      <a:pt x="1" y="12"/>
                    </a:cubicBezTo>
                    <a:cubicBezTo>
                      <a:pt x="0" y="11"/>
                      <a:pt x="0" y="11"/>
                      <a:pt x="1" y="10"/>
                    </a:cubicBezTo>
                    <a:cubicBezTo>
                      <a:pt x="5" y="8"/>
                      <a:pt x="9" y="6"/>
                      <a:pt x="14" y="4"/>
                    </a:cubicBezTo>
                    <a:cubicBezTo>
                      <a:pt x="21" y="2"/>
                      <a:pt x="30" y="0"/>
                      <a:pt x="38" y="0"/>
                    </a:cubicBezTo>
                    <a:cubicBezTo>
                      <a:pt x="47" y="0"/>
                      <a:pt x="55" y="2"/>
                      <a:pt x="62" y="4"/>
                    </a:cubicBezTo>
                    <a:cubicBezTo>
                      <a:pt x="67" y="6"/>
                      <a:pt x="72" y="8"/>
                      <a:pt x="76" y="10"/>
                    </a:cubicBezTo>
                    <a:cubicBezTo>
                      <a:pt x="76" y="11"/>
                      <a:pt x="76" y="11"/>
                      <a:pt x="76" y="12"/>
                    </a:cubicBezTo>
                    <a:cubicBezTo>
                      <a:pt x="76" y="12"/>
                      <a:pt x="75" y="12"/>
                      <a:pt x="75" y="12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42"/>
              <p:cNvSpPr>
                <a:spLocks/>
              </p:cNvSpPr>
              <p:nvPr/>
            </p:nvSpPr>
            <p:spPr bwMode="auto">
              <a:xfrm>
                <a:off x="6072584" y="2864446"/>
                <a:ext cx="17462" cy="875308"/>
              </a:xfrm>
              <a:custGeom>
                <a:avLst/>
                <a:gdLst>
                  <a:gd name="T0" fmla="*/ 1 w 2"/>
                  <a:gd name="T1" fmla="*/ 100 h 100"/>
                  <a:gd name="T2" fmla="*/ 0 w 2"/>
                  <a:gd name="T3" fmla="*/ 99 h 100"/>
                  <a:gd name="T4" fmla="*/ 0 w 2"/>
                  <a:gd name="T5" fmla="*/ 1 h 100"/>
                  <a:gd name="T6" fmla="*/ 1 w 2"/>
                  <a:gd name="T7" fmla="*/ 0 h 100"/>
                  <a:gd name="T8" fmla="*/ 2 w 2"/>
                  <a:gd name="T9" fmla="*/ 1 h 100"/>
                  <a:gd name="T10" fmla="*/ 2 w 2"/>
                  <a:gd name="T11" fmla="*/ 99 h 100"/>
                  <a:gd name="T12" fmla="*/ 1 w 2"/>
                  <a:gd name="T13" fmla="*/ 10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" h="100">
                    <a:moveTo>
                      <a:pt x="1" y="100"/>
                    </a:moveTo>
                    <a:cubicBezTo>
                      <a:pt x="1" y="100"/>
                      <a:pt x="0" y="99"/>
                      <a:pt x="0" y="99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99"/>
                      <a:pt x="2" y="99"/>
                      <a:pt x="2" y="99"/>
                    </a:cubicBezTo>
                    <a:cubicBezTo>
                      <a:pt x="2" y="99"/>
                      <a:pt x="2" y="100"/>
                      <a:pt x="1" y="100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43"/>
              <p:cNvSpPr>
                <a:spLocks/>
              </p:cNvSpPr>
              <p:nvPr/>
            </p:nvSpPr>
            <p:spPr bwMode="auto">
              <a:xfrm>
                <a:off x="5642571" y="3294459"/>
                <a:ext cx="877491" cy="17462"/>
              </a:xfrm>
              <a:custGeom>
                <a:avLst/>
                <a:gdLst>
                  <a:gd name="T0" fmla="*/ 99 w 100"/>
                  <a:gd name="T1" fmla="*/ 2 h 2"/>
                  <a:gd name="T2" fmla="*/ 1 w 100"/>
                  <a:gd name="T3" fmla="*/ 2 h 2"/>
                  <a:gd name="T4" fmla="*/ 0 w 100"/>
                  <a:gd name="T5" fmla="*/ 1 h 2"/>
                  <a:gd name="T6" fmla="*/ 1 w 100"/>
                  <a:gd name="T7" fmla="*/ 0 h 2"/>
                  <a:gd name="T8" fmla="*/ 99 w 100"/>
                  <a:gd name="T9" fmla="*/ 0 h 2"/>
                  <a:gd name="T10" fmla="*/ 100 w 100"/>
                  <a:gd name="T11" fmla="*/ 1 h 2"/>
                  <a:gd name="T12" fmla="*/ 99 w 100"/>
                  <a:gd name="T13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2">
                    <a:moveTo>
                      <a:pt x="99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0" y="2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99" y="0"/>
                      <a:pt x="99" y="0"/>
                      <a:pt x="99" y="0"/>
                    </a:cubicBezTo>
                    <a:cubicBezTo>
                      <a:pt x="100" y="0"/>
                      <a:pt x="100" y="0"/>
                      <a:pt x="100" y="1"/>
                    </a:cubicBezTo>
                    <a:cubicBezTo>
                      <a:pt x="100" y="2"/>
                      <a:pt x="100" y="2"/>
                      <a:pt x="99" y="2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44"/>
              <p:cNvSpPr>
                <a:spLocks noEditPoints="1"/>
              </p:cNvSpPr>
              <p:nvPr/>
            </p:nvSpPr>
            <p:spPr bwMode="auto">
              <a:xfrm>
                <a:off x="5572721" y="2785864"/>
                <a:ext cx="1025922" cy="1032471"/>
              </a:xfrm>
              <a:custGeom>
                <a:avLst/>
                <a:gdLst>
                  <a:gd name="T0" fmla="*/ 61 w 117"/>
                  <a:gd name="T1" fmla="*/ 115 h 118"/>
                  <a:gd name="T2" fmla="*/ 51 w 117"/>
                  <a:gd name="T3" fmla="*/ 115 h 118"/>
                  <a:gd name="T4" fmla="*/ 66 w 117"/>
                  <a:gd name="T5" fmla="*/ 117 h 118"/>
                  <a:gd name="T6" fmla="*/ 70 w 117"/>
                  <a:gd name="T7" fmla="*/ 115 h 118"/>
                  <a:gd name="T8" fmla="*/ 40 w 117"/>
                  <a:gd name="T9" fmla="*/ 115 h 118"/>
                  <a:gd name="T10" fmla="*/ 77 w 117"/>
                  <a:gd name="T11" fmla="*/ 113 h 118"/>
                  <a:gd name="T12" fmla="*/ 37 w 117"/>
                  <a:gd name="T13" fmla="*/ 112 h 118"/>
                  <a:gd name="T14" fmla="*/ 81 w 117"/>
                  <a:gd name="T15" fmla="*/ 113 h 118"/>
                  <a:gd name="T16" fmla="*/ 30 w 117"/>
                  <a:gd name="T17" fmla="*/ 111 h 118"/>
                  <a:gd name="T18" fmla="*/ 84 w 117"/>
                  <a:gd name="T19" fmla="*/ 110 h 118"/>
                  <a:gd name="T20" fmla="*/ 89 w 117"/>
                  <a:gd name="T21" fmla="*/ 108 h 118"/>
                  <a:gd name="T22" fmla="*/ 21 w 117"/>
                  <a:gd name="T23" fmla="*/ 103 h 118"/>
                  <a:gd name="T24" fmla="*/ 95 w 117"/>
                  <a:gd name="T25" fmla="*/ 105 h 118"/>
                  <a:gd name="T26" fmla="*/ 18 w 117"/>
                  <a:gd name="T27" fmla="*/ 102 h 118"/>
                  <a:gd name="T28" fmla="*/ 97 w 117"/>
                  <a:gd name="T29" fmla="*/ 101 h 118"/>
                  <a:gd name="T30" fmla="*/ 14 w 117"/>
                  <a:gd name="T31" fmla="*/ 98 h 118"/>
                  <a:gd name="T32" fmla="*/ 11 w 117"/>
                  <a:gd name="T33" fmla="*/ 93 h 118"/>
                  <a:gd name="T34" fmla="*/ 104 w 117"/>
                  <a:gd name="T35" fmla="*/ 92 h 118"/>
                  <a:gd name="T36" fmla="*/ 10 w 117"/>
                  <a:gd name="T37" fmla="*/ 88 h 118"/>
                  <a:gd name="T38" fmla="*/ 109 w 117"/>
                  <a:gd name="T39" fmla="*/ 89 h 118"/>
                  <a:gd name="T40" fmla="*/ 6 w 117"/>
                  <a:gd name="T41" fmla="*/ 85 h 118"/>
                  <a:gd name="T42" fmla="*/ 3 w 117"/>
                  <a:gd name="T43" fmla="*/ 80 h 118"/>
                  <a:gd name="T44" fmla="*/ 111 w 117"/>
                  <a:gd name="T45" fmla="*/ 79 h 118"/>
                  <a:gd name="T46" fmla="*/ 3 w 117"/>
                  <a:gd name="T47" fmla="*/ 75 h 118"/>
                  <a:gd name="T48" fmla="*/ 114 w 117"/>
                  <a:gd name="T49" fmla="*/ 75 h 118"/>
                  <a:gd name="T50" fmla="*/ 0 w 117"/>
                  <a:gd name="T51" fmla="*/ 69 h 118"/>
                  <a:gd name="T52" fmla="*/ 1 w 117"/>
                  <a:gd name="T53" fmla="*/ 63 h 118"/>
                  <a:gd name="T54" fmla="*/ 116 w 117"/>
                  <a:gd name="T55" fmla="*/ 63 h 118"/>
                  <a:gd name="T56" fmla="*/ 0 w 117"/>
                  <a:gd name="T57" fmla="*/ 59 h 118"/>
                  <a:gd name="T58" fmla="*/ 117 w 117"/>
                  <a:gd name="T59" fmla="*/ 59 h 118"/>
                  <a:gd name="T60" fmla="*/ 1 w 117"/>
                  <a:gd name="T61" fmla="*/ 53 h 118"/>
                  <a:gd name="T62" fmla="*/ 116 w 117"/>
                  <a:gd name="T63" fmla="*/ 55 h 118"/>
                  <a:gd name="T64" fmla="*/ 2 w 117"/>
                  <a:gd name="T65" fmla="*/ 50 h 118"/>
                  <a:gd name="T66" fmla="*/ 114 w 117"/>
                  <a:gd name="T67" fmla="*/ 49 h 118"/>
                  <a:gd name="T68" fmla="*/ 2 w 117"/>
                  <a:gd name="T69" fmla="*/ 45 h 118"/>
                  <a:gd name="T70" fmla="*/ 4 w 117"/>
                  <a:gd name="T71" fmla="*/ 40 h 118"/>
                  <a:gd name="T72" fmla="*/ 113 w 117"/>
                  <a:gd name="T73" fmla="*/ 38 h 118"/>
                  <a:gd name="T74" fmla="*/ 7 w 117"/>
                  <a:gd name="T75" fmla="*/ 35 h 118"/>
                  <a:gd name="T76" fmla="*/ 109 w 117"/>
                  <a:gd name="T77" fmla="*/ 34 h 118"/>
                  <a:gd name="T78" fmla="*/ 107 w 117"/>
                  <a:gd name="T79" fmla="*/ 30 h 118"/>
                  <a:gd name="T80" fmla="*/ 11 w 117"/>
                  <a:gd name="T81" fmla="*/ 25 h 118"/>
                  <a:gd name="T82" fmla="*/ 106 w 117"/>
                  <a:gd name="T83" fmla="*/ 24 h 118"/>
                  <a:gd name="T84" fmla="*/ 16 w 117"/>
                  <a:gd name="T85" fmla="*/ 20 h 118"/>
                  <a:gd name="T86" fmla="*/ 102 w 117"/>
                  <a:gd name="T87" fmla="*/ 22 h 118"/>
                  <a:gd name="T88" fmla="*/ 18 w 117"/>
                  <a:gd name="T89" fmla="*/ 18 h 118"/>
                  <a:gd name="T90" fmla="*/ 21 w 117"/>
                  <a:gd name="T91" fmla="*/ 15 h 118"/>
                  <a:gd name="T92" fmla="*/ 93 w 117"/>
                  <a:gd name="T93" fmla="*/ 15 h 118"/>
                  <a:gd name="T94" fmla="*/ 26 w 117"/>
                  <a:gd name="T95" fmla="*/ 10 h 118"/>
                  <a:gd name="T96" fmla="*/ 90 w 117"/>
                  <a:gd name="T97" fmla="*/ 10 h 118"/>
                  <a:gd name="T98" fmla="*/ 32 w 117"/>
                  <a:gd name="T99" fmla="*/ 8 h 118"/>
                  <a:gd name="T100" fmla="*/ 86 w 117"/>
                  <a:gd name="T101" fmla="*/ 9 h 118"/>
                  <a:gd name="T102" fmla="*/ 35 w 117"/>
                  <a:gd name="T103" fmla="*/ 7 h 118"/>
                  <a:gd name="T104" fmla="*/ 81 w 117"/>
                  <a:gd name="T105" fmla="*/ 7 h 118"/>
                  <a:gd name="T106" fmla="*/ 39 w 117"/>
                  <a:gd name="T107" fmla="*/ 5 h 118"/>
                  <a:gd name="T108" fmla="*/ 75 w 117"/>
                  <a:gd name="T109" fmla="*/ 5 h 118"/>
                  <a:gd name="T110" fmla="*/ 71 w 117"/>
                  <a:gd name="T111" fmla="*/ 4 h 118"/>
                  <a:gd name="T112" fmla="*/ 52 w 117"/>
                  <a:gd name="T113" fmla="*/ 2 h 118"/>
                  <a:gd name="T114" fmla="*/ 66 w 117"/>
                  <a:gd name="T115" fmla="*/ 1 h 118"/>
                  <a:gd name="T116" fmla="*/ 55 w 117"/>
                  <a:gd name="T117" fmla="*/ 3 h 118"/>
                  <a:gd name="T118" fmla="*/ 61 w 117"/>
                  <a:gd name="T119" fmla="*/ 3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7" h="118">
                    <a:moveTo>
                      <a:pt x="56" y="118"/>
                    </a:moveTo>
                    <a:cubicBezTo>
                      <a:pt x="55" y="118"/>
                      <a:pt x="54" y="117"/>
                      <a:pt x="54" y="116"/>
                    </a:cubicBezTo>
                    <a:cubicBezTo>
                      <a:pt x="55" y="116"/>
                      <a:pt x="55" y="115"/>
                      <a:pt x="56" y="115"/>
                    </a:cubicBezTo>
                    <a:cubicBezTo>
                      <a:pt x="56" y="115"/>
                      <a:pt x="57" y="116"/>
                      <a:pt x="57" y="116"/>
                    </a:cubicBezTo>
                    <a:cubicBezTo>
                      <a:pt x="57" y="117"/>
                      <a:pt x="56" y="118"/>
                      <a:pt x="56" y="118"/>
                    </a:cubicBezTo>
                    <a:close/>
                    <a:moveTo>
                      <a:pt x="60" y="116"/>
                    </a:moveTo>
                    <a:cubicBezTo>
                      <a:pt x="60" y="116"/>
                      <a:pt x="60" y="115"/>
                      <a:pt x="61" y="115"/>
                    </a:cubicBezTo>
                    <a:cubicBezTo>
                      <a:pt x="61" y="115"/>
                      <a:pt x="62" y="116"/>
                      <a:pt x="62" y="116"/>
                    </a:cubicBezTo>
                    <a:cubicBezTo>
                      <a:pt x="62" y="117"/>
                      <a:pt x="61" y="118"/>
                      <a:pt x="61" y="118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60" y="118"/>
                      <a:pt x="60" y="117"/>
                      <a:pt x="60" y="116"/>
                    </a:cubicBezTo>
                    <a:close/>
                    <a:moveTo>
                      <a:pt x="50" y="117"/>
                    </a:moveTo>
                    <a:cubicBezTo>
                      <a:pt x="50" y="117"/>
                      <a:pt x="49" y="116"/>
                      <a:pt x="49" y="116"/>
                    </a:cubicBezTo>
                    <a:cubicBezTo>
                      <a:pt x="49" y="115"/>
                      <a:pt x="50" y="115"/>
                      <a:pt x="51" y="115"/>
                    </a:cubicBezTo>
                    <a:cubicBezTo>
                      <a:pt x="51" y="115"/>
                      <a:pt x="52" y="115"/>
                      <a:pt x="52" y="116"/>
                    </a:cubicBezTo>
                    <a:cubicBezTo>
                      <a:pt x="52" y="117"/>
                      <a:pt x="51" y="117"/>
                      <a:pt x="50" y="117"/>
                    </a:cubicBezTo>
                    <a:close/>
                    <a:moveTo>
                      <a:pt x="65" y="116"/>
                    </a:moveTo>
                    <a:cubicBezTo>
                      <a:pt x="65" y="115"/>
                      <a:pt x="65" y="115"/>
                      <a:pt x="66" y="115"/>
                    </a:cubicBezTo>
                    <a:cubicBezTo>
                      <a:pt x="66" y="115"/>
                      <a:pt x="67" y="115"/>
                      <a:pt x="67" y="116"/>
                    </a:cubicBezTo>
                    <a:cubicBezTo>
                      <a:pt x="67" y="116"/>
                      <a:pt x="67" y="117"/>
                      <a:pt x="66" y="117"/>
                    </a:cubicBezTo>
                    <a:cubicBezTo>
                      <a:pt x="66" y="117"/>
                      <a:pt x="66" y="117"/>
                      <a:pt x="66" y="117"/>
                    </a:cubicBezTo>
                    <a:cubicBezTo>
                      <a:pt x="65" y="117"/>
                      <a:pt x="65" y="117"/>
                      <a:pt x="65" y="116"/>
                    </a:cubicBezTo>
                    <a:close/>
                    <a:moveTo>
                      <a:pt x="45" y="116"/>
                    </a:moveTo>
                    <a:cubicBezTo>
                      <a:pt x="45" y="116"/>
                      <a:pt x="44" y="115"/>
                      <a:pt x="44" y="115"/>
                    </a:cubicBezTo>
                    <a:cubicBezTo>
                      <a:pt x="44" y="114"/>
                      <a:pt x="45" y="114"/>
                      <a:pt x="46" y="114"/>
                    </a:cubicBezTo>
                    <a:cubicBezTo>
                      <a:pt x="46" y="114"/>
                      <a:pt x="47" y="115"/>
                      <a:pt x="47" y="115"/>
                    </a:cubicBezTo>
                    <a:cubicBezTo>
                      <a:pt x="46" y="116"/>
                      <a:pt x="46" y="116"/>
                      <a:pt x="45" y="116"/>
                    </a:cubicBezTo>
                    <a:close/>
                    <a:moveTo>
                      <a:pt x="70" y="115"/>
                    </a:moveTo>
                    <a:cubicBezTo>
                      <a:pt x="70" y="115"/>
                      <a:pt x="70" y="114"/>
                      <a:pt x="71" y="114"/>
                    </a:cubicBezTo>
                    <a:cubicBezTo>
                      <a:pt x="71" y="114"/>
                      <a:pt x="72" y="114"/>
                      <a:pt x="72" y="115"/>
                    </a:cubicBezTo>
                    <a:cubicBezTo>
                      <a:pt x="72" y="115"/>
                      <a:pt x="72" y="116"/>
                      <a:pt x="71" y="116"/>
                    </a:cubicBezTo>
                    <a:cubicBezTo>
                      <a:pt x="71" y="116"/>
                      <a:pt x="71" y="116"/>
                      <a:pt x="71" y="116"/>
                    </a:cubicBezTo>
                    <a:cubicBezTo>
                      <a:pt x="70" y="116"/>
                      <a:pt x="70" y="116"/>
                      <a:pt x="70" y="115"/>
                    </a:cubicBezTo>
                    <a:close/>
                    <a:moveTo>
                      <a:pt x="40" y="115"/>
                    </a:moveTo>
                    <a:cubicBezTo>
                      <a:pt x="40" y="115"/>
                      <a:pt x="40" y="115"/>
                      <a:pt x="40" y="115"/>
                    </a:cubicBezTo>
                    <a:cubicBezTo>
                      <a:pt x="39" y="115"/>
                      <a:pt x="39" y="114"/>
                      <a:pt x="39" y="113"/>
                    </a:cubicBezTo>
                    <a:cubicBezTo>
                      <a:pt x="40" y="113"/>
                      <a:pt x="40" y="112"/>
                      <a:pt x="41" y="113"/>
                    </a:cubicBezTo>
                    <a:cubicBezTo>
                      <a:pt x="41" y="113"/>
                      <a:pt x="42" y="113"/>
                      <a:pt x="42" y="114"/>
                    </a:cubicBezTo>
                    <a:cubicBezTo>
                      <a:pt x="41" y="115"/>
                      <a:pt x="41" y="115"/>
                      <a:pt x="40" y="115"/>
                    </a:cubicBezTo>
                    <a:close/>
                    <a:moveTo>
                      <a:pt x="75" y="114"/>
                    </a:moveTo>
                    <a:cubicBezTo>
                      <a:pt x="75" y="113"/>
                      <a:pt x="75" y="113"/>
                      <a:pt x="76" y="113"/>
                    </a:cubicBezTo>
                    <a:cubicBezTo>
                      <a:pt x="76" y="112"/>
                      <a:pt x="77" y="113"/>
                      <a:pt x="77" y="113"/>
                    </a:cubicBezTo>
                    <a:cubicBezTo>
                      <a:pt x="77" y="114"/>
                      <a:pt x="77" y="115"/>
                      <a:pt x="76" y="115"/>
                    </a:cubicBezTo>
                    <a:cubicBezTo>
                      <a:pt x="76" y="115"/>
                      <a:pt x="76" y="115"/>
                      <a:pt x="76" y="115"/>
                    </a:cubicBezTo>
                    <a:cubicBezTo>
                      <a:pt x="75" y="115"/>
                      <a:pt x="75" y="115"/>
                      <a:pt x="75" y="114"/>
                    </a:cubicBezTo>
                    <a:close/>
                    <a:moveTo>
                      <a:pt x="35" y="113"/>
                    </a:moveTo>
                    <a:cubicBezTo>
                      <a:pt x="35" y="113"/>
                      <a:pt x="34" y="112"/>
                      <a:pt x="35" y="111"/>
                    </a:cubicBezTo>
                    <a:cubicBezTo>
                      <a:pt x="35" y="111"/>
                      <a:pt x="35" y="111"/>
                      <a:pt x="36" y="111"/>
                    </a:cubicBezTo>
                    <a:cubicBezTo>
                      <a:pt x="37" y="111"/>
                      <a:pt x="37" y="112"/>
                      <a:pt x="37" y="112"/>
                    </a:cubicBezTo>
                    <a:cubicBezTo>
                      <a:pt x="36" y="113"/>
                      <a:pt x="36" y="113"/>
                      <a:pt x="36" y="113"/>
                    </a:cubicBezTo>
                    <a:lnTo>
                      <a:pt x="35" y="113"/>
                    </a:lnTo>
                    <a:close/>
                    <a:moveTo>
                      <a:pt x="80" y="112"/>
                    </a:moveTo>
                    <a:cubicBezTo>
                      <a:pt x="79" y="112"/>
                      <a:pt x="80" y="111"/>
                      <a:pt x="80" y="111"/>
                    </a:cubicBezTo>
                    <a:cubicBezTo>
                      <a:pt x="81" y="111"/>
                      <a:pt x="82" y="111"/>
                      <a:pt x="82" y="111"/>
                    </a:cubicBezTo>
                    <a:cubicBezTo>
                      <a:pt x="82" y="112"/>
                      <a:pt x="82" y="113"/>
                      <a:pt x="81" y="113"/>
                    </a:cubicBezTo>
                    <a:cubicBezTo>
                      <a:pt x="81" y="113"/>
                      <a:pt x="81" y="113"/>
                      <a:pt x="81" y="113"/>
                    </a:cubicBezTo>
                    <a:cubicBezTo>
                      <a:pt x="80" y="113"/>
                      <a:pt x="80" y="113"/>
                      <a:pt x="80" y="112"/>
                    </a:cubicBezTo>
                    <a:close/>
                    <a:moveTo>
                      <a:pt x="30" y="111"/>
                    </a:moveTo>
                    <a:cubicBezTo>
                      <a:pt x="30" y="110"/>
                      <a:pt x="30" y="110"/>
                      <a:pt x="30" y="109"/>
                    </a:cubicBezTo>
                    <a:cubicBezTo>
                      <a:pt x="30" y="109"/>
                      <a:pt x="31" y="108"/>
                      <a:pt x="32" y="109"/>
                    </a:cubicBezTo>
                    <a:cubicBezTo>
                      <a:pt x="32" y="109"/>
                      <a:pt x="32" y="110"/>
                      <a:pt x="32" y="110"/>
                    </a:cubicBezTo>
                    <a:cubicBezTo>
                      <a:pt x="32" y="111"/>
                      <a:pt x="31" y="111"/>
                      <a:pt x="31" y="111"/>
                    </a:cubicBezTo>
                    <a:lnTo>
                      <a:pt x="30" y="111"/>
                    </a:lnTo>
                    <a:close/>
                    <a:moveTo>
                      <a:pt x="84" y="110"/>
                    </a:moveTo>
                    <a:cubicBezTo>
                      <a:pt x="84" y="110"/>
                      <a:pt x="84" y="109"/>
                      <a:pt x="85" y="109"/>
                    </a:cubicBezTo>
                    <a:cubicBezTo>
                      <a:pt x="85" y="109"/>
                      <a:pt x="85" y="109"/>
                      <a:pt x="85" y="109"/>
                    </a:cubicBezTo>
                    <a:cubicBezTo>
                      <a:pt x="85" y="108"/>
                      <a:pt x="86" y="109"/>
                      <a:pt x="86" y="109"/>
                    </a:cubicBezTo>
                    <a:cubicBezTo>
                      <a:pt x="87" y="110"/>
                      <a:pt x="87" y="110"/>
                      <a:pt x="86" y="111"/>
                    </a:cubicBezTo>
                    <a:cubicBezTo>
                      <a:pt x="85" y="111"/>
                      <a:pt x="85" y="111"/>
                      <a:pt x="85" y="111"/>
                    </a:cubicBezTo>
                    <a:cubicBezTo>
                      <a:pt x="85" y="111"/>
                      <a:pt x="85" y="111"/>
                      <a:pt x="84" y="110"/>
                    </a:cubicBezTo>
                    <a:close/>
                    <a:moveTo>
                      <a:pt x="26" y="108"/>
                    </a:moveTo>
                    <a:cubicBezTo>
                      <a:pt x="25" y="108"/>
                      <a:pt x="25" y="107"/>
                      <a:pt x="26" y="106"/>
                    </a:cubicBezTo>
                    <a:cubicBezTo>
                      <a:pt x="26" y="106"/>
                      <a:pt x="27" y="106"/>
                      <a:pt x="27" y="106"/>
                    </a:cubicBezTo>
                    <a:cubicBezTo>
                      <a:pt x="28" y="106"/>
                      <a:pt x="28" y="107"/>
                      <a:pt x="27" y="108"/>
                    </a:cubicBezTo>
                    <a:cubicBezTo>
                      <a:pt x="27" y="108"/>
                      <a:pt x="27" y="108"/>
                      <a:pt x="27" y="108"/>
                    </a:cubicBezTo>
                    <a:lnTo>
                      <a:pt x="26" y="108"/>
                    </a:lnTo>
                    <a:close/>
                    <a:moveTo>
                      <a:pt x="89" y="108"/>
                    </a:moveTo>
                    <a:cubicBezTo>
                      <a:pt x="89" y="107"/>
                      <a:pt x="89" y="106"/>
                      <a:pt x="89" y="106"/>
                    </a:cubicBezTo>
                    <a:cubicBezTo>
                      <a:pt x="90" y="106"/>
                      <a:pt x="90" y="106"/>
                      <a:pt x="91" y="106"/>
                    </a:cubicBezTo>
                    <a:cubicBezTo>
                      <a:pt x="91" y="107"/>
                      <a:pt x="91" y="108"/>
                      <a:pt x="91" y="108"/>
                    </a:cubicBezTo>
                    <a:cubicBezTo>
                      <a:pt x="90" y="108"/>
                      <a:pt x="90" y="108"/>
                      <a:pt x="90" y="108"/>
                    </a:cubicBezTo>
                    <a:cubicBezTo>
                      <a:pt x="90" y="108"/>
                      <a:pt x="89" y="108"/>
                      <a:pt x="89" y="108"/>
                    </a:cubicBezTo>
                    <a:close/>
                    <a:moveTo>
                      <a:pt x="22" y="105"/>
                    </a:moveTo>
                    <a:cubicBezTo>
                      <a:pt x="21" y="104"/>
                      <a:pt x="21" y="104"/>
                      <a:pt x="21" y="103"/>
                    </a:cubicBezTo>
                    <a:cubicBezTo>
                      <a:pt x="22" y="103"/>
                      <a:pt x="23" y="103"/>
                      <a:pt x="23" y="103"/>
                    </a:cubicBezTo>
                    <a:cubicBezTo>
                      <a:pt x="24" y="103"/>
                      <a:pt x="24" y="104"/>
                      <a:pt x="23" y="105"/>
                    </a:cubicBezTo>
                    <a:cubicBezTo>
                      <a:pt x="22" y="105"/>
                      <a:pt x="22" y="105"/>
                      <a:pt x="22" y="105"/>
                    </a:cubicBezTo>
                    <a:close/>
                    <a:moveTo>
                      <a:pt x="93" y="105"/>
                    </a:moveTo>
                    <a:cubicBezTo>
                      <a:pt x="93" y="104"/>
                      <a:pt x="93" y="103"/>
                      <a:pt x="93" y="103"/>
                    </a:cubicBezTo>
                    <a:cubicBezTo>
                      <a:pt x="94" y="103"/>
                      <a:pt x="95" y="103"/>
                      <a:pt x="95" y="103"/>
                    </a:cubicBezTo>
                    <a:cubicBezTo>
                      <a:pt x="95" y="104"/>
                      <a:pt x="95" y="104"/>
                      <a:pt x="95" y="105"/>
                    </a:cubicBezTo>
                    <a:cubicBezTo>
                      <a:pt x="94" y="105"/>
                      <a:pt x="94" y="105"/>
                      <a:pt x="94" y="105"/>
                    </a:cubicBezTo>
                    <a:lnTo>
                      <a:pt x="93" y="105"/>
                    </a:lnTo>
                    <a:close/>
                    <a:moveTo>
                      <a:pt x="18" y="101"/>
                    </a:moveTo>
                    <a:cubicBezTo>
                      <a:pt x="17" y="101"/>
                      <a:pt x="17" y="100"/>
                      <a:pt x="18" y="100"/>
                    </a:cubicBezTo>
                    <a:cubicBezTo>
                      <a:pt x="18" y="99"/>
                      <a:pt x="19" y="99"/>
                      <a:pt x="19" y="100"/>
                    </a:cubicBezTo>
                    <a:cubicBezTo>
                      <a:pt x="20" y="100"/>
                      <a:pt x="20" y="101"/>
                      <a:pt x="19" y="101"/>
                    </a:cubicBezTo>
                    <a:cubicBezTo>
                      <a:pt x="18" y="102"/>
                      <a:pt x="18" y="102"/>
                      <a:pt x="18" y="102"/>
                    </a:cubicBezTo>
                    <a:lnTo>
                      <a:pt x="18" y="101"/>
                    </a:lnTo>
                    <a:close/>
                    <a:moveTo>
                      <a:pt x="97" y="101"/>
                    </a:moveTo>
                    <a:cubicBezTo>
                      <a:pt x="97" y="101"/>
                      <a:pt x="97" y="100"/>
                      <a:pt x="97" y="100"/>
                    </a:cubicBezTo>
                    <a:cubicBezTo>
                      <a:pt x="98" y="99"/>
                      <a:pt x="98" y="99"/>
                      <a:pt x="99" y="100"/>
                    </a:cubicBezTo>
                    <a:cubicBezTo>
                      <a:pt x="99" y="100"/>
                      <a:pt x="99" y="101"/>
                      <a:pt x="99" y="101"/>
                    </a:cubicBezTo>
                    <a:cubicBezTo>
                      <a:pt x="98" y="102"/>
                      <a:pt x="98" y="102"/>
                      <a:pt x="98" y="102"/>
                    </a:cubicBezTo>
                    <a:lnTo>
                      <a:pt x="97" y="101"/>
                    </a:lnTo>
                    <a:close/>
                    <a:moveTo>
                      <a:pt x="14" y="98"/>
                    </a:moveTo>
                    <a:cubicBezTo>
                      <a:pt x="14" y="98"/>
                      <a:pt x="14" y="98"/>
                      <a:pt x="14" y="98"/>
                    </a:cubicBezTo>
                    <a:cubicBezTo>
                      <a:pt x="14" y="97"/>
                      <a:pt x="14" y="96"/>
                      <a:pt x="14" y="96"/>
                    </a:cubicBezTo>
                    <a:cubicBezTo>
                      <a:pt x="15" y="96"/>
                      <a:pt x="15" y="96"/>
                      <a:pt x="16" y="96"/>
                    </a:cubicBezTo>
                    <a:cubicBezTo>
                      <a:pt x="16" y="97"/>
                      <a:pt x="16" y="97"/>
                      <a:pt x="16" y="98"/>
                    </a:cubicBezTo>
                    <a:cubicBezTo>
                      <a:pt x="15" y="98"/>
                      <a:pt x="15" y="98"/>
                      <a:pt x="15" y="98"/>
                    </a:cubicBezTo>
                    <a:lnTo>
                      <a:pt x="14" y="98"/>
                    </a:lnTo>
                    <a:close/>
                    <a:moveTo>
                      <a:pt x="101" y="98"/>
                    </a:moveTo>
                    <a:cubicBezTo>
                      <a:pt x="100" y="97"/>
                      <a:pt x="100" y="97"/>
                      <a:pt x="101" y="96"/>
                    </a:cubicBezTo>
                    <a:cubicBezTo>
                      <a:pt x="101" y="96"/>
                      <a:pt x="102" y="96"/>
                      <a:pt x="102" y="96"/>
                    </a:cubicBezTo>
                    <a:cubicBezTo>
                      <a:pt x="103" y="96"/>
                      <a:pt x="103" y="97"/>
                      <a:pt x="102" y="98"/>
                    </a:cubicBezTo>
                    <a:cubicBezTo>
                      <a:pt x="101" y="98"/>
                      <a:pt x="101" y="98"/>
                      <a:pt x="101" y="98"/>
                    </a:cubicBezTo>
                    <a:close/>
                    <a:moveTo>
                      <a:pt x="11" y="93"/>
                    </a:moveTo>
                    <a:cubicBezTo>
                      <a:pt x="11" y="93"/>
                      <a:pt x="11" y="93"/>
                      <a:pt x="11" y="93"/>
                    </a:cubicBezTo>
                    <a:cubicBezTo>
                      <a:pt x="10" y="93"/>
                      <a:pt x="10" y="92"/>
                      <a:pt x="11" y="92"/>
                    </a:cubicBezTo>
                    <a:cubicBezTo>
                      <a:pt x="12" y="92"/>
                      <a:pt x="12" y="92"/>
                      <a:pt x="13" y="92"/>
                    </a:cubicBezTo>
                    <a:cubicBezTo>
                      <a:pt x="13" y="93"/>
                      <a:pt x="13" y="93"/>
                      <a:pt x="12" y="94"/>
                    </a:cubicBezTo>
                    <a:cubicBezTo>
                      <a:pt x="12" y="94"/>
                      <a:pt x="12" y="94"/>
                      <a:pt x="12" y="94"/>
                    </a:cubicBezTo>
                    <a:lnTo>
                      <a:pt x="11" y="93"/>
                    </a:lnTo>
                    <a:close/>
                    <a:moveTo>
                      <a:pt x="104" y="94"/>
                    </a:moveTo>
                    <a:cubicBezTo>
                      <a:pt x="104" y="93"/>
                      <a:pt x="103" y="93"/>
                      <a:pt x="104" y="92"/>
                    </a:cubicBezTo>
                    <a:cubicBezTo>
                      <a:pt x="104" y="92"/>
                      <a:pt x="105" y="91"/>
                      <a:pt x="105" y="92"/>
                    </a:cubicBezTo>
                    <a:cubicBezTo>
                      <a:pt x="106" y="92"/>
                      <a:pt x="106" y="93"/>
                      <a:pt x="106" y="93"/>
                    </a:cubicBezTo>
                    <a:cubicBezTo>
                      <a:pt x="105" y="94"/>
                      <a:pt x="105" y="94"/>
                      <a:pt x="105" y="94"/>
                    </a:cubicBezTo>
                    <a:lnTo>
                      <a:pt x="104" y="94"/>
                    </a:lnTo>
                    <a:close/>
                    <a:moveTo>
                      <a:pt x="8" y="89"/>
                    </a:moveTo>
                    <a:cubicBezTo>
                      <a:pt x="8" y="89"/>
                      <a:pt x="8" y="88"/>
                      <a:pt x="8" y="88"/>
                    </a:cubicBezTo>
                    <a:cubicBezTo>
                      <a:pt x="9" y="87"/>
                      <a:pt x="9" y="87"/>
                      <a:pt x="10" y="88"/>
                    </a:cubicBezTo>
                    <a:cubicBezTo>
                      <a:pt x="10" y="88"/>
                      <a:pt x="10" y="89"/>
                      <a:pt x="9" y="89"/>
                    </a:cubicBezTo>
                    <a:cubicBezTo>
                      <a:pt x="9" y="90"/>
                      <a:pt x="9" y="90"/>
                      <a:pt x="9" y="90"/>
                    </a:cubicBezTo>
                    <a:cubicBezTo>
                      <a:pt x="8" y="90"/>
                      <a:pt x="8" y="89"/>
                      <a:pt x="8" y="89"/>
                    </a:cubicBezTo>
                    <a:close/>
                    <a:moveTo>
                      <a:pt x="107" y="89"/>
                    </a:moveTo>
                    <a:cubicBezTo>
                      <a:pt x="106" y="89"/>
                      <a:pt x="106" y="88"/>
                      <a:pt x="107" y="88"/>
                    </a:cubicBezTo>
                    <a:cubicBezTo>
                      <a:pt x="107" y="87"/>
                      <a:pt x="108" y="87"/>
                      <a:pt x="108" y="87"/>
                    </a:cubicBezTo>
                    <a:cubicBezTo>
                      <a:pt x="109" y="88"/>
                      <a:pt x="109" y="89"/>
                      <a:pt x="109" y="89"/>
                    </a:cubicBezTo>
                    <a:cubicBezTo>
                      <a:pt x="108" y="89"/>
                      <a:pt x="108" y="90"/>
                      <a:pt x="108" y="90"/>
                    </a:cubicBezTo>
                    <a:lnTo>
                      <a:pt x="107" y="89"/>
                    </a:lnTo>
                    <a:close/>
                    <a:moveTo>
                      <a:pt x="5" y="84"/>
                    </a:moveTo>
                    <a:cubicBezTo>
                      <a:pt x="5" y="84"/>
                      <a:pt x="5" y="83"/>
                      <a:pt x="6" y="83"/>
                    </a:cubicBezTo>
                    <a:cubicBezTo>
                      <a:pt x="6" y="83"/>
                      <a:pt x="7" y="83"/>
                      <a:pt x="7" y="83"/>
                    </a:cubicBezTo>
                    <a:cubicBezTo>
                      <a:pt x="8" y="84"/>
                      <a:pt x="7" y="85"/>
                      <a:pt x="7" y="85"/>
                    </a:cubicBezTo>
                    <a:cubicBezTo>
                      <a:pt x="6" y="85"/>
                      <a:pt x="6" y="85"/>
                      <a:pt x="6" y="85"/>
                    </a:cubicBezTo>
                    <a:cubicBezTo>
                      <a:pt x="6" y="85"/>
                      <a:pt x="6" y="85"/>
                      <a:pt x="5" y="84"/>
                    </a:cubicBezTo>
                    <a:close/>
                    <a:moveTo>
                      <a:pt x="110" y="85"/>
                    </a:moveTo>
                    <a:cubicBezTo>
                      <a:pt x="109" y="85"/>
                      <a:pt x="109" y="84"/>
                      <a:pt x="109" y="83"/>
                    </a:cubicBezTo>
                    <a:cubicBezTo>
                      <a:pt x="109" y="83"/>
                      <a:pt x="110" y="83"/>
                      <a:pt x="111" y="83"/>
                    </a:cubicBezTo>
                    <a:cubicBezTo>
                      <a:pt x="111" y="83"/>
                      <a:pt x="111" y="84"/>
                      <a:pt x="111" y="84"/>
                    </a:cubicBezTo>
                    <a:cubicBezTo>
                      <a:pt x="111" y="85"/>
                      <a:pt x="110" y="85"/>
                      <a:pt x="110" y="85"/>
                    </a:cubicBezTo>
                    <a:close/>
                    <a:moveTo>
                      <a:pt x="3" y="80"/>
                    </a:moveTo>
                    <a:cubicBezTo>
                      <a:pt x="3" y="79"/>
                      <a:pt x="3" y="78"/>
                      <a:pt x="4" y="78"/>
                    </a:cubicBezTo>
                    <a:cubicBezTo>
                      <a:pt x="5" y="78"/>
                      <a:pt x="5" y="78"/>
                      <a:pt x="5" y="79"/>
                    </a:cubicBezTo>
                    <a:cubicBezTo>
                      <a:pt x="6" y="79"/>
                      <a:pt x="5" y="80"/>
                      <a:pt x="5" y="80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4" y="80"/>
                      <a:pt x="3" y="80"/>
                      <a:pt x="3" y="80"/>
                    </a:cubicBezTo>
                    <a:close/>
                    <a:moveTo>
                      <a:pt x="112" y="80"/>
                    </a:moveTo>
                    <a:cubicBezTo>
                      <a:pt x="111" y="80"/>
                      <a:pt x="111" y="79"/>
                      <a:pt x="111" y="79"/>
                    </a:cubicBezTo>
                    <a:cubicBezTo>
                      <a:pt x="111" y="78"/>
                      <a:pt x="112" y="78"/>
                      <a:pt x="112" y="78"/>
                    </a:cubicBezTo>
                    <a:cubicBezTo>
                      <a:pt x="113" y="78"/>
                      <a:pt x="113" y="79"/>
                      <a:pt x="113" y="80"/>
                    </a:cubicBezTo>
                    <a:cubicBezTo>
                      <a:pt x="113" y="80"/>
                      <a:pt x="113" y="80"/>
                      <a:pt x="112" y="80"/>
                    </a:cubicBezTo>
                    <a:close/>
                    <a:moveTo>
                      <a:pt x="2" y="75"/>
                    </a:moveTo>
                    <a:cubicBezTo>
                      <a:pt x="1" y="74"/>
                      <a:pt x="2" y="73"/>
                      <a:pt x="2" y="73"/>
                    </a:cubicBezTo>
                    <a:cubicBezTo>
                      <a:pt x="3" y="73"/>
                      <a:pt x="4" y="73"/>
                      <a:pt x="4" y="74"/>
                    </a:cubicBezTo>
                    <a:cubicBezTo>
                      <a:pt x="4" y="75"/>
                      <a:pt x="4" y="75"/>
                      <a:pt x="3" y="75"/>
                    </a:cubicBezTo>
                    <a:cubicBezTo>
                      <a:pt x="3" y="75"/>
                      <a:pt x="3" y="75"/>
                      <a:pt x="3" y="75"/>
                    </a:cubicBezTo>
                    <a:cubicBezTo>
                      <a:pt x="2" y="75"/>
                      <a:pt x="2" y="75"/>
                      <a:pt x="2" y="75"/>
                    </a:cubicBezTo>
                    <a:close/>
                    <a:moveTo>
                      <a:pt x="113" y="75"/>
                    </a:moveTo>
                    <a:cubicBezTo>
                      <a:pt x="113" y="75"/>
                      <a:pt x="112" y="75"/>
                      <a:pt x="113" y="74"/>
                    </a:cubicBezTo>
                    <a:cubicBezTo>
                      <a:pt x="113" y="73"/>
                      <a:pt x="113" y="73"/>
                      <a:pt x="114" y="73"/>
                    </a:cubicBezTo>
                    <a:cubicBezTo>
                      <a:pt x="115" y="73"/>
                      <a:pt x="115" y="74"/>
                      <a:pt x="115" y="75"/>
                    </a:cubicBezTo>
                    <a:cubicBezTo>
                      <a:pt x="115" y="75"/>
                      <a:pt x="114" y="75"/>
                      <a:pt x="114" y="75"/>
                    </a:cubicBezTo>
                    <a:lnTo>
                      <a:pt x="113" y="75"/>
                    </a:lnTo>
                    <a:close/>
                    <a:moveTo>
                      <a:pt x="0" y="69"/>
                    </a:moveTo>
                    <a:cubicBezTo>
                      <a:pt x="0" y="69"/>
                      <a:pt x="1" y="68"/>
                      <a:pt x="1" y="68"/>
                    </a:cubicBezTo>
                    <a:cubicBezTo>
                      <a:pt x="2" y="68"/>
                      <a:pt x="3" y="68"/>
                      <a:pt x="3" y="69"/>
                    </a:cubicBezTo>
                    <a:cubicBezTo>
                      <a:pt x="3" y="70"/>
                      <a:pt x="2" y="70"/>
                      <a:pt x="2" y="70"/>
                    </a:cubicBezTo>
                    <a:cubicBezTo>
                      <a:pt x="2" y="70"/>
                      <a:pt x="2" y="70"/>
                      <a:pt x="2" y="70"/>
                    </a:cubicBezTo>
                    <a:cubicBezTo>
                      <a:pt x="1" y="70"/>
                      <a:pt x="1" y="70"/>
                      <a:pt x="0" y="69"/>
                    </a:cubicBezTo>
                    <a:close/>
                    <a:moveTo>
                      <a:pt x="115" y="70"/>
                    </a:moveTo>
                    <a:cubicBezTo>
                      <a:pt x="114" y="70"/>
                      <a:pt x="114" y="70"/>
                      <a:pt x="114" y="69"/>
                    </a:cubicBezTo>
                    <a:cubicBezTo>
                      <a:pt x="114" y="68"/>
                      <a:pt x="114" y="68"/>
                      <a:pt x="115" y="68"/>
                    </a:cubicBezTo>
                    <a:cubicBezTo>
                      <a:pt x="116" y="68"/>
                      <a:pt x="116" y="69"/>
                      <a:pt x="116" y="69"/>
                    </a:cubicBezTo>
                    <a:cubicBezTo>
                      <a:pt x="116" y="70"/>
                      <a:pt x="115" y="70"/>
                      <a:pt x="115" y="70"/>
                    </a:cubicBezTo>
                    <a:close/>
                    <a:moveTo>
                      <a:pt x="0" y="64"/>
                    </a:moveTo>
                    <a:cubicBezTo>
                      <a:pt x="0" y="64"/>
                      <a:pt x="0" y="63"/>
                      <a:pt x="1" y="63"/>
                    </a:cubicBezTo>
                    <a:cubicBezTo>
                      <a:pt x="1" y="63"/>
                      <a:pt x="2" y="63"/>
                      <a:pt x="2" y="64"/>
                    </a:cubicBezTo>
                    <a:cubicBezTo>
                      <a:pt x="2" y="65"/>
                      <a:pt x="2" y="65"/>
                      <a:pt x="1" y="65"/>
                    </a:cubicBezTo>
                    <a:cubicBezTo>
                      <a:pt x="1" y="65"/>
                      <a:pt x="1" y="65"/>
                      <a:pt x="1" y="65"/>
                    </a:cubicBezTo>
                    <a:cubicBezTo>
                      <a:pt x="0" y="65"/>
                      <a:pt x="0" y="65"/>
                      <a:pt x="0" y="64"/>
                    </a:cubicBezTo>
                    <a:close/>
                    <a:moveTo>
                      <a:pt x="115" y="65"/>
                    </a:moveTo>
                    <a:cubicBezTo>
                      <a:pt x="115" y="65"/>
                      <a:pt x="114" y="65"/>
                      <a:pt x="114" y="64"/>
                    </a:cubicBezTo>
                    <a:cubicBezTo>
                      <a:pt x="114" y="63"/>
                      <a:pt x="115" y="63"/>
                      <a:pt x="116" y="63"/>
                    </a:cubicBezTo>
                    <a:cubicBezTo>
                      <a:pt x="116" y="63"/>
                      <a:pt x="117" y="64"/>
                      <a:pt x="117" y="64"/>
                    </a:cubicBezTo>
                    <a:cubicBezTo>
                      <a:pt x="117" y="65"/>
                      <a:pt x="116" y="65"/>
                      <a:pt x="115" y="65"/>
                    </a:cubicBezTo>
                    <a:close/>
                    <a:moveTo>
                      <a:pt x="0" y="59"/>
                    </a:moveTo>
                    <a:cubicBezTo>
                      <a:pt x="0" y="58"/>
                      <a:pt x="0" y="58"/>
                      <a:pt x="1" y="58"/>
                    </a:cubicBezTo>
                    <a:cubicBezTo>
                      <a:pt x="1" y="58"/>
                      <a:pt x="2" y="58"/>
                      <a:pt x="2" y="59"/>
                    </a:cubicBezTo>
                    <a:cubicBezTo>
                      <a:pt x="2" y="60"/>
                      <a:pt x="1" y="60"/>
                      <a:pt x="1" y="60"/>
                    </a:cubicBezTo>
                    <a:cubicBezTo>
                      <a:pt x="0" y="60"/>
                      <a:pt x="0" y="60"/>
                      <a:pt x="0" y="59"/>
                    </a:cubicBezTo>
                    <a:close/>
                    <a:moveTo>
                      <a:pt x="115" y="59"/>
                    </a:moveTo>
                    <a:cubicBezTo>
                      <a:pt x="115" y="59"/>
                      <a:pt x="115" y="59"/>
                      <a:pt x="115" y="59"/>
                    </a:cubicBezTo>
                    <a:cubicBezTo>
                      <a:pt x="115" y="59"/>
                      <a:pt x="115" y="59"/>
                      <a:pt x="115" y="59"/>
                    </a:cubicBezTo>
                    <a:cubicBezTo>
                      <a:pt x="115" y="59"/>
                      <a:pt x="115" y="59"/>
                      <a:pt x="115" y="59"/>
                    </a:cubicBezTo>
                    <a:cubicBezTo>
                      <a:pt x="115" y="59"/>
                      <a:pt x="115" y="59"/>
                      <a:pt x="115" y="59"/>
                    </a:cubicBezTo>
                    <a:cubicBezTo>
                      <a:pt x="115" y="58"/>
                      <a:pt x="115" y="58"/>
                      <a:pt x="116" y="58"/>
                    </a:cubicBezTo>
                    <a:cubicBezTo>
                      <a:pt x="116" y="58"/>
                      <a:pt x="117" y="58"/>
                      <a:pt x="117" y="59"/>
                    </a:cubicBezTo>
                    <a:cubicBezTo>
                      <a:pt x="117" y="59"/>
                      <a:pt x="117" y="59"/>
                      <a:pt x="117" y="59"/>
                    </a:cubicBezTo>
                    <a:cubicBezTo>
                      <a:pt x="117" y="59"/>
                      <a:pt x="117" y="59"/>
                      <a:pt x="117" y="59"/>
                    </a:cubicBezTo>
                    <a:cubicBezTo>
                      <a:pt x="117" y="60"/>
                      <a:pt x="116" y="60"/>
                      <a:pt x="116" y="60"/>
                    </a:cubicBezTo>
                    <a:cubicBezTo>
                      <a:pt x="115" y="60"/>
                      <a:pt x="115" y="60"/>
                      <a:pt x="115" y="59"/>
                    </a:cubicBezTo>
                    <a:close/>
                    <a:moveTo>
                      <a:pt x="1" y="55"/>
                    </a:moveTo>
                    <a:cubicBezTo>
                      <a:pt x="0" y="55"/>
                      <a:pt x="0" y="54"/>
                      <a:pt x="0" y="54"/>
                    </a:cubicBezTo>
                    <a:cubicBezTo>
                      <a:pt x="0" y="53"/>
                      <a:pt x="0" y="53"/>
                      <a:pt x="1" y="53"/>
                    </a:cubicBezTo>
                    <a:cubicBezTo>
                      <a:pt x="2" y="53"/>
                      <a:pt x="2" y="53"/>
                      <a:pt x="2" y="54"/>
                    </a:cubicBezTo>
                    <a:cubicBezTo>
                      <a:pt x="2" y="55"/>
                      <a:pt x="1" y="55"/>
                      <a:pt x="1" y="55"/>
                    </a:cubicBezTo>
                    <a:close/>
                    <a:moveTo>
                      <a:pt x="114" y="54"/>
                    </a:moveTo>
                    <a:cubicBezTo>
                      <a:pt x="114" y="54"/>
                      <a:pt x="114" y="54"/>
                      <a:pt x="114" y="54"/>
                    </a:cubicBezTo>
                    <a:cubicBezTo>
                      <a:pt x="114" y="53"/>
                      <a:pt x="115" y="53"/>
                      <a:pt x="115" y="53"/>
                    </a:cubicBezTo>
                    <a:cubicBezTo>
                      <a:pt x="116" y="52"/>
                      <a:pt x="117" y="53"/>
                      <a:pt x="117" y="54"/>
                    </a:cubicBezTo>
                    <a:cubicBezTo>
                      <a:pt x="117" y="54"/>
                      <a:pt x="116" y="55"/>
                      <a:pt x="116" y="55"/>
                    </a:cubicBezTo>
                    <a:cubicBezTo>
                      <a:pt x="115" y="55"/>
                      <a:pt x="115" y="55"/>
                      <a:pt x="115" y="55"/>
                    </a:cubicBezTo>
                    <a:cubicBezTo>
                      <a:pt x="115" y="55"/>
                      <a:pt x="114" y="54"/>
                      <a:pt x="114" y="54"/>
                    </a:cubicBezTo>
                    <a:close/>
                    <a:moveTo>
                      <a:pt x="1" y="50"/>
                    </a:moveTo>
                    <a:cubicBezTo>
                      <a:pt x="1" y="50"/>
                      <a:pt x="0" y="49"/>
                      <a:pt x="0" y="49"/>
                    </a:cubicBezTo>
                    <a:cubicBezTo>
                      <a:pt x="1" y="48"/>
                      <a:pt x="1" y="48"/>
                      <a:pt x="2" y="48"/>
                    </a:cubicBezTo>
                    <a:cubicBezTo>
                      <a:pt x="2" y="48"/>
                      <a:pt x="3" y="48"/>
                      <a:pt x="3" y="49"/>
                    </a:cubicBezTo>
                    <a:cubicBezTo>
                      <a:pt x="3" y="50"/>
                      <a:pt x="2" y="50"/>
                      <a:pt x="2" y="50"/>
                    </a:cubicBezTo>
                    <a:lnTo>
                      <a:pt x="1" y="50"/>
                    </a:lnTo>
                    <a:close/>
                    <a:moveTo>
                      <a:pt x="114" y="49"/>
                    </a:moveTo>
                    <a:cubicBezTo>
                      <a:pt x="114" y="48"/>
                      <a:pt x="114" y="48"/>
                      <a:pt x="115" y="47"/>
                    </a:cubicBezTo>
                    <a:cubicBezTo>
                      <a:pt x="115" y="47"/>
                      <a:pt x="116" y="48"/>
                      <a:pt x="116" y="48"/>
                    </a:cubicBezTo>
                    <a:cubicBezTo>
                      <a:pt x="116" y="49"/>
                      <a:pt x="116" y="50"/>
                      <a:pt x="115" y="50"/>
                    </a:cubicBezTo>
                    <a:cubicBezTo>
                      <a:pt x="115" y="50"/>
                      <a:pt x="115" y="50"/>
                      <a:pt x="115" y="50"/>
                    </a:cubicBezTo>
                    <a:cubicBezTo>
                      <a:pt x="114" y="50"/>
                      <a:pt x="114" y="49"/>
                      <a:pt x="114" y="49"/>
                    </a:cubicBezTo>
                    <a:close/>
                    <a:moveTo>
                      <a:pt x="2" y="45"/>
                    </a:moveTo>
                    <a:cubicBezTo>
                      <a:pt x="2" y="45"/>
                      <a:pt x="1" y="44"/>
                      <a:pt x="2" y="43"/>
                    </a:cubicBezTo>
                    <a:cubicBezTo>
                      <a:pt x="2" y="43"/>
                      <a:pt x="2" y="42"/>
                      <a:pt x="3" y="43"/>
                    </a:cubicBezTo>
                    <a:cubicBezTo>
                      <a:pt x="4" y="43"/>
                      <a:pt x="4" y="43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3" y="45"/>
                      <a:pt x="3" y="45"/>
                    </a:cubicBezTo>
                    <a:lnTo>
                      <a:pt x="2" y="45"/>
                    </a:lnTo>
                    <a:close/>
                    <a:moveTo>
                      <a:pt x="112" y="44"/>
                    </a:moveTo>
                    <a:cubicBezTo>
                      <a:pt x="112" y="43"/>
                      <a:pt x="113" y="43"/>
                      <a:pt x="113" y="42"/>
                    </a:cubicBezTo>
                    <a:cubicBezTo>
                      <a:pt x="114" y="42"/>
                      <a:pt x="115" y="43"/>
                      <a:pt x="115" y="43"/>
                    </a:cubicBezTo>
                    <a:cubicBezTo>
                      <a:pt x="115" y="44"/>
                      <a:pt x="115" y="44"/>
                      <a:pt x="114" y="45"/>
                    </a:cubicBezTo>
                    <a:cubicBezTo>
                      <a:pt x="114" y="45"/>
                      <a:pt x="114" y="45"/>
                      <a:pt x="114" y="45"/>
                    </a:cubicBezTo>
                    <a:cubicBezTo>
                      <a:pt x="113" y="45"/>
                      <a:pt x="113" y="44"/>
                      <a:pt x="112" y="44"/>
                    </a:cubicBezTo>
                    <a:close/>
                    <a:moveTo>
                      <a:pt x="4" y="40"/>
                    </a:moveTo>
                    <a:cubicBezTo>
                      <a:pt x="3" y="40"/>
                      <a:pt x="3" y="39"/>
                      <a:pt x="3" y="38"/>
                    </a:cubicBezTo>
                    <a:cubicBezTo>
                      <a:pt x="3" y="38"/>
                      <a:pt x="4" y="38"/>
                      <a:pt x="5" y="38"/>
                    </a:cubicBezTo>
                    <a:cubicBezTo>
                      <a:pt x="5" y="38"/>
                      <a:pt x="6" y="39"/>
                      <a:pt x="5" y="39"/>
                    </a:cubicBezTo>
                    <a:cubicBezTo>
                      <a:pt x="5" y="40"/>
                      <a:pt x="5" y="40"/>
                      <a:pt x="4" y="40"/>
                    </a:cubicBezTo>
                    <a:close/>
                    <a:moveTo>
                      <a:pt x="111" y="39"/>
                    </a:moveTo>
                    <a:cubicBezTo>
                      <a:pt x="111" y="38"/>
                      <a:pt x="111" y="38"/>
                      <a:pt x="112" y="38"/>
                    </a:cubicBezTo>
                    <a:cubicBezTo>
                      <a:pt x="112" y="37"/>
                      <a:pt x="113" y="38"/>
                      <a:pt x="113" y="38"/>
                    </a:cubicBezTo>
                    <a:cubicBezTo>
                      <a:pt x="113" y="39"/>
                      <a:pt x="113" y="39"/>
                      <a:pt x="112" y="40"/>
                    </a:cubicBezTo>
                    <a:cubicBezTo>
                      <a:pt x="112" y="40"/>
                      <a:pt x="112" y="40"/>
                      <a:pt x="112" y="40"/>
                    </a:cubicBezTo>
                    <a:cubicBezTo>
                      <a:pt x="112" y="40"/>
                      <a:pt x="111" y="40"/>
                      <a:pt x="111" y="39"/>
                    </a:cubicBezTo>
                    <a:close/>
                    <a:moveTo>
                      <a:pt x="6" y="35"/>
                    </a:moveTo>
                    <a:cubicBezTo>
                      <a:pt x="5" y="35"/>
                      <a:pt x="5" y="34"/>
                      <a:pt x="5" y="34"/>
                    </a:cubicBezTo>
                    <a:cubicBezTo>
                      <a:pt x="6" y="33"/>
                      <a:pt x="6" y="33"/>
                      <a:pt x="7" y="33"/>
                    </a:cubicBezTo>
                    <a:cubicBezTo>
                      <a:pt x="7" y="33"/>
                      <a:pt x="8" y="34"/>
                      <a:pt x="7" y="35"/>
                    </a:cubicBezTo>
                    <a:cubicBezTo>
                      <a:pt x="7" y="35"/>
                      <a:pt x="7" y="35"/>
                      <a:pt x="6" y="35"/>
                    </a:cubicBezTo>
                    <a:close/>
                    <a:moveTo>
                      <a:pt x="109" y="34"/>
                    </a:moveTo>
                    <a:cubicBezTo>
                      <a:pt x="109" y="34"/>
                      <a:pt x="109" y="33"/>
                      <a:pt x="109" y="33"/>
                    </a:cubicBezTo>
                    <a:cubicBezTo>
                      <a:pt x="110" y="33"/>
                      <a:pt x="111" y="33"/>
                      <a:pt x="111" y="33"/>
                    </a:cubicBezTo>
                    <a:cubicBezTo>
                      <a:pt x="111" y="34"/>
                      <a:pt x="111" y="35"/>
                      <a:pt x="110" y="35"/>
                    </a:cubicBezTo>
                    <a:cubicBezTo>
                      <a:pt x="110" y="35"/>
                      <a:pt x="110" y="35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lose/>
                    <a:moveTo>
                      <a:pt x="8" y="31"/>
                    </a:moveTo>
                    <a:cubicBezTo>
                      <a:pt x="8" y="30"/>
                      <a:pt x="7" y="29"/>
                      <a:pt x="8" y="29"/>
                    </a:cubicBezTo>
                    <a:cubicBezTo>
                      <a:pt x="8" y="28"/>
                      <a:pt x="9" y="28"/>
                      <a:pt x="9" y="29"/>
                    </a:cubicBezTo>
                    <a:cubicBezTo>
                      <a:pt x="10" y="29"/>
                      <a:pt x="10" y="30"/>
                      <a:pt x="10" y="30"/>
                    </a:cubicBezTo>
                    <a:cubicBezTo>
                      <a:pt x="10" y="30"/>
                      <a:pt x="9" y="31"/>
                      <a:pt x="9" y="31"/>
                    </a:cubicBezTo>
                    <a:lnTo>
                      <a:pt x="8" y="31"/>
                    </a:lnTo>
                    <a:close/>
                    <a:moveTo>
                      <a:pt x="107" y="30"/>
                    </a:moveTo>
                    <a:cubicBezTo>
                      <a:pt x="106" y="29"/>
                      <a:pt x="106" y="29"/>
                      <a:pt x="107" y="28"/>
                    </a:cubicBezTo>
                    <a:cubicBezTo>
                      <a:pt x="107" y="28"/>
                      <a:pt x="108" y="28"/>
                      <a:pt x="108" y="29"/>
                    </a:cubicBezTo>
                    <a:cubicBezTo>
                      <a:pt x="109" y="29"/>
                      <a:pt x="109" y="30"/>
                      <a:pt x="108" y="30"/>
                    </a:cubicBezTo>
                    <a:cubicBezTo>
                      <a:pt x="108" y="31"/>
                      <a:pt x="108" y="31"/>
                      <a:pt x="108" y="31"/>
                    </a:cubicBezTo>
                    <a:cubicBezTo>
                      <a:pt x="107" y="31"/>
                      <a:pt x="107" y="30"/>
                      <a:pt x="107" y="30"/>
                    </a:cubicBezTo>
                    <a:close/>
                    <a:moveTo>
                      <a:pt x="11" y="26"/>
                    </a:moveTo>
                    <a:cubicBezTo>
                      <a:pt x="10" y="26"/>
                      <a:pt x="10" y="25"/>
                      <a:pt x="11" y="25"/>
                    </a:cubicBezTo>
                    <a:cubicBezTo>
                      <a:pt x="11" y="24"/>
                      <a:pt x="12" y="24"/>
                      <a:pt x="12" y="24"/>
                    </a:cubicBezTo>
                    <a:cubicBezTo>
                      <a:pt x="13" y="25"/>
                      <a:pt x="13" y="25"/>
                      <a:pt x="13" y="26"/>
                    </a:cubicBezTo>
                    <a:cubicBezTo>
                      <a:pt x="12" y="26"/>
                      <a:pt x="12" y="26"/>
                      <a:pt x="12" y="26"/>
                    </a:cubicBezTo>
                    <a:lnTo>
                      <a:pt x="11" y="26"/>
                    </a:lnTo>
                    <a:close/>
                    <a:moveTo>
                      <a:pt x="104" y="26"/>
                    </a:moveTo>
                    <a:cubicBezTo>
                      <a:pt x="103" y="25"/>
                      <a:pt x="103" y="25"/>
                      <a:pt x="104" y="24"/>
                    </a:cubicBezTo>
                    <a:cubicBezTo>
                      <a:pt x="104" y="24"/>
                      <a:pt x="105" y="24"/>
                      <a:pt x="106" y="24"/>
                    </a:cubicBezTo>
                    <a:cubicBezTo>
                      <a:pt x="106" y="24"/>
                      <a:pt x="106" y="24"/>
                      <a:pt x="106" y="24"/>
                    </a:cubicBezTo>
                    <a:cubicBezTo>
                      <a:pt x="106" y="25"/>
                      <a:pt x="106" y="26"/>
                      <a:pt x="105" y="26"/>
                    </a:cubicBezTo>
                    <a:cubicBezTo>
                      <a:pt x="105" y="26"/>
                      <a:pt x="105" y="26"/>
                      <a:pt x="105" y="26"/>
                    </a:cubicBezTo>
                    <a:lnTo>
                      <a:pt x="104" y="26"/>
                    </a:lnTo>
                    <a:close/>
                    <a:moveTo>
                      <a:pt x="14" y="22"/>
                    </a:moveTo>
                    <a:cubicBezTo>
                      <a:pt x="14" y="22"/>
                      <a:pt x="14" y="21"/>
                      <a:pt x="14" y="20"/>
                    </a:cubicBezTo>
                    <a:cubicBezTo>
                      <a:pt x="14" y="20"/>
                      <a:pt x="15" y="20"/>
                      <a:pt x="16" y="20"/>
                    </a:cubicBezTo>
                    <a:cubicBezTo>
                      <a:pt x="16" y="21"/>
                      <a:pt x="16" y="21"/>
                      <a:pt x="16" y="22"/>
                    </a:cubicBezTo>
                    <a:cubicBezTo>
                      <a:pt x="15" y="22"/>
                      <a:pt x="15" y="22"/>
                      <a:pt x="15" y="22"/>
                    </a:cubicBezTo>
                    <a:lnTo>
                      <a:pt x="14" y="22"/>
                    </a:lnTo>
                    <a:close/>
                    <a:moveTo>
                      <a:pt x="101" y="22"/>
                    </a:moveTo>
                    <a:cubicBezTo>
                      <a:pt x="100" y="21"/>
                      <a:pt x="100" y="21"/>
                      <a:pt x="101" y="20"/>
                    </a:cubicBezTo>
                    <a:cubicBezTo>
                      <a:pt x="101" y="20"/>
                      <a:pt x="102" y="20"/>
                      <a:pt x="102" y="20"/>
                    </a:cubicBezTo>
                    <a:cubicBezTo>
                      <a:pt x="103" y="21"/>
                      <a:pt x="103" y="21"/>
                      <a:pt x="102" y="22"/>
                    </a:cubicBezTo>
                    <a:cubicBezTo>
                      <a:pt x="101" y="22"/>
                      <a:pt x="101" y="22"/>
                      <a:pt x="101" y="22"/>
                    </a:cubicBezTo>
                    <a:close/>
                    <a:moveTo>
                      <a:pt x="18" y="18"/>
                    </a:moveTo>
                    <a:cubicBezTo>
                      <a:pt x="17" y="18"/>
                      <a:pt x="17" y="17"/>
                      <a:pt x="18" y="17"/>
                    </a:cubicBezTo>
                    <a:cubicBezTo>
                      <a:pt x="18" y="16"/>
                      <a:pt x="19" y="16"/>
                      <a:pt x="19" y="17"/>
                    </a:cubicBezTo>
                    <a:cubicBezTo>
                      <a:pt x="20" y="17"/>
                      <a:pt x="20" y="18"/>
                      <a:pt x="19" y="18"/>
                    </a:cubicBezTo>
                    <a:cubicBezTo>
                      <a:pt x="18" y="19"/>
                      <a:pt x="18" y="19"/>
                      <a:pt x="18" y="19"/>
                    </a:cubicBezTo>
                    <a:lnTo>
                      <a:pt x="18" y="18"/>
                    </a:lnTo>
                    <a:close/>
                    <a:moveTo>
                      <a:pt x="97" y="18"/>
                    </a:moveTo>
                    <a:cubicBezTo>
                      <a:pt x="97" y="18"/>
                      <a:pt x="97" y="17"/>
                      <a:pt x="97" y="17"/>
                    </a:cubicBezTo>
                    <a:cubicBezTo>
                      <a:pt x="97" y="16"/>
                      <a:pt x="98" y="16"/>
                      <a:pt x="99" y="16"/>
                    </a:cubicBezTo>
                    <a:cubicBezTo>
                      <a:pt x="99" y="17"/>
                      <a:pt x="99" y="18"/>
                      <a:pt x="99" y="18"/>
                    </a:cubicBezTo>
                    <a:cubicBezTo>
                      <a:pt x="98" y="18"/>
                      <a:pt x="98" y="18"/>
                      <a:pt x="98" y="18"/>
                    </a:cubicBezTo>
                    <a:lnTo>
                      <a:pt x="97" y="18"/>
                    </a:lnTo>
                    <a:close/>
                    <a:moveTo>
                      <a:pt x="21" y="15"/>
                    </a:moveTo>
                    <a:cubicBezTo>
                      <a:pt x="21" y="14"/>
                      <a:pt x="21" y="14"/>
                      <a:pt x="22" y="13"/>
                    </a:cubicBezTo>
                    <a:cubicBezTo>
                      <a:pt x="22" y="13"/>
                      <a:pt x="23" y="13"/>
                      <a:pt x="23" y="13"/>
                    </a:cubicBezTo>
                    <a:cubicBezTo>
                      <a:pt x="24" y="14"/>
                      <a:pt x="23" y="15"/>
                      <a:pt x="23" y="15"/>
                    </a:cubicBezTo>
                    <a:cubicBezTo>
                      <a:pt x="22" y="15"/>
                      <a:pt x="22" y="15"/>
                      <a:pt x="22" y="15"/>
                    </a:cubicBezTo>
                    <a:lnTo>
                      <a:pt x="21" y="15"/>
                    </a:lnTo>
                    <a:close/>
                    <a:moveTo>
                      <a:pt x="93" y="15"/>
                    </a:moveTo>
                    <a:cubicBezTo>
                      <a:pt x="93" y="15"/>
                      <a:pt x="93" y="15"/>
                      <a:pt x="93" y="15"/>
                    </a:cubicBezTo>
                    <a:cubicBezTo>
                      <a:pt x="93" y="14"/>
                      <a:pt x="93" y="14"/>
                      <a:pt x="93" y="13"/>
                    </a:cubicBezTo>
                    <a:cubicBezTo>
                      <a:pt x="93" y="13"/>
                      <a:pt x="94" y="13"/>
                      <a:pt x="95" y="13"/>
                    </a:cubicBezTo>
                    <a:cubicBezTo>
                      <a:pt x="95" y="13"/>
                      <a:pt x="95" y="14"/>
                      <a:pt x="95" y="15"/>
                    </a:cubicBezTo>
                    <a:cubicBezTo>
                      <a:pt x="94" y="15"/>
                      <a:pt x="94" y="15"/>
                      <a:pt x="94" y="15"/>
                    </a:cubicBezTo>
                    <a:lnTo>
                      <a:pt x="93" y="15"/>
                    </a:lnTo>
                    <a:close/>
                    <a:moveTo>
                      <a:pt x="25" y="12"/>
                    </a:moveTo>
                    <a:cubicBezTo>
                      <a:pt x="25" y="11"/>
                      <a:pt x="25" y="10"/>
                      <a:pt x="26" y="10"/>
                    </a:cubicBezTo>
                    <a:cubicBezTo>
                      <a:pt x="26" y="10"/>
                      <a:pt x="27" y="10"/>
                      <a:pt x="27" y="10"/>
                    </a:cubicBezTo>
                    <a:cubicBezTo>
                      <a:pt x="28" y="11"/>
                      <a:pt x="28" y="12"/>
                      <a:pt x="27" y="12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6" y="12"/>
                      <a:pt x="26" y="12"/>
                      <a:pt x="25" y="12"/>
                    </a:cubicBezTo>
                    <a:close/>
                    <a:moveTo>
                      <a:pt x="89" y="12"/>
                    </a:moveTo>
                    <a:cubicBezTo>
                      <a:pt x="89" y="12"/>
                      <a:pt x="88" y="11"/>
                      <a:pt x="89" y="10"/>
                    </a:cubicBezTo>
                    <a:cubicBezTo>
                      <a:pt x="89" y="10"/>
                      <a:pt x="90" y="10"/>
                      <a:pt x="90" y="10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91" y="10"/>
                      <a:pt x="91" y="11"/>
                      <a:pt x="91" y="12"/>
                    </a:cubicBezTo>
                    <a:cubicBezTo>
                      <a:pt x="91" y="12"/>
                      <a:pt x="90" y="12"/>
                      <a:pt x="90" y="12"/>
                    </a:cubicBezTo>
                    <a:lnTo>
                      <a:pt x="89" y="12"/>
                    </a:lnTo>
                    <a:close/>
                    <a:moveTo>
                      <a:pt x="30" y="9"/>
                    </a:moveTo>
                    <a:cubicBezTo>
                      <a:pt x="30" y="8"/>
                      <a:pt x="30" y="8"/>
                      <a:pt x="30" y="7"/>
                    </a:cubicBezTo>
                    <a:cubicBezTo>
                      <a:pt x="31" y="7"/>
                      <a:pt x="32" y="7"/>
                      <a:pt x="32" y="8"/>
                    </a:cubicBezTo>
                    <a:cubicBezTo>
                      <a:pt x="32" y="8"/>
                      <a:pt x="32" y="9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0" y="9"/>
                      <a:pt x="30" y="9"/>
                      <a:pt x="30" y="9"/>
                    </a:cubicBezTo>
                    <a:close/>
                    <a:moveTo>
                      <a:pt x="85" y="9"/>
                    </a:moveTo>
                    <a:cubicBezTo>
                      <a:pt x="84" y="9"/>
                      <a:pt x="84" y="8"/>
                      <a:pt x="84" y="8"/>
                    </a:cubicBezTo>
                    <a:cubicBezTo>
                      <a:pt x="85" y="7"/>
                      <a:pt x="85" y="7"/>
                      <a:pt x="86" y="7"/>
                    </a:cubicBezTo>
                    <a:cubicBezTo>
                      <a:pt x="86" y="8"/>
                      <a:pt x="87" y="8"/>
                      <a:pt x="86" y="9"/>
                    </a:cubicBezTo>
                    <a:cubicBezTo>
                      <a:pt x="86" y="9"/>
                      <a:pt x="86" y="9"/>
                      <a:pt x="85" y="9"/>
                    </a:cubicBezTo>
                    <a:close/>
                    <a:moveTo>
                      <a:pt x="34" y="7"/>
                    </a:moveTo>
                    <a:cubicBezTo>
                      <a:pt x="34" y="6"/>
                      <a:pt x="34" y="5"/>
                      <a:pt x="35" y="5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6" y="5"/>
                      <a:pt x="36" y="5"/>
                      <a:pt x="37" y="6"/>
                    </a:cubicBezTo>
                    <a:cubicBezTo>
                      <a:pt x="37" y="6"/>
                      <a:pt x="37" y="7"/>
                      <a:pt x="36" y="7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7"/>
                      <a:pt x="35" y="7"/>
                      <a:pt x="34" y="7"/>
                    </a:cubicBezTo>
                    <a:close/>
                    <a:moveTo>
                      <a:pt x="80" y="7"/>
                    </a:moveTo>
                    <a:cubicBezTo>
                      <a:pt x="80" y="7"/>
                      <a:pt x="80" y="7"/>
                      <a:pt x="80" y="7"/>
                    </a:cubicBezTo>
                    <a:cubicBezTo>
                      <a:pt x="80" y="7"/>
                      <a:pt x="79" y="6"/>
                      <a:pt x="80" y="6"/>
                    </a:cubicBezTo>
                    <a:cubicBezTo>
                      <a:pt x="80" y="5"/>
                      <a:pt x="81" y="5"/>
                      <a:pt x="81" y="5"/>
                    </a:cubicBezTo>
                    <a:cubicBezTo>
                      <a:pt x="82" y="5"/>
                      <a:pt x="82" y="6"/>
                      <a:pt x="82" y="6"/>
                    </a:cubicBezTo>
                    <a:cubicBezTo>
                      <a:pt x="82" y="7"/>
                      <a:pt x="81" y="7"/>
                      <a:pt x="81" y="7"/>
                    </a:cubicBezTo>
                    <a:lnTo>
                      <a:pt x="80" y="7"/>
                    </a:lnTo>
                    <a:close/>
                    <a:moveTo>
                      <a:pt x="39" y="5"/>
                    </a:moveTo>
                    <a:cubicBezTo>
                      <a:pt x="39" y="4"/>
                      <a:pt x="39" y="3"/>
                      <a:pt x="40" y="3"/>
                    </a:cubicBezTo>
                    <a:cubicBezTo>
                      <a:pt x="41" y="3"/>
                      <a:pt x="41" y="3"/>
                      <a:pt x="41" y="4"/>
                    </a:cubicBezTo>
                    <a:cubicBezTo>
                      <a:pt x="42" y="5"/>
                      <a:pt x="41" y="5"/>
                      <a:pt x="41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0" y="5"/>
                      <a:pt x="39" y="5"/>
                      <a:pt x="39" y="5"/>
                    </a:cubicBezTo>
                    <a:close/>
                    <a:moveTo>
                      <a:pt x="75" y="5"/>
                    </a:moveTo>
                    <a:cubicBezTo>
                      <a:pt x="76" y="5"/>
                      <a:pt x="76" y="5"/>
                      <a:pt x="76" y="5"/>
                    </a:cubicBezTo>
                    <a:cubicBezTo>
                      <a:pt x="75" y="5"/>
                      <a:pt x="75" y="4"/>
                      <a:pt x="75" y="4"/>
                    </a:cubicBezTo>
                    <a:cubicBezTo>
                      <a:pt x="75" y="3"/>
                      <a:pt x="76" y="3"/>
                      <a:pt x="76" y="3"/>
                    </a:cubicBezTo>
                    <a:cubicBezTo>
                      <a:pt x="77" y="3"/>
                      <a:pt x="77" y="4"/>
                      <a:pt x="77" y="5"/>
                    </a:cubicBezTo>
                    <a:cubicBezTo>
                      <a:pt x="77" y="5"/>
                      <a:pt x="76" y="5"/>
                      <a:pt x="76" y="5"/>
                    </a:cubicBezTo>
                    <a:lnTo>
                      <a:pt x="75" y="5"/>
                    </a:lnTo>
                    <a:close/>
                    <a:moveTo>
                      <a:pt x="44" y="3"/>
                    </a:moveTo>
                    <a:cubicBezTo>
                      <a:pt x="44" y="3"/>
                      <a:pt x="44" y="2"/>
                      <a:pt x="45" y="2"/>
                    </a:cubicBezTo>
                    <a:cubicBezTo>
                      <a:pt x="46" y="2"/>
                      <a:pt x="46" y="2"/>
                      <a:pt x="46" y="3"/>
                    </a:cubicBezTo>
                    <a:cubicBezTo>
                      <a:pt x="47" y="3"/>
                      <a:pt x="46" y="4"/>
                      <a:pt x="46" y="4"/>
                    </a:cubicBezTo>
                    <a:cubicBezTo>
                      <a:pt x="45" y="4"/>
                      <a:pt x="45" y="4"/>
                      <a:pt x="45" y="4"/>
                    </a:cubicBezTo>
                    <a:cubicBezTo>
                      <a:pt x="45" y="4"/>
                      <a:pt x="44" y="4"/>
                      <a:pt x="44" y="3"/>
                    </a:cubicBezTo>
                    <a:close/>
                    <a:moveTo>
                      <a:pt x="71" y="4"/>
                    </a:moveTo>
                    <a:cubicBezTo>
                      <a:pt x="70" y="4"/>
                      <a:pt x="70" y="3"/>
                      <a:pt x="70" y="3"/>
                    </a:cubicBezTo>
                    <a:cubicBezTo>
                      <a:pt x="70" y="2"/>
                      <a:pt x="71" y="2"/>
                      <a:pt x="71" y="2"/>
                    </a:cubicBezTo>
                    <a:cubicBezTo>
                      <a:pt x="72" y="2"/>
                      <a:pt x="72" y="2"/>
                      <a:pt x="72" y="3"/>
                    </a:cubicBezTo>
                    <a:cubicBezTo>
                      <a:pt x="72" y="4"/>
                      <a:pt x="71" y="4"/>
                      <a:pt x="71" y="4"/>
                    </a:cubicBezTo>
                    <a:close/>
                    <a:moveTo>
                      <a:pt x="49" y="2"/>
                    </a:moveTo>
                    <a:cubicBezTo>
                      <a:pt x="49" y="2"/>
                      <a:pt x="50" y="1"/>
                      <a:pt x="50" y="1"/>
                    </a:cubicBezTo>
                    <a:cubicBezTo>
                      <a:pt x="51" y="1"/>
                      <a:pt x="51" y="1"/>
                      <a:pt x="52" y="2"/>
                    </a:cubicBezTo>
                    <a:cubicBezTo>
                      <a:pt x="52" y="2"/>
                      <a:pt x="51" y="3"/>
                      <a:pt x="51" y="3"/>
                    </a:cubicBezTo>
                    <a:cubicBezTo>
                      <a:pt x="50" y="3"/>
                      <a:pt x="50" y="3"/>
                      <a:pt x="50" y="3"/>
                    </a:cubicBezTo>
                    <a:cubicBezTo>
                      <a:pt x="50" y="3"/>
                      <a:pt x="49" y="3"/>
                      <a:pt x="49" y="2"/>
                    </a:cubicBezTo>
                    <a:close/>
                    <a:moveTo>
                      <a:pt x="66" y="3"/>
                    </a:moveTo>
                    <a:cubicBezTo>
                      <a:pt x="65" y="3"/>
                      <a:pt x="65" y="2"/>
                      <a:pt x="65" y="2"/>
                    </a:cubicBezTo>
                    <a:cubicBezTo>
                      <a:pt x="65" y="1"/>
                      <a:pt x="65" y="1"/>
                      <a:pt x="66" y="1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7" y="1"/>
                      <a:pt x="67" y="1"/>
                      <a:pt x="67" y="2"/>
                    </a:cubicBezTo>
                    <a:cubicBezTo>
                      <a:pt x="67" y="3"/>
                      <a:pt x="66" y="3"/>
                      <a:pt x="66" y="3"/>
                    </a:cubicBezTo>
                    <a:close/>
                    <a:moveTo>
                      <a:pt x="54" y="2"/>
                    </a:moveTo>
                    <a:cubicBezTo>
                      <a:pt x="54" y="1"/>
                      <a:pt x="55" y="0"/>
                      <a:pt x="55" y="0"/>
                    </a:cubicBezTo>
                    <a:cubicBezTo>
                      <a:pt x="56" y="0"/>
                      <a:pt x="57" y="1"/>
                      <a:pt x="57" y="1"/>
                    </a:cubicBezTo>
                    <a:cubicBezTo>
                      <a:pt x="57" y="2"/>
                      <a:pt x="56" y="3"/>
                      <a:pt x="56" y="3"/>
                    </a:cubicBezTo>
                    <a:cubicBezTo>
                      <a:pt x="55" y="3"/>
                      <a:pt x="55" y="3"/>
                      <a:pt x="55" y="3"/>
                    </a:cubicBezTo>
                    <a:cubicBezTo>
                      <a:pt x="55" y="3"/>
                      <a:pt x="54" y="2"/>
                      <a:pt x="54" y="2"/>
                    </a:cubicBezTo>
                    <a:close/>
                    <a:moveTo>
                      <a:pt x="61" y="3"/>
                    </a:moveTo>
                    <a:cubicBezTo>
                      <a:pt x="61" y="3"/>
                      <a:pt x="61" y="3"/>
                      <a:pt x="61" y="3"/>
                    </a:cubicBezTo>
                    <a:cubicBezTo>
                      <a:pt x="60" y="3"/>
                      <a:pt x="59" y="2"/>
                      <a:pt x="60" y="1"/>
                    </a:cubicBezTo>
                    <a:cubicBezTo>
                      <a:pt x="60" y="1"/>
                      <a:pt x="60" y="0"/>
                      <a:pt x="61" y="0"/>
                    </a:cubicBezTo>
                    <a:cubicBezTo>
                      <a:pt x="61" y="0"/>
                      <a:pt x="62" y="1"/>
                      <a:pt x="62" y="2"/>
                    </a:cubicBezTo>
                    <a:cubicBezTo>
                      <a:pt x="62" y="2"/>
                      <a:pt x="61" y="3"/>
                      <a:pt x="61" y="3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1" name="矩形 50"/>
          <p:cNvSpPr/>
          <p:nvPr/>
        </p:nvSpPr>
        <p:spPr>
          <a:xfrm>
            <a:off x="2558829" y="2832080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52" name="矩形 51"/>
          <p:cNvSpPr/>
          <p:nvPr/>
        </p:nvSpPr>
        <p:spPr>
          <a:xfrm>
            <a:off x="7746802" y="2864446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53" name="矩形 52"/>
          <p:cNvSpPr/>
          <p:nvPr/>
        </p:nvSpPr>
        <p:spPr>
          <a:xfrm>
            <a:off x="5098478" y="5492439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67791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6" grpId="0" animBg="1"/>
      <p:bldP spid="27" grpId="0" animBg="1"/>
      <p:bldP spid="28" grpId="0" animBg="1"/>
      <p:bldP spid="51" grpId="0"/>
      <p:bldP spid="52" grpId="0"/>
      <p:bldP spid="5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/>
          <p:cNvSpPr>
            <a:spLocks noEditPoints="1"/>
          </p:cNvSpPr>
          <p:nvPr/>
        </p:nvSpPr>
        <p:spPr bwMode="auto">
          <a:xfrm>
            <a:off x="2730274" y="2796268"/>
            <a:ext cx="1871662" cy="2393950"/>
          </a:xfrm>
          <a:custGeom>
            <a:avLst/>
            <a:gdLst>
              <a:gd name="T0" fmla="*/ 1179 w 1179"/>
              <a:gd name="T1" fmla="*/ 514 h 1508"/>
              <a:gd name="T2" fmla="*/ 882 w 1179"/>
              <a:gd name="T3" fmla="*/ 0 h 1508"/>
              <a:gd name="T4" fmla="*/ 297 w 1179"/>
              <a:gd name="T5" fmla="*/ 0 h 1508"/>
              <a:gd name="T6" fmla="*/ 0 w 1179"/>
              <a:gd name="T7" fmla="*/ 514 h 1508"/>
              <a:gd name="T8" fmla="*/ 297 w 1179"/>
              <a:gd name="T9" fmla="*/ 1020 h 1508"/>
              <a:gd name="T10" fmla="*/ 577 w 1179"/>
              <a:gd name="T11" fmla="*/ 1020 h 1508"/>
              <a:gd name="T12" fmla="*/ 577 w 1179"/>
              <a:gd name="T13" fmla="*/ 1508 h 1508"/>
              <a:gd name="T14" fmla="*/ 602 w 1179"/>
              <a:gd name="T15" fmla="*/ 1508 h 1508"/>
              <a:gd name="T16" fmla="*/ 602 w 1179"/>
              <a:gd name="T17" fmla="*/ 1020 h 1508"/>
              <a:gd name="T18" fmla="*/ 882 w 1179"/>
              <a:gd name="T19" fmla="*/ 1020 h 1508"/>
              <a:gd name="T20" fmla="*/ 1179 w 1179"/>
              <a:gd name="T21" fmla="*/ 514 h 1508"/>
              <a:gd name="T22" fmla="*/ 305 w 1179"/>
              <a:gd name="T23" fmla="*/ 1003 h 1508"/>
              <a:gd name="T24" fmla="*/ 25 w 1179"/>
              <a:gd name="T25" fmla="*/ 514 h 1508"/>
              <a:gd name="T26" fmla="*/ 305 w 1179"/>
              <a:gd name="T27" fmla="*/ 17 h 1508"/>
              <a:gd name="T28" fmla="*/ 873 w 1179"/>
              <a:gd name="T29" fmla="*/ 17 h 1508"/>
              <a:gd name="T30" fmla="*/ 1153 w 1179"/>
              <a:gd name="T31" fmla="*/ 514 h 1508"/>
              <a:gd name="T32" fmla="*/ 873 w 1179"/>
              <a:gd name="T33" fmla="*/ 1003 h 1508"/>
              <a:gd name="T34" fmla="*/ 305 w 1179"/>
              <a:gd name="T35" fmla="*/ 1003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9" h="1508">
                <a:moveTo>
                  <a:pt x="1179" y="514"/>
                </a:moveTo>
                <a:lnTo>
                  <a:pt x="882" y="0"/>
                </a:lnTo>
                <a:lnTo>
                  <a:pt x="297" y="0"/>
                </a:lnTo>
                <a:lnTo>
                  <a:pt x="0" y="514"/>
                </a:lnTo>
                <a:lnTo>
                  <a:pt x="297" y="1020"/>
                </a:lnTo>
                <a:lnTo>
                  <a:pt x="577" y="1020"/>
                </a:lnTo>
                <a:lnTo>
                  <a:pt x="577" y="1508"/>
                </a:lnTo>
                <a:lnTo>
                  <a:pt x="602" y="1508"/>
                </a:lnTo>
                <a:lnTo>
                  <a:pt x="602" y="1020"/>
                </a:lnTo>
                <a:lnTo>
                  <a:pt x="882" y="1020"/>
                </a:lnTo>
                <a:lnTo>
                  <a:pt x="1179" y="514"/>
                </a:lnTo>
                <a:close/>
                <a:moveTo>
                  <a:pt x="305" y="1003"/>
                </a:moveTo>
                <a:lnTo>
                  <a:pt x="25" y="514"/>
                </a:lnTo>
                <a:lnTo>
                  <a:pt x="305" y="17"/>
                </a:lnTo>
                <a:lnTo>
                  <a:pt x="873" y="17"/>
                </a:lnTo>
                <a:lnTo>
                  <a:pt x="1153" y="514"/>
                </a:lnTo>
                <a:lnTo>
                  <a:pt x="873" y="1003"/>
                </a:lnTo>
                <a:lnTo>
                  <a:pt x="305" y="1003"/>
                </a:lnTo>
                <a:close/>
              </a:path>
            </a:pathLst>
          </a:custGeom>
          <a:solidFill>
            <a:srgbClr val="5FC5C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10"/>
          <p:cNvSpPr>
            <a:spLocks noEditPoints="1"/>
          </p:cNvSpPr>
          <p:nvPr/>
        </p:nvSpPr>
        <p:spPr bwMode="auto">
          <a:xfrm>
            <a:off x="5800499" y="2796268"/>
            <a:ext cx="1857375" cy="2393950"/>
          </a:xfrm>
          <a:custGeom>
            <a:avLst/>
            <a:gdLst>
              <a:gd name="T0" fmla="*/ 1170 w 1170"/>
              <a:gd name="T1" fmla="*/ 514 h 1508"/>
              <a:gd name="T2" fmla="*/ 882 w 1170"/>
              <a:gd name="T3" fmla="*/ 0 h 1508"/>
              <a:gd name="T4" fmla="*/ 288 w 1170"/>
              <a:gd name="T5" fmla="*/ 0 h 1508"/>
              <a:gd name="T6" fmla="*/ 0 w 1170"/>
              <a:gd name="T7" fmla="*/ 514 h 1508"/>
              <a:gd name="T8" fmla="*/ 288 w 1170"/>
              <a:gd name="T9" fmla="*/ 1020 h 1508"/>
              <a:gd name="T10" fmla="*/ 576 w 1170"/>
              <a:gd name="T11" fmla="*/ 1020 h 1508"/>
              <a:gd name="T12" fmla="*/ 576 w 1170"/>
              <a:gd name="T13" fmla="*/ 1508 h 1508"/>
              <a:gd name="T14" fmla="*/ 593 w 1170"/>
              <a:gd name="T15" fmla="*/ 1508 h 1508"/>
              <a:gd name="T16" fmla="*/ 593 w 1170"/>
              <a:gd name="T17" fmla="*/ 1020 h 1508"/>
              <a:gd name="T18" fmla="*/ 882 w 1170"/>
              <a:gd name="T19" fmla="*/ 1020 h 1508"/>
              <a:gd name="T20" fmla="*/ 1170 w 1170"/>
              <a:gd name="T21" fmla="*/ 514 h 1508"/>
              <a:gd name="T22" fmla="*/ 305 w 1170"/>
              <a:gd name="T23" fmla="*/ 1003 h 1508"/>
              <a:gd name="T24" fmla="*/ 17 w 1170"/>
              <a:gd name="T25" fmla="*/ 514 h 1508"/>
              <a:gd name="T26" fmla="*/ 305 w 1170"/>
              <a:gd name="T27" fmla="*/ 17 h 1508"/>
              <a:gd name="T28" fmla="*/ 865 w 1170"/>
              <a:gd name="T29" fmla="*/ 17 h 1508"/>
              <a:gd name="T30" fmla="*/ 1145 w 1170"/>
              <a:gd name="T31" fmla="*/ 514 h 1508"/>
              <a:gd name="T32" fmla="*/ 865 w 1170"/>
              <a:gd name="T33" fmla="*/ 1003 h 1508"/>
              <a:gd name="T34" fmla="*/ 305 w 1170"/>
              <a:gd name="T35" fmla="*/ 1003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0" h="1508">
                <a:moveTo>
                  <a:pt x="1170" y="514"/>
                </a:moveTo>
                <a:lnTo>
                  <a:pt x="882" y="0"/>
                </a:lnTo>
                <a:lnTo>
                  <a:pt x="288" y="0"/>
                </a:lnTo>
                <a:lnTo>
                  <a:pt x="0" y="514"/>
                </a:lnTo>
                <a:lnTo>
                  <a:pt x="288" y="1020"/>
                </a:lnTo>
                <a:lnTo>
                  <a:pt x="576" y="1020"/>
                </a:lnTo>
                <a:lnTo>
                  <a:pt x="576" y="1508"/>
                </a:lnTo>
                <a:lnTo>
                  <a:pt x="593" y="1508"/>
                </a:lnTo>
                <a:lnTo>
                  <a:pt x="593" y="1020"/>
                </a:lnTo>
                <a:lnTo>
                  <a:pt x="882" y="1020"/>
                </a:lnTo>
                <a:lnTo>
                  <a:pt x="1170" y="514"/>
                </a:lnTo>
                <a:close/>
                <a:moveTo>
                  <a:pt x="305" y="1003"/>
                </a:moveTo>
                <a:lnTo>
                  <a:pt x="17" y="514"/>
                </a:lnTo>
                <a:lnTo>
                  <a:pt x="305" y="17"/>
                </a:lnTo>
                <a:lnTo>
                  <a:pt x="865" y="17"/>
                </a:lnTo>
                <a:lnTo>
                  <a:pt x="1145" y="514"/>
                </a:lnTo>
                <a:lnTo>
                  <a:pt x="865" y="1003"/>
                </a:lnTo>
                <a:lnTo>
                  <a:pt x="305" y="1003"/>
                </a:lnTo>
                <a:close/>
              </a:path>
            </a:pathLst>
          </a:custGeom>
          <a:solidFill>
            <a:srgbClr val="EFC7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11"/>
          <p:cNvSpPr>
            <a:spLocks noEditPoints="1"/>
          </p:cNvSpPr>
          <p:nvPr/>
        </p:nvSpPr>
        <p:spPr bwMode="auto">
          <a:xfrm>
            <a:off x="4265386" y="2918506"/>
            <a:ext cx="1857375" cy="2393950"/>
          </a:xfrm>
          <a:custGeom>
            <a:avLst/>
            <a:gdLst>
              <a:gd name="T0" fmla="*/ 882 w 1170"/>
              <a:gd name="T1" fmla="*/ 480 h 1508"/>
              <a:gd name="T2" fmla="*/ 593 w 1170"/>
              <a:gd name="T3" fmla="*/ 480 h 1508"/>
              <a:gd name="T4" fmla="*/ 593 w 1170"/>
              <a:gd name="T5" fmla="*/ 0 h 1508"/>
              <a:gd name="T6" fmla="*/ 576 w 1170"/>
              <a:gd name="T7" fmla="*/ 0 h 1508"/>
              <a:gd name="T8" fmla="*/ 576 w 1170"/>
              <a:gd name="T9" fmla="*/ 480 h 1508"/>
              <a:gd name="T10" fmla="*/ 297 w 1170"/>
              <a:gd name="T11" fmla="*/ 480 h 1508"/>
              <a:gd name="T12" fmla="*/ 0 w 1170"/>
              <a:gd name="T13" fmla="*/ 994 h 1508"/>
              <a:gd name="T14" fmla="*/ 297 w 1170"/>
              <a:gd name="T15" fmla="*/ 1508 h 1508"/>
              <a:gd name="T16" fmla="*/ 882 w 1170"/>
              <a:gd name="T17" fmla="*/ 1508 h 1508"/>
              <a:gd name="T18" fmla="*/ 1170 w 1170"/>
              <a:gd name="T19" fmla="*/ 994 h 1508"/>
              <a:gd name="T20" fmla="*/ 882 w 1170"/>
              <a:gd name="T21" fmla="*/ 480 h 1508"/>
              <a:gd name="T22" fmla="*/ 873 w 1170"/>
              <a:gd name="T23" fmla="*/ 1491 h 1508"/>
              <a:gd name="T24" fmla="*/ 305 w 1170"/>
              <a:gd name="T25" fmla="*/ 1491 h 1508"/>
              <a:gd name="T26" fmla="*/ 25 w 1170"/>
              <a:gd name="T27" fmla="*/ 994 h 1508"/>
              <a:gd name="T28" fmla="*/ 305 w 1170"/>
              <a:gd name="T29" fmla="*/ 506 h 1508"/>
              <a:gd name="T30" fmla="*/ 873 w 1170"/>
              <a:gd name="T31" fmla="*/ 506 h 1508"/>
              <a:gd name="T32" fmla="*/ 1153 w 1170"/>
              <a:gd name="T33" fmla="*/ 994 h 1508"/>
              <a:gd name="T34" fmla="*/ 873 w 1170"/>
              <a:gd name="T35" fmla="*/ 1491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0" h="1508">
                <a:moveTo>
                  <a:pt x="882" y="480"/>
                </a:moveTo>
                <a:lnTo>
                  <a:pt x="593" y="480"/>
                </a:lnTo>
                <a:lnTo>
                  <a:pt x="593" y="0"/>
                </a:lnTo>
                <a:lnTo>
                  <a:pt x="576" y="0"/>
                </a:lnTo>
                <a:lnTo>
                  <a:pt x="576" y="480"/>
                </a:lnTo>
                <a:lnTo>
                  <a:pt x="297" y="480"/>
                </a:lnTo>
                <a:lnTo>
                  <a:pt x="0" y="994"/>
                </a:lnTo>
                <a:lnTo>
                  <a:pt x="297" y="1508"/>
                </a:lnTo>
                <a:lnTo>
                  <a:pt x="882" y="1508"/>
                </a:lnTo>
                <a:lnTo>
                  <a:pt x="1170" y="994"/>
                </a:lnTo>
                <a:lnTo>
                  <a:pt x="882" y="480"/>
                </a:lnTo>
                <a:close/>
                <a:moveTo>
                  <a:pt x="873" y="1491"/>
                </a:moveTo>
                <a:lnTo>
                  <a:pt x="305" y="1491"/>
                </a:lnTo>
                <a:lnTo>
                  <a:pt x="25" y="994"/>
                </a:lnTo>
                <a:lnTo>
                  <a:pt x="305" y="506"/>
                </a:lnTo>
                <a:lnTo>
                  <a:pt x="873" y="506"/>
                </a:lnTo>
                <a:lnTo>
                  <a:pt x="1153" y="994"/>
                </a:lnTo>
                <a:lnTo>
                  <a:pt x="873" y="1491"/>
                </a:lnTo>
                <a:close/>
              </a:path>
            </a:pathLst>
          </a:custGeom>
          <a:solidFill>
            <a:srgbClr val="61BF9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12"/>
          <p:cNvSpPr>
            <a:spLocks noEditPoints="1"/>
          </p:cNvSpPr>
          <p:nvPr/>
        </p:nvSpPr>
        <p:spPr bwMode="auto">
          <a:xfrm>
            <a:off x="7334024" y="2918506"/>
            <a:ext cx="1858962" cy="2393950"/>
          </a:xfrm>
          <a:custGeom>
            <a:avLst/>
            <a:gdLst>
              <a:gd name="T0" fmla="*/ 874 w 1171"/>
              <a:gd name="T1" fmla="*/ 480 h 1508"/>
              <a:gd name="T2" fmla="*/ 594 w 1171"/>
              <a:gd name="T3" fmla="*/ 480 h 1508"/>
              <a:gd name="T4" fmla="*/ 594 w 1171"/>
              <a:gd name="T5" fmla="*/ 0 h 1508"/>
              <a:gd name="T6" fmla="*/ 577 w 1171"/>
              <a:gd name="T7" fmla="*/ 0 h 1508"/>
              <a:gd name="T8" fmla="*/ 577 w 1171"/>
              <a:gd name="T9" fmla="*/ 480 h 1508"/>
              <a:gd name="T10" fmla="*/ 289 w 1171"/>
              <a:gd name="T11" fmla="*/ 480 h 1508"/>
              <a:gd name="T12" fmla="*/ 0 w 1171"/>
              <a:gd name="T13" fmla="*/ 994 h 1508"/>
              <a:gd name="T14" fmla="*/ 289 w 1171"/>
              <a:gd name="T15" fmla="*/ 1508 h 1508"/>
              <a:gd name="T16" fmla="*/ 874 w 1171"/>
              <a:gd name="T17" fmla="*/ 1508 h 1508"/>
              <a:gd name="T18" fmla="*/ 1171 w 1171"/>
              <a:gd name="T19" fmla="*/ 994 h 1508"/>
              <a:gd name="T20" fmla="*/ 874 w 1171"/>
              <a:gd name="T21" fmla="*/ 480 h 1508"/>
              <a:gd name="T22" fmla="*/ 866 w 1171"/>
              <a:gd name="T23" fmla="*/ 1491 h 1508"/>
              <a:gd name="T24" fmla="*/ 297 w 1171"/>
              <a:gd name="T25" fmla="*/ 1491 h 1508"/>
              <a:gd name="T26" fmla="*/ 17 w 1171"/>
              <a:gd name="T27" fmla="*/ 994 h 1508"/>
              <a:gd name="T28" fmla="*/ 297 w 1171"/>
              <a:gd name="T29" fmla="*/ 506 h 1508"/>
              <a:gd name="T30" fmla="*/ 866 w 1171"/>
              <a:gd name="T31" fmla="*/ 506 h 1508"/>
              <a:gd name="T32" fmla="*/ 1145 w 1171"/>
              <a:gd name="T33" fmla="*/ 994 h 1508"/>
              <a:gd name="T34" fmla="*/ 866 w 1171"/>
              <a:gd name="T35" fmla="*/ 1491 h 15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71" h="1508">
                <a:moveTo>
                  <a:pt x="874" y="480"/>
                </a:moveTo>
                <a:lnTo>
                  <a:pt x="594" y="480"/>
                </a:lnTo>
                <a:lnTo>
                  <a:pt x="594" y="0"/>
                </a:lnTo>
                <a:lnTo>
                  <a:pt x="577" y="0"/>
                </a:lnTo>
                <a:lnTo>
                  <a:pt x="577" y="480"/>
                </a:lnTo>
                <a:lnTo>
                  <a:pt x="289" y="480"/>
                </a:lnTo>
                <a:lnTo>
                  <a:pt x="0" y="994"/>
                </a:lnTo>
                <a:lnTo>
                  <a:pt x="289" y="1508"/>
                </a:lnTo>
                <a:lnTo>
                  <a:pt x="874" y="1508"/>
                </a:lnTo>
                <a:lnTo>
                  <a:pt x="1171" y="994"/>
                </a:lnTo>
                <a:lnTo>
                  <a:pt x="874" y="480"/>
                </a:lnTo>
                <a:close/>
                <a:moveTo>
                  <a:pt x="866" y="1491"/>
                </a:moveTo>
                <a:lnTo>
                  <a:pt x="297" y="1491"/>
                </a:lnTo>
                <a:lnTo>
                  <a:pt x="17" y="994"/>
                </a:lnTo>
                <a:lnTo>
                  <a:pt x="297" y="506"/>
                </a:lnTo>
                <a:lnTo>
                  <a:pt x="866" y="506"/>
                </a:lnTo>
                <a:lnTo>
                  <a:pt x="1145" y="994"/>
                </a:lnTo>
                <a:lnTo>
                  <a:pt x="866" y="149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7468961" y="3817031"/>
            <a:ext cx="1576387" cy="1373188"/>
            <a:chOff x="7468961" y="3817031"/>
            <a:chExt cx="1576387" cy="1373188"/>
          </a:xfrm>
        </p:grpSpPr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7468961" y="3817031"/>
              <a:ext cx="1576387" cy="1373188"/>
            </a:xfrm>
            <a:custGeom>
              <a:avLst/>
              <a:gdLst>
                <a:gd name="T0" fmla="*/ 246 w 993"/>
                <a:gd name="T1" fmla="*/ 865 h 865"/>
                <a:gd name="T2" fmla="*/ 0 w 993"/>
                <a:gd name="T3" fmla="*/ 428 h 865"/>
                <a:gd name="T4" fmla="*/ 246 w 993"/>
                <a:gd name="T5" fmla="*/ 0 h 865"/>
                <a:gd name="T6" fmla="*/ 747 w 993"/>
                <a:gd name="T7" fmla="*/ 0 h 865"/>
                <a:gd name="T8" fmla="*/ 993 w 993"/>
                <a:gd name="T9" fmla="*/ 428 h 865"/>
                <a:gd name="T10" fmla="*/ 747 w 993"/>
                <a:gd name="T11" fmla="*/ 865 h 865"/>
                <a:gd name="T12" fmla="*/ 246 w 993"/>
                <a:gd name="T13" fmla="*/ 86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3" h="865">
                  <a:moveTo>
                    <a:pt x="246" y="865"/>
                  </a:moveTo>
                  <a:lnTo>
                    <a:pt x="0" y="428"/>
                  </a:lnTo>
                  <a:lnTo>
                    <a:pt x="246" y="0"/>
                  </a:lnTo>
                  <a:lnTo>
                    <a:pt x="747" y="0"/>
                  </a:lnTo>
                  <a:lnTo>
                    <a:pt x="993" y="428"/>
                  </a:lnTo>
                  <a:lnTo>
                    <a:pt x="747" y="865"/>
                  </a:lnTo>
                  <a:lnTo>
                    <a:pt x="246" y="86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3"/>
            <p:cNvSpPr>
              <a:spLocks/>
            </p:cNvSpPr>
            <p:nvPr/>
          </p:nvSpPr>
          <p:spPr bwMode="auto">
            <a:xfrm>
              <a:off x="8048399" y="4347256"/>
              <a:ext cx="363537" cy="366713"/>
            </a:xfrm>
            <a:custGeom>
              <a:avLst/>
              <a:gdLst>
                <a:gd name="T0" fmla="*/ 23 w 27"/>
                <a:gd name="T1" fmla="*/ 14 h 27"/>
                <a:gd name="T2" fmla="*/ 13 w 27"/>
                <a:gd name="T3" fmla="*/ 23 h 27"/>
                <a:gd name="T4" fmla="*/ 4 w 27"/>
                <a:gd name="T5" fmla="*/ 14 h 27"/>
                <a:gd name="T6" fmla="*/ 13 w 27"/>
                <a:gd name="T7" fmla="*/ 4 h 27"/>
                <a:gd name="T8" fmla="*/ 18 w 27"/>
                <a:gd name="T9" fmla="*/ 6 h 27"/>
                <a:gd name="T10" fmla="*/ 21 w 27"/>
                <a:gd name="T11" fmla="*/ 2 h 27"/>
                <a:gd name="T12" fmla="*/ 13 w 27"/>
                <a:gd name="T13" fmla="*/ 0 h 27"/>
                <a:gd name="T14" fmla="*/ 0 w 27"/>
                <a:gd name="T15" fmla="*/ 14 h 27"/>
                <a:gd name="T16" fmla="*/ 13 w 27"/>
                <a:gd name="T17" fmla="*/ 27 h 27"/>
                <a:gd name="T18" fmla="*/ 27 w 27"/>
                <a:gd name="T19" fmla="*/ 14 h 27"/>
                <a:gd name="T20" fmla="*/ 25 w 27"/>
                <a:gd name="T21" fmla="*/ 6 h 27"/>
                <a:gd name="T22" fmla="*/ 21 w 27"/>
                <a:gd name="T23" fmla="*/ 9 h 27"/>
                <a:gd name="T24" fmla="*/ 23 w 27"/>
                <a:gd name="T25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7">
                  <a:moveTo>
                    <a:pt x="23" y="14"/>
                  </a:moveTo>
                  <a:cubicBezTo>
                    <a:pt x="23" y="19"/>
                    <a:pt x="19" y="23"/>
                    <a:pt x="13" y="23"/>
                  </a:cubicBezTo>
                  <a:cubicBezTo>
                    <a:pt x="8" y="23"/>
                    <a:pt x="4" y="19"/>
                    <a:pt x="4" y="14"/>
                  </a:cubicBezTo>
                  <a:cubicBezTo>
                    <a:pt x="4" y="8"/>
                    <a:pt x="8" y="4"/>
                    <a:pt x="13" y="4"/>
                  </a:cubicBezTo>
                  <a:cubicBezTo>
                    <a:pt x="15" y="4"/>
                    <a:pt x="17" y="5"/>
                    <a:pt x="18" y="6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9" y="1"/>
                    <a:pt x="16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7"/>
                    <a:pt x="13" y="27"/>
                  </a:cubicBezTo>
                  <a:cubicBezTo>
                    <a:pt x="21" y="27"/>
                    <a:pt x="27" y="21"/>
                    <a:pt x="27" y="14"/>
                  </a:cubicBezTo>
                  <a:cubicBezTo>
                    <a:pt x="27" y="11"/>
                    <a:pt x="26" y="8"/>
                    <a:pt x="25" y="6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10"/>
                    <a:pt x="23" y="12"/>
                    <a:pt x="23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4"/>
            <p:cNvSpPr>
              <a:spLocks/>
            </p:cNvSpPr>
            <p:nvPr/>
          </p:nvSpPr>
          <p:spPr bwMode="auto">
            <a:xfrm>
              <a:off x="8169049" y="4469493"/>
              <a:ext cx="122237" cy="122238"/>
            </a:xfrm>
            <a:custGeom>
              <a:avLst/>
              <a:gdLst>
                <a:gd name="T0" fmla="*/ 6 w 9"/>
                <a:gd name="T1" fmla="*/ 0 h 9"/>
                <a:gd name="T2" fmla="*/ 4 w 9"/>
                <a:gd name="T3" fmla="*/ 0 h 9"/>
                <a:gd name="T4" fmla="*/ 0 w 9"/>
                <a:gd name="T5" fmla="*/ 5 h 9"/>
                <a:gd name="T6" fmla="*/ 4 w 9"/>
                <a:gd name="T7" fmla="*/ 9 h 9"/>
                <a:gd name="T8" fmla="*/ 9 w 9"/>
                <a:gd name="T9" fmla="*/ 5 h 9"/>
                <a:gd name="T10" fmla="*/ 8 w 9"/>
                <a:gd name="T11" fmla="*/ 3 h 9"/>
                <a:gd name="T12" fmla="*/ 4 w 9"/>
                <a:gd name="T13" fmla="*/ 5 h 9"/>
                <a:gd name="T14" fmla="*/ 6 w 9"/>
                <a:gd name="T1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5" y="0"/>
                    <a:pt x="5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" y="9"/>
                    <a:pt x="9" y="7"/>
                    <a:pt x="9" y="5"/>
                  </a:cubicBezTo>
                  <a:cubicBezTo>
                    <a:pt x="9" y="4"/>
                    <a:pt x="9" y="3"/>
                    <a:pt x="8" y="3"/>
                  </a:cubicBezTo>
                  <a:cubicBezTo>
                    <a:pt x="4" y="5"/>
                    <a:pt x="4" y="5"/>
                    <a:pt x="4" y="5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7900761" y="4198031"/>
              <a:ext cx="658812" cy="666750"/>
            </a:xfrm>
            <a:custGeom>
              <a:avLst/>
              <a:gdLst>
                <a:gd name="T0" fmla="*/ 41 w 49"/>
                <a:gd name="T1" fmla="*/ 11 h 49"/>
                <a:gd name="T2" fmla="*/ 40 w 49"/>
                <a:gd name="T3" fmla="*/ 12 h 49"/>
                <a:gd name="T4" fmla="*/ 44 w 49"/>
                <a:gd name="T5" fmla="*/ 25 h 49"/>
                <a:gd name="T6" fmla="*/ 24 w 49"/>
                <a:gd name="T7" fmla="*/ 44 h 49"/>
                <a:gd name="T8" fmla="*/ 5 w 49"/>
                <a:gd name="T9" fmla="*/ 25 h 49"/>
                <a:gd name="T10" fmla="*/ 24 w 49"/>
                <a:gd name="T11" fmla="*/ 5 h 49"/>
                <a:gd name="T12" fmla="*/ 37 w 49"/>
                <a:gd name="T13" fmla="*/ 9 h 49"/>
                <a:gd name="T14" fmla="*/ 38 w 49"/>
                <a:gd name="T15" fmla="*/ 8 h 49"/>
                <a:gd name="T16" fmla="*/ 38 w 49"/>
                <a:gd name="T17" fmla="*/ 4 h 49"/>
                <a:gd name="T18" fmla="*/ 24 w 49"/>
                <a:gd name="T19" fmla="*/ 0 h 49"/>
                <a:gd name="T20" fmla="*/ 0 w 49"/>
                <a:gd name="T21" fmla="*/ 25 h 49"/>
                <a:gd name="T22" fmla="*/ 24 w 49"/>
                <a:gd name="T23" fmla="*/ 49 h 49"/>
                <a:gd name="T24" fmla="*/ 49 w 49"/>
                <a:gd name="T25" fmla="*/ 25 h 49"/>
                <a:gd name="T26" fmla="*/ 45 w 49"/>
                <a:gd name="T27" fmla="*/ 11 h 49"/>
                <a:gd name="T28" fmla="*/ 41 w 49"/>
                <a:gd name="T29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9" h="49">
                  <a:moveTo>
                    <a:pt x="41" y="11"/>
                  </a:moveTo>
                  <a:cubicBezTo>
                    <a:pt x="40" y="12"/>
                    <a:pt x="40" y="12"/>
                    <a:pt x="40" y="12"/>
                  </a:cubicBezTo>
                  <a:cubicBezTo>
                    <a:pt x="43" y="16"/>
                    <a:pt x="44" y="20"/>
                    <a:pt x="44" y="25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5" y="35"/>
                    <a:pt x="5" y="25"/>
                  </a:cubicBezTo>
                  <a:cubicBezTo>
                    <a:pt x="5" y="14"/>
                    <a:pt x="13" y="5"/>
                    <a:pt x="24" y="5"/>
                  </a:cubicBezTo>
                  <a:cubicBezTo>
                    <a:pt x="29" y="5"/>
                    <a:pt x="33" y="6"/>
                    <a:pt x="37" y="9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4" y="2"/>
                    <a:pt x="29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8"/>
                    <a:pt x="11" y="49"/>
                    <a:pt x="24" y="49"/>
                  </a:cubicBezTo>
                  <a:cubicBezTo>
                    <a:pt x="38" y="49"/>
                    <a:pt x="49" y="38"/>
                    <a:pt x="49" y="25"/>
                  </a:cubicBezTo>
                  <a:cubicBezTo>
                    <a:pt x="49" y="20"/>
                    <a:pt x="47" y="15"/>
                    <a:pt x="45" y="11"/>
                  </a:cubicBezTo>
                  <a:lnTo>
                    <a:pt x="4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6"/>
            <p:cNvSpPr>
              <a:spLocks/>
            </p:cNvSpPr>
            <p:nvPr/>
          </p:nvSpPr>
          <p:spPr bwMode="auto">
            <a:xfrm>
              <a:off x="8223024" y="4142468"/>
              <a:ext cx="390525" cy="395288"/>
            </a:xfrm>
            <a:custGeom>
              <a:avLst/>
              <a:gdLst>
                <a:gd name="T0" fmla="*/ 187 w 246"/>
                <a:gd name="T1" fmla="*/ 60 h 249"/>
                <a:gd name="T2" fmla="*/ 195 w 246"/>
                <a:gd name="T3" fmla="*/ 0 h 249"/>
                <a:gd name="T4" fmla="*/ 161 w 246"/>
                <a:gd name="T5" fmla="*/ 26 h 249"/>
                <a:gd name="T6" fmla="*/ 127 w 246"/>
                <a:gd name="T7" fmla="*/ 60 h 249"/>
                <a:gd name="T8" fmla="*/ 127 w 246"/>
                <a:gd name="T9" fmla="*/ 112 h 249"/>
                <a:gd name="T10" fmla="*/ 77 w 246"/>
                <a:gd name="T11" fmla="*/ 163 h 249"/>
                <a:gd name="T12" fmla="*/ 26 w 246"/>
                <a:gd name="T13" fmla="*/ 206 h 249"/>
                <a:gd name="T14" fmla="*/ 0 w 246"/>
                <a:gd name="T15" fmla="*/ 249 h 249"/>
                <a:gd name="T16" fmla="*/ 43 w 246"/>
                <a:gd name="T17" fmla="*/ 223 h 249"/>
                <a:gd name="T18" fmla="*/ 85 w 246"/>
                <a:gd name="T19" fmla="*/ 172 h 249"/>
                <a:gd name="T20" fmla="*/ 136 w 246"/>
                <a:gd name="T21" fmla="*/ 120 h 249"/>
                <a:gd name="T22" fmla="*/ 187 w 246"/>
                <a:gd name="T23" fmla="*/ 120 h 249"/>
                <a:gd name="T24" fmla="*/ 212 w 246"/>
                <a:gd name="T25" fmla="*/ 86 h 249"/>
                <a:gd name="T26" fmla="*/ 246 w 246"/>
                <a:gd name="T27" fmla="*/ 52 h 249"/>
                <a:gd name="T28" fmla="*/ 187 w 246"/>
                <a:gd name="T29" fmla="*/ 6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6" h="249">
                  <a:moveTo>
                    <a:pt x="187" y="60"/>
                  </a:moveTo>
                  <a:lnTo>
                    <a:pt x="195" y="0"/>
                  </a:lnTo>
                  <a:lnTo>
                    <a:pt x="161" y="26"/>
                  </a:lnTo>
                  <a:lnTo>
                    <a:pt x="127" y="60"/>
                  </a:lnTo>
                  <a:lnTo>
                    <a:pt x="127" y="112"/>
                  </a:lnTo>
                  <a:lnTo>
                    <a:pt x="77" y="163"/>
                  </a:lnTo>
                  <a:lnTo>
                    <a:pt x="26" y="206"/>
                  </a:lnTo>
                  <a:lnTo>
                    <a:pt x="0" y="249"/>
                  </a:lnTo>
                  <a:lnTo>
                    <a:pt x="43" y="223"/>
                  </a:lnTo>
                  <a:lnTo>
                    <a:pt x="85" y="172"/>
                  </a:lnTo>
                  <a:lnTo>
                    <a:pt x="136" y="120"/>
                  </a:lnTo>
                  <a:lnTo>
                    <a:pt x="187" y="120"/>
                  </a:lnTo>
                  <a:lnTo>
                    <a:pt x="212" y="86"/>
                  </a:lnTo>
                  <a:lnTo>
                    <a:pt x="246" y="52"/>
                  </a:lnTo>
                  <a:lnTo>
                    <a:pt x="187" y="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33849" y="2918506"/>
            <a:ext cx="1576387" cy="1374775"/>
            <a:chOff x="5933849" y="2918506"/>
            <a:chExt cx="1576387" cy="1374775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5933849" y="2918506"/>
              <a:ext cx="1576387" cy="1374775"/>
            </a:xfrm>
            <a:custGeom>
              <a:avLst/>
              <a:gdLst>
                <a:gd name="T0" fmla="*/ 255 w 993"/>
                <a:gd name="T1" fmla="*/ 866 h 866"/>
                <a:gd name="T2" fmla="*/ 0 w 993"/>
                <a:gd name="T3" fmla="*/ 437 h 866"/>
                <a:gd name="T4" fmla="*/ 255 w 993"/>
                <a:gd name="T5" fmla="*/ 0 h 866"/>
                <a:gd name="T6" fmla="*/ 747 w 993"/>
                <a:gd name="T7" fmla="*/ 0 h 866"/>
                <a:gd name="T8" fmla="*/ 993 w 993"/>
                <a:gd name="T9" fmla="*/ 437 h 866"/>
                <a:gd name="T10" fmla="*/ 747 w 993"/>
                <a:gd name="T11" fmla="*/ 866 h 866"/>
                <a:gd name="T12" fmla="*/ 255 w 993"/>
                <a:gd name="T13" fmla="*/ 866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3" h="866">
                  <a:moveTo>
                    <a:pt x="255" y="866"/>
                  </a:moveTo>
                  <a:lnTo>
                    <a:pt x="0" y="437"/>
                  </a:lnTo>
                  <a:lnTo>
                    <a:pt x="255" y="0"/>
                  </a:lnTo>
                  <a:lnTo>
                    <a:pt x="747" y="0"/>
                  </a:lnTo>
                  <a:lnTo>
                    <a:pt x="993" y="437"/>
                  </a:lnTo>
                  <a:lnTo>
                    <a:pt x="747" y="866"/>
                  </a:lnTo>
                  <a:lnTo>
                    <a:pt x="255" y="866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6365649" y="3243943"/>
              <a:ext cx="712787" cy="722313"/>
            </a:xfrm>
            <a:custGeom>
              <a:avLst/>
              <a:gdLst>
                <a:gd name="T0" fmla="*/ 0 w 53"/>
                <a:gd name="T1" fmla="*/ 27 h 53"/>
                <a:gd name="T2" fmla="*/ 53 w 53"/>
                <a:gd name="T3" fmla="*/ 27 h 53"/>
                <a:gd name="T4" fmla="*/ 28 w 53"/>
                <a:gd name="T5" fmla="*/ 50 h 53"/>
                <a:gd name="T6" fmla="*/ 28 w 53"/>
                <a:gd name="T7" fmla="*/ 39 h 53"/>
                <a:gd name="T8" fmla="*/ 17 w 53"/>
                <a:gd name="T9" fmla="*/ 41 h 53"/>
                <a:gd name="T10" fmla="*/ 26 w 53"/>
                <a:gd name="T11" fmla="*/ 39 h 53"/>
                <a:gd name="T12" fmla="*/ 39 w 53"/>
                <a:gd name="T13" fmla="*/ 43 h 53"/>
                <a:gd name="T14" fmla="*/ 42 w 53"/>
                <a:gd name="T15" fmla="*/ 45 h 53"/>
                <a:gd name="T16" fmla="*/ 12 w 53"/>
                <a:gd name="T17" fmla="*/ 45 h 53"/>
                <a:gd name="T18" fmla="*/ 15 w 53"/>
                <a:gd name="T19" fmla="*/ 43 h 53"/>
                <a:gd name="T20" fmla="*/ 40 w 53"/>
                <a:gd name="T21" fmla="*/ 40 h 53"/>
                <a:gd name="T22" fmla="*/ 51 w 53"/>
                <a:gd name="T23" fmla="*/ 28 h 53"/>
                <a:gd name="T24" fmla="*/ 40 w 53"/>
                <a:gd name="T25" fmla="*/ 40 h 53"/>
                <a:gd name="T26" fmla="*/ 10 w 53"/>
                <a:gd name="T27" fmla="*/ 43 h 53"/>
                <a:gd name="T28" fmla="*/ 12 w 53"/>
                <a:gd name="T29" fmla="*/ 28 h 53"/>
                <a:gd name="T30" fmla="*/ 28 w 53"/>
                <a:gd name="T31" fmla="*/ 36 h 53"/>
                <a:gd name="T32" fmla="*/ 40 w 53"/>
                <a:gd name="T33" fmla="*/ 28 h 53"/>
                <a:gd name="T34" fmla="*/ 28 w 53"/>
                <a:gd name="T35" fmla="*/ 36 h 53"/>
                <a:gd name="T36" fmla="*/ 16 w 53"/>
                <a:gd name="T37" fmla="*/ 39 h 53"/>
                <a:gd name="T38" fmla="*/ 26 w 53"/>
                <a:gd name="T39" fmla="*/ 28 h 53"/>
                <a:gd name="T40" fmla="*/ 51 w 53"/>
                <a:gd name="T41" fmla="*/ 25 h 53"/>
                <a:gd name="T42" fmla="*/ 40 w 53"/>
                <a:gd name="T43" fmla="*/ 13 h 53"/>
                <a:gd name="T44" fmla="*/ 51 w 53"/>
                <a:gd name="T45" fmla="*/ 25 h 53"/>
                <a:gd name="T46" fmla="*/ 38 w 53"/>
                <a:gd name="T47" fmla="*/ 15 h 53"/>
                <a:gd name="T48" fmla="*/ 28 w 53"/>
                <a:gd name="T49" fmla="*/ 25 h 53"/>
                <a:gd name="T50" fmla="*/ 26 w 53"/>
                <a:gd name="T51" fmla="*/ 25 h 53"/>
                <a:gd name="T52" fmla="*/ 16 w 53"/>
                <a:gd name="T53" fmla="*/ 15 h 53"/>
                <a:gd name="T54" fmla="*/ 26 w 53"/>
                <a:gd name="T55" fmla="*/ 25 h 53"/>
                <a:gd name="T56" fmla="*/ 14 w 53"/>
                <a:gd name="T57" fmla="*/ 13 h 53"/>
                <a:gd name="T58" fmla="*/ 3 w 53"/>
                <a:gd name="T59" fmla="*/ 25 h 53"/>
                <a:gd name="T60" fmla="*/ 28 w 53"/>
                <a:gd name="T61" fmla="*/ 14 h 53"/>
                <a:gd name="T62" fmla="*/ 28 w 53"/>
                <a:gd name="T63" fmla="*/ 3 h 53"/>
                <a:gd name="T64" fmla="*/ 17 w 53"/>
                <a:gd name="T65" fmla="*/ 12 h 53"/>
                <a:gd name="T66" fmla="*/ 26 w 53"/>
                <a:gd name="T67" fmla="*/ 3 h 53"/>
                <a:gd name="T68" fmla="*/ 35 w 53"/>
                <a:gd name="T69" fmla="*/ 4 h 53"/>
                <a:gd name="T70" fmla="*/ 42 w 53"/>
                <a:gd name="T71" fmla="*/ 8 h 53"/>
                <a:gd name="T72" fmla="*/ 12 w 53"/>
                <a:gd name="T73" fmla="*/ 8 h 53"/>
                <a:gd name="T74" fmla="*/ 19 w 53"/>
                <a:gd name="T75" fmla="*/ 4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3" h="53">
                  <a:moveTo>
                    <a:pt x="27" y="53"/>
                  </a:moveTo>
                  <a:cubicBezTo>
                    <a:pt x="12" y="53"/>
                    <a:pt x="0" y="41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3" y="12"/>
                    <a:pt x="53" y="27"/>
                  </a:cubicBezTo>
                  <a:cubicBezTo>
                    <a:pt x="53" y="41"/>
                    <a:pt x="42" y="53"/>
                    <a:pt x="27" y="53"/>
                  </a:cubicBezTo>
                  <a:close/>
                  <a:moveTo>
                    <a:pt x="28" y="50"/>
                  </a:moveTo>
                  <a:cubicBezTo>
                    <a:pt x="32" y="49"/>
                    <a:pt x="35" y="46"/>
                    <a:pt x="37" y="41"/>
                  </a:cubicBezTo>
                  <a:cubicBezTo>
                    <a:pt x="34" y="40"/>
                    <a:pt x="31" y="39"/>
                    <a:pt x="28" y="39"/>
                  </a:cubicBezTo>
                  <a:lnTo>
                    <a:pt x="28" y="50"/>
                  </a:lnTo>
                  <a:close/>
                  <a:moveTo>
                    <a:pt x="17" y="41"/>
                  </a:moveTo>
                  <a:cubicBezTo>
                    <a:pt x="19" y="46"/>
                    <a:pt x="22" y="49"/>
                    <a:pt x="26" y="50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3" y="39"/>
                    <a:pt x="20" y="40"/>
                    <a:pt x="17" y="41"/>
                  </a:cubicBezTo>
                  <a:close/>
                  <a:moveTo>
                    <a:pt x="39" y="43"/>
                  </a:moveTo>
                  <a:cubicBezTo>
                    <a:pt x="38" y="45"/>
                    <a:pt x="37" y="47"/>
                    <a:pt x="35" y="49"/>
                  </a:cubicBezTo>
                  <a:cubicBezTo>
                    <a:pt x="38" y="48"/>
                    <a:pt x="40" y="46"/>
                    <a:pt x="42" y="45"/>
                  </a:cubicBezTo>
                  <a:cubicBezTo>
                    <a:pt x="41" y="44"/>
                    <a:pt x="40" y="43"/>
                    <a:pt x="39" y="43"/>
                  </a:cubicBezTo>
                  <a:close/>
                  <a:moveTo>
                    <a:pt x="12" y="45"/>
                  </a:moveTo>
                  <a:cubicBezTo>
                    <a:pt x="14" y="46"/>
                    <a:pt x="16" y="48"/>
                    <a:pt x="19" y="49"/>
                  </a:cubicBezTo>
                  <a:cubicBezTo>
                    <a:pt x="17" y="47"/>
                    <a:pt x="16" y="45"/>
                    <a:pt x="15" y="43"/>
                  </a:cubicBezTo>
                  <a:cubicBezTo>
                    <a:pt x="14" y="43"/>
                    <a:pt x="13" y="44"/>
                    <a:pt x="12" y="45"/>
                  </a:cubicBezTo>
                  <a:close/>
                  <a:moveTo>
                    <a:pt x="40" y="40"/>
                  </a:moveTo>
                  <a:cubicBezTo>
                    <a:pt x="42" y="41"/>
                    <a:pt x="43" y="42"/>
                    <a:pt x="44" y="43"/>
                  </a:cubicBezTo>
                  <a:cubicBezTo>
                    <a:pt x="48" y="39"/>
                    <a:pt x="50" y="34"/>
                    <a:pt x="51" y="28"/>
                  </a:cubicBezTo>
                  <a:cubicBezTo>
                    <a:pt x="42" y="28"/>
                    <a:pt x="42" y="28"/>
                    <a:pt x="42" y="28"/>
                  </a:cubicBezTo>
                  <a:cubicBezTo>
                    <a:pt x="42" y="32"/>
                    <a:pt x="41" y="36"/>
                    <a:pt x="40" y="40"/>
                  </a:cubicBezTo>
                  <a:close/>
                  <a:moveTo>
                    <a:pt x="3" y="28"/>
                  </a:moveTo>
                  <a:cubicBezTo>
                    <a:pt x="4" y="34"/>
                    <a:pt x="6" y="39"/>
                    <a:pt x="10" y="43"/>
                  </a:cubicBezTo>
                  <a:cubicBezTo>
                    <a:pt x="11" y="42"/>
                    <a:pt x="12" y="41"/>
                    <a:pt x="14" y="40"/>
                  </a:cubicBezTo>
                  <a:cubicBezTo>
                    <a:pt x="13" y="36"/>
                    <a:pt x="12" y="32"/>
                    <a:pt x="12" y="28"/>
                  </a:cubicBezTo>
                  <a:lnTo>
                    <a:pt x="3" y="28"/>
                  </a:lnTo>
                  <a:close/>
                  <a:moveTo>
                    <a:pt x="28" y="36"/>
                  </a:moveTo>
                  <a:cubicBezTo>
                    <a:pt x="32" y="37"/>
                    <a:pt x="35" y="37"/>
                    <a:pt x="38" y="39"/>
                  </a:cubicBezTo>
                  <a:cubicBezTo>
                    <a:pt x="39" y="35"/>
                    <a:pt x="39" y="32"/>
                    <a:pt x="40" y="28"/>
                  </a:cubicBezTo>
                  <a:cubicBezTo>
                    <a:pt x="28" y="28"/>
                    <a:pt x="28" y="28"/>
                    <a:pt x="28" y="28"/>
                  </a:cubicBezTo>
                  <a:lnTo>
                    <a:pt x="28" y="36"/>
                  </a:lnTo>
                  <a:close/>
                  <a:moveTo>
                    <a:pt x="14" y="28"/>
                  </a:moveTo>
                  <a:cubicBezTo>
                    <a:pt x="15" y="32"/>
                    <a:pt x="15" y="35"/>
                    <a:pt x="16" y="39"/>
                  </a:cubicBezTo>
                  <a:cubicBezTo>
                    <a:pt x="19" y="37"/>
                    <a:pt x="22" y="37"/>
                    <a:pt x="26" y="36"/>
                  </a:cubicBezTo>
                  <a:cubicBezTo>
                    <a:pt x="26" y="28"/>
                    <a:pt x="26" y="28"/>
                    <a:pt x="26" y="28"/>
                  </a:cubicBezTo>
                  <a:lnTo>
                    <a:pt x="14" y="28"/>
                  </a:lnTo>
                  <a:close/>
                  <a:moveTo>
                    <a:pt x="51" y="25"/>
                  </a:moveTo>
                  <a:cubicBezTo>
                    <a:pt x="50" y="20"/>
                    <a:pt x="48" y="14"/>
                    <a:pt x="44" y="10"/>
                  </a:cubicBezTo>
                  <a:cubicBezTo>
                    <a:pt x="43" y="11"/>
                    <a:pt x="42" y="12"/>
                    <a:pt x="40" y="13"/>
                  </a:cubicBezTo>
                  <a:cubicBezTo>
                    <a:pt x="41" y="17"/>
                    <a:pt x="42" y="21"/>
                    <a:pt x="42" y="25"/>
                  </a:cubicBezTo>
                  <a:lnTo>
                    <a:pt x="51" y="25"/>
                  </a:lnTo>
                  <a:close/>
                  <a:moveTo>
                    <a:pt x="40" y="25"/>
                  </a:moveTo>
                  <a:cubicBezTo>
                    <a:pt x="39" y="21"/>
                    <a:pt x="39" y="18"/>
                    <a:pt x="38" y="15"/>
                  </a:cubicBezTo>
                  <a:cubicBezTo>
                    <a:pt x="35" y="16"/>
                    <a:pt x="32" y="17"/>
                    <a:pt x="28" y="17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40" y="25"/>
                  </a:lnTo>
                  <a:close/>
                  <a:moveTo>
                    <a:pt x="26" y="25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22" y="17"/>
                    <a:pt x="19" y="16"/>
                    <a:pt x="16" y="15"/>
                  </a:cubicBezTo>
                  <a:cubicBezTo>
                    <a:pt x="15" y="18"/>
                    <a:pt x="15" y="21"/>
                    <a:pt x="14" y="25"/>
                  </a:cubicBezTo>
                  <a:lnTo>
                    <a:pt x="26" y="25"/>
                  </a:lnTo>
                  <a:close/>
                  <a:moveTo>
                    <a:pt x="12" y="25"/>
                  </a:moveTo>
                  <a:cubicBezTo>
                    <a:pt x="12" y="21"/>
                    <a:pt x="13" y="17"/>
                    <a:pt x="14" y="13"/>
                  </a:cubicBezTo>
                  <a:cubicBezTo>
                    <a:pt x="12" y="12"/>
                    <a:pt x="11" y="11"/>
                    <a:pt x="10" y="10"/>
                  </a:cubicBezTo>
                  <a:cubicBezTo>
                    <a:pt x="6" y="14"/>
                    <a:pt x="4" y="20"/>
                    <a:pt x="3" y="25"/>
                  </a:cubicBezTo>
                  <a:lnTo>
                    <a:pt x="12" y="25"/>
                  </a:lnTo>
                  <a:close/>
                  <a:moveTo>
                    <a:pt x="28" y="14"/>
                  </a:moveTo>
                  <a:cubicBezTo>
                    <a:pt x="31" y="14"/>
                    <a:pt x="34" y="13"/>
                    <a:pt x="37" y="12"/>
                  </a:cubicBezTo>
                  <a:cubicBezTo>
                    <a:pt x="35" y="7"/>
                    <a:pt x="32" y="4"/>
                    <a:pt x="28" y="3"/>
                  </a:cubicBezTo>
                  <a:lnTo>
                    <a:pt x="28" y="14"/>
                  </a:lnTo>
                  <a:close/>
                  <a:moveTo>
                    <a:pt x="17" y="12"/>
                  </a:moveTo>
                  <a:cubicBezTo>
                    <a:pt x="20" y="13"/>
                    <a:pt x="23" y="14"/>
                    <a:pt x="26" y="14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2" y="4"/>
                    <a:pt x="19" y="7"/>
                    <a:pt x="17" y="12"/>
                  </a:cubicBezTo>
                  <a:close/>
                  <a:moveTo>
                    <a:pt x="35" y="4"/>
                  </a:moveTo>
                  <a:cubicBezTo>
                    <a:pt x="37" y="6"/>
                    <a:pt x="38" y="8"/>
                    <a:pt x="39" y="11"/>
                  </a:cubicBezTo>
                  <a:cubicBezTo>
                    <a:pt x="40" y="10"/>
                    <a:pt x="41" y="9"/>
                    <a:pt x="42" y="8"/>
                  </a:cubicBezTo>
                  <a:cubicBezTo>
                    <a:pt x="40" y="7"/>
                    <a:pt x="38" y="5"/>
                    <a:pt x="35" y="4"/>
                  </a:cubicBezTo>
                  <a:close/>
                  <a:moveTo>
                    <a:pt x="12" y="8"/>
                  </a:moveTo>
                  <a:cubicBezTo>
                    <a:pt x="13" y="9"/>
                    <a:pt x="14" y="10"/>
                    <a:pt x="15" y="11"/>
                  </a:cubicBezTo>
                  <a:cubicBezTo>
                    <a:pt x="16" y="8"/>
                    <a:pt x="17" y="6"/>
                    <a:pt x="19" y="4"/>
                  </a:cubicBezTo>
                  <a:cubicBezTo>
                    <a:pt x="16" y="5"/>
                    <a:pt x="14" y="7"/>
                    <a:pt x="12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413024" y="3817031"/>
            <a:ext cx="1574800" cy="1373188"/>
            <a:chOff x="4413024" y="3817031"/>
            <a:chExt cx="1574800" cy="1373188"/>
          </a:xfrm>
        </p:grpSpPr>
        <p:sp>
          <p:nvSpPr>
            <p:cNvPr id="16" name="Freeform 7"/>
            <p:cNvSpPr>
              <a:spLocks/>
            </p:cNvSpPr>
            <p:nvPr/>
          </p:nvSpPr>
          <p:spPr bwMode="auto">
            <a:xfrm>
              <a:off x="4413024" y="3817031"/>
              <a:ext cx="1574800" cy="1373188"/>
            </a:xfrm>
            <a:custGeom>
              <a:avLst/>
              <a:gdLst>
                <a:gd name="T0" fmla="*/ 246 w 992"/>
                <a:gd name="T1" fmla="*/ 865 h 865"/>
                <a:gd name="T2" fmla="*/ 0 w 992"/>
                <a:gd name="T3" fmla="*/ 428 h 865"/>
                <a:gd name="T4" fmla="*/ 246 w 992"/>
                <a:gd name="T5" fmla="*/ 0 h 865"/>
                <a:gd name="T6" fmla="*/ 746 w 992"/>
                <a:gd name="T7" fmla="*/ 0 h 865"/>
                <a:gd name="T8" fmla="*/ 992 w 992"/>
                <a:gd name="T9" fmla="*/ 428 h 865"/>
                <a:gd name="T10" fmla="*/ 746 w 992"/>
                <a:gd name="T11" fmla="*/ 865 h 865"/>
                <a:gd name="T12" fmla="*/ 246 w 992"/>
                <a:gd name="T13" fmla="*/ 865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2" h="865">
                  <a:moveTo>
                    <a:pt x="246" y="865"/>
                  </a:moveTo>
                  <a:lnTo>
                    <a:pt x="0" y="428"/>
                  </a:lnTo>
                  <a:lnTo>
                    <a:pt x="246" y="0"/>
                  </a:lnTo>
                  <a:lnTo>
                    <a:pt x="746" y="0"/>
                  </a:lnTo>
                  <a:lnTo>
                    <a:pt x="992" y="428"/>
                  </a:lnTo>
                  <a:lnTo>
                    <a:pt x="746" y="865"/>
                  </a:lnTo>
                  <a:lnTo>
                    <a:pt x="246" y="865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5152799" y="4183743"/>
              <a:ext cx="336550" cy="217488"/>
            </a:xfrm>
            <a:custGeom>
              <a:avLst/>
              <a:gdLst>
                <a:gd name="T0" fmla="*/ 4 w 25"/>
                <a:gd name="T1" fmla="*/ 10 h 16"/>
                <a:gd name="T2" fmla="*/ 21 w 25"/>
                <a:gd name="T3" fmla="*/ 10 h 16"/>
                <a:gd name="T4" fmla="*/ 25 w 25"/>
                <a:gd name="T5" fmla="*/ 16 h 16"/>
                <a:gd name="T6" fmla="*/ 21 w 25"/>
                <a:gd name="T7" fmla="*/ 5 h 16"/>
                <a:gd name="T8" fmla="*/ 4 w 25"/>
                <a:gd name="T9" fmla="*/ 5 h 16"/>
                <a:gd name="T10" fmla="*/ 1 w 25"/>
                <a:gd name="T11" fmla="*/ 16 h 16"/>
                <a:gd name="T12" fmla="*/ 4 w 25"/>
                <a:gd name="T1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" h="16">
                  <a:moveTo>
                    <a:pt x="4" y="10"/>
                  </a:moveTo>
                  <a:cubicBezTo>
                    <a:pt x="9" y="5"/>
                    <a:pt x="17" y="5"/>
                    <a:pt x="21" y="10"/>
                  </a:cubicBezTo>
                  <a:cubicBezTo>
                    <a:pt x="23" y="11"/>
                    <a:pt x="24" y="14"/>
                    <a:pt x="25" y="16"/>
                  </a:cubicBezTo>
                  <a:cubicBezTo>
                    <a:pt x="25" y="12"/>
                    <a:pt x="24" y="8"/>
                    <a:pt x="21" y="5"/>
                  </a:cubicBezTo>
                  <a:cubicBezTo>
                    <a:pt x="17" y="0"/>
                    <a:pt x="9" y="0"/>
                    <a:pt x="4" y="5"/>
                  </a:cubicBezTo>
                  <a:cubicBezTo>
                    <a:pt x="1" y="8"/>
                    <a:pt x="0" y="12"/>
                    <a:pt x="1" y="16"/>
                  </a:cubicBezTo>
                  <a:cubicBezTo>
                    <a:pt x="1" y="14"/>
                    <a:pt x="3" y="11"/>
                    <a:pt x="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5194074" y="4469493"/>
              <a:ext cx="242887" cy="80963"/>
            </a:xfrm>
            <a:custGeom>
              <a:avLst/>
              <a:gdLst>
                <a:gd name="T0" fmla="*/ 0 w 18"/>
                <a:gd name="T1" fmla="*/ 0 h 6"/>
                <a:gd name="T2" fmla="*/ 1 w 18"/>
                <a:gd name="T3" fmla="*/ 1 h 6"/>
                <a:gd name="T4" fmla="*/ 18 w 18"/>
                <a:gd name="T5" fmla="*/ 2 h 6"/>
                <a:gd name="T6" fmla="*/ 0 w 18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6">
                  <a:moveTo>
                    <a:pt x="0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6" y="6"/>
                    <a:pt x="13" y="6"/>
                    <a:pt x="18" y="2"/>
                  </a:cubicBezTo>
                  <a:cubicBezTo>
                    <a:pt x="12" y="5"/>
                    <a:pt x="5" y="4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/>
            <p:cNvSpPr>
              <a:spLocks noEditPoints="1"/>
            </p:cNvSpPr>
            <p:nvPr/>
          </p:nvSpPr>
          <p:spPr bwMode="auto">
            <a:xfrm>
              <a:off x="4843236" y="4115481"/>
              <a:ext cx="741362" cy="749300"/>
            </a:xfrm>
            <a:custGeom>
              <a:avLst/>
              <a:gdLst>
                <a:gd name="T0" fmla="*/ 48 w 55"/>
                <a:gd name="T1" fmla="*/ 31 h 55"/>
                <a:gd name="T2" fmla="*/ 47 w 55"/>
                <a:gd name="T3" fmla="*/ 6 h 55"/>
                <a:gd name="T4" fmla="*/ 25 w 55"/>
                <a:gd name="T5" fmla="*/ 6 h 55"/>
                <a:gd name="T6" fmla="*/ 23 w 55"/>
                <a:gd name="T7" fmla="*/ 30 h 55"/>
                <a:gd name="T8" fmla="*/ 20 w 55"/>
                <a:gd name="T9" fmla="*/ 33 h 55"/>
                <a:gd name="T10" fmla="*/ 20 w 55"/>
                <a:gd name="T11" fmla="*/ 32 h 55"/>
                <a:gd name="T12" fmla="*/ 0 w 55"/>
                <a:gd name="T13" fmla="*/ 51 h 55"/>
                <a:gd name="T14" fmla="*/ 0 w 55"/>
                <a:gd name="T15" fmla="*/ 54 h 55"/>
                <a:gd name="T16" fmla="*/ 0 w 55"/>
                <a:gd name="T17" fmla="*/ 54 h 55"/>
                <a:gd name="T18" fmla="*/ 3 w 55"/>
                <a:gd name="T19" fmla="*/ 54 h 55"/>
                <a:gd name="T20" fmla="*/ 23 w 55"/>
                <a:gd name="T21" fmla="*/ 35 h 55"/>
                <a:gd name="T22" fmla="*/ 22 w 55"/>
                <a:gd name="T23" fmla="*/ 34 h 55"/>
                <a:gd name="T24" fmla="*/ 25 w 55"/>
                <a:gd name="T25" fmla="*/ 31 h 55"/>
                <a:gd name="T26" fmla="*/ 48 w 55"/>
                <a:gd name="T27" fmla="*/ 31 h 55"/>
                <a:gd name="T28" fmla="*/ 26 w 55"/>
                <a:gd name="T29" fmla="*/ 9 h 55"/>
                <a:gd name="T30" fmla="*/ 46 w 55"/>
                <a:gd name="T31" fmla="*/ 9 h 55"/>
                <a:gd name="T32" fmla="*/ 46 w 55"/>
                <a:gd name="T33" fmla="*/ 28 h 55"/>
                <a:gd name="T34" fmla="*/ 26 w 55"/>
                <a:gd name="T35" fmla="*/ 28 h 55"/>
                <a:gd name="T36" fmla="*/ 26 w 55"/>
                <a:gd name="T37" fmla="*/ 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5" h="55">
                  <a:moveTo>
                    <a:pt x="48" y="31"/>
                  </a:moveTo>
                  <a:cubicBezTo>
                    <a:pt x="55" y="24"/>
                    <a:pt x="54" y="13"/>
                    <a:pt x="47" y="6"/>
                  </a:cubicBezTo>
                  <a:cubicBezTo>
                    <a:pt x="41" y="0"/>
                    <a:pt x="31" y="0"/>
                    <a:pt x="25" y="6"/>
                  </a:cubicBezTo>
                  <a:cubicBezTo>
                    <a:pt x="18" y="12"/>
                    <a:pt x="17" y="23"/>
                    <a:pt x="23" y="30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" y="55"/>
                    <a:pt x="2" y="55"/>
                    <a:pt x="3" y="54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31" y="37"/>
                    <a:pt x="42" y="37"/>
                    <a:pt x="48" y="31"/>
                  </a:cubicBezTo>
                  <a:close/>
                  <a:moveTo>
                    <a:pt x="26" y="9"/>
                  </a:moveTo>
                  <a:cubicBezTo>
                    <a:pt x="32" y="4"/>
                    <a:pt x="40" y="4"/>
                    <a:pt x="46" y="9"/>
                  </a:cubicBezTo>
                  <a:cubicBezTo>
                    <a:pt x="51" y="14"/>
                    <a:pt x="51" y="23"/>
                    <a:pt x="46" y="28"/>
                  </a:cubicBezTo>
                  <a:cubicBezTo>
                    <a:pt x="40" y="34"/>
                    <a:pt x="32" y="34"/>
                    <a:pt x="26" y="28"/>
                  </a:cubicBezTo>
                  <a:cubicBezTo>
                    <a:pt x="21" y="23"/>
                    <a:pt x="21" y="14"/>
                    <a:pt x="2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877911" y="2918506"/>
            <a:ext cx="1574800" cy="1374775"/>
            <a:chOff x="2877911" y="2918506"/>
            <a:chExt cx="1574800" cy="1374775"/>
          </a:xfrm>
        </p:grpSpPr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2877911" y="2918506"/>
              <a:ext cx="1574800" cy="1374775"/>
            </a:xfrm>
            <a:custGeom>
              <a:avLst/>
              <a:gdLst>
                <a:gd name="T0" fmla="*/ 246 w 992"/>
                <a:gd name="T1" fmla="*/ 866 h 866"/>
                <a:gd name="T2" fmla="*/ 0 w 992"/>
                <a:gd name="T3" fmla="*/ 437 h 866"/>
                <a:gd name="T4" fmla="*/ 246 w 992"/>
                <a:gd name="T5" fmla="*/ 0 h 866"/>
                <a:gd name="T6" fmla="*/ 746 w 992"/>
                <a:gd name="T7" fmla="*/ 0 h 866"/>
                <a:gd name="T8" fmla="*/ 992 w 992"/>
                <a:gd name="T9" fmla="*/ 437 h 866"/>
                <a:gd name="T10" fmla="*/ 746 w 992"/>
                <a:gd name="T11" fmla="*/ 866 h 866"/>
                <a:gd name="T12" fmla="*/ 246 w 992"/>
                <a:gd name="T13" fmla="*/ 866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92" h="866">
                  <a:moveTo>
                    <a:pt x="246" y="866"/>
                  </a:moveTo>
                  <a:lnTo>
                    <a:pt x="0" y="437"/>
                  </a:lnTo>
                  <a:lnTo>
                    <a:pt x="246" y="0"/>
                  </a:lnTo>
                  <a:lnTo>
                    <a:pt x="746" y="0"/>
                  </a:lnTo>
                  <a:lnTo>
                    <a:pt x="992" y="437"/>
                  </a:lnTo>
                  <a:lnTo>
                    <a:pt x="746" y="866"/>
                  </a:lnTo>
                  <a:lnTo>
                    <a:pt x="246" y="866"/>
                  </a:lnTo>
                  <a:close/>
                </a:path>
              </a:pathLst>
            </a:custGeom>
            <a:solidFill>
              <a:srgbClr val="5FC5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376386" y="3339193"/>
              <a:ext cx="579437" cy="627063"/>
            </a:xfrm>
            <a:custGeom>
              <a:avLst/>
              <a:gdLst>
                <a:gd name="T0" fmla="*/ 22 w 43"/>
                <a:gd name="T1" fmla="*/ 0 h 46"/>
                <a:gd name="T2" fmla="*/ 0 w 43"/>
                <a:gd name="T3" fmla="*/ 16 h 46"/>
                <a:gd name="T4" fmla="*/ 0 w 43"/>
                <a:gd name="T5" fmla="*/ 46 h 46"/>
                <a:gd name="T6" fmla="*/ 43 w 43"/>
                <a:gd name="T7" fmla="*/ 46 h 46"/>
                <a:gd name="T8" fmla="*/ 43 w 43"/>
                <a:gd name="T9" fmla="*/ 16 h 46"/>
                <a:gd name="T10" fmla="*/ 22 w 43"/>
                <a:gd name="T11" fmla="*/ 0 h 46"/>
                <a:gd name="T12" fmla="*/ 22 w 43"/>
                <a:gd name="T13" fmla="*/ 6 h 46"/>
                <a:gd name="T14" fmla="*/ 25 w 43"/>
                <a:gd name="T15" fmla="*/ 10 h 46"/>
                <a:gd name="T16" fmla="*/ 22 w 43"/>
                <a:gd name="T17" fmla="*/ 13 h 46"/>
                <a:gd name="T18" fmla="*/ 18 w 43"/>
                <a:gd name="T19" fmla="*/ 10 h 46"/>
                <a:gd name="T20" fmla="*/ 22 w 43"/>
                <a:gd name="T21" fmla="*/ 6 h 46"/>
                <a:gd name="T22" fmla="*/ 29 w 43"/>
                <a:gd name="T23" fmla="*/ 36 h 46"/>
                <a:gd name="T24" fmla="*/ 14 w 43"/>
                <a:gd name="T25" fmla="*/ 36 h 46"/>
                <a:gd name="T26" fmla="*/ 14 w 43"/>
                <a:gd name="T27" fmla="*/ 21 h 46"/>
                <a:gd name="T28" fmla="*/ 29 w 43"/>
                <a:gd name="T29" fmla="*/ 21 h 46"/>
                <a:gd name="T30" fmla="*/ 29 w 43"/>
                <a:gd name="T31" fmla="*/ 3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" h="46">
                  <a:moveTo>
                    <a:pt x="22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3" y="16"/>
                    <a:pt x="43" y="16"/>
                    <a:pt x="43" y="16"/>
                  </a:cubicBezTo>
                  <a:lnTo>
                    <a:pt x="22" y="0"/>
                  </a:lnTo>
                  <a:close/>
                  <a:moveTo>
                    <a:pt x="22" y="6"/>
                  </a:moveTo>
                  <a:cubicBezTo>
                    <a:pt x="23" y="6"/>
                    <a:pt x="25" y="8"/>
                    <a:pt x="25" y="10"/>
                  </a:cubicBezTo>
                  <a:cubicBezTo>
                    <a:pt x="25" y="11"/>
                    <a:pt x="23" y="13"/>
                    <a:pt x="22" y="13"/>
                  </a:cubicBezTo>
                  <a:cubicBezTo>
                    <a:pt x="20" y="13"/>
                    <a:pt x="18" y="11"/>
                    <a:pt x="18" y="10"/>
                  </a:cubicBezTo>
                  <a:cubicBezTo>
                    <a:pt x="18" y="8"/>
                    <a:pt x="20" y="6"/>
                    <a:pt x="22" y="6"/>
                  </a:cubicBezTo>
                  <a:close/>
                  <a:moveTo>
                    <a:pt x="29" y="36"/>
                  </a:moveTo>
                  <a:cubicBezTo>
                    <a:pt x="14" y="36"/>
                    <a:pt x="14" y="36"/>
                    <a:pt x="14" y="36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29" y="21"/>
                    <a:pt x="29" y="21"/>
                    <a:pt x="29" y="21"/>
                  </a:cubicBezTo>
                  <a:lnTo>
                    <a:pt x="29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3646261" y="3626531"/>
              <a:ext cx="39687" cy="2032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3565299" y="3721781"/>
              <a:ext cx="201612" cy="269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309711" y="3258231"/>
              <a:ext cx="712787" cy="312738"/>
            </a:xfrm>
            <a:custGeom>
              <a:avLst/>
              <a:gdLst>
                <a:gd name="T0" fmla="*/ 52 w 53"/>
                <a:gd name="T1" fmla="*/ 19 h 23"/>
                <a:gd name="T2" fmla="*/ 48 w 53"/>
                <a:gd name="T3" fmla="*/ 16 h 23"/>
                <a:gd name="T4" fmla="*/ 27 w 53"/>
                <a:gd name="T5" fmla="*/ 0 h 23"/>
                <a:gd name="T6" fmla="*/ 17 w 53"/>
                <a:gd name="T7" fmla="*/ 7 h 23"/>
                <a:gd name="T8" fmla="*/ 17 w 53"/>
                <a:gd name="T9" fmla="*/ 3 h 23"/>
                <a:gd name="T10" fmla="*/ 16 w 53"/>
                <a:gd name="T11" fmla="*/ 2 h 23"/>
                <a:gd name="T12" fmla="*/ 15 w 53"/>
                <a:gd name="T13" fmla="*/ 2 h 23"/>
                <a:gd name="T14" fmla="*/ 14 w 53"/>
                <a:gd name="T15" fmla="*/ 3 h 23"/>
                <a:gd name="T16" fmla="*/ 14 w 53"/>
                <a:gd name="T17" fmla="*/ 9 h 23"/>
                <a:gd name="T18" fmla="*/ 5 w 53"/>
                <a:gd name="T19" fmla="*/ 16 h 23"/>
                <a:gd name="T20" fmla="*/ 1 w 53"/>
                <a:gd name="T21" fmla="*/ 19 h 23"/>
                <a:gd name="T22" fmla="*/ 0 w 53"/>
                <a:gd name="T23" fmla="*/ 20 h 23"/>
                <a:gd name="T24" fmla="*/ 0 w 53"/>
                <a:gd name="T25" fmla="*/ 20 h 23"/>
                <a:gd name="T26" fmla="*/ 3 w 53"/>
                <a:gd name="T27" fmla="*/ 22 h 23"/>
                <a:gd name="T28" fmla="*/ 5 w 53"/>
                <a:gd name="T29" fmla="*/ 20 h 23"/>
                <a:gd name="T30" fmla="*/ 27 w 53"/>
                <a:gd name="T31" fmla="*/ 4 h 23"/>
                <a:gd name="T32" fmla="*/ 48 w 53"/>
                <a:gd name="T33" fmla="*/ 20 h 23"/>
                <a:gd name="T34" fmla="*/ 50 w 53"/>
                <a:gd name="T35" fmla="*/ 22 h 23"/>
                <a:gd name="T36" fmla="*/ 53 w 53"/>
                <a:gd name="T37" fmla="*/ 20 h 23"/>
                <a:gd name="T38" fmla="*/ 53 w 53"/>
                <a:gd name="T39" fmla="*/ 20 h 23"/>
                <a:gd name="T40" fmla="*/ 52 w 53"/>
                <a:gd name="T41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23">
                  <a:moveTo>
                    <a:pt x="52" y="19"/>
                  </a:moveTo>
                  <a:cubicBezTo>
                    <a:pt x="48" y="16"/>
                    <a:pt x="48" y="16"/>
                    <a:pt x="48" y="1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6" y="2"/>
                    <a:pt x="16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2"/>
                    <a:pt x="14" y="2"/>
                    <a:pt x="14" y="3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3"/>
                    <a:pt x="3" y="22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1" y="23"/>
                    <a:pt x="53" y="22"/>
                    <a:pt x="53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3" y="20"/>
                    <a:pt x="53" y="19"/>
                    <a:pt x="52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矩形 25"/>
          <p:cNvSpPr/>
          <p:nvPr/>
        </p:nvSpPr>
        <p:spPr>
          <a:xfrm>
            <a:off x="4022498" y="2149257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/>
          <p:cNvSpPr/>
          <p:nvPr/>
        </p:nvSpPr>
        <p:spPr>
          <a:xfrm>
            <a:off x="7304459" y="2197562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/>
          <p:cNvSpPr/>
          <p:nvPr/>
        </p:nvSpPr>
        <p:spPr>
          <a:xfrm>
            <a:off x="2492211" y="5564650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/>
          <p:cNvSpPr/>
          <p:nvPr/>
        </p:nvSpPr>
        <p:spPr>
          <a:xfrm>
            <a:off x="5661233" y="5563743"/>
            <a:ext cx="23961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18930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6" grpId="0"/>
      <p:bldP spid="27" grpId="0"/>
      <p:bldP spid="28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 l="25266" t="23163" r="24734" b="954"/>
          <a:stretch>
            <a:fillRect/>
          </a:stretch>
        </p:blipFill>
        <p:spPr>
          <a:xfrm>
            <a:off x="4787900" y="2070100"/>
            <a:ext cx="2387600" cy="2019300"/>
          </a:xfrm>
          <a:custGeom>
            <a:avLst/>
            <a:gdLst>
              <a:gd name="connsiteX0" fmla="*/ 0 w 2387600"/>
              <a:gd name="connsiteY0" fmla="*/ 0 h 2019300"/>
              <a:gd name="connsiteX1" fmla="*/ 2387600 w 2387600"/>
              <a:gd name="connsiteY1" fmla="*/ 0 h 2019300"/>
              <a:gd name="connsiteX2" fmla="*/ 2387600 w 2387600"/>
              <a:gd name="connsiteY2" fmla="*/ 2019300 h 2019300"/>
              <a:gd name="connsiteX3" fmla="*/ 0 w 2387600"/>
              <a:gd name="connsiteY3" fmla="*/ 2019300 h 2019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87600" h="2019300">
                <a:moveTo>
                  <a:pt x="0" y="0"/>
                </a:moveTo>
                <a:lnTo>
                  <a:pt x="2387600" y="0"/>
                </a:lnTo>
                <a:lnTo>
                  <a:pt x="2387600" y="2019300"/>
                </a:lnTo>
                <a:lnTo>
                  <a:pt x="0" y="2019300"/>
                </a:lnTo>
                <a:close/>
              </a:path>
            </a:pathLst>
          </a:custGeom>
        </p:spPr>
      </p:pic>
      <p:sp>
        <p:nvSpPr>
          <p:cNvPr id="6" name="文本框 5"/>
          <p:cNvSpPr txBox="1"/>
          <p:nvPr/>
        </p:nvSpPr>
        <p:spPr>
          <a:xfrm>
            <a:off x="4993288" y="2070100"/>
            <a:ext cx="1976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</a:rPr>
              <a:t>THANKS</a:t>
            </a:r>
            <a:endParaRPr lang="zh-CN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36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bg1"/>
          </a:fgClr>
          <a:bgClr>
            <a:srgbClr val="CAECEB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lum bright="20000" contrast="-20000"/>
          </a:blip>
          <a:stretch>
            <a:fillRect/>
          </a:stretch>
        </p:blipFill>
        <p:spPr>
          <a:xfrm>
            <a:off x="4710813" y="1639888"/>
            <a:ext cx="2843400" cy="2286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26000" y="2121168"/>
            <a:ext cx="14510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117511" y="4140181"/>
            <a:ext cx="2319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57736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wdUpDiag">
          <a:fgClr>
            <a:schemeClr val="bg1"/>
          </a:fgClr>
          <a:bgClr>
            <a:srgbClr val="CAECEB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25"/>
          <p:cNvSpPr>
            <a:spLocks/>
          </p:cNvSpPr>
          <p:nvPr/>
        </p:nvSpPr>
        <p:spPr bwMode="auto">
          <a:xfrm>
            <a:off x="2989598" y="4400225"/>
            <a:ext cx="594986" cy="339683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61BF9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5"/>
          <p:cNvSpPr>
            <a:spLocks/>
          </p:cNvSpPr>
          <p:nvPr/>
        </p:nvSpPr>
        <p:spPr bwMode="auto">
          <a:xfrm>
            <a:off x="2989598" y="1852646"/>
            <a:ext cx="594986" cy="339683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83D2D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7987905" y="1852646"/>
            <a:ext cx="594986" cy="339683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61BF9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7987905" y="4429569"/>
            <a:ext cx="594986" cy="339683"/>
          </a:xfrm>
          <a:custGeom>
            <a:avLst/>
            <a:gdLst>
              <a:gd name="T0" fmla="*/ 49 w 346"/>
              <a:gd name="T1" fmla="*/ 92 h 196"/>
              <a:gd name="T2" fmla="*/ 46 w 346"/>
              <a:gd name="T3" fmla="*/ 71 h 196"/>
              <a:gd name="T4" fmla="*/ 116 w 346"/>
              <a:gd name="T5" fmla="*/ 0 h 196"/>
              <a:gd name="T6" fmla="*/ 180 w 346"/>
              <a:gd name="T7" fmla="*/ 41 h 196"/>
              <a:gd name="T8" fmla="*/ 223 w 346"/>
              <a:gd name="T9" fmla="*/ 22 h 196"/>
              <a:gd name="T10" fmla="*/ 283 w 346"/>
              <a:gd name="T11" fmla="*/ 82 h 196"/>
              <a:gd name="T12" fmla="*/ 282 w 346"/>
              <a:gd name="T13" fmla="*/ 91 h 196"/>
              <a:gd name="T14" fmla="*/ 294 w 346"/>
              <a:gd name="T15" fmla="*/ 91 h 196"/>
              <a:gd name="T16" fmla="*/ 346 w 346"/>
              <a:gd name="T17" fmla="*/ 144 h 196"/>
              <a:gd name="T18" fmla="*/ 294 w 346"/>
              <a:gd name="T19" fmla="*/ 196 h 196"/>
              <a:gd name="T20" fmla="*/ 52 w 346"/>
              <a:gd name="T21" fmla="*/ 196 h 196"/>
              <a:gd name="T22" fmla="*/ 0 w 346"/>
              <a:gd name="T23" fmla="*/ 144 h 196"/>
              <a:gd name="T24" fmla="*/ 49 w 346"/>
              <a:gd name="T25" fmla="*/ 9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196">
                <a:moveTo>
                  <a:pt x="49" y="92"/>
                </a:moveTo>
                <a:cubicBezTo>
                  <a:pt x="47" y="85"/>
                  <a:pt x="46" y="78"/>
                  <a:pt x="46" y="71"/>
                </a:cubicBezTo>
                <a:cubicBezTo>
                  <a:pt x="46" y="32"/>
                  <a:pt x="77" y="0"/>
                  <a:pt x="116" y="0"/>
                </a:cubicBezTo>
                <a:cubicBezTo>
                  <a:pt x="144" y="0"/>
                  <a:pt x="169" y="17"/>
                  <a:pt x="180" y="41"/>
                </a:cubicBezTo>
                <a:cubicBezTo>
                  <a:pt x="191" y="29"/>
                  <a:pt x="206" y="22"/>
                  <a:pt x="223" y="22"/>
                </a:cubicBezTo>
                <a:cubicBezTo>
                  <a:pt x="256" y="22"/>
                  <a:pt x="283" y="49"/>
                  <a:pt x="283" y="82"/>
                </a:cubicBezTo>
                <a:cubicBezTo>
                  <a:pt x="283" y="85"/>
                  <a:pt x="283" y="88"/>
                  <a:pt x="282" y="91"/>
                </a:cubicBezTo>
                <a:cubicBezTo>
                  <a:pt x="294" y="91"/>
                  <a:pt x="294" y="91"/>
                  <a:pt x="294" y="91"/>
                </a:cubicBezTo>
                <a:cubicBezTo>
                  <a:pt x="323" y="91"/>
                  <a:pt x="346" y="115"/>
                  <a:pt x="346" y="144"/>
                </a:cubicBezTo>
                <a:cubicBezTo>
                  <a:pt x="346" y="172"/>
                  <a:pt x="323" y="196"/>
                  <a:pt x="294" y="196"/>
                </a:cubicBezTo>
                <a:cubicBezTo>
                  <a:pt x="52" y="196"/>
                  <a:pt x="52" y="196"/>
                  <a:pt x="52" y="196"/>
                </a:cubicBezTo>
                <a:cubicBezTo>
                  <a:pt x="24" y="196"/>
                  <a:pt x="0" y="172"/>
                  <a:pt x="0" y="144"/>
                </a:cubicBezTo>
                <a:cubicBezTo>
                  <a:pt x="0" y="116"/>
                  <a:pt x="22" y="94"/>
                  <a:pt x="49" y="92"/>
                </a:cubicBezTo>
                <a:close/>
              </a:path>
            </a:pathLst>
          </a:custGeom>
          <a:solidFill>
            <a:srgbClr val="83D2D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5564786" y="3498269"/>
            <a:ext cx="943258" cy="971533"/>
            <a:chOff x="5564786" y="3498269"/>
            <a:chExt cx="943258" cy="971533"/>
          </a:xfrm>
        </p:grpSpPr>
        <p:sp>
          <p:nvSpPr>
            <p:cNvPr id="14" name="Oval 8"/>
            <p:cNvSpPr>
              <a:spLocks noChangeArrowheads="1"/>
            </p:cNvSpPr>
            <p:nvPr/>
          </p:nvSpPr>
          <p:spPr bwMode="auto">
            <a:xfrm>
              <a:off x="5564786" y="3498269"/>
              <a:ext cx="943258" cy="971533"/>
            </a:xfrm>
            <a:prstGeom prst="ellipse">
              <a:avLst/>
            </a:prstGeom>
            <a:solidFill>
              <a:srgbClr val="EFC7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5741789" y="3713107"/>
              <a:ext cx="589253" cy="539597"/>
            </a:xfrm>
            <a:custGeom>
              <a:avLst/>
              <a:gdLst>
                <a:gd name="T0" fmla="*/ 209 w 223"/>
                <a:gd name="T1" fmla="*/ 56 h 204"/>
                <a:gd name="T2" fmla="*/ 196 w 223"/>
                <a:gd name="T3" fmla="*/ 43 h 204"/>
                <a:gd name="T4" fmla="*/ 123 w 223"/>
                <a:gd name="T5" fmla="*/ 118 h 204"/>
                <a:gd name="T6" fmla="*/ 116 w 223"/>
                <a:gd name="T7" fmla="*/ 121 h 204"/>
                <a:gd name="T8" fmla="*/ 116 w 223"/>
                <a:gd name="T9" fmla="*/ 121 h 204"/>
                <a:gd name="T10" fmla="*/ 109 w 223"/>
                <a:gd name="T11" fmla="*/ 118 h 204"/>
                <a:gd name="T12" fmla="*/ 71 w 223"/>
                <a:gd name="T13" fmla="*/ 79 h 204"/>
                <a:gd name="T14" fmla="*/ 18 w 223"/>
                <a:gd name="T15" fmla="*/ 136 h 204"/>
                <a:gd name="T16" fmla="*/ 11 w 223"/>
                <a:gd name="T17" fmla="*/ 139 h 204"/>
                <a:gd name="T18" fmla="*/ 4 w 223"/>
                <a:gd name="T19" fmla="*/ 136 h 204"/>
                <a:gd name="T20" fmla="*/ 4 w 223"/>
                <a:gd name="T21" fmla="*/ 122 h 204"/>
                <a:gd name="T22" fmla="*/ 64 w 223"/>
                <a:gd name="T23" fmla="*/ 58 h 204"/>
                <a:gd name="T24" fmla="*/ 71 w 223"/>
                <a:gd name="T25" fmla="*/ 55 h 204"/>
                <a:gd name="T26" fmla="*/ 71 w 223"/>
                <a:gd name="T27" fmla="*/ 55 h 204"/>
                <a:gd name="T28" fmla="*/ 78 w 223"/>
                <a:gd name="T29" fmla="*/ 58 h 204"/>
                <a:gd name="T30" fmla="*/ 116 w 223"/>
                <a:gd name="T31" fmla="*/ 98 h 204"/>
                <a:gd name="T32" fmla="*/ 182 w 223"/>
                <a:gd name="T33" fmla="*/ 29 h 204"/>
                <a:gd name="T34" fmla="*/ 168 w 223"/>
                <a:gd name="T35" fmla="*/ 16 h 204"/>
                <a:gd name="T36" fmla="*/ 223 w 223"/>
                <a:gd name="T37" fmla="*/ 0 h 204"/>
                <a:gd name="T38" fmla="*/ 209 w 223"/>
                <a:gd name="T39" fmla="*/ 56 h 204"/>
                <a:gd name="T40" fmla="*/ 11 w 223"/>
                <a:gd name="T41" fmla="*/ 151 h 204"/>
                <a:gd name="T42" fmla="*/ 4 w 223"/>
                <a:gd name="T43" fmla="*/ 150 h 204"/>
                <a:gd name="T44" fmla="*/ 4 w 223"/>
                <a:gd name="T45" fmla="*/ 204 h 204"/>
                <a:gd name="T46" fmla="*/ 33 w 223"/>
                <a:gd name="T47" fmla="*/ 204 h 204"/>
                <a:gd name="T48" fmla="*/ 33 w 223"/>
                <a:gd name="T49" fmla="*/ 138 h 204"/>
                <a:gd name="T50" fmla="*/ 27 w 223"/>
                <a:gd name="T51" fmla="*/ 144 h 204"/>
                <a:gd name="T52" fmla="*/ 11 w 223"/>
                <a:gd name="T53" fmla="*/ 151 h 204"/>
                <a:gd name="T54" fmla="*/ 39 w 223"/>
                <a:gd name="T55" fmla="*/ 204 h 204"/>
                <a:gd name="T56" fmla="*/ 68 w 223"/>
                <a:gd name="T57" fmla="*/ 204 h 204"/>
                <a:gd name="T58" fmla="*/ 68 w 223"/>
                <a:gd name="T59" fmla="*/ 101 h 204"/>
                <a:gd name="T60" fmla="*/ 39 w 223"/>
                <a:gd name="T61" fmla="*/ 131 h 204"/>
                <a:gd name="T62" fmla="*/ 39 w 223"/>
                <a:gd name="T63" fmla="*/ 204 h 204"/>
                <a:gd name="T64" fmla="*/ 100 w 223"/>
                <a:gd name="T65" fmla="*/ 127 h 204"/>
                <a:gd name="T66" fmla="*/ 75 w 223"/>
                <a:gd name="T67" fmla="*/ 101 h 204"/>
                <a:gd name="T68" fmla="*/ 75 w 223"/>
                <a:gd name="T69" fmla="*/ 204 h 204"/>
                <a:gd name="T70" fmla="*/ 103 w 223"/>
                <a:gd name="T71" fmla="*/ 204 h 204"/>
                <a:gd name="T72" fmla="*/ 103 w 223"/>
                <a:gd name="T73" fmla="*/ 130 h 204"/>
                <a:gd name="T74" fmla="*/ 100 w 223"/>
                <a:gd name="T75" fmla="*/ 127 h 204"/>
                <a:gd name="T76" fmla="*/ 116 w 223"/>
                <a:gd name="T77" fmla="*/ 134 h 204"/>
                <a:gd name="T78" fmla="*/ 110 w 223"/>
                <a:gd name="T79" fmla="*/ 133 h 204"/>
                <a:gd name="T80" fmla="*/ 110 w 223"/>
                <a:gd name="T81" fmla="*/ 204 h 204"/>
                <a:gd name="T82" fmla="*/ 139 w 223"/>
                <a:gd name="T83" fmla="*/ 204 h 204"/>
                <a:gd name="T84" fmla="*/ 139 w 223"/>
                <a:gd name="T85" fmla="*/ 120 h 204"/>
                <a:gd name="T86" fmla="*/ 132 w 223"/>
                <a:gd name="T87" fmla="*/ 127 h 204"/>
                <a:gd name="T88" fmla="*/ 116 w 223"/>
                <a:gd name="T89" fmla="*/ 134 h 204"/>
                <a:gd name="T90" fmla="*/ 145 w 223"/>
                <a:gd name="T91" fmla="*/ 114 h 204"/>
                <a:gd name="T92" fmla="*/ 145 w 223"/>
                <a:gd name="T93" fmla="*/ 204 h 204"/>
                <a:gd name="T94" fmla="*/ 174 w 223"/>
                <a:gd name="T95" fmla="*/ 204 h 204"/>
                <a:gd name="T96" fmla="*/ 174 w 223"/>
                <a:gd name="T97" fmla="*/ 84 h 204"/>
                <a:gd name="T98" fmla="*/ 145 w 223"/>
                <a:gd name="T99" fmla="*/ 114 h 204"/>
                <a:gd name="T100" fmla="*/ 196 w 223"/>
                <a:gd name="T101" fmla="*/ 61 h 204"/>
                <a:gd name="T102" fmla="*/ 180 w 223"/>
                <a:gd name="T103" fmla="*/ 77 h 204"/>
                <a:gd name="T104" fmla="*/ 180 w 223"/>
                <a:gd name="T105" fmla="*/ 204 h 204"/>
                <a:gd name="T106" fmla="*/ 209 w 223"/>
                <a:gd name="T107" fmla="*/ 204 h 204"/>
                <a:gd name="T108" fmla="*/ 209 w 223"/>
                <a:gd name="T109" fmla="*/ 73 h 204"/>
                <a:gd name="T110" fmla="*/ 196 w 223"/>
                <a:gd name="T111" fmla="*/ 61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3" h="204">
                  <a:moveTo>
                    <a:pt x="209" y="56"/>
                  </a:moveTo>
                  <a:cubicBezTo>
                    <a:pt x="196" y="43"/>
                    <a:pt x="196" y="43"/>
                    <a:pt x="196" y="43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21" y="120"/>
                    <a:pt x="119" y="121"/>
                    <a:pt x="116" y="121"/>
                  </a:cubicBezTo>
                  <a:cubicBezTo>
                    <a:pt x="116" y="121"/>
                    <a:pt x="116" y="121"/>
                    <a:pt x="116" y="121"/>
                  </a:cubicBezTo>
                  <a:cubicBezTo>
                    <a:pt x="114" y="121"/>
                    <a:pt x="111" y="120"/>
                    <a:pt x="109" y="118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18" y="136"/>
                    <a:pt x="18" y="136"/>
                    <a:pt x="18" y="136"/>
                  </a:cubicBezTo>
                  <a:cubicBezTo>
                    <a:pt x="16" y="138"/>
                    <a:pt x="13" y="139"/>
                    <a:pt x="11" y="139"/>
                  </a:cubicBezTo>
                  <a:cubicBezTo>
                    <a:pt x="8" y="139"/>
                    <a:pt x="6" y="138"/>
                    <a:pt x="4" y="136"/>
                  </a:cubicBezTo>
                  <a:cubicBezTo>
                    <a:pt x="0" y="132"/>
                    <a:pt x="0" y="126"/>
                    <a:pt x="4" y="122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66" y="56"/>
                    <a:pt x="69" y="55"/>
                    <a:pt x="71" y="55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4" y="55"/>
                    <a:pt x="77" y="56"/>
                    <a:pt x="78" y="58"/>
                  </a:cubicBezTo>
                  <a:cubicBezTo>
                    <a:pt x="116" y="98"/>
                    <a:pt x="116" y="98"/>
                    <a:pt x="116" y="98"/>
                  </a:cubicBezTo>
                  <a:cubicBezTo>
                    <a:pt x="182" y="29"/>
                    <a:pt x="182" y="29"/>
                    <a:pt x="182" y="29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223" y="0"/>
                    <a:pt x="223" y="0"/>
                    <a:pt x="223" y="0"/>
                  </a:cubicBezTo>
                  <a:lnTo>
                    <a:pt x="209" y="56"/>
                  </a:lnTo>
                  <a:close/>
                  <a:moveTo>
                    <a:pt x="11" y="151"/>
                  </a:moveTo>
                  <a:cubicBezTo>
                    <a:pt x="8" y="151"/>
                    <a:pt x="6" y="151"/>
                    <a:pt x="4" y="150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33" y="204"/>
                    <a:pt x="33" y="204"/>
                    <a:pt x="33" y="204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27" y="144"/>
                    <a:pt x="27" y="144"/>
                    <a:pt x="27" y="144"/>
                  </a:cubicBezTo>
                  <a:cubicBezTo>
                    <a:pt x="23" y="149"/>
                    <a:pt x="17" y="151"/>
                    <a:pt x="11" y="151"/>
                  </a:cubicBezTo>
                  <a:close/>
                  <a:moveTo>
                    <a:pt x="39" y="204"/>
                  </a:moveTo>
                  <a:cubicBezTo>
                    <a:pt x="68" y="204"/>
                    <a:pt x="68" y="204"/>
                    <a:pt x="68" y="204"/>
                  </a:cubicBezTo>
                  <a:cubicBezTo>
                    <a:pt x="68" y="101"/>
                    <a:pt x="68" y="101"/>
                    <a:pt x="68" y="101"/>
                  </a:cubicBezTo>
                  <a:cubicBezTo>
                    <a:pt x="39" y="131"/>
                    <a:pt x="39" y="131"/>
                    <a:pt x="39" y="131"/>
                  </a:cubicBezTo>
                  <a:lnTo>
                    <a:pt x="39" y="204"/>
                  </a:lnTo>
                  <a:close/>
                  <a:moveTo>
                    <a:pt x="100" y="127"/>
                  </a:moveTo>
                  <a:cubicBezTo>
                    <a:pt x="75" y="101"/>
                    <a:pt x="75" y="101"/>
                    <a:pt x="75" y="101"/>
                  </a:cubicBezTo>
                  <a:cubicBezTo>
                    <a:pt x="75" y="204"/>
                    <a:pt x="75" y="204"/>
                    <a:pt x="75" y="204"/>
                  </a:cubicBezTo>
                  <a:cubicBezTo>
                    <a:pt x="103" y="204"/>
                    <a:pt x="103" y="204"/>
                    <a:pt x="103" y="204"/>
                  </a:cubicBezTo>
                  <a:cubicBezTo>
                    <a:pt x="103" y="130"/>
                    <a:pt x="103" y="130"/>
                    <a:pt x="103" y="130"/>
                  </a:cubicBezTo>
                  <a:cubicBezTo>
                    <a:pt x="102" y="129"/>
                    <a:pt x="101" y="128"/>
                    <a:pt x="100" y="127"/>
                  </a:cubicBezTo>
                  <a:close/>
                  <a:moveTo>
                    <a:pt x="116" y="134"/>
                  </a:moveTo>
                  <a:cubicBezTo>
                    <a:pt x="114" y="134"/>
                    <a:pt x="112" y="133"/>
                    <a:pt x="110" y="133"/>
                  </a:cubicBezTo>
                  <a:cubicBezTo>
                    <a:pt x="110" y="204"/>
                    <a:pt x="110" y="204"/>
                    <a:pt x="110" y="204"/>
                  </a:cubicBezTo>
                  <a:cubicBezTo>
                    <a:pt x="139" y="204"/>
                    <a:pt x="139" y="204"/>
                    <a:pt x="139" y="204"/>
                  </a:cubicBezTo>
                  <a:cubicBezTo>
                    <a:pt x="139" y="120"/>
                    <a:pt x="139" y="120"/>
                    <a:pt x="139" y="120"/>
                  </a:cubicBezTo>
                  <a:cubicBezTo>
                    <a:pt x="132" y="127"/>
                    <a:pt x="132" y="127"/>
                    <a:pt x="132" y="127"/>
                  </a:cubicBezTo>
                  <a:cubicBezTo>
                    <a:pt x="128" y="131"/>
                    <a:pt x="122" y="134"/>
                    <a:pt x="116" y="134"/>
                  </a:cubicBezTo>
                  <a:close/>
                  <a:moveTo>
                    <a:pt x="145" y="114"/>
                  </a:moveTo>
                  <a:cubicBezTo>
                    <a:pt x="145" y="204"/>
                    <a:pt x="145" y="204"/>
                    <a:pt x="145" y="204"/>
                  </a:cubicBezTo>
                  <a:cubicBezTo>
                    <a:pt x="174" y="204"/>
                    <a:pt x="174" y="204"/>
                    <a:pt x="174" y="204"/>
                  </a:cubicBezTo>
                  <a:cubicBezTo>
                    <a:pt x="174" y="84"/>
                    <a:pt x="174" y="84"/>
                    <a:pt x="174" y="84"/>
                  </a:cubicBezTo>
                  <a:lnTo>
                    <a:pt x="145" y="114"/>
                  </a:lnTo>
                  <a:close/>
                  <a:moveTo>
                    <a:pt x="196" y="61"/>
                  </a:moveTo>
                  <a:cubicBezTo>
                    <a:pt x="180" y="77"/>
                    <a:pt x="180" y="77"/>
                    <a:pt x="180" y="77"/>
                  </a:cubicBezTo>
                  <a:cubicBezTo>
                    <a:pt x="180" y="204"/>
                    <a:pt x="180" y="204"/>
                    <a:pt x="180" y="204"/>
                  </a:cubicBezTo>
                  <a:cubicBezTo>
                    <a:pt x="209" y="204"/>
                    <a:pt x="209" y="204"/>
                    <a:pt x="209" y="204"/>
                  </a:cubicBezTo>
                  <a:cubicBezTo>
                    <a:pt x="209" y="73"/>
                    <a:pt x="209" y="73"/>
                    <a:pt x="209" y="73"/>
                  </a:cubicBezTo>
                  <a:lnTo>
                    <a:pt x="196" y="6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071476" y="2609300"/>
            <a:ext cx="1317621" cy="1343633"/>
            <a:chOff x="6071476" y="2609300"/>
            <a:chExt cx="1317621" cy="1343633"/>
          </a:xfrm>
        </p:grpSpPr>
        <p:sp>
          <p:nvSpPr>
            <p:cNvPr id="13" name="Freeform 7"/>
            <p:cNvSpPr>
              <a:spLocks/>
            </p:cNvSpPr>
            <p:nvPr/>
          </p:nvSpPr>
          <p:spPr bwMode="auto">
            <a:xfrm>
              <a:off x="6071476" y="2609300"/>
              <a:ext cx="1317621" cy="1343633"/>
            </a:xfrm>
            <a:custGeom>
              <a:avLst/>
              <a:gdLst>
                <a:gd name="T0" fmla="*/ 187 w 492"/>
                <a:gd name="T1" fmla="*/ 502 h 502"/>
                <a:gd name="T2" fmla="*/ 492 w 492"/>
                <a:gd name="T3" fmla="*/ 502 h 502"/>
                <a:gd name="T4" fmla="*/ 0 w 492"/>
                <a:gd name="T5" fmla="*/ 0 h 502"/>
                <a:gd name="T6" fmla="*/ 0 w 492"/>
                <a:gd name="T7" fmla="*/ 308 h 502"/>
                <a:gd name="T8" fmla="*/ 187 w 492"/>
                <a:gd name="T9" fmla="*/ 502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502">
                  <a:moveTo>
                    <a:pt x="187" y="502"/>
                  </a:moveTo>
                  <a:cubicBezTo>
                    <a:pt x="492" y="502"/>
                    <a:pt x="492" y="502"/>
                    <a:pt x="492" y="502"/>
                  </a:cubicBezTo>
                  <a:cubicBezTo>
                    <a:pt x="489" y="224"/>
                    <a:pt x="269" y="0"/>
                    <a:pt x="0" y="0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100" y="314"/>
                    <a:pt x="181" y="398"/>
                    <a:pt x="187" y="502"/>
                  </a:cubicBez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6476851" y="3075069"/>
              <a:ext cx="405556" cy="448062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071476" y="4015139"/>
            <a:ext cx="1317621" cy="1343633"/>
            <a:chOff x="6071476" y="4015139"/>
            <a:chExt cx="1317621" cy="1343633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 rot="10800000">
              <a:off x="6071476" y="4015139"/>
              <a:ext cx="1317621" cy="1343633"/>
            </a:xfrm>
            <a:custGeom>
              <a:avLst/>
              <a:gdLst>
                <a:gd name="T0" fmla="*/ 492 w 492"/>
                <a:gd name="T1" fmla="*/ 308 h 502"/>
                <a:gd name="T2" fmla="*/ 492 w 492"/>
                <a:gd name="T3" fmla="*/ 0 h 502"/>
                <a:gd name="T4" fmla="*/ 0 w 492"/>
                <a:gd name="T5" fmla="*/ 502 h 502"/>
                <a:gd name="T6" fmla="*/ 305 w 492"/>
                <a:gd name="T7" fmla="*/ 502 h 502"/>
                <a:gd name="T8" fmla="*/ 492 w 492"/>
                <a:gd name="T9" fmla="*/ 308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502">
                  <a:moveTo>
                    <a:pt x="492" y="308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3" y="0"/>
                    <a:pt x="3" y="224"/>
                    <a:pt x="0" y="502"/>
                  </a:cubicBezTo>
                  <a:cubicBezTo>
                    <a:pt x="305" y="502"/>
                    <a:pt x="305" y="502"/>
                    <a:pt x="305" y="502"/>
                  </a:cubicBezTo>
                  <a:cubicBezTo>
                    <a:pt x="311" y="398"/>
                    <a:pt x="391" y="314"/>
                    <a:pt x="492" y="308"/>
                  </a:cubicBezTo>
                  <a:close/>
                </a:path>
              </a:pathLst>
            </a:custGeom>
            <a:solidFill>
              <a:srgbClr val="83D2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0" name="Freeform 61"/>
            <p:cNvSpPr>
              <a:spLocks noEditPoints="1"/>
            </p:cNvSpPr>
            <p:nvPr/>
          </p:nvSpPr>
          <p:spPr bwMode="auto">
            <a:xfrm>
              <a:off x="6559917" y="4482814"/>
              <a:ext cx="460886" cy="335987"/>
            </a:xfrm>
            <a:custGeom>
              <a:avLst/>
              <a:gdLst>
                <a:gd name="T0" fmla="*/ 176 w 264"/>
                <a:gd name="T1" fmla="*/ 8 h 192"/>
                <a:gd name="T2" fmla="*/ 176 w 264"/>
                <a:gd name="T3" fmla="*/ 170 h 192"/>
                <a:gd name="T4" fmla="*/ 165 w 264"/>
                <a:gd name="T5" fmla="*/ 173 h 192"/>
                <a:gd name="T6" fmla="*/ 66 w 264"/>
                <a:gd name="T7" fmla="*/ 127 h 192"/>
                <a:gd name="T8" fmla="*/ 86 w 264"/>
                <a:gd name="T9" fmla="*/ 192 h 192"/>
                <a:gd name="T10" fmla="*/ 56 w 264"/>
                <a:gd name="T11" fmla="*/ 192 h 192"/>
                <a:gd name="T12" fmla="*/ 36 w 264"/>
                <a:gd name="T13" fmla="*/ 126 h 192"/>
                <a:gd name="T14" fmla="*/ 0 w 264"/>
                <a:gd name="T15" fmla="*/ 89 h 192"/>
                <a:gd name="T16" fmla="*/ 37 w 264"/>
                <a:gd name="T17" fmla="*/ 52 h 192"/>
                <a:gd name="T18" fmla="*/ 165 w 264"/>
                <a:gd name="T19" fmla="*/ 5 h 192"/>
                <a:gd name="T20" fmla="*/ 176 w 264"/>
                <a:gd name="T21" fmla="*/ 8 h 192"/>
                <a:gd name="T22" fmla="*/ 227 w 264"/>
                <a:gd name="T23" fmla="*/ 97 h 192"/>
                <a:gd name="T24" fmla="*/ 214 w 264"/>
                <a:gd name="T25" fmla="*/ 138 h 192"/>
                <a:gd name="T26" fmla="*/ 206 w 264"/>
                <a:gd name="T27" fmla="*/ 142 h 192"/>
                <a:gd name="T28" fmla="*/ 196 w 264"/>
                <a:gd name="T29" fmla="*/ 132 h 192"/>
                <a:gd name="T30" fmla="*/ 198 w 264"/>
                <a:gd name="T31" fmla="*/ 126 h 192"/>
                <a:gd name="T32" fmla="*/ 207 w 264"/>
                <a:gd name="T33" fmla="*/ 97 h 192"/>
                <a:gd name="T34" fmla="*/ 198 w 264"/>
                <a:gd name="T35" fmla="*/ 68 h 192"/>
                <a:gd name="T36" fmla="*/ 196 w 264"/>
                <a:gd name="T37" fmla="*/ 62 h 192"/>
                <a:gd name="T38" fmla="*/ 206 w 264"/>
                <a:gd name="T39" fmla="*/ 52 h 192"/>
                <a:gd name="T40" fmla="*/ 214 w 264"/>
                <a:gd name="T41" fmla="*/ 56 h 192"/>
                <a:gd name="T42" fmla="*/ 227 w 264"/>
                <a:gd name="T43" fmla="*/ 97 h 192"/>
                <a:gd name="T44" fmla="*/ 220 w 264"/>
                <a:gd name="T45" fmla="*/ 38 h 192"/>
                <a:gd name="T46" fmla="*/ 215 w 264"/>
                <a:gd name="T47" fmla="*/ 30 h 192"/>
                <a:gd name="T48" fmla="*/ 225 w 264"/>
                <a:gd name="T49" fmla="*/ 19 h 192"/>
                <a:gd name="T50" fmla="*/ 232 w 264"/>
                <a:gd name="T51" fmla="*/ 22 h 192"/>
                <a:gd name="T52" fmla="*/ 264 w 264"/>
                <a:gd name="T53" fmla="*/ 97 h 192"/>
                <a:gd name="T54" fmla="*/ 232 w 264"/>
                <a:gd name="T55" fmla="*/ 172 h 192"/>
                <a:gd name="T56" fmla="*/ 225 w 264"/>
                <a:gd name="T57" fmla="*/ 174 h 192"/>
                <a:gd name="T58" fmla="*/ 215 w 264"/>
                <a:gd name="T59" fmla="*/ 164 h 192"/>
                <a:gd name="T60" fmla="*/ 220 w 264"/>
                <a:gd name="T61" fmla="*/ 156 h 192"/>
                <a:gd name="T62" fmla="*/ 244 w 264"/>
                <a:gd name="T63" fmla="*/ 97 h 192"/>
                <a:gd name="T64" fmla="*/ 220 w 264"/>
                <a:gd name="T65" fmla="*/ 38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64" h="192">
                  <a:moveTo>
                    <a:pt x="176" y="8"/>
                  </a:moveTo>
                  <a:cubicBezTo>
                    <a:pt x="176" y="170"/>
                    <a:pt x="176" y="170"/>
                    <a:pt x="176" y="170"/>
                  </a:cubicBezTo>
                  <a:cubicBezTo>
                    <a:pt x="176" y="176"/>
                    <a:pt x="168" y="178"/>
                    <a:pt x="165" y="173"/>
                  </a:cubicBezTo>
                  <a:cubicBezTo>
                    <a:pt x="147" y="145"/>
                    <a:pt x="129" y="130"/>
                    <a:pt x="66" y="127"/>
                  </a:cubicBezTo>
                  <a:cubicBezTo>
                    <a:pt x="86" y="192"/>
                    <a:pt x="86" y="192"/>
                    <a:pt x="86" y="192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16" y="125"/>
                    <a:pt x="0" y="109"/>
                    <a:pt x="0" y="89"/>
                  </a:cubicBezTo>
                  <a:cubicBezTo>
                    <a:pt x="0" y="69"/>
                    <a:pt x="17" y="52"/>
                    <a:pt x="37" y="52"/>
                  </a:cubicBezTo>
                  <a:cubicBezTo>
                    <a:pt x="124" y="52"/>
                    <a:pt x="144" y="37"/>
                    <a:pt x="165" y="5"/>
                  </a:cubicBezTo>
                  <a:cubicBezTo>
                    <a:pt x="168" y="0"/>
                    <a:pt x="176" y="2"/>
                    <a:pt x="176" y="8"/>
                  </a:cubicBezTo>
                  <a:close/>
                  <a:moveTo>
                    <a:pt x="227" y="97"/>
                  </a:moveTo>
                  <a:cubicBezTo>
                    <a:pt x="227" y="112"/>
                    <a:pt x="222" y="127"/>
                    <a:pt x="214" y="138"/>
                  </a:cubicBezTo>
                  <a:cubicBezTo>
                    <a:pt x="214" y="138"/>
                    <a:pt x="211" y="142"/>
                    <a:pt x="206" y="142"/>
                  </a:cubicBezTo>
                  <a:cubicBezTo>
                    <a:pt x="200" y="142"/>
                    <a:pt x="196" y="137"/>
                    <a:pt x="196" y="132"/>
                  </a:cubicBezTo>
                  <a:cubicBezTo>
                    <a:pt x="196" y="128"/>
                    <a:pt x="198" y="126"/>
                    <a:pt x="198" y="126"/>
                  </a:cubicBezTo>
                  <a:cubicBezTo>
                    <a:pt x="201" y="120"/>
                    <a:pt x="207" y="112"/>
                    <a:pt x="207" y="97"/>
                  </a:cubicBezTo>
                  <a:cubicBezTo>
                    <a:pt x="207" y="82"/>
                    <a:pt x="201" y="74"/>
                    <a:pt x="198" y="68"/>
                  </a:cubicBezTo>
                  <a:cubicBezTo>
                    <a:pt x="198" y="68"/>
                    <a:pt x="196" y="66"/>
                    <a:pt x="196" y="62"/>
                  </a:cubicBezTo>
                  <a:cubicBezTo>
                    <a:pt x="196" y="57"/>
                    <a:pt x="200" y="52"/>
                    <a:pt x="206" y="52"/>
                  </a:cubicBezTo>
                  <a:cubicBezTo>
                    <a:pt x="211" y="52"/>
                    <a:pt x="214" y="56"/>
                    <a:pt x="214" y="56"/>
                  </a:cubicBezTo>
                  <a:cubicBezTo>
                    <a:pt x="222" y="67"/>
                    <a:pt x="227" y="81"/>
                    <a:pt x="227" y="97"/>
                  </a:cubicBezTo>
                  <a:close/>
                  <a:moveTo>
                    <a:pt x="220" y="38"/>
                  </a:moveTo>
                  <a:cubicBezTo>
                    <a:pt x="220" y="38"/>
                    <a:pt x="215" y="35"/>
                    <a:pt x="215" y="30"/>
                  </a:cubicBezTo>
                  <a:cubicBezTo>
                    <a:pt x="215" y="24"/>
                    <a:pt x="220" y="19"/>
                    <a:pt x="225" y="19"/>
                  </a:cubicBezTo>
                  <a:cubicBezTo>
                    <a:pt x="229" y="19"/>
                    <a:pt x="232" y="22"/>
                    <a:pt x="232" y="22"/>
                  </a:cubicBezTo>
                  <a:cubicBezTo>
                    <a:pt x="244" y="31"/>
                    <a:pt x="264" y="55"/>
                    <a:pt x="264" y="97"/>
                  </a:cubicBezTo>
                  <a:cubicBezTo>
                    <a:pt x="264" y="139"/>
                    <a:pt x="244" y="163"/>
                    <a:pt x="232" y="172"/>
                  </a:cubicBezTo>
                  <a:cubicBezTo>
                    <a:pt x="232" y="172"/>
                    <a:pt x="229" y="174"/>
                    <a:pt x="225" y="174"/>
                  </a:cubicBezTo>
                  <a:cubicBezTo>
                    <a:pt x="220" y="174"/>
                    <a:pt x="215" y="170"/>
                    <a:pt x="215" y="164"/>
                  </a:cubicBezTo>
                  <a:cubicBezTo>
                    <a:pt x="215" y="159"/>
                    <a:pt x="220" y="156"/>
                    <a:pt x="220" y="156"/>
                  </a:cubicBezTo>
                  <a:cubicBezTo>
                    <a:pt x="234" y="145"/>
                    <a:pt x="244" y="124"/>
                    <a:pt x="244" y="97"/>
                  </a:cubicBezTo>
                  <a:cubicBezTo>
                    <a:pt x="244" y="70"/>
                    <a:pt x="234" y="49"/>
                    <a:pt x="220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683734" y="2609300"/>
            <a:ext cx="1317621" cy="1343633"/>
            <a:chOff x="4683734" y="2609300"/>
            <a:chExt cx="1317621" cy="1343633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683734" y="2609300"/>
              <a:ext cx="1317621" cy="1343633"/>
            </a:xfrm>
            <a:custGeom>
              <a:avLst/>
              <a:gdLst>
                <a:gd name="T0" fmla="*/ 492 w 492"/>
                <a:gd name="T1" fmla="*/ 308 h 502"/>
                <a:gd name="T2" fmla="*/ 492 w 492"/>
                <a:gd name="T3" fmla="*/ 0 h 502"/>
                <a:gd name="T4" fmla="*/ 0 w 492"/>
                <a:gd name="T5" fmla="*/ 502 h 502"/>
                <a:gd name="T6" fmla="*/ 305 w 492"/>
                <a:gd name="T7" fmla="*/ 502 h 502"/>
                <a:gd name="T8" fmla="*/ 492 w 492"/>
                <a:gd name="T9" fmla="*/ 308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502">
                  <a:moveTo>
                    <a:pt x="492" y="308"/>
                  </a:moveTo>
                  <a:cubicBezTo>
                    <a:pt x="492" y="0"/>
                    <a:pt x="492" y="0"/>
                    <a:pt x="492" y="0"/>
                  </a:cubicBezTo>
                  <a:cubicBezTo>
                    <a:pt x="223" y="0"/>
                    <a:pt x="3" y="224"/>
                    <a:pt x="0" y="502"/>
                  </a:cubicBezTo>
                  <a:cubicBezTo>
                    <a:pt x="305" y="502"/>
                    <a:pt x="305" y="502"/>
                    <a:pt x="305" y="502"/>
                  </a:cubicBezTo>
                  <a:cubicBezTo>
                    <a:pt x="311" y="398"/>
                    <a:pt x="391" y="314"/>
                    <a:pt x="492" y="308"/>
                  </a:cubicBezTo>
                  <a:close/>
                </a:path>
              </a:pathLst>
            </a:custGeom>
            <a:solidFill>
              <a:srgbClr val="83D2D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7"/>
            <p:cNvSpPr>
              <a:spLocks noEditPoints="1"/>
            </p:cNvSpPr>
            <p:nvPr/>
          </p:nvSpPr>
          <p:spPr bwMode="auto">
            <a:xfrm>
              <a:off x="5227566" y="3036508"/>
              <a:ext cx="526140" cy="525185"/>
            </a:xfrm>
            <a:custGeom>
              <a:avLst/>
              <a:gdLst>
                <a:gd name="T0" fmla="*/ 211 w 230"/>
                <a:gd name="T1" fmla="*/ 109 h 230"/>
                <a:gd name="T2" fmla="*/ 122 w 230"/>
                <a:gd name="T3" fmla="*/ 6 h 230"/>
                <a:gd name="T4" fmla="*/ 115 w 230"/>
                <a:gd name="T5" fmla="*/ 0 h 230"/>
                <a:gd name="T6" fmla="*/ 109 w 230"/>
                <a:gd name="T7" fmla="*/ 19 h 230"/>
                <a:gd name="T8" fmla="*/ 6 w 230"/>
                <a:gd name="T9" fmla="*/ 109 h 230"/>
                <a:gd name="T10" fmla="*/ 0 w 230"/>
                <a:gd name="T11" fmla="*/ 115 h 230"/>
                <a:gd name="T12" fmla="*/ 19 w 230"/>
                <a:gd name="T13" fmla="*/ 122 h 230"/>
                <a:gd name="T14" fmla="*/ 109 w 230"/>
                <a:gd name="T15" fmla="*/ 224 h 230"/>
                <a:gd name="T16" fmla="*/ 115 w 230"/>
                <a:gd name="T17" fmla="*/ 230 h 230"/>
                <a:gd name="T18" fmla="*/ 122 w 230"/>
                <a:gd name="T19" fmla="*/ 211 h 230"/>
                <a:gd name="T20" fmla="*/ 224 w 230"/>
                <a:gd name="T21" fmla="*/ 122 h 230"/>
                <a:gd name="T22" fmla="*/ 230 w 230"/>
                <a:gd name="T23" fmla="*/ 115 h 230"/>
                <a:gd name="T24" fmla="*/ 192 w 230"/>
                <a:gd name="T25" fmla="*/ 109 h 230"/>
                <a:gd name="T26" fmla="*/ 122 w 230"/>
                <a:gd name="T27" fmla="*/ 50 h 230"/>
                <a:gd name="T28" fmla="*/ 192 w 230"/>
                <a:gd name="T29" fmla="*/ 109 h 230"/>
                <a:gd name="T30" fmla="*/ 171 w 230"/>
                <a:gd name="T31" fmla="*/ 122 h 230"/>
                <a:gd name="T32" fmla="*/ 122 w 230"/>
                <a:gd name="T33" fmla="*/ 150 h 230"/>
                <a:gd name="T34" fmla="*/ 115 w 230"/>
                <a:gd name="T35" fmla="*/ 144 h 230"/>
                <a:gd name="T36" fmla="*/ 109 w 230"/>
                <a:gd name="T37" fmla="*/ 171 h 230"/>
                <a:gd name="T38" fmla="*/ 80 w 230"/>
                <a:gd name="T39" fmla="*/ 122 h 230"/>
                <a:gd name="T40" fmla="*/ 86 w 230"/>
                <a:gd name="T41" fmla="*/ 115 h 230"/>
                <a:gd name="T42" fmla="*/ 60 w 230"/>
                <a:gd name="T43" fmla="*/ 109 h 230"/>
                <a:gd name="T44" fmla="*/ 109 w 230"/>
                <a:gd name="T45" fmla="*/ 80 h 230"/>
                <a:gd name="T46" fmla="*/ 115 w 230"/>
                <a:gd name="T47" fmla="*/ 86 h 230"/>
                <a:gd name="T48" fmla="*/ 122 w 230"/>
                <a:gd name="T49" fmla="*/ 60 h 230"/>
                <a:gd name="T50" fmla="*/ 150 w 230"/>
                <a:gd name="T51" fmla="*/ 109 h 230"/>
                <a:gd name="T52" fmla="*/ 144 w 230"/>
                <a:gd name="T53" fmla="*/ 115 h 230"/>
                <a:gd name="T54" fmla="*/ 109 w 230"/>
                <a:gd name="T55" fmla="*/ 39 h 230"/>
                <a:gd name="T56" fmla="*/ 50 w 230"/>
                <a:gd name="T57" fmla="*/ 109 h 230"/>
                <a:gd name="T58" fmla="*/ 109 w 230"/>
                <a:gd name="T59" fmla="*/ 39 h 230"/>
                <a:gd name="T60" fmla="*/ 50 w 230"/>
                <a:gd name="T61" fmla="*/ 122 h 230"/>
                <a:gd name="T62" fmla="*/ 109 w 230"/>
                <a:gd name="T63" fmla="*/ 192 h 230"/>
                <a:gd name="T64" fmla="*/ 122 w 230"/>
                <a:gd name="T65" fmla="*/ 192 h 230"/>
                <a:gd name="T66" fmla="*/ 180 w 230"/>
                <a:gd name="T67" fmla="*/ 122 h 230"/>
                <a:gd name="T68" fmla="*/ 122 w 230"/>
                <a:gd name="T69" fmla="*/ 192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0" h="230">
                  <a:moveTo>
                    <a:pt x="224" y="109"/>
                  </a:moveTo>
                  <a:cubicBezTo>
                    <a:pt x="211" y="109"/>
                    <a:pt x="211" y="109"/>
                    <a:pt x="211" y="109"/>
                  </a:cubicBezTo>
                  <a:cubicBezTo>
                    <a:pt x="208" y="61"/>
                    <a:pt x="169" y="23"/>
                    <a:pt x="122" y="19"/>
                  </a:cubicBezTo>
                  <a:cubicBezTo>
                    <a:pt x="122" y="6"/>
                    <a:pt x="122" y="6"/>
                    <a:pt x="122" y="6"/>
                  </a:cubicBezTo>
                  <a:cubicBezTo>
                    <a:pt x="122" y="3"/>
                    <a:pt x="119" y="0"/>
                    <a:pt x="115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2" y="0"/>
                    <a:pt x="109" y="3"/>
                    <a:pt x="109" y="6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61" y="23"/>
                    <a:pt x="23" y="61"/>
                    <a:pt x="19" y="109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3" y="109"/>
                    <a:pt x="0" y="112"/>
                    <a:pt x="0" y="11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9"/>
                    <a:pt x="3" y="122"/>
                    <a:pt x="6" y="122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23" y="169"/>
                    <a:pt x="61" y="208"/>
                    <a:pt x="109" y="211"/>
                  </a:cubicBezTo>
                  <a:cubicBezTo>
                    <a:pt x="109" y="224"/>
                    <a:pt x="109" y="224"/>
                    <a:pt x="109" y="224"/>
                  </a:cubicBezTo>
                  <a:cubicBezTo>
                    <a:pt x="109" y="228"/>
                    <a:pt x="112" y="230"/>
                    <a:pt x="115" y="230"/>
                  </a:cubicBezTo>
                  <a:cubicBezTo>
                    <a:pt x="115" y="230"/>
                    <a:pt x="115" y="230"/>
                    <a:pt x="115" y="230"/>
                  </a:cubicBezTo>
                  <a:cubicBezTo>
                    <a:pt x="119" y="230"/>
                    <a:pt x="122" y="228"/>
                    <a:pt x="122" y="224"/>
                  </a:cubicBezTo>
                  <a:cubicBezTo>
                    <a:pt x="122" y="211"/>
                    <a:pt x="122" y="211"/>
                    <a:pt x="122" y="211"/>
                  </a:cubicBezTo>
                  <a:cubicBezTo>
                    <a:pt x="169" y="208"/>
                    <a:pt x="208" y="169"/>
                    <a:pt x="211" y="122"/>
                  </a:cubicBezTo>
                  <a:cubicBezTo>
                    <a:pt x="224" y="122"/>
                    <a:pt x="224" y="122"/>
                    <a:pt x="224" y="122"/>
                  </a:cubicBezTo>
                  <a:cubicBezTo>
                    <a:pt x="228" y="122"/>
                    <a:pt x="230" y="119"/>
                    <a:pt x="230" y="115"/>
                  </a:cubicBezTo>
                  <a:cubicBezTo>
                    <a:pt x="230" y="115"/>
                    <a:pt x="230" y="115"/>
                    <a:pt x="230" y="115"/>
                  </a:cubicBezTo>
                  <a:cubicBezTo>
                    <a:pt x="230" y="112"/>
                    <a:pt x="228" y="109"/>
                    <a:pt x="224" y="109"/>
                  </a:cubicBezTo>
                  <a:close/>
                  <a:moveTo>
                    <a:pt x="192" y="109"/>
                  </a:moveTo>
                  <a:cubicBezTo>
                    <a:pt x="180" y="109"/>
                    <a:pt x="180" y="109"/>
                    <a:pt x="180" y="109"/>
                  </a:cubicBezTo>
                  <a:cubicBezTo>
                    <a:pt x="177" y="78"/>
                    <a:pt x="153" y="53"/>
                    <a:pt x="122" y="50"/>
                  </a:cubicBezTo>
                  <a:cubicBezTo>
                    <a:pt x="122" y="39"/>
                    <a:pt x="122" y="39"/>
                    <a:pt x="122" y="39"/>
                  </a:cubicBezTo>
                  <a:cubicBezTo>
                    <a:pt x="159" y="42"/>
                    <a:pt x="189" y="72"/>
                    <a:pt x="192" y="109"/>
                  </a:cubicBezTo>
                  <a:close/>
                  <a:moveTo>
                    <a:pt x="150" y="122"/>
                  </a:moveTo>
                  <a:cubicBezTo>
                    <a:pt x="171" y="122"/>
                    <a:pt x="171" y="122"/>
                    <a:pt x="171" y="122"/>
                  </a:cubicBezTo>
                  <a:cubicBezTo>
                    <a:pt x="168" y="147"/>
                    <a:pt x="147" y="168"/>
                    <a:pt x="122" y="171"/>
                  </a:cubicBezTo>
                  <a:cubicBezTo>
                    <a:pt x="122" y="150"/>
                    <a:pt x="122" y="150"/>
                    <a:pt x="122" y="150"/>
                  </a:cubicBezTo>
                  <a:cubicBezTo>
                    <a:pt x="122" y="147"/>
                    <a:pt x="119" y="144"/>
                    <a:pt x="115" y="144"/>
                  </a:cubicBezTo>
                  <a:cubicBezTo>
                    <a:pt x="115" y="144"/>
                    <a:pt x="115" y="144"/>
                    <a:pt x="115" y="144"/>
                  </a:cubicBezTo>
                  <a:cubicBezTo>
                    <a:pt x="112" y="144"/>
                    <a:pt x="109" y="147"/>
                    <a:pt x="109" y="150"/>
                  </a:cubicBezTo>
                  <a:cubicBezTo>
                    <a:pt x="109" y="171"/>
                    <a:pt x="109" y="171"/>
                    <a:pt x="109" y="171"/>
                  </a:cubicBezTo>
                  <a:cubicBezTo>
                    <a:pt x="83" y="168"/>
                    <a:pt x="63" y="147"/>
                    <a:pt x="60" y="122"/>
                  </a:cubicBezTo>
                  <a:cubicBezTo>
                    <a:pt x="80" y="122"/>
                    <a:pt x="80" y="122"/>
                    <a:pt x="80" y="122"/>
                  </a:cubicBezTo>
                  <a:cubicBezTo>
                    <a:pt x="84" y="122"/>
                    <a:pt x="86" y="119"/>
                    <a:pt x="86" y="115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2"/>
                    <a:pt x="84" y="109"/>
                    <a:pt x="80" y="109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63" y="83"/>
                    <a:pt x="83" y="63"/>
                    <a:pt x="109" y="6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4"/>
                    <a:pt x="112" y="86"/>
                    <a:pt x="115" y="86"/>
                  </a:cubicBezTo>
                  <a:cubicBezTo>
                    <a:pt x="115" y="86"/>
                    <a:pt x="115" y="86"/>
                    <a:pt x="115" y="86"/>
                  </a:cubicBezTo>
                  <a:cubicBezTo>
                    <a:pt x="119" y="86"/>
                    <a:pt x="122" y="84"/>
                    <a:pt x="122" y="80"/>
                  </a:cubicBezTo>
                  <a:cubicBezTo>
                    <a:pt x="122" y="60"/>
                    <a:pt x="122" y="60"/>
                    <a:pt x="122" y="60"/>
                  </a:cubicBezTo>
                  <a:cubicBezTo>
                    <a:pt x="147" y="63"/>
                    <a:pt x="168" y="83"/>
                    <a:pt x="171" y="109"/>
                  </a:cubicBezTo>
                  <a:cubicBezTo>
                    <a:pt x="150" y="109"/>
                    <a:pt x="150" y="109"/>
                    <a:pt x="150" y="109"/>
                  </a:cubicBezTo>
                  <a:cubicBezTo>
                    <a:pt x="147" y="109"/>
                    <a:pt x="144" y="112"/>
                    <a:pt x="144" y="115"/>
                  </a:cubicBezTo>
                  <a:cubicBezTo>
                    <a:pt x="144" y="115"/>
                    <a:pt x="144" y="115"/>
                    <a:pt x="144" y="115"/>
                  </a:cubicBezTo>
                  <a:cubicBezTo>
                    <a:pt x="144" y="119"/>
                    <a:pt x="147" y="122"/>
                    <a:pt x="150" y="122"/>
                  </a:cubicBezTo>
                  <a:close/>
                  <a:moveTo>
                    <a:pt x="109" y="39"/>
                  </a:moveTo>
                  <a:cubicBezTo>
                    <a:pt x="109" y="50"/>
                    <a:pt x="109" y="50"/>
                    <a:pt x="109" y="50"/>
                  </a:cubicBezTo>
                  <a:cubicBezTo>
                    <a:pt x="78" y="53"/>
                    <a:pt x="53" y="78"/>
                    <a:pt x="50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42" y="72"/>
                    <a:pt x="72" y="42"/>
                    <a:pt x="109" y="39"/>
                  </a:cubicBezTo>
                  <a:close/>
                  <a:moveTo>
                    <a:pt x="39" y="122"/>
                  </a:moveTo>
                  <a:cubicBezTo>
                    <a:pt x="50" y="122"/>
                    <a:pt x="50" y="122"/>
                    <a:pt x="50" y="122"/>
                  </a:cubicBezTo>
                  <a:cubicBezTo>
                    <a:pt x="53" y="153"/>
                    <a:pt x="78" y="177"/>
                    <a:pt x="109" y="180"/>
                  </a:cubicBezTo>
                  <a:cubicBezTo>
                    <a:pt x="109" y="192"/>
                    <a:pt x="109" y="192"/>
                    <a:pt x="109" y="192"/>
                  </a:cubicBezTo>
                  <a:cubicBezTo>
                    <a:pt x="72" y="189"/>
                    <a:pt x="42" y="159"/>
                    <a:pt x="39" y="122"/>
                  </a:cubicBezTo>
                  <a:close/>
                  <a:moveTo>
                    <a:pt x="122" y="192"/>
                  </a:moveTo>
                  <a:cubicBezTo>
                    <a:pt x="122" y="180"/>
                    <a:pt x="122" y="180"/>
                    <a:pt x="122" y="180"/>
                  </a:cubicBezTo>
                  <a:cubicBezTo>
                    <a:pt x="153" y="177"/>
                    <a:pt x="177" y="153"/>
                    <a:pt x="180" y="122"/>
                  </a:cubicBezTo>
                  <a:cubicBezTo>
                    <a:pt x="192" y="122"/>
                    <a:pt x="192" y="122"/>
                    <a:pt x="192" y="122"/>
                  </a:cubicBezTo>
                  <a:cubicBezTo>
                    <a:pt x="189" y="159"/>
                    <a:pt x="159" y="189"/>
                    <a:pt x="122" y="19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683734" y="4017401"/>
            <a:ext cx="1317621" cy="1343633"/>
            <a:chOff x="4683734" y="4017401"/>
            <a:chExt cx="1317621" cy="1343633"/>
          </a:xfrm>
        </p:grpSpPr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4683734" y="4017401"/>
              <a:ext cx="1317621" cy="1343633"/>
            </a:xfrm>
            <a:custGeom>
              <a:avLst/>
              <a:gdLst>
                <a:gd name="T0" fmla="*/ 305 w 492"/>
                <a:gd name="T1" fmla="*/ 0 h 502"/>
                <a:gd name="T2" fmla="*/ 0 w 492"/>
                <a:gd name="T3" fmla="*/ 0 h 502"/>
                <a:gd name="T4" fmla="*/ 492 w 492"/>
                <a:gd name="T5" fmla="*/ 502 h 502"/>
                <a:gd name="T6" fmla="*/ 492 w 492"/>
                <a:gd name="T7" fmla="*/ 194 h 502"/>
                <a:gd name="T8" fmla="*/ 305 w 492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502">
                  <a:moveTo>
                    <a:pt x="30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" y="278"/>
                    <a:pt x="223" y="502"/>
                    <a:pt x="492" y="502"/>
                  </a:cubicBezTo>
                  <a:cubicBezTo>
                    <a:pt x="492" y="194"/>
                    <a:pt x="492" y="194"/>
                    <a:pt x="492" y="194"/>
                  </a:cubicBezTo>
                  <a:cubicBezTo>
                    <a:pt x="391" y="187"/>
                    <a:pt x="311" y="104"/>
                    <a:pt x="305" y="0"/>
                  </a:cubicBez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7"/>
            <p:cNvSpPr>
              <a:spLocks/>
            </p:cNvSpPr>
            <p:nvPr/>
          </p:nvSpPr>
          <p:spPr bwMode="auto">
            <a:xfrm>
              <a:off x="5172791" y="4529425"/>
              <a:ext cx="423241" cy="375083"/>
            </a:xfrm>
            <a:custGeom>
              <a:avLst/>
              <a:gdLst>
                <a:gd name="T0" fmla="*/ 138 w 261"/>
                <a:gd name="T1" fmla="*/ 14 h 231"/>
                <a:gd name="T2" fmla="*/ 138 w 261"/>
                <a:gd name="T3" fmla="*/ 8 h 231"/>
                <a:gd name="T4" fmla="*/ 131 w 261"/>
                <a:gd name="T5" fmla="*/ 0 h 231"/>
                <a:gd name="T6" fmla="*/ 123 w 261"/>
                <a:gd name="T7" fmla="*/ 8 h 231"/>
                <a:gd name="T8" fmla="*/ 123 w 261"/>
                <a:gd name="T9" fmla="*/ 14 h 231"/>
                <a:gd name="T10" fmla="*/ 0 w 261"/>
                <a:gd name="T11" fmla="*/ 117 h 231"/>
                <a:gd name="T12" fmla="*/ 27 w 261"/>
                <a:gd name="T13" fmla="*/ 109 h 231"/>
                <a:gd name="T14" fmla="*/ 61 w 261"/>
                <a:gd name="T15" fmla="*/ 126 h 231"/>
                <a:gd name="T16" fmla="*/ 62 w 261"/>
                <a:gd name="T17" fmla="*/ 126 h 231"/>
                <a:gd name="T18" fmla="*/ 96 w 261"/>
                <a:gd name="T19" fmla="*/ 110 h 231"/>
                <a:gd name="T20" fmla="*/ 123 w 261"/>
                <a:gd name="T21" fmla="*/ 117 h 231"/>
                <a:gd name="T22" fmla="*/ 123 w 261"/>
                <a:gd name="T23" fmla="*/ 196 h 231"/>
                <a:gd name="T24" fmla="*/ 103 w 261"/>
                <a:gd name="T25" fmla="*/ 215 h 231"/>
                <a:gd name="T26" fmla="*/ 83 w 261"/>
                <a:gd name="T27" fmla="*/ 196 h 231"/>
                <a:gd name="T28" fmla="*/ 75 w 261"/>
                <a:gd name="T29" fmla="*/ 188 h 231"/>
                <a:gd name="T30" fmla="*/ 68 w 261"/>
                <a:gd name="T31" fmla="*/ 196 h 231"/>
                <a:gd name="T32" fmla="*/ 103 w 261"/>
                <a:gd name="T33" fmla="*/ 231 h 231"/>
                <a:gd name="T34" fmla="*/ 138 w 261"/>
                <a:gd name="T35" fmla="*/ 196 h 231"/>
                <a:gd name="T36" fmla="*/ 138 w 261"/>
                <a:gd name="T37" fmla="*/ 117 h 231"/>
                <a:gd name="T38" fmla="*/ 165 w 261"/>
                <a:gd name="T39" fmla="*/ 109 h 231"/>
                <a:gd name="T40" fmla="*/ 199 w 261"/>
                <a:gd name="T41" fmla="*/ 126 h 231"/>
                <a:gd name="T42" fmla="*/ 201 w 261"/>
                <a:gd name="T43" fmla="*/ 126 h 231"/>
                <a:gd name="T44" fmla="*/ 234 w 261"/>
                <a:gd name="T45" fmla="*/ 110 h 231"/>
                <a:gd name="T46" fmla="*/ 261 w 261"/>
                <a:gd name="T47" fmla="*/ 117 h 231"/>
                <a:gd name="T48" fmla="*/ 138 w 261"/>
                <a:gd name="T49" fmla="*/ 14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1" h="231">
                  <a:moveTo>
                    <a:pt x="138" y="14"/>
                  </a:moveTo>
                  <a:cubicBezTo>
                    <a:pt x="138" y="8"/>
                    <a:pt x="138" y="8"/>
                    <a:pt x="138" y="8"/>
                  </a:cubicBezTo>
                  <a:cubicBezTo>
                    <a:pt x="138" y="3"/>
                    <a:pt x="135" y="0"/>
                    <a:pt x="131" y="0"/>
                  </a:cubicBezTo>
                  <a:cubicBezTo>
                    <a:pt x="126" y="0"/>
                    <a:pt x="123" y="3"/>
                    <a:pt x="123" y="8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58" y="17"/>
                    <a:pt x="5" y="61"/>
                    <a:pt x="0" y="117"/>
                  </a:cubicBezTo>
                  <a:cubicBezTo>
                    <a:pt x="6" y="112"/>
                    <a:pt x="16" y="109"/>
                    <a:pt x="27" y="109"/>
                  </a:cubicBezTo>
                  <a:cubicBezTo>
                    <a:pt x="44" y="109"/>
                    <a:pt x="58" y="117"/>
                    <a:pt x="61" y="126"/>
                  </a:cubicBezTo>
                  <a:cubicBezTo>
                    <a:pt x="62" y="126"/>
                    <a:pt x="62" y="126"/>
                    <a:pt x="62" y="126"/>
                  </a:cubicBezTo>
                  <a:cubicBezTo>
                    <a:pt x="65" y="117"/>
                    <a:pt x="79" y="110"/>
                    <a:pt x="96" y="110"/>
                  </a:cubicBezTo>
                  <a:cubicBezTo>
                    <a:pt x="107" y="110"/>
                    <a:pt x="116" y="113"/>
                    <a:pt x="123" y="117"/>
                  </a:cubicBezTo>
                  <a:cubicBezTo>
                    <a:pt x="123" y="196"/>
                    <a:pt x="123" y="196"/>
                    <a:pt x="123" y="196"/>
                  </a:cubicBezTo>
                  <a:cubicBezTo>
                    <a:pt x="123" y="206"/>
                    <a:pt x="114" y="215"/>
                    <a:pt x="103" y="215"/>
                  </a:cubicBezTo>
                  <a:cubicBezTo>
                    <a:pt x="92" y="215"/>
                    <a:pt x="83" y="206"/>
                    <a:pt x="83" y="196"/>
                  </a:cubicBezTo>
                  <a:cubicBezTo>
                    <a:pt x="83" y="191"/>
                    <a:pt x="80" y="188"/>
                    <a:pt x="75" y="188"/>
                  </a:cubicBezTo>
                  <a:cubicBezTo>
                    <a:pt x="71" y="188"/>
                    <a:pt x="68" y="191"/>
                    <a:pt x="68" y="196"/>
                  </a:cubicBezTo>
                  <a:cubicBezTo>
                    <a:pt x="68" y="215"/>
                    <a:pt x="83" y="231"/>
                    <a:pt x="103" y="231"/>
                  </a:cubicBezTo>
                  <a:cubicBezTo>
                    <a:pt x="123" y="231"/>
                    <a:pt x="138" y="215"/>
                    <a:pt x="138" y="196"/>
                  </a:cubicBezTo>
                  <a:cubicBezTo>
                    <a:pt x="138" y="117"/>
                    <a:pt x="138" y="117"/>
                    <a:pt x="138" y="117"/>
                  </a:cubicBezTo>
                  <a:cubicBezTo>
                    <a:pt x="145" y="112"/>
                    <a:pt x="154" y="109"/>
                    <a:pt x="165" y="109"/>
                  </a:cubicBezTo>
                  <a:cubicBezTo>
                    <a:pt x="182" y="109"/>
                    <a:pt x="196" y="117"/>
                    <a:pt x="199" y="126"/>
                  </a:cubicBezTo>
                  <a:cubicBezTo>
                    <a:pt x="201" y="126"/>
                    <a:pt x="201" y="126"/>
                    <a:pt x="201" y="126"/>
                  </a:cubicBezTo>
                  <a:cubicBezTo>
                    <a:pt x="204" y="117"/>
                    <a:pt x="218" y="110"/>
                    <a:pt x="234" y="110"/>
                  </a:cubicBezTo>
                  <a:cubicBezTo>
                    <a:pt x="245" y="110"/>
                    <a:pt x="255" y="113"/>
                    <a:pt x="261" y="117"/>
                  </a:cubicBezTo>
                  <a:cubicBezTo>
                    <a:pt x="256" y="61"/>
                    <a:pt x="204" y="17"/>
                    <a:pt x="138" y="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" name="矩形 32"/>
          <p:cNvSpPr/>
          <p:nvPr/>
        </p:nvSpPr>
        <p:spPr>
          <a:xfrm>
            <a:off x="2425057" y="2375149"/>
            <a:ext cx="2319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4" name="矩形 33"/>
          <p:cNvSpPr/>
          <p:nvPr/>
        </p:nvSpPr>
        <p:spPr>
          <a:xfrm>
            <a:off x="7640343" y="2438381"/>
            <a:ext cx="2319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5" name="矩形 34"/>
          <p:cNvSpPr/>
          <p:nvPr/>
        </p:nvSpPr>
        <p:spPr>
          <a:xfrm>
            <a:off x="2425057" y="4947158"/>
            <a:ext cx="2319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6" name="矩形 35"/>
          <p:cNvSpPr/>
          <p:nvPr/>
        </p:nvSpPr>
        <p:spPr>
          <a:xfrm>
            <a:off x="7509245" y="4976501"/>
            <a:ext cx="2319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504343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 animBg="1"/>
      <p:bldP spid="26" grpId="0" animBg="1"/>
      <p:bldP spid="29" grpId="0" animBg="1"/>
      <p:bldP spid="33" grpId="0"/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0" y="3840206"/>
            <a:ext cx="9837746" cy="1876459"/>
            <a:chOff x="0" y="3840206"/>
            <a:chExt cx="9837746" cy="1876459"/>
          </a:xfrm>
        </p:grpSpPr>
        <p:sp>
          <p:nvSpPr>
            <p:cNvPr id="2" name="矩形 1"/>
            <p:cNvSpPr/>
            <p:nvPr/>
          </p:nvSpPr>
          <p:spPr>
            <a:xfrm>
              <a:off x="0" y="3840206"/>
              <a:ext cx="2411588" cy="1093627"/>
            </a:xfrm>
            <a:prstGeom prst="rect">
              <a:avLst/>
            </a:prstGeom>
            <a:solidFill>
              <a:srgbClr val="83D2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10"/>
            <p:cNvSpPr/>
            <p:nvPr/>
          </p:nvSpPr>
          <p:spPr>
            <a:xfrm>
              <a:off x="2411588" y="3840206"/>
              <a:ext cx="1053934" cy="1876459"/>
            </a:xfrm>
            <a:custGeom>
              <a:avLst/>
              <a:gdLst>
                <a:gd name="connsiteX0" fmla="*/ 0 w 1310640"/>
                <a:gd name="connsiteY0" fmla="*/ 0 h 594360"/>
                <a:gd name="connsiteX1" fmla="*/ 1310640 w 1310640"/>
                <a:gd name="connsiteY1" fmla="*/ 0 h 594360"/>
                <a:gd name="connsiteX2" fmla="*/ 1310640 w 1310640"/>
                <a:gd name="connsiteY2" fmla="*/ 594360 h 594360"/>
                <a:gd name="connsiteX3" fmla="*/ 0 w 1310640"/>
                <a:gd name="connsiteY3" fmla="*/ 594360 h 594360"/>
                <a:gd name="connsiteX4" fmla="*/ 0 w 1310640"/>
                <a:gd name="connsiteY4" fmla="*/ 0 h 594360"/>
                <a:gd name="connsiteX0" fmla="*/ 0 w 1310640"/>
                <a:gd name="connsiteY0" fmla="*/ 0 h 1019810"/>
                <a:gd name="connsiteX1" fmla="*/ 1310640 w 1310640"/>
                <a:gd name="connsiteY1" fmla="*/ 0 h 1019810"/>
                <a:gd name="connsiteX2" fmla="*/ 1310640 w 1310640"/>
                <a:gd name="connsiteY2" fmla="*/ 1019810 h 1019810"/>
                <a:gd name="connsiteX3" fmla="*/ 0 w 1310640"/>
                <a:gd name="connsiteY3" fmla="*/ 594360 h 1019810"/>
                <a:gd name="connsiteX4" fmla="*/ 0 w 1310640"/>
                <a:gd name="connsiteY4" fmla="*/ 0 h 1019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0640" h="1019810">
                  <a:moveTo>
                    <a:pt x="0" y="0"/>
                  </a:moveTo>
                  <a:lnTo>
                    <a:pt x="1310640" y="0"/>
                  </a:lnTo>
                  <a:lnTo>
                    <a:pt x="1310640" y="1019810"/>
                  </a:lnTo>
                  <a:lnTo>
                    <a:pt x="0" y="594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FC5C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" name="矩形 3"/>
            <p:cNvSpPr/>
            <p:nvPr/>
          </p:nvSpPr>
          <p:spPr>
            <a:xfrm>
              <a:off x="3465521" y="3840206"/>
              <a:ext cx="6372225" cy="1876459"/>
            </a:xfrm>
            <a:prstGeom prst="rect">
              <a:avLst/>
            </a:prstGeom>
            <a:solidFill>
              <a:srgbClr val="83D2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0" y="1963747"/>
            <a:ext cx="9833212" cy="1876459"/>
            <a:chOff x="0" y="1963747"/>
            <a:chExt cx="9833212" cy="1876459"/>
          </a:xfrm>
        </p:grpSpPr>
        <p:sp>
          <p:nvSpPr>
            <p:cNvPr id="5" name="矩形 4"/>
            <p:cNvSpPr/>
            <p:nvPr/>
          </p:nvSpPr>
          <p:spPr>
            <a:xfrm flipV="1">
              <a:off x="0" y="2746577"/>
              <a:ext cx="2407054" cy="1093627"/>
            </a:xfrm>
            <a:prstGeom prst="rect">
              <a:avLst/>
            </a:prstGeom>
            <a:solidFill>
              <a:srgbClr val="61BF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10"/>
            <p:cNvSpPr/>
            <p:nvPr/>
          </p:nvSpPr>
          <p:spPr>
            <a:xfrm flipV="1">
              <a:off x="2407054" y="1963747"/>
              <a:ext cx="1053934" cy="1876459"/>
            </a:xfrm>
            <a:custGeom>
              <a:avLst/>
              <a:gdLst>
                <a:gd name="connsiteX0" fmla="*/ 0 w 1310640"/>
                <a:gd name="connsiteY0" fmla="*/ 0 h 594360"/>
                <a:gd name="connsiteX1" fmla="*/ 1310640 w 1310640"/>
                <a:gd name="connsiteY1" fmla="*/ 0 h 594360"/>
                <a:gd name="connsiteX2" fmla="*/ 1310640 w 1310640"/>
                <a:gd name="connsiteY2" fmla="*/ 594360 h 594360"/>
                <a:gd name="connsiteX3" fmla="*/ 0 w 1310640"/>
                <a:gd name="connsiteY3" fmla="*/ 594360 h 594360"/>
                <a:gd name="connsiteX4" fmla="*/ 0 w 1310640"/>
                <a:gd name="connsiteY4" fmla="*/ 0 h 594360"/>
                <a:gd name="connsiteX0" fmla="*/ 0 w 1310640"/>
                <a:gd name="connsiteY0" fmla="*/ 0 h 1019810"/>
                <a:gd name="connsiteX1" fmla="*/ 1310640 w 1310640"/>
                <a:gd name="connsiteY1" fmla="*/ 0 h 1019810"/>
                <a:gd name="connsiteX2" fmla="*/ 1310640 w 1310640"/>
                <a:gd name="connsiteY2" fmla="*/ 1019810 h 1019810"/>
                <a:gd name="connsiteX3" fmla="*/ 0 w 1310640"/>
                <a:gd name="connsiteY3" fmla="*/ 594360 h 1019810"/>
                <a:gd name="connsiteX4" fmla="*/ 0 w 1310640"/>
                <a:gd name="connsiteY4" fmla="*/ 0 h 1019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0640" h="1019810">
                  <a:moveTo>
                    <a:pt x="0" y="0"/>
                  </a:moveTo>
                  <a:lnTo>
                    <a:pt x="1310640" y="0"/>
                  </a:lnTo>
                  <a:lnTo>
                    <a:pt x="1310640" y="1019810"/>
                  </a:lnTo>
                  <a:lnTo>
                    <a:pt x="0" y="5943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2A4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7" name="矩形 6"/>
            <p:cNvSpPr/>
            <p:nvPr/>
          </p:nvSpPr>
          <p:spPr>
            <a:xfrm flipV="1">
              <a:off x="3460987" y="1963747"/>
              <a:ext cx="6372225" cy="1876459"/>
            </a:xfrm>
            <a:prstGeom prst="rect">
              <a:avLst/>
            </a:prstGeom>
            <a:solidFill>
              <a:srgbClr val="61BF9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917113" y="2141925"/>
            <a:ext cx="665468" cy="1544439"/>
            <a:chOff x="2068513" y="3043238"/>
            <a:chExt cx="1524000" cy="3536950"/>
          </a:xfrm>
          <a:solidFill>
            <a:schemeClr val="bg1"/>
          </a:solidFill>
        </p:grpSpPr>
        <p:sp>
          <p:nvSpPr>
            <p:cNvPr id="9" name="Oval 23"/>
            <p:cNvSpPr>
              <a:spLocks noChangeArrowheads="1"/>
            </p:cNvSpPr>
            <p:nvPr/>
          </p:nvSpPr>
          <p:spPr bwMode="auto">
            <a:xfrm>
              <a:off x="2474913" y="3043238"/>
              <a:ext cx="711200" cy="711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4"/>
            <p:cNvSpPr>
              <a:spLocks/>
            </p:cNvSpPr>
            <p:nvPr/>
          </p:nvSpPr>
          <p:spPr bwMode="auto">
            <a:xfrm>
              <a:off x="2068513" y="3856038"/>
              <a:ext cx="1524000" cy="2724150"/>
            </a:xfrm>
            <a:custGeom>
              <a:avLst/>
              <a:gdLst>
                <a:gd name="T0" fmla="*/ 398 w 405"/>
                <a:gd name="T1" fmla="*/ 240 h 724"/>
                <a:gd name="T2" fmla="*/ 391 w 405"/>
                <a:gd name="T3" fmla="*/ 175 h 724"/>
                <a:gd name="T4" fmla="*/ 380 w 405"/>
                <a:gd name="T5" fmla="*/ 115 h 724"/>
                <a:gd name="T6" fmla="*/ 346 w 405"/>
                <a:gd name="T7" fmla="*/ 49 h 724"/>
                <a:gd name="T8" fmla="*/ 311 w 405"/>
                <a:gd name="T9" fmla="*/ 21 h 724"/>
                <a:gd name="T10" fmla="*/ 262 w 405"/>
                <a:gd name="T11" fmla="*/ 3 h 724"/>
                <a:gd name="T12" fmla="*/ 253 w 405"/>
                <a:gd name="T13" fmla="*/ 2 h 724"/>
                <a:gd name="T14" fmla="*/ 237 w 405"/>
                <a:gd name="T15" fmla="*/ 0 h 724"/>
                <a:gd name="T16" fmla="*/ 168 w 405"/>
                <a:gd name="T17" fmla="*/ 0 h 724"/>
                <a:gd name="T18" fmla="*/ 151 w 405"/>
                <a:gd name="T19" fmla="*/ 2 h 724"/>
                <a:gd name="T20" fmla="*/ 106 w 405"/>
                <a:gd name="T21" fmla="*/ 15 h 724"/>
                <a:gd name="T22" fmla="*/ 58 w 405"/>
                <a:gd name="T23" fmla="*/ 49 h 724"/>
                <a:gd name="T24" fmla="*/ 24 w 405"/>
                <a:gd name="T25" fmla="*/ 115 h 724"/>
                <a:gd name="T26" fmla="*/ 14 w 405"/>
                <a:gd name="T27" fmla="*/ 175 h 724"/>
                <a:gd name="T28" fmla="*/ 1 w 405"/>
                <a:gd name="T29" fmla="*/ 322 h 724"/>
                <a:gd name="T30" fmla="*/ 34 w 405"/>
                <a:gd name="T31" fmla="*/ 359 h 724"/>
                <a:gd name="T32" fmla="*/ 71 w 405"/>
                <a:gd name="T33" fmla="*/ 326 h 724"/>
                <a:gd name="T34" fmla="*/ 71 w 405"/>
                <a:gd name="T35" fmla="*/ 321 h 724"/>
                <a:gd name="T36" fmla="*/ 77 w 405"/>
                <a:gd name="T37" fmla="*/ 231 h 724"/>
                <a:gd name="T38" fmla="*/ 84 w 405"/>
                <a:gd name="T39" fmla="*/ 177 h 724"/>
                <a:gd name="T40" fmla="*/ 92 w 405"/>
                <a:gd name="T41" fmla="*/ 132 h 724"/>
                <a:gd name="T42" fmla="*/ 99 w 405"/>
                <a:gd name="T43" fmla="*/ 113 h 724"/>
                <a:gd name="T44" fmla="*/ 99 w 405"/>
                <a:gd name="T45" fmla="*/ 303 h 724"/>
                <a:gd name="T46" fmla="*/ 100 w 405"/>
                <a:gd name="T47" fmla="*/ 311 h 724"/>
                <a:gd name="T48" fmla="*/ 99 w 405"/>
                <a:gd name="T49" fmla="*/ 315 h 724"/>
                <a:gd name="T50" fmla="*/ 99 w 405"/>
                <a:gd name="T51" fmla="*/ 679 h 724"/>
                <a:gd name="T52" fmla="*/ 144 w 405"/>
                <a:gd name="T53" fmla="*/ 724 h 724"/>
                <a:gd name="T54" fmla="*/ 188 w 405"/>
                <a:gd name="T55" fmla="*/ 679 h 724"/>
                <a:gd name="T56" fmla="*/ 188 w 405"/>
                <a:gd name="T57" fmla="*/ 372 h 724"/>
                <a:gd name="T58" fmla="*/ 217 w 405"/>
                <a:gd name="T59" fmla="*/ 372 h 724"/>
                <a:gd name="T60" fmla="*/ 217 w 405"/>
                <a:gd name="T61" fmla="*/ 679 h 724"/>
                <a:gd name="T62" fmla="*/ 261 w 405"/>
                <a:gd name="T63" fmla="*/ 724 h 724"/>
                <a:gd name="T64" fmla="*/ 305 w 405"/>
                <a:gd name="T65" fmla="*/ 679 h 724"/>
                <a:gd name="T66" fmla="*/ 305 w 405"/>
                <a:gd name="T67" fmla="*/ 315 h 724"/>
                <a:gd name="T68" fmla="*/ 305 w 405"/>
                <a:gd name="T69" fmla="*/ 311 h 724"/>
                <a:gd name="T70" fmla="*/ 306 w 405"/>
                <a:gd name="T71" fmla="*/ 303 h 724"/>
                <a:gd name="T72" fmla="*/ 306 w 405"/>
                <a:gd name="T73" fmla="*/ 113 h 724"/>
                <a:gd name="T74" fmla="*/ 312 w 405"/>
                <a:gd name="T75" fmla="*/ 132 h 724"/>
                <a:gd name="T76" fmla="*/ 322 w 405"/>
                <a:gd name="T77" fmla="*/ 185 h 724"/>
                <a:gd name="T78" fmla="*/ 331 w 405"/>
                <a:gd name="T79" fmla="*/ 274 h 724"/>
                <a:gd name="T80" fmla="*/ 333 w 405"/>
                <a:gd name="T81" fmla="*/ 314 h 724"/>
                <a:gd name="T82" fmla="*/ 334 w 405"/>
                <a:gd name="T83" fmla="*/ 323 h 724"/>
                <a:gd name="T84" fmla="*/ 334 w 405"/>
                <a:gd name="T85" fmla="*/ 326 h 724"/>
                <a:gd name="T86" fmla="*/ 371 w 405"/>
                <a:gd name="T87" fmla="*/ 359 h 724"/>
                <a:gd name="T88" fmla="*/ 404 w 405"/>
                <a:gd name="T89" fmla="*/ 322 h 724"/>
                <a:gd name="T90" fmla="*/ 398 w 405"/>
                <a:gd name="T91" fmla="*/ 24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5" h="724">
                  <a:moveTo>
                    <a:pt x="398" y="240"/>
                  </a:moveTo>
                  <a:cubicBezTo>
                    <a:pt x="396" y="219"/>
                    <a:pt x="394" y="197"/>
                    <a:pt x="391" y="175"/>
                  </a:cubicBezTo>
                  <a:cubicBezTo>
                    <a:pt x="388" y="154"/>
                    <a:pt x="385" y="133"/>
                    <a:pt x="380" y="115"/>
                  </a:cubicBezTo>
                  <a:cubicBezTo>
                    <a:pt x="373" y="88"/>
                    <a:pt x="361" y="66"/>
                    <a:pt x="346" y="49"/>
                  </a:cubicBezTo>
                  <a:cubicBezTo>
                    <a:pt x="335" y="37"/>
                    <a:pt x="323" y="28"/>
                    <a:pt x="311" y="21"/>
                  </a:cubicBezTo>
                  <a:cubicBezTo>
                    <a:pt x="293" y="11"/>
                    <a:pt x="275" y="6"/>
                    <a:pt x="262" y="3"/>
                  </a:cubicBezTo>
                  <a:cubicBezTo>
                    <a:pt x="259" y="3"/>
                    <a:pt x="256" y="2"/>
                    <a:pt x="253" y="2"/>
                  </a:cubicBezTo>
                  <a:cubicBezTo>
                    <a:pt x="248" y="1"/>
                    <a:pt x="242" y="0"/>
                    <a:pt x="23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2" y="0"/>
                    <a:pt x="157" y="1"/>
                    <a:pt x="151" y="2"/>
                  </a:cubicBezTo>
                  <a:cubicBezTo>
                    <a:pt x="140" y="3"/>
                    <a:pt x="124" y="7"/>
                    <a:pt x="106" y="15"/>
                  </a:cubicBezTo>
                  <a:cubicBezTo>
                    <a:pt x="90" y="22"/>
                    <a:pt x="73" y="33"/>
                    <a:pt x="58" y="49"/>
                  </a:cubicBezTo>
                  <a:cubicBezTo>
                    <a:pt x="44" y="66"/>
                    <a:pt x="31" y="88"/>
                    <a:pt x="24" y="115"/>
                  </a:cubicBezTo>
                  <a:cubicBezTo>
                    <a:pt x="20" y="133"/>
                    <a:pt x="17" y="154"/>
                    <a:pt x="14" y="175"/>
                  </a:cubicBezTo>
                  <a:cubicBezTo>
                    <a:pt x="5" y="240"/>
                    <a:pt x="1" y="322"/>
                    <a:pt x="1" y="322"/>
                  </a:cubicBezTo>
                  <a:cubicBezTo>
                    <a:pt x="0" y="341"/>
                    <a:pt x="15" y="358"/>
                    <a:pt x="34" y="359"/>
                  </a:cubicBezTo>
                  <a:cubicBezTo>
                    <a:pt x="53" y="360"/>
                    <a:pt x="70" y="345"/>
                    <a:pt x="71" y="326"/>
                  </a:cubicBezTo>
                  <a:cubicBezTo>
                    <a:pt x="71" y="326"/>
                    <a:pt x="71" y="324"/>
                    <a:pt x="71" y="321"/>
                  </a:cubicBezTo>
                  <a:cubicBezTo>
                    <a:pt x="72" y="308"/>
                    <a:pt x="74" y="267"/>
                    <a:pt x="77" y="231"/>
                  </a:cubicBezTo>
                  <a:cubicBezTo>
                    <a:pt x="79" y="213"/>
                    <a:pt x="81" y="195"/>
                    <a:pt x="84" y="177"/>
                  </a:cubicBezTo>
                  <a:cubicBezTo>
                    <a:pt x="86" y="160"/>
                    <a:pt x="89" y="144"/>
                    <a:pt x="92" y="132"/>
                  </a:cubicBezTo>
                  <a:cubicBezTo>
                    <a:pt x="94" y="124"/>
                    <a:pt x="96" y="118"/>
                    <a:pt x="99" y="113"/>
                  </a:cubicBezTo>
                  <a:cubicBezTo>
                    <a:pt x="99" y="303"/>
                    <a:pt x="99" y="303"/>
                    <a:pt x="99" y="303"/>
                  </a:cubicBezTo>
                  <a:cubicBezTo>
                    <a:pt x="99" y="306"/>
                    <a:pt x="99" y="308"/>
                    <a:pt x="100" y="311"/>
                  </a:cubicBezTo>
                  <a:cubicBezTo>
                    <a:pt x="100" y="312"/>
                    <a:pt x="99" y="314"/>
                    <a:pt x="99" y="315"/>
                  </a:cubicBezTo>
                  <a:cubicBezTo>
                    <a:pt x="99" y="679"/>
                    <a:pt x="99" y="679"/>
                    <a:pt x="99" y="679"/>
                  </a:cubicBezTo>
                  <a:cubicBezTo>
                    <a:pt x="99" y="704"/>
                    <a:pt x="119" y="724"/>
                    <a:pt x="144" y="724"/>
                  </a:cubicBezTo>
                  <a:cubicBezTo>
                    <a:pt x="168" y="724"/>
                    <a:pt x="188" y="704"/>
                    <a:pt x="188" y="679"/>
                  </a:cubicBezTo>
                  <a:cubicBezTo>
                    <a:pt x="188" y="372"/>
                    <a:pt x="188" y="372"/>
                    <a:pt x="188" y="372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17" y="679"/>
                    <a:pt x="217" y="679"/>
                    <a:pt x="217" y="679"/>
                  </a:cubicBezTo>
                  <a:cubicBezTo>
                    <a:pt x="217" y="704"/>
                    <a:pt x="236" y="724"/>
                    <a:pt x="261" y="724"/>
                  </a:cubicBezTo>
                  <a:cubicBezTo>
                    <a:pt x="285" y="724"/>
                    <a:pt x="305" y="704"/>
                    <a:pt x="305" y="679"/>
                  </a:cubicBezTo>
                  <a:cubicBezTo>
                    <a:pt x="305" y="315"/>
                    <a:pt x="305" y="315"/>
                    <a:pt x="305" y="315"/>
                  </a:cubicBezTo>
                  <a:cubicBezTo>
                    <a:pt x="305" y="314"/>
                    <a:pt x="305" y="312"/>
                    <a:pt x="305" y="311"/>
                  </a:cubicBezTo>
                  <a:cubicBezTo>
                    <a:pt x="305" y="308"/>
                    <a:pt x="306" y="306"/>
                    <a:pt x="306" y="303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8" y="118"/>
                    <a:pt x="311" y="124"/>
                    <a:pt x="312" y="132"/>
                  </a:cubicBezTo>
                  <a:cubicBezTo>
                    <a:pt x="316" y="146"/>
                    <a:pt x="319" y="165"/>
                    <a:pt x="322" y="185"/>
                  </a:cubicBezTo>
                  <a:cubicBezTo>
                    <a:pt x="326" y="215"/>
                    <a:pt x="329" y="248"/>
                    <a:pt x="331" y="274"/>
                  </a:cubicBezTo>
                  <a:cubicBezTo>
                    <a:pt x="332" y="286"/>
                    <a:pt x="333" y="307"/>
                    <a:pt x="333" y="314"/>
                  </a:cubicBezTo>
                  <a:cubicBezTo>
                    <a:pt x="333" y="318"/>
                    <a:pt x="334" y="321"/>
                    <a:pt x="334" y="323"/>
                  </a:cubicBezTo>
                  <a:cubicBezTo>
                    <a:pt x="334" y="325"/>
                    <a:pt x="334" y="326"/>
                    <a:pt x="334" y="326"/>
                  </a:cubicBezTo>
                  <a:cubicBezTo>
                    <a:pt x="335" y="345"/>
                    <a:pt x="351" y="360"/>
                    <a:pt x="371" y="359"/>
                  </a:cubicBezTo>
                  <a:cubicBezTo>
                    <a:pt x="390" y="358"/>
                    <a:pt x="405" y="341"/>
                    <a:pt x="404" y="322"/>
                  </a:cubicBezTo>
                  <a:cubicBezTo>
                    <a:pt x="404" y="322"/>
                    <a:pt x="402" y="280"/>
                    <a:pt x="39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593915" y="2242229"/>
            <a:ext cx="622249" cy="1444135"/>
            <a:chOff x="2068513" y="3043238"/>
            <a:chExt cx="1524000" cy="3536950"/>
          </a:xfrm>
          <a:solidFill>
            <a:schemeClr val="bg1"/>
          </a:solidFill>
        </p:grpSpPr>
        <p:sp>
          <p:nvSpPr>
            <p:cNvPr id="12" name="Oval 23"/>
            <p:cNvSpPr>
              <a:spLocks noChangeArrowheads="1"/>
            </p:cNvSpPr>
            <p:nvPr/>
          </p:nvSpPr>
          <p:spPr bwMode="auto">
            <a:xfrm>
              <a:off x="2474913" y="3043238"/>
              <a:ext cx="711200" cy="711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auto">
            <a:xfrm>
              <a:off x="2068513" y="3856038"/>
              <a:ext cx="1524000" cy="2724150"/>
            </a:xfrm>
            <a:custGeom>
              <a:avLst/>
              <a:gdLst>
                <a:gd name="T0" fmla="*/ 398 w 405"/>
                <a:gd name="T1" fmla="*/ 240 h 724"/>
                <a:gd name="T2" fmla="*/ 391 w 405"/>
                <a:gd name="T3" fmla="*/ 175 h 724"/>
                <a:gd name="T4" fmla="*/ 380 w 405"/>
                <a:gd name="T5" fmla="*/ 115 h 724"/>
                <a:gd name="T6" fmla="*/ 346 w 405"/>
                <a:gd name="T7" fmla="*/ 49 h 724"/>
                <a:gd name="T8" fmla="*/ 311 w 405"/>
                <a:gd name="T9" fmla="*/ 21 h 724"/>
                <a:gd name="T10" fmla="*/ 262 w 405"/>
                <a:gd name="T11" fmla="*/ 3 h 724"/>
                <a:gd name="T12" fmla="*/ 253 w 405"/>
                <a:gd name="T13" fmla="*/ 2 h 724"/>
                <a:gd name="T14" fmla="*/ 237 w 405"/>
                <a:gd name="T15" fmla="*/ 0 h 724"/>
                <a:gd name="T16" fmla="*/ 168 w 405"/>
                <a:gd name="T17" fmla="*/ 0 h 724"/>
                <a:gd name="T18" fmla="*/ 151 w 405"/>
                <a:gd name="T19" fmla="*/ 2 h 724"/>
                <a:gd name="T20" fmla="*/ 106 w 405"/>
                <a:gd name="T21" fmla="*/ 15 h 724"/>
                <a:gd name="T22" fmla="*/ 58 w 405"/>
                <a:gd name="T23" fmla="*/ 49 h 724"/>
                <a:gd name="T24" fmla="*/ 24 w 405"/>
                <a:gd name="T25" fmla="*/ 115 h 724"/>
                <a:gd name="T26" fmla="*/ 14 w 405"/>
                <a:gd name="T27" fmla="*/ 175 h 724"/>
                <a:gd name="T28" fmla="*/ 1 w 405"/>
                <a:gd name="T29" fmla="*/ 322 h 724"/>
                <a:gd name="T30" fmla="*/ 34 w 405"/>
                <a:gd name="T31" fmla="*/ 359 h 724"/>
                <a:gd name="T32" fmla="*/ 71 w 405"/>
                <a:gd name="T33" fmla="*/ 326 h 724"/>
                <a:gd name="T34" fmla="*/ 71 w 405"/>
                <a:gd name="T35" fmla="*/ 321 h 724"/>
                <a:gd name="T36" fmla="*/ 77 w 405"/>
                <a:gd name="T37" fmla="*/ 231 h 724"/>
                <a:gd name="T38" fmla="*/ 84 w 405"/>
                <a:gd name="T39" fmla="*/ 177 h 724"/>
                <a:gd name="T40" fmla="*/ 92 w 405"/>
                <a:gd name="T41" fmla="*/ 132 h 724"/>
                <a:gd name="T42" fmla="*/ 99 w 405"/>
                <a:gd name="T43" fmla="*/ 113 h 724"/>
                <a:gd name="T44" fmla="*/ 99 w 405"/>
                <a:gd name="T45" fmla="*/ 303 h 724"/>
                <a:gd name="T46" fmla="*/ 100 w 405"/>
                <a:gd name="T47" fmla="*/ 311 h 724"/>
                <a:gd name="T48" fmla="*/ 99 w 405"/>
                <a:gd name="T49" fmla="*/ 315 h 724"/>
                <a:gd name="T50" fmla="*/ 99 w 405"/>
                <a:gd name="T51" fmla="*/ 679 h 724"/>
                <a:gd name="T52" fmla="*/ 144 w 405"/>
                <a:gd name="T53" fmla="*/ 724 h 724"/>
                <a:gd name="T54" fmla="*/ 188 w 405"/>
                <a:gd name="T55" fmla="*/ 679 h 724"/>
                <a:gd name="T56" fmla="*/ 188 w 405"/>
                <a:gd name="T57" fmla="*/ 372 h 724"/>
                <a:gd name="T58" fmla="*/ 217 w 405"/>
                <a:gd name="T59" fmla="*/ 372 h 724"/>
                <a:gd name="T60" fmla="*/ 217 w 405"/>
                <a:gd name="T61" fmla="*/ 679 h 724"/>
                <a:gd name="T62" fmla="*/ 261 w 405"/>
                <a:gd name="T63" fmla="*/ 724 h 724"/>
                <a:gd name="T64" fmla="*/ 305 w 405"/>
                <a:gd name="T65" fmla="*/ 679 h 724"/>
                <a:gd name="T66" fmla="*/ 305 w 405"/>
                <a:gd name="T67" fmla="*/ 315 h 724"/>
                <a:gd name="T68" fmla="*/ 305 w 405"/>
                <a:gd name="T69" fmla="*/ 311 h 724"/>
                <a:gd name="T70" fmla="*/ 306 w 405"/>
                <a:gd name="T71" fmla="*/ 303 h 724"/>
                <a:gd name="T72" fmla="*/ 306 w 405"/>
                <a:gd name="T73" fmla="*/ 113 h 724"/>
                <a:gd name="T74" fmla="*/ 312 w 405"/>
                <a:gd name="T75" fmla="*/ 132 h 724"/>
                <a:gd name="T76" fmla="*/ 322 w 405"/>
                <a:gd name="T77" fmla="*/ 185 h 724"/>
                <a:gd name="T78" fmla="*/ 331 w 405"/>
                <a:gd name="T79" fmla="*/ 274 h 724"/>
                <a:gd name="T80" fmla="*/ 333 w 405"/>
                <a:gd name="T81" fmla="*/ 314 h 724"/>
                <a:gd name="T82" fmla="*/ 334 w 405"/>
                <a:gd name="T83" fmla="*/ 323 h 724"/>
                <a:gd name="T84" fmla="*/ 334 w 405"/>
                <a:gd name="T85" fmla="*/ 326 h 724"/>
                <a:gd name="T86" fmla="*/ 371 w 405"/>
                <a:gd name="T87" fmla="*/ 359 h 724"/>
                <a:gd name="T88" fmla="*/ 404 w 405"/>
                <a:gd name="T89" fmla="*/ 322 h 724"/>
                <a:gd name="T90" fmla="*/ 398 w 405"/>
                <a:gd name="T91" fmla="*/ 24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5" h="724">
                  <a:moveTo>
                    <a:pt x="398" y="240"/>
                  </a:moveTo>
                  <a:cubicBezTo>
                    <a:pt x="396" y="219"/>
                    <a:pt x="394" y="197"/>
                    <a:pt x="391" y="175"/>
                  </a:cubicBezTo>
                  <a:cubicBezTo>
                    <a:pt x="388" y="154"/>
                    <a:pt x="385" y="133"/>
                    <a:pt x="380" y="115"/>
                  </a:cubicBezTo>
                  <a:cubicBezTo>
                    <a:pt x="373" y="88"/>
                    <a:pt x="361" y="66"/>
                    <a:pt x="346" y="49"/>
                  </a:cubicBezTo>
                  <a:cubicBezTo>
                    <a:pt x="335" y="37"/>
                    <a:pt x="323" y="28"/>
                    <a:pt x="311" y="21"/>
                  </a:cubicBezTo>
                  <a:cubicBezTo>
                    <a:pt x="293" y="11"/>
                    <a:pt x="275" y="6"/>
                    <a:pt x="262" y="3"/>
                  </a:cubicBezTo>
                  <a:cubicBezTo>
                    <a:pt x="259" y="3"/>
                    <a:pt x="256" y="2"/>
                    <a:pt x="253" y="2"/>
                  </a:cubicBezTo>
                  <a:cubicBezTo>
                    <a:pt x="248" y="1"/>
                    <a:pt x="242" y="0"/>
                    <a:pt x="23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2" y="0"/>
                    <a:pt x="157" y="1"/>
                    <a:pt x="151" y="2"/>
                  </a:cubicBezTo>
                  <a:cubicBezTo>
                    <a:pt x="140" y="3"/>
                    <a:pt x="124" y="7"/>
                    <a:pt x="106" y="15"/>
                  </a:cubicBezTo>
                  <a:cubicBezTo>
                    <a:pt x="90" y="22"/>
                    <a:pt x="73" y="33"/>
                    <a:pt x="58" y="49"/>
                  </a:cubicBezTo>
                  <a:cubicBezTo>
                    <a:pt x="44" y="66"/>
                    <a:pt x="31" y="88"/>
                    <a:pt x="24" y="115"/>
                  </a:cubicBezTo>
                  <a:cubicBezTo>
                    <a:pt x="20" y="133"/>
                    <a:pt x="17" y="154"/>
                    <a:pt x="14" y="175"/>
                  </a:cubicBezTo>
                  <a:cubicBezTo>
                    <a:pt x="5" y="240"/>
                    <a:pt x="1" y="322"/>
                    <a:pt x="1" y="322"/>
                  </a:cubicBezTo>
                  <a:cubicBezTo>
                    <a:pt x="0" y="341"/>
                    <a:pt x="15" y="358"/>
                    <a:pt x="34" y="359"/>
                  </a:cubicBezTo>
                  <a:cubicBezTo>
                    <a:pt x="53" y="360"/>
                    <a:pt x="70" y="345"/>
                    <a:pt x="71" y="326"/>
                  </a:cubicBezTo>
                  <a:cubicBezTo>
                    <a:pt x="71" y="326"/>
                    <a:pt x="71" y="324"/>
                    <a:pt x="71" y="321"/>
                  </a:cubicBezTo>
                  <a:cubicBezTo>
                    <a:pt x="72" y="308"/>
                    <a:pt x="74" y="267"/>
                    <a:pt x="77" y="231"/>
                  </a:cubicBezTo>
                  <a:cubicBezTo>
                    <a:pt x="79" y="213"/>
                    <a:pt x="81" y="195"/>
                    <a:pt x="84" y="177"/>
                  </a:cubicBezTo>
                  <a:cubicBezTo>
                    <a:pt x="86" y="160"/>
                    <a:pt x="89" y="144"/>
                    <a:pt x="92" y="132"/>
                  </a:cubicBezTo>
                  <a:cubicBezTo>
                    <a:pt x="94" y="124"/>
                    <a:pt x="96" y="118"/>
                    <a:pt x="99" y="113"/>
                  </a:cubicBezTo>
                  <a:cubicBezTo>
                    <a:pt x="99" y="303"/>
                    <a:pt x="99" y="303"/>
                    <a:pt x="99" y="303"/>
                  </a:cubicBezTo>
                  <a:cubicBezTo>
                    <a:pt x="99" y="306"/>
                    <a:pt x="99" y="308"/>
                    <a:pt x="100" y="311"/>
                  </a:cubicBezTo>
                  <a:cubicBezTo>
                    <a:pt x="100" y="312"/>
                    <a:pt x="99" y="314"/>
                    <a:pt x="99" y="315"/>
                  </a:cubicBezTo>
                  <a:cubicBezTo>
                    <a:pt x="99" y="679"/>
                    <a:pt x="99" y="679"/>
                    <a:pt x="99" y="679"/>
                  </a:cubicBezTo>
                  <a:cubicBezTo>
                    <a:pt x="99" y="704"/>
                    <a:pt x="119" y="724"/>
                    <a:pt x="144" y="724"/>
                  </a:cubicBezTo>
                  <a:cubicBezTo>
                    <a:pt x="168" y="724"/>
                    <a:pt x="188" y="704"/>
                    <a:pt x="188" y="679"/>
                  </a:cubicBezTo>
                  <a:cubicBezTo>
                    <a:pt x="188" y="372"/>
                    <a:pt x="188" y="372"/>
                    <a:pt x="188" y="372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17" y="679"/>
                    <a:pt x="217" y="679"/>
                    <a:pt x="217" y="679"/>
                  </a:cubicBezTo>
                  <a:cubicBezTo>
                    <a:pt x="217" y="704"/>
                    <a:pt x="236" y="724"/>
                    <a:pt x="261" y="724"/>
                  </a:cubicBezTo>
                  <a:cubicBezTo>
                    <a:pt x="285" y="724"/>
                    <a:pt x="305" y="704"/>
                    <a:pt x="305" y="679"/>
                  </a:cubicBezTo>
                  <a:cubicBezTo>
                    <a:pt x="305" y="315"/>
                    <a:pt x="305" y="315"/>
                    <a:pt x="305" y="315"/>
                  </a:cubicBezTo>
                  <a:cubicBezTo>
                    <a:pt x="305" y="314"/>
                    <a:pt x="305" y="312"/>
                    <a:pt x="305" y="311"/>
                  </a:cubicBezTo>
                  <a:cubicBezTo>
                    <a:pt x="305" y="308"/>
                    <a:pt x="306" y="306"/>
                    <a:pt x="306" y="303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8" y="118"/>
                    <a:pt x="311" y="124"/>
                    <a:pt x="312" y="132"/>
                  </a:cubicBezTo>
                  <a:cubicBezTo>
                    <a:pt x="316" y="146"/>
                    <a:pt x="319" y="165"/>
                    <a:pt x="322" y="185"/>
                  </a:cubicBezTo>
                  <a:cubicBezTo>
                    <a:pt x="326" y="215"/>
                    <a:pt x="329" y="248"/>
                    <a:pt x="331" y="274"/>
                  </a:cubicBezTo>
                  <a:cubicBezTo>
                    <a:pt x="332" y="286"/>
                    <a:pt x="333" y="307"/>
                    <a:pt x="333" y="314"/>
                  </a:cubicBezTo>
                  <a:cubicBezTo>
                    <a:pt x="333" y="318"/>
                    <a:pt x="334" y="321"/>
                    <a:pt x="334" y="323"/>
                  </a:cubicBezTo>
                  <a:cubicBezTo>
                    <a:pt x="334" y="325"/>
                    <a:pt x="334" y="326"/>
                    <a:pt x="334" y="326"/>
                  </a:cubicBezTo>
                  <a:cubicBezTo>
                    <a:pt x="335" y="345"/>
                    <a:pt x="351" y="360"/>
                    <a:pt x="371" y="359"/>
                  </a:cubicBezTo>
                  <a:cubicBezTo>
                    <a:pt x="390" y="358"/>
                    <a:pt x="405" y="341"/>
                    <a:pt x="404" y="322"/>
                  </a:cubicBezTo>
                  <a:cubicBezTo>
                    <a:pt x="404" y="322"/>
                    <a:pt x="402" y="280"/>
                    <a:pt x="39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286379" y="2358549"/>
            <a:ext cx="572129" cy="1327815"/>
            <a:chOff x="2068513" y="3043238"/>
            <a:chExt cx="1524000" cy="3536950"/>
          </a:xfrm>
          <a:solidFill>
            <a:schemeClr val="bg1"/>
          </a:solidFill>
        </p:grpSpPr>
        <p:sp>
          <p:nvSpPr>
            <p:cNvPr id="15" name="Oval 23"/>
            <p:cNvSpPr>
              <a:spLocks noChangeArrowheads="1"/>
            </p:cNvSpPr>
            <p:nvPr/>
          </p:nvSpPr>
          <p:spPr bwMode="auto">
            <a:xfrm>
              <a:off x="2474913" y="3043238"/>
              <a:ext cx="711200" cy="711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4"/>
            <p:cNvSpPr>
              <a:spLocks/>
            </p:cNvSpPr>
            <p:nvPr/>
          </p:nvSpPr>
          <p:spPr bwMode="auto">
            <a:xfrm>
              <a:off x="2068513" y="3856038"/>
              <a:ext cx="1524000" cy="2724150"/>
            </a:xfrm>
            <a:custGeom>
              <a:avLst/>
              <a:gdLst>
                <a:gd name="T0" fmla="*/ 398 w 405"/>
                <a:gd name="T1" fmla="*/ 240 h 724"/>
                <a:gd name="T2" fmla="*/ 391 w 405"/>
                <a:gd name="T3" fmla="*/ 175 h 724"/>
                <a:gd name="T4" fmla="*/ 380 w 405"/>
                <a:gd name="T5" fmla="*/ 115 h 724"/>
                <a:gd name="T6" fmla="*/ 346 w 405"/>
                <a:gd name="T7" fmla="*/ 49 h 724"/>
                <a:gd name="T8" fmla="*/ 311 w 405"/>
                <a:gd name="T9" fmla="*/ 21 h 724"/>
                <a:gd name="T10" fmla="*/ 262 w 405"/>
                <a:gd name="T11" fmla="*/ 3 h 724"/>
                <a:gd name="T12" fmla="*/ 253 w 405"/>
                <a:gd name="T13" fmla="*/ 2 h 724"/>
                <a:gd name="T14" fmla="*/ 237 w 405"/>
                <a:gd name="T15" fmla="*/ 0 h 724"/>
                <a:gd name="T16" fmla="*/ 168 w 405"/>
                <a:gd name="T17" fmla="*/ 0 h 724"/>
                <a:gd name="T18" fmla="*/ 151 w 405"/>
                <a:gd name="T19" fmla="*/ 2 h 724"/>
                <a:gd name="T20" fmla="*/ 106 w 405"/>
                <a:gd name="T21" fmla="*/ 15 h 724"/>
                <a:gd name="T22" fmla="*/ 58 w 405"/>
                <a:gd name="T23" fmla="*/ 49 h 724"/>
                <a:gd name="T24" fmla="*/ 24 w 405"/>
                <a:gd name="T25" fmla="*/ 115 h 724"/>
                <a:gd name="T26" fmla="*/ 14 w 405"/>
                <a:gd name="T27" fmla="*/ 175 h 724"/>
                <a:gd name="T28" fmla="*/ 1 w 405"/>
                <a:gd name="T29" fmla="*/ 322 h 724"/>
                <a:gd name="T30" fmla="*/ 34 w 405"/>
                <a:gd name="T31" fmla="*/ 359 h 724"/>
                <a:gd name="T32" fmla="*/ 71 w 405"/>
                <a:gd name="T33" fmla="*/ 326 h 724"/>
                <a:gd name="T34" fmla="*/ 71 w 405"/>
                <a:gd name="T35" fmla="*/ 321 h 724"/>
                <a:gd name="T36" fmla="*/ 77 w 405"/>
                <a:gd name="T37" fmla="*/ 231 h 724"/>
                <a:gd name="T38" fmla="*/ 84 w 405"/>
                <a:gd name="T39" fmla="*/ 177 h 724"/>
                <a:gd name="T40" fmla="*/ 92 w 405"/>
                <a:gd name="T41" fmla="*/ 132 h 724"/>
                <a:gd name="T42" fmla="*/ 99 w 405"/>
                <a:gd name="T43" fmla="*/ 113 h 724"/>
                <a:gd name="T44" fmla="*/ 99 w 405"/>
                <a:gd name="T45" fmla="*/ 303 h 724"/>
                <a:gd name="T46" fmla="*/ 100 w 405"/>
                <a:gd name="T47" fmla="*/ 311 h 724"/>
                <a:gd name="T48" fmla="*/ 99 w 405"/>
                <a:gd name="T49" fmla="*/ 315 h 724"/>
                <a:gd name="T50" fmla="*/ 99 w 405"/>
                <a:gd name="T51" fmla="*/ 679 h 724"/>
                <a:gd name="T52" fmla="*/ 144 w 405"/>
                <a:gd name="T53" fmla="*/ 724 h 724"/>
                <a:gd name="T54" fmla="*/ 188 w 405"/>
                <a:gd name="T55" fmla="*/ 679 h 724"/>
                <a:gd name="T56" fmla="*/ 188 w 405"/>
                <a:gd name="T57" fmla="*/ 372 h 724"/>
                <a:gd name="T58" fmla="*/ 217 w 405"/>
                <a:gd name="T59" fmla="*/ 372 h 724"/>
                <a:gd name="T60" fmla="*/ 217 w 405"/>
                <a:gd name="T61" fmla="*/ 679 h 724"/>
                <a:gd name="T62" fmla="*/ 261 w 405"/>
                <a:gd name="T63" fmla="*/ 724 h 724"/>
                <a:gd name="T64" fmla="*/ 305 w 405"/>
                <a:gd name="T65" fmla="*/ 679 h 724"/>
                <a:gd name="T66" fmla="*/ 305 w 405"/>
                <a:gd name="T67" fmla="*/ 315 h 724"/>
                <a:gd name="T68" fmla="*/ 305 w 405"/>
                <a:gd name="T69" fmla="*/ 311 h 724"/>
                <a:gd name="T70" fmla="*/ 306 w 405"/>
                <a:gd name="T71" fmla="*/ 303 h 724"/>
                <a:gd name="T72" fmla="*/ 306 w 405"/>
                <a:gd name="T73" fmla="*/ 113 h 724"/>
                <a:gd name="T74" fmla="*/ 312 w 405"/>
                <a:gd name="T75" fmla="*/ 132 h 724"/>
                <a:gd name="T76" fmla="*/ 322 w 405"/>
                <a:gd name="T77" fmla="*/ 185 h 724"/>
                <a:gd name="T78" fmla="*/ 331 w 405"/>
                <a:gd name="T79" fmla="*/ 274 h 724"/>
                <a:gd name="T80" fmla="*/ 333 w 405"/>
                <a:gd name="T81" fmla="*/ 314 h 724"/>
                <a:gd name="T82" fmla="*/ 334 w 405"/>
                <a:gd name="T83" fmla="*/ 323 h 724"/>
                <a:gd name="T84" fmla="*/ 334 w 405"/>
                <a:gd name="T85" fmla="*/ 326 h 724"/>
                <a:gd name="T86" fmla="*/ 371 w 405"/>
                <a:gd name="T87" fmla="*/ 359 h 724"/>
                <a:gd name="T88" fmla="*/ 404 w 405"/>
                <a:gd name="T89" fmla="*/ 322 h 724"/>
                <a:gd name="T90" fmla="*/ 398 w 405"/>
                <a:gd name="T91" fmla="*/ 24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5" h="724">
                  <a:moveTo>
                    <a:pt x="398" y="240"/>
                  </a:moveTo>
                  <a:cubicBezTo>
                    <a:pt x="396" y="219"/>
                    <a:pt x="394" y="197"/>
                    <a:pt x="391" y="175"/>
                  </a:cubicBezTo>
                  <a:cubicBezTo>
                    <a:pt x="388" y="154"/>
                    <a:pt x="385" y="133"/>
                    <a:pt x="380" y="115"/>
                  </a:cubicBezTo>
                  <a:cubicBezTo>
                    <a:pt x="373" y="88"/>
                    <a:pt x="361" y="66"/>
                    <a:pt x="346" y="49"/>
                  </a:cubicBezTo>
                  <a:cubicBezTo>
                    <a:pt x="335" y="37"/>
                    <a:pt x="323" y="28"/>
                    <a:pt x="311" y="21"/>
                  </a:cubicBezTo>
                  <a:cubicBezTo>
                    <a:pt x="293" y="11"/>
                    <a:pt x="275" y="6"/>
                    <a:pt x="262" y="3"/>
                  </a:cubicBezTo>
                  <a:cubicBezTo>
                    <a:pt x="259" y="3"/>
                    <a:pt x="256" y="2"/>
                    <a:pt x="253" y="2"/>
                  </a:cubicBezTo>
                  <a:cubicBezTo>
                    <a:pt x="248" y="1"/>
                    <a:pt x="242" y="0"/>
                    <a:pt x="23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2" y="0"/>
                    <a:pt x="157" y="1"/>
                    <a:pt x="151" y="2"/>
                  </a:cubicBezTo>
                  <a:cubicBezTo>
                    <a:pt x="140" y="3"/>
                    <a:pt x="124" y="7"/>
                    <a:pt x="106" y="15"/>
                  </a:cubicBezTo>
                  <a:cubicBezTo>
                    <a:pt x="90" y="22"/>
                    <a:pt x="73" y="33"/>
                    <a:pt x="58" y="49"/>
                  </a:cubicBezTo>
                  <a:cubicBezTo>
                    <a:pt x="44" y="66"/>
                    <a:pt x="31" y="88"/>
                    <a:pt x="24" y="115"/>
                  </a:cubicBezTo>
                  <a:cubicBezTo>
                    <a:pt x="20" y="133"/>
                    <a:pt x="17" y="154"/>
                    <a:pt x="14" y="175"/>
                  </a:cubicBezTo>
                  <a:cubicBezTo>
                    <a:pt x="5" y="240"/>
                    <a:pt x="1" y="322"/>
                    <a:pt x="1" y="322"/>
                  </a:cubicBezTo>
                  <a:cubicBezTo>
                    <a:pt x="0" y="341"/>
                    <a:pt x="15" y="358"/>
                    <a:pt x="34" y="359"/>
                  </a:cubicBezTo>
                  <a:cubicBezTo>
                    <a:pt x="53" y="360"/>
                    <a:pt x="70" y="345"/>
                    <a:pt x="71" y="326"/>
                  </a:cubicBezTo>
                  <a:cubicBezTo>
                    <a:pt x="71" y="326"/>
                    <a:pt x="71" y="324"/>
                    <a:pt x="71" y="321"/>
                  </a:cubicBezTo>
                  <a:cubicBezTo>
                    <a:pt x="72" y="308"/>
                    <a:pt x="74" y="267"/>
                    <a:pt x="77" y="231"/>
                  </a:cubicBezTo>
                  <a:cubicBezTo>
                    <a:pt x="79" y="213"/>
                    <a:pt x="81" y="195"/>
                    <a:pt x="84" y="177"/>
                  </a:cubicBezTo>
                  <a:cubicBezTo>
                    <a:pt x="86" y="160"/>
                    <a:pt x="89" y="144"/>
                    <a:pt x="92" y="132"/>
                  </a:cubicBezTo>
                  <a:cubicBezTo>
                    <a:pt x="94" y="124"/>
                    <a:pt x="96" y="118"/>
                    <a:pt x="99" y="113"/>
                  </a:cubicBezTo>
                  <a:cubicBezTo>
                    <a:pt x="99" y="303"/>
                    <a:pt x="99" y="303"/>
                    <a:pt x="99" y="303"/>
                  </a:cubicBezTo>
                  <a:cubicBezTo>
                    <a:pt x="99" y="306"/>
                    <a:pt x="99" y="308"/>
                    <a:pt x="100" y="311"/>
                  </a:cubicBezTo>
                  <a:cubicBezTo>
                    <a:pt x="100" y="312"/>
                    <a:pt x="99" y="314"/>
                    <a:pt x="99" y="315"/>
                  </a:cubicBezTo>
                  <a:cubicBezTo>
                    <a:pt x="99" y="679"/>
                    <a:pt x="99" y="679"/>
                    <a:pt x="99" y="679"/>
                  </a:cubicBezTo>
                  <a:cubicBezTo>
                    <a:pt x="99" y="704"/>
                    <a:pt x="119" y="724"/>
                    <a:pt x="144" y="724"/>
                  </a:cubicBezTo>
                  <a:cubicBezTo>
                    <a:pt x="168" y="724"/>
                    <a:pt x="188" y="704"/>
                    <a:pt x="188" y="679"/>
                  </a:cubicBezTo>
                  <a:cubicBezTo>
                    <a:pt x="188" y="372"/>
                    <a:pt x="188" y="372"/>
                    <a:pt x="188" y="372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17" y="679"/>
                    <a:pt x="217" y="679"/>
                    <a:pt x="217" y="679"/>
                  </a:cubicBezTo>
                  <a:cubicBezTo>
                    <a:pt x="217" y="704"/>
                    <a:pt x="236" y="724"/>
                    <a:pt x="261" y="724"/>
                  </a:cubicBezTo>
                  <a:cubicBezTo>
                    <a:pt x="285" y="724"/>
                    <a:pt x="305" y="704"/>
                    <a:pt x="305" y="679"/>
                  </a:cubicBezTo>
                  <a:cubicBezTo>
                    <a:pt x="305" y="315"/>
                    <a:pt x="305" y="315"/>
                    <a:pt x="305" y="315"/>
                  </a:cubicBezTo>
                  <a:cubicBezTo>
                    <a:pt x="305" y="314"/>
                    <a:pt x="305" y="312"/>
                    <a:pt x="305" y="311"/>
                  </a:cubicBezTo>
                  <a:cubicBezTo>
                    <a:pt x="305" y="308"/>
                    <a:pt x="306" y="306"/>
                    <a:pt x="306" y="303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8" y="118"/>
                    <a:pt x="311" y="124"/>
                    <a:pt x="312" y="132"/>
                  </a:cubicBezTo>
                  <a:cubicBezTo>
                    <a:pt x="316" y="146"/>
                    <a:pt x="319" y="165"/>
                    <a:pt x="322" y="185"/>
                  </a:cubicBezTo>
                  <a:cubicBezTo>
                    <a:pt x="326" y="215"/>
                    <a:pt x="329" y="248"/>
                    <a:pt x="331" y="274"/>
                  </a:cubicBezTo>
                  <a:cubicBezTo>
                    <a:pt x="332" y="286"/>
                    <a:pt x="333" y="307"/>
                    <a:pt x="333" y="314"/>
                  </a:cubicBezTo>
                  <a:cubicBezTo>
                    <a:pt x="333" y="318"/>
                    <a:pt x="334" y="321"/>
                    <a:pt x="334" y="323"/>
                  </a:cubicBezTo>
                  <a:cubicBezTo>
                    <a:pt x="334" y="325"/>
                    <a:pt x="334" y="326"/>
                    <a:pt x="334" y="326"/>
                  </a:cubicBezTo>
                  <a:cubicBezTo>
                    <a:pt x="335" y="345"/>
                    <a:pt x="351" y="360"/>
                    <a:pt x="371" y="359"/>
                  </a:cubicBezTo>
                  <a:cubicBezTo>
                    <a:pt x="390" y="358"/>
                    <a:pt x="405" y="341"/>
                    <a:pt x="404" y="322"/>
                  </a:cubicBezTo>
                  <a:cubicBezTo>
                    <a:pt x="404" y="322"/>
                    <a:pt x="402" y="280"/>
                    <a:pt x="39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82714" y="2455390"/>
            <a:ext cx="530402" cy="1230974"/>
            <a:chOff x="2068513" y="3043238"/>
            <a:chExt cx="1524000" cy="3536950"/>
          </a:xfrm>
          <a:solidFill>
            <a:schemeClr val="bg1"/>
          </a:solidFill>
        </p:grpSpPr>
        <p:sp>
          <p:nvSpPr>
            <p:cNvPr id="18" name="Oval 23"/>
            <p:cNvSpPr>
              <a:spLocks noChangeArrowheads="1"/>
            </p:cNvSpPr>
            <p:nvPr/>
          </p:nvSpPr>
          <p:spPr bwMode="auto">
            <a:xfrm>
              <a:off x="2474913" y="3043238"/>
              <a:ext cx="711200" cy="711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2068513" y="3856038"/>
              <a:ext cx="1524000" cy="2724150"/>
            </a:xfrm>
            <a:custGeom>
              <a:avLst/>
              <a:gdLst>
                <a:gd name="T0" fmla="*/ 398 w 405"/>
                <a:gd name="T1" fmla="*/ 240 h 724"/>
                <a:gd name="T2" fmla="*/ 391 w 405"/>
                <a:gd name="T3" fmla="*/ 175 h 724"/>
                <a:gd name="T4" fmla="*/ 380 w 405"/>
                <a:gd name="T5" fmla="*/ 115 h 724"/>
                <a:gd name="T6" fmla="*/ 346 w 405"/>
                <a:gd name="T7" fmla="*/ 49 h 724"/>
                <a:gd name="T8" fmla="*/ 311 w 405"/>
                <a:gd name="T9" fmla="*/ 21 h 724"/>
                <a:gd name="T10" fmla="*/ 262 w 405"/>
                <a:gd name="T11" fmla="*/ 3 h 724"/>
                <a:gd name="T12" fmla="*/ 253 w 405"/>
                <a:gd name="T13" fmla="*/ 2 h 724"/>
                <a:gd name="T14" fmla="*/ 237 w 405"/>
                <a:gd name="T15" fmla="*/ 0 h 724"/>
                <a:gd name="T16" fmla="*/ 168 w 405"/>
                <a:gd name="T17" fmla="*/ 0 h 724"/>
                <a:gd name="T18" fmla="*/ 151 w 405"/>
                <a:gd name="T19" fmla="*/ 2 h 724"/>
                <a:gd name="T20" fmla="*/ 106 w 405"/>
                <a:gd name="T21" fmla="*/ 15 h 724"/>
                <a:gd name="T22" fmla="*/ 58 w 405"/>
                <a:gd name="T23" fmla="*/ 49 h 724"/>
                <a:gd name="T24" fmla="*/ 24 w 405"/>
                <a:gd name="T25" fmla="*/ 115 h 724"/>
                <a:gd name="T26" fmla="*/ 14 w 405"/>
                <a:gd name="T27" fmla="*/ 175 h 724"/>
                <a:gd name="T28" fmla="*/ 1 w 405"/>
                <a:gd name="T29" fmla="*/ 322 h 724"/>
                <a:gd name="T30" fmla="*/ 34 w 405"/>
                <a:gd name="T31" fmla="*/ 359 h 724"/>
                <a:gd name="T32" fmla="*/ 71 w 405"/>
                <a:gd name="T33" fmla="*/ 326 h 724"/>
                <a:gd name="T34" fmla="*/ 71 w 405"/>
                <a:gd name="T35" fmla="*/ 321 h 724"/>
                <a:gd name="T36" fmla="*/ 77 w 405"/>
                <a:gd name="T37" fmla="*/ 231 h 724"/>
                <a:gd name="T38" fmla="*/ 84 w 405"/>
                <a:gd name="T39" fmla="*/ 177 h 724"/>
                <a:gd name="T40" fmla="*/ 92 w 405"/>
                <a:gd name="T41" fmla="*/ 132 h 724"/>
                <a:gd name="T42" fmla="*/ 99 w 405"/>
                <a:gd name="T43" fmla="*/ 113 h 724"/>
                <a:gd name="T44" fmla="*/ 99 w 405"/>
                <a:gd name="T45" fmla="*/ 303 h 724"/>
                <a:gd name="T46" fmla="*/ 100 w 405"/>
                <a:gd name="T47" fmla="*/ 311 h 724"/>
                <a:gd name="T48" fmla="*/ 99 w 405"/>
                <a:gd name="T49" fmla="*/ 315 h 724"/>
                <a:gd name="T50" fmla="*/ 99 w 405"/>
                <a:gd name="T51" fmla="*/ 679 h 724"/>
                <a:gd name="T52" fmla="*/ 144 w 405"/>
                <a:gd name="T53" fmla="*/ 724 h 724"/>
                <a:gd name="T54" fmla="*/ 188 w 405"/>
                <a:gd name="T55" fmla="*/ 679 h 724"/>
                <a:gd name="T56" fmla="*/ 188 w 405"/>
                <a:gd name="T57" fmla="*/ 372 h 724"/>
                <a:gd name="T58" fmla="*/ 217 w 405"/>
                <a:gd name="T59" fmla="*/ 372 h 724"/>
                <a:gd name="T60" fmla="*/ 217 w 405"/>
                <a:gd name="T61" fmla="*/ 679 h 724"/>
                <a:gd name="T62" fmla="*/ 261 w 405"/>
                <a:gd name="T63" fmla="*/ 724 h 724"/>
                <a:gd name="T64" fmla="*/ 305 w 405"/>
                <a:gd name="T65" fmla="*/ 679 h 724"/>
                <a:gd name="T66" fmla="*/ 305 w 405"/>
                <a:gd name="T67" fmla="*/ 315 h 724"/>
                <a:gd name="T68" fmla="*/ 305 w 405"/>
                <a:gd name="T69" fmla="*/ 311 h 724"/>
                <a:gd name="T70" fmla="*/ 306 w 405"/>
                <a:gd name="T71" fmla="*/ 303 h 724"/>
                <a:gd name="T72" fmla="*/ 306 w 405"/>
                <a:gd name="T73" fmla="*/ 113 h 724"/>
                <a:gd name="T74" fmla="*/ 312 w 405"/>
                <a:gd name="T75" fmla="*/ 132 h 724"/>
                <a:gd name="T76" fmla="*/ 322 w 405"/>
                <a:gd name="T77" fmla="*/ 185 h 724"/>
                <a:gd name="T78" fmla="*/ 331 w 405"/>
                <a:gd name="T79" fmla="*/ 274 h 724"/>
                <a:gd name="T80" fmla="*/ 333 w 405"/>
                <a:gd name="T81" fmla="*/ 314 h 724"/>
                <a:gd name="T82" fmla="*/ 334 w 405"/>
                <a:gd name="T83" fmla="*/ 323 h 724"/>
                <a:gd name="T84" fmla="*/ 334 w 405"/>
                <a:gd name="T85" fmla="*/ 326 h 724"/>
                <a:gd name="T86" fmla="*/ 371 w 405"/>
                <a:gd name="T87" fmla="*/ 359 h 724"/>
                <a:gd name="T88" fmla="*/ 404 w 405"/>
                <a:gd name="T89" fmla="*/ 322 h 724"/>
                <a:gd name="T90" fmla="*/ 398 w 405"/>
                <a:gd name="T91" fmla="*/ 24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5" h="724">
                  <a:moveTo>
                    <a:pt x="398" y="240"/>
                  </a:moveTo>
                  <a:cubicBezTo>
                    <a:pt x="396" y="219"/>
                    <a:pt x="394" y="197"/>
                    <a:pt x="391" y="175"/>
                  </a:cubicBezTo>
                  <a:cubicBezTo>
                    <a:pt x="388" y="154"/>
                    <a:pt x="385" y="133"/>
                    <a:pt x="380" y="115"/>
                  </a:cubicBezTo>
                  <a:cubicBezTo>
                    <a:pt x="373" y="88"/>
                    <a:pt x="361" y="66"/>
                    <a:pt x="346" y="49"/>
                  </a:cubicBezTo>
                  <a:cubicBezTo>
                    <a:pt x="335" y="37"/>
                    <a:pt x="323" y="28"/>
                    <a:pt x="311" y="21"/>
                  </a:cubicBezTo>
                  <a:cubicBezTo>
                    <a:pt x="293" y="11"/>
                    <a:pt x="275" y="6"/>
                    <a:pt x="262" y="3"/>
                  </a:cubicBezTo>
                  <a:cubicBezTo>
                    <a:pt x="259" y="3"/>
                    <a:pt x="256" y="2"/>
                    <a:pt x="253" y="2"/>
                  </a:cubicBezTo>
                  <a:cubicBezTo>
                    <a:pt x="248" y="1"/>
                    <a:pt x="242" y="0"/>
                    <a:pt x="23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2" y="0"/>
                    <a:pt x="157" y="1"/>
                    <a:pt x="151" y="2"/>
                  </a:cubicBezTo>
                  <a:cubicBezTo>
                    <a:pt x="140" y="3"/>
                    <a:pt x="124" y="7"/>
                    <a:pt x="106" y="15"/>
                  </a:cubicBezTo>
                  <a:cubicBezTo>
                    <a:pt x="90" y="22"/>
                    <a:pt x="73" y="33"/>
                    <a:pt x="58" y="49"/>
                  </a:cubicBezTo>
                  <a:cubicBezTo>
                    <a:pt x="44" y="66"/>
                    <a:pt x="31" y="88"/>
                    <a:pt x="24" y="115"/>
                  </a:cubicBezTo>
                  <a:cubicBezTo>
                    <a:pt x="20" y="133"/>
                    <a:pt x="17" y="154"/>
                    <a:pt x="14" y="175"/>
                  </a:cubicBezTo>
                  <a:cubicBezTo>
                    <a:pt x="5" y="240"/>
                    <a:pt x="1" y="322"/>
                    <a:pt x="1" y="322"/>
                  </a:cubicBezTo>
                  <a:cubicBezTo>
                    <a:pt x="0" y="341"/>
                    <a:pt x="15" y="358"/>
                    <a:pt x="34" y="359"/>
                  </a:cubicBezTo>
                  <a:cubicBezTo>
                    <a:pt x="53" y="360"/>
                    <a:pt x="70" y="345"/>
                    <a:pt x="71" y="326"/>
                  </a:cubicBezTo>
                  <a:cubicBezTo>
                    <a:pt x="71" y="326"/>
                    <a:pt x="71" y="324"/>
                    <a:pt x="71" y="321"/>
                  </a:cubicBezTo>
                  <a:cubicBezTo>
                    <a:pt x="72" y="308"/>
                    <a:pt x="74" y="267"/>
                    <a:pt x="77" y="231"/>
                  </a:cubicBezTo>
                  <a:cubicBezTo>
                    <a:pt x="79" y="213"/>
                    <a:pt x="81" y="195"/>
                    <a:pt x="84" y="177"/>
                  </a:cubicBezTo>
                  <a:cubicBezTo>
                    <a:pt x="86" y="160"/>
                    <a:pt x="89" y="144"/>
                    <a:pt x="92" y="132"/>
                  </a:cubicBezTo>
                  <a:cubicBezTo>
                    <a:pt x="94" y="124"/>
                    <a:pt x="96" y="118"/>
                    <a:pt x="99" y="113"/>
                  </a:cubicBezTo>
                  <a:cubicBezTo>
                    <a:pt x="99" y="303"/>
                    <a:pt x="99" y="303"/>
                    <a:pt x="99" y="303"/>
                  </a:cubicBezTo>
                  <a:cubicBezTo>
                    <a:pt x="99" y="306"/>
                    <a:pt x="99" y="308"/>
                    <a:pt x="100" y="311"/>
                  </a:cubicBezTo>
                  <a:cubicBezTo>
                    <a:pt x="100" y="312"/>
                    <a:pt x="99" y="314"/>
                    <a:pt x="99" y="315"/>
                  </a:cubicBezTo>
                  <a:cubicBezTo>
                    <a:pt x="99" y="679"/>
                    <a:pt x="99" y="679"/>
                    <a:pt x="99" y="679"/>
                  </a:cubicBezTo>
                  <a:cubicBezTo>
                    <a:pt x="99" y="704"/>
                    <a:pt x="119" y="724"/>
                    <a:pt x="144" y="724"/>
                  </a:cubicBezTo>
                  <a:cubicBezTo>
                    <a:pt x="168" y="724"/>
                    <a:pt x="188" y="704"/>
                    <a:pt x="188" y="679"/>
                  </a:cubicBezTo>
                  <a:cubicBezTo>
                    <a:pt x="188" y="372"/>
                    <a:pt x="188" y="372"/>
                    <a:pt x="188" y="372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17" y="679"/>
                    <a:pt x="217" y="679"/>
                    <a:pt x="217" y="679"/>
                  </a:cubicBezTo>
                  <a:cubicBezTo>
                    <a:pt x="217" y="704"/>
                    <a:pt x="236" y="724"/>
                    <a:pt x="261" y="724"/>
                  </a:cubicBezTo>
                  <a:cubicBezTo>
                    <a:pt x="285" y="724"/>
                    <a:pt x="305" y="704"/>
                    <a:pt x="305" y="679"/>
                  </a:cubicBezTo>
                  <a:cubicBezTo>
                    <a:pt x="305" y="315"/>
                    <a:pt x="305" y="315"/>
                    <a:pt x="305" y="315"/>
                  </a:cubicBezTo>
                  <a:cubicBezTo>
                    <a:pt x="305" y="314"/>
                    <a:pt x="305" y="312"/>
                    <a:pt x="305" y="311"/>
                  </a:cubicBezTo>
                  <a:cubicBezTo>
                    <a:pt x="305" y="308"/>
                    <a:pt x="306" y="306"/>
                    <a:pt x="306" y="303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8" y="118"/>
                    <a:pt x="311" y="124"/>
                    <a:pt x="312" y="132"/>
                  </a:cubicBezTo>
                  <a:cubicBezTo>
                    <a:pt x="316" y="146"/>
                    <a:pt x="319" y="165"/>
                    <a:pt x="322" y="185"/>
                  </a:cubicBezTo>
                  <a:cubicBezTo>
                    <a:pt x="326" y="215"/>
                    <a:pt x="329" y="248"/>
                    <a:pt x="331" y="274"/>
                  </a:cubicBezTo>
                  <a:cubicBezTo>
                    <a:pt x="332" y="286"/>
                    <a:pt x="333" y="307"/>
                    <a:pt x="333" y="314"/>
                  </a:cubicBezTo>
                  <a:cubicBezTo>
                    <a:pt x="333" y="318"/>
                    <a:pt x="334" y="321"/>
                    <a:pt x="334" y="323"/>
                  </a:cubicBezTo>
                  <a:cubicBezTo>
                    <a:pt x="334" y="325"/>
                    <a:pt x="334" y="326"/>
                    <a:pt x="334" y="326"/>
                  </a:cubicBezTo>
                  <a:cubicBezTo>
                    <a:pt x="335" y="345"/>
                    <a:pt x="351" y="360"/>
                    <a:pt x="371" y="359"/>
                  </a:cubicBezTo>
                  <a:cubicBezTo>
                    <a:pt x="390" y="358"/>
                    <a:pt x="405" y="341"/>
                    <a:pt x="404" y="322"/>
                  </a:cubicBezTo>
                  <a:cubicBezTo>
                    <a:pt x="404" y="322"/>
                    <a:pt x="402" y="280"/>
                    <a:pt x="39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679049" y="2746578"/>
            <a:ext cx="404935" cy="939786"/>
            <a:chOff x="2068513" y="3043238"/>
            <a:chExt cx="1524000" cy="3536950"/>
          </a:xfrm>
          <a:solidFill>
            <a:schemeClr val="bg1"/>
          </a:solidFill>
        </p:grpSpPr>
        <p:sp>
          <p:nvSpPr>
            <p:cNvPr id="21" name="Oval 23"/>
            <p:cNvSpPr>
              <a:spLocks noChangeArrowheads="1"/>
            </p:cNvSpPr>
            <p:nvPr/>
          </p:nvSpPr>
          <p:spPr bwMode="auto">
            <a:xfrm>
              <a:off x="2474913" y="3043238"/>
              <a:ext cx="711200" cy="711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4"/>
            <p:cNvSpPr>
              <a:spLocks/>
            </p:cNvSpPr>
            <p:nvPr/>
          </p:nvSpPr>
          <p:spPr bwMode="auto">
            <a:xfrm>
              <a:off x="2068513" y="3856038"/>
              <a:ext cx="1524000" cy="2724150"/>
            </a:xfrm>
            <a:custGeom>
              <a:avLst/>
              <a:gdLst>
                <a:gd name="T0" fmla="*/ 398 w 405"/>
                <a:gd name="T1" fmla="*/ 240 h 724"/>
                <a:gd name="T2" fmla="*/ 391 w 405"/>
                <a:gd name="T3" fmla="*/ 175 h 724"/>
                <a:gd name="T4" fmla="*/ 380 w 405"/>
                <a:gd name="T5" fmla="*/ 115 h 724"/>
                <a:gd name="T6" fmla="*/ 346 w 405"/>
                <a:gd name="T7" fmla="*/ 49 h 724"/>
                <a:gd name="T8" fmla="*/ 311 w 405"/>
                <a:gd name="T9" fmla="*/ 21 h 724"/>
                <a:gd name="T10" fmla="*/ 262 w 405"/>
                <a:gd name="T11" fmla="*/ 3 h 724"/>
                <a:gd name="T12" fmla="*/ 253 w 405"/>
                <a:gd name="T13" fmla="*/ 2 h 724"/>
                <a:gd name="T14" fmla="*/ 237 w 405"/>
                <a:gd name="T15" fmla="*/ 0 h 724"/>
                <a:gd name="T16" fmla="*/ 168 w 405"/>
                <a:gd name="T17" fmla="*/ 0 h 724"/>
                <a:gd name="T18" fmla="*/ 151 w 405"/>
                <a:gd name="T19" fmla="*/ 2 h 724"/>
                <a:gd name="T20" fmla="*/ 106 w 405"/>
                <a:gd name="T21" fmla="*/ 15 h 724"/>
                <a:gd name="T22" fmla="*/ 58 w 405"/>
                <a:gd name="T23" fmla="*/ 49 h 724"/>
                <a:gd name="T24" fmla="*/ 24 w 405"/>
                <a:gd name="T25" fmla="*/ 115 h 724"/>
                <a:gd name="T26" fmla="*/ 14 w 405"/>
                <a:gd name="T27" fmla="*/ 175 h 724"/>
                <a:gd name="T28" fmla="*/ 1 w 405"/>
                <a:gd name="T29" fmla="*/ 322 h 724"/>
                <a:gd name="T30" fmla="*/ 34 w 405"/>
                <a:gd name="T31" fmla="*/ 359 h 724"/>
                <a:gd name="T32" fmla="*/ 71 w 405"/>
                <a:gd name="T33" fmla="*/ 326 h 724"/>
                <a:gd name="T34" fmla="*/ 71 w 405"/>
                <a:gd name="T35" fmla="*/ 321 h 724"/>
                <a:gd name="T36" fmla="*/ 77 w 405"/>
                <a:gd name="T37" fmla="*/ 231 h 724"/>
                <a:gd name="T38" fmla="*/ 84 w 405"/>
                <a:gd name="T39" fmla="*/ 177 h 724"/>
                <a:gd name="T40" fmla="*/ 92 w 405"/>
                <a:gd name="T41" fmla="*/ 132 h 724"/>
                <a:gd name="T42" fmla="*/ 99 w 405"/>
                <a:gd name="T43" fmla="*/ 113 h 724"/>
                <a:gd name="T44" fmla="*/ 99 w 405"/>
                <a:gd name="T45" fmla="*/ 303 h 724"/>
                <a:gd name="T46" fmla="*/ 100 w 405"/>
                <a:gd name="T47" fmla="*/ 311 h 724"/>
                <a:gd name="T48" fmla="*/ 99 w 405"/>
                <a:gd name="T49" fmla="*/ 315 h 724"/>
                <a:gd name="T50" fmla="*/ 99 w 405"/>
                <a:gd name="T51" fmla="*/ 679 h 724"/>
                <a:gd name="T52" fmla="*/ 144 w 405"/>
                <a:gd name="T53" fmla="*/ 724 h 724"/>
                <a:gd name="T54" fmla="*/ 188 w 405"/>
                <a:gd name="T55" fmla="*/ 679 h 724"/>
                <a:gd name="T56" fmla="*/ 188 w 405"/>
                <a:gd name="T57" fmla="*/ 372 h 724"/>
                <a:gd name="T58" fmla="*/ 217 w 405"/>
                <a:gd name="T59" fmla="*/ 372 h 724"/>
                <a:gd name="T60" fmla="*/ 217 w 405"/>
                <a:gd name="T61" fmla="*/ 679 h 724"/>
                <a:gd name="T62" fmla="*/ 261 w 405"/>
                <a:gd name="T63" fmla="*/ 724 h 724"/>
                <a:gd name="T64" fmla="*/ 305 w 405"/>
                <a:gd name="T65" fmla="*/ 679 h 724"/>
                <a:gd name="T66" fmla="*/ 305 w 405"/>
                <a:gd name="T67" fmla="*/ 315 h 724"/>
                <a:gd name="T68" fmla="*/ 305 w 405"/>
                <a:gd name="T69" fmla="*/ 311 h 724"/>
                <a:gd name="T70" fmla="*/ 306 w 405"/>
                <a:gd name="T71" fmla="*/ 303 h 724"/>
                <a:gd name="T72" fmla="*/ 306 w 405"/>
                <a:gd name="T73" fmla="*/ 113 h 724"/>
                <a:gd name="T74" fmla="*/ 312 w 405"/>
                <a:gd name="T75" fmla="*/ 132 h 724"/>
                <a:gd name="T76" fmla="*/ 322 w 405"/>
                <a:gd name="T77" fmla="*/ 185 h 724"/>
                <a:gd name="T78" fmla="*/ 331 w 405"/>
                <a:gd name="T79" fmla="*/ 274 h 724"/>
                <a:gd name="T80" fmla="*/ 333 w 405"/>
                <a:gd name="T81" fmla="*/ 314 h 724"/>
                <a:gd name="T82" fmla="*/ 334 w 405"/>
                <a:gd name="T83" fmla="*/ 323 h 724"/>
                <a:gd name="T84" fmla="*/ 334 w 405"/>
                <a:gd name="T85" fmla="*/ 326 h 724"/>
                <a:gd name="T86" fmla="*/ 371 w 405"/>
                <a:gd name="T87" fmla="*/ 359 h 724"/>
                <a:gd name="T88" fmla="*/ 404 w 405"/>
                <a:gd name="T89" fmla="*/ 322 h 724"/>
                <a:gd name="T90" fmla="*/ 398 w 405"/>
                <a:gd name="T91" fmla="*/ 24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5" h="724">
                  <a:moveTo>
                    <a:pt x="398" y="240"/>
                  </a:moveTo>
                  <a:cubicBezTo>
                    <a:pt x="396" y="219"/>
                    <a:pt x="394" y="197"/>
                    <a:pt x="391" y="175"/>
                  </a:cubicBezTo>
                  <a:cubicBezTo>
                    <a:pt x="388" y="154"/>
                    <a:pt x="385" y="133"/>
                    <a:pt x="380" y="115"/>
                  </a:cubicBezTo>
                  <a:cubicBezTo>
                    <a:pt x="373" y="88"/>
                    <a:pt x="361" y="66"/>
                    <a:pt x="346" y="49"/>
                  </a:cubicBezTo>
                  <a:cubicBezTo>
                    <a:pt x="335" y="37"/>
                    <a:pt x="323" y="28"/>
                    <a:pt x="311" y="21"/>
                  </a:cubicBezTo>
                  <a:cubicBezTo>
                    <a:pt x="293" y="11"/>
                    <a:pt x="275" y="6"/>
                    <a:pt x="262" y="3"/>
                  </a:cubicBezTo>
                  <a:cubicBezTo>
                    <a:pt x="259" y="3"/>
                    <a:pt x="256" y="2"/>
                    <a:pt x="253" y="2"/>
                  </a:cubicBezTo>
                  <a:cubicBezTo>
                    <a:pt x="248" y="1"/>
                    <a:pt x="242" y="0"/>
                    <a:pt x="23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2" y="0"/>
                    <a:pt x="157" y="1"/>
                    <a:pt x="151" y="2"/>
                  </a:cubicBezTo>
                  <a:cubicBezTo>
                    <a:pt x="140" y="3"/>
                    <a:pt x="124" y="7"/>
                    <a:pt x="106" y="15"/>
                  </a:cubicBezTo>
                  <a:cubicBezTo>
                    <a:pt x="90" y="22"/>
                    <a:pt x="73" y="33"/>
                    <a:pt x="58" y="49"/>
                  </a:cubicBezTo>
                  <a:cubicBezTo>
                    <a:pt x="44" y="66"/>
                    <a:pt x="31" y="88"/>
                    <a:pt x="24" y="115"/>
                  </a:cubicBezTo>
                  <a:cubicBezTo>
                    <a:pt x="20" y="133"/>
                    <a:pt x="17" y="154"/>
                    <a:pt x="14" y="175"/>
                  </a:cubicBezTo>
                  <a:cubicBezTo>
                    <a:pt x="5" y="240"/>
                    <a:pt x="1" y="322"/>
                    <a:pt x="1" y="322"/>
                  </a:cubicBezTo>
                  <a:cubicBezTo>
                    <a:pt x="0" y="341"/>
                    <a:pt x="15" y="358"/>
                    <a:pt x="34" y="359"/>
                  </a:cubicBezTo>
                  <a:cubicBezTo>
                    <a:pt x="53" y="360"/>
                    <a:pt x="70" y="345"/>
                    <a:pt x="71" y="326"/>
                  </a:cubicBezTo>
                  <a:cubicBezTo>
                    <a:pt x="71" y="326"/>
                    <a:pt x="71" y="324"/>
                    <a:pt x="71" y="321"/>
                  </a:cubicBezTo>
                  <a:cubicBezTo>
                    <a:pt x="72" y="308"/>
                    <a:pt x="74" y="267"/>
                    <a:pt x="77" y="231"/>
                  </a:cubicBezTo>
                  <a:cubicBezTo>
                    <a:pt x="79" y="213"/>
                    <a:pt x="81" y="195"/>
                    <a:pt x="84" y="177"/>
                  </a:cubicBezTo>
                  <a:cubicBezTo>
                    <a:pt x="86" y="160"/>
                    <a:pt x="89" y="144"/>
                    <a:pt x="92" y="132"/>
                  </a:cubicBezTo>
                  <a:cubicBezTo>
                    <a:pt x="94" y="124"/>
                    <a:pt x="96" y="118"/>
                    <a:pt x="99" y="113"/>
                  </a:cubicBezTo>
                  <a:cubicBezTo>
                    <a:pt x="99" y="303"/>
                    <a:pt x="99" y="303"/>
                    <a:pt x="99" y="303"/>
                  </a:cubicBezTo>
                  <a:cubicBezTo>
                    <a:pt x="99" y="306"/>
                    <a:pt x="99" y="308"/>
                    <a:pt x="100" y="311"/>
                  </a:cubicBezTo>
                  <a:cubicBezTo>
                    <a:pt x="100" y="312"/>
                    <a:pt x="99" y="314"/>
                    <a:pt x="99" y="315"/>
                  </a:cubicBezTo>
                  <a:cubicBezTo>
                    <a:pt x="99" y="679"/>
                    <a:pt x="99" y="679"/>
                    <a:pt x="99" y="679"/>
                  </a:cubicBezTo>
                  <a:cubicBezTo>
                    <a:pt x="99" y="704"/>
                    <a:pt x="119" y="724"/>
                    <a:pt x="144" y="724"/>
                  </a:cubicBezTo>
                  <a:cubicBezTo>
                    <a:pt x="168" y="724"/>
                    <a:pt x="188" y="704"/>
                    <a:pt x="188" y="679"/>
                  </a:cubicBezTo>
                  <a:cubicBezTo>
                    <a:pt x="188" y="372"/>
                    <a:pt x="188" y="372"/>
                    <a:pt x="188" y="372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17" y="679"/>
                    <a:pt x="217" y="679"/>
                    <a:pt x="217" y="679"/>
                  </a:cubicBezTo>
                  <a:cubicBezTo>
                    <a:pt x="217" y="704"/>
                    <a:pt x="236" y="724"/>
                    <a:pt x="261" y="724"/>
                  </a:cubicBezTo>
                  <a:cubicBezTo>
                    <a:pt x="285" y="724"/>
                    <a:pt x="305" y="704"/>
                    <a:pt x="305" y="679"/>
                  </a:cubicBezTo>
                  <a:cubicBezTo>
                    <a:pt x="305" y="315"/>
                    <a:pt x="305" y="315"/>
                    <a:pt x="305" y="315"/>
                  </a:cubicBezTo>
                  <a:cubicBezTo>
                    <a:pt x="305" y="314"/>
                    <a:pt x="305" y="312"/>
                    <a:pt x="305" y="311"/>
                  </a:cubicBezTo>
                  <a:cubicBezTo>
                    <a:pt x="305" y="308"/>
                    <a:pt x="306" y="306"/>
                    <a:pt x="306" y="303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8" y="118"/>
                    <a:pt x="311" y="124"/>
                    <a:pt x="312" y="132"/>
                  </a:cubicBezTo>
                  <a:cubicBezTo>
                    <a:pt x="316" y="146"/>
                    <a:pt x="319" y="165"/>
                    <a:pt x="322" y="185"/>
                  </a:cubicBezTo>
                  <a:cubicBezTo>
                    <a:pt x="326" y="215"/>
                    <a:pt x="329" y="248"/>
                    <a:pt x="331" y="274"/>
                  </a:cubicBezTo>
                  <a:cubicBezTo>
                    <a:pt x="332" y="286"/>
                    <a:pt x="333" y="307"/>
                    <a:pt x="333" y="314"/>
                  </a:cubicBezTo>
                  <a:cubicBezTo>
                    <a:pt x="333" y="318"/>
                    <a:pt x="334" y="321"/>
                    <a:pt x="334" y="323"/>
                  </a:cubicBezTo>
                  <a:cubicBezTo>
                    <a:pt x="334" y="325"/>
                    <a:pt x="334" y="326"/>
                    <a:pt x="334" y="326"/>
                  </a:cubicBezTo>
                  <a:cubicBezTo>
                    <a:pt x="335" y="345"/>
                    <a:pt x="351" y="360"/>
                    <a:pt x="371" y="359"/>
                  </a:cubicBezTo>
                  <a:cubicBezTo>
                    <a:pt x="390" y="358"/>
                    <a:pt x="405" y="341"/>
                    <a:pt x="404" y="322"/>
                  </a:cubicBezTo>
                  <a:cubicBezTo>
                    <a:pt x="404" y="322"/>
                    <a:pt x="402" y="280"/>
                    <a:pt x="39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375384" y="2962543"/>
            <a:ext cx="311880" cy="723821"/>
            <a:chOff x="2068513" y="3043238"/>
            <a:chExt cx="1524000" cy="3536950"/>
          </a:xfrm>
          <a:solidFill>
            <a:schemeClr val="bg1"/>
          </a:solidFill>
        </p:grpSpPr>
        <p:sp>
          <p:nvSpPr>
            <p:cNvPr id="24" name="Oval 23"/>
            <p:cNvSpPr>
              <a:spLocks noChangeArrowheads="1"/>
            </p:cNvSpPr>
            <p:nvPr/>
          </p:nvSpPr>
          <p:spPr bwMode="auto">
            <a:xfrm>
              <a:off x="2474913" y="3043238"/>
              <a:ext cx="711200" cy="711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068513" y="3856038"/>
              <a:ext cx="1524000" cy="2724150"/>
            </a:xfrm>
            <a:custGeom>
              <a:avLst/>
              <a:gdLst>
                <a:gd name="T0" fmla="*/ 398 w 405"/>
                <a:gd name="T1" fmla="*/ 240 h 724"/>
                <a:gd name="T2" fmla="*/ 391 w 405"/>
                <a:gd name="T3" fmla="*/ 175 h 724"/>
                <a:gd name="T4" fmla="*/ 380 w 405"/>
                <a:gd name="T5" fmla="*/ 115 h 724"/>
                <a:gd name="T6" fmla="*/ 346 w 405"/>
                <a:gd name="T7" fmla="*/ 49 h 724"/>
                <a:gd name="T8" fmla="*/ 311 w 405"/>
                <a:gd name="T9" fmla="*/ 21 h 724"/>
                <a:gd name="T10" fmla="*/ 262 w 405"/>
                <a:gd name="T11" fmla="*/ 3 h 724"/>
                <a:gd name="T12" fmla="*/ 253 w 405"/>
                <a:gd name="T13" fmla="*/ 2 h 724"/>
                <a:gd name="T14" fmla="*/ 237 w 405"/>
                <a:gd name="T15" fmla="*/ 0 h 724"/>
                <a:gd name="T16" fmla="*/ 168 w 405"/>
                <a:gd name="T17" fmla="*/ 0 h 724"/>
                <a:gd name="T18" fmla="*/ 151 w 405"/>
                <a:gd name="T19" fmla="*/ 2 h 724"/>
                <a:gd name="T20" fmla="*/ 106 w 405"/>
                <a:gd name="T21" fmla="*/ 15 h 724"/>
                <a:gd name="T22" fmla="*/ 58 w 405"/>
                <a:gd name="T23" fmla="*/ 49 h 724"/>
                <a:gd name="T24" fmla="*/ 24 w 405"/>
                <a:gd name="T25" fmla="*/ 115 h 724"/>
                <a:gd name="T26" fmla="*/ 14 w 405"/>
                <a:gd name="T27" fmla="*/ 175 h 724"/>
                <a:gd name="T28" fmla="*/ 1 w 405"/>
                <a:gd name="T29" fmla="*/ 322 h 724"/>
                <a:gd name="T30" fmla="*/ 34 w 405"/>
                <a:gd name="T31" fmla="*/ 359 h 724"/>
                <a:gd name="T32" fmla="*/ 71 w 405"/>
                <a:gd name="T33" fmla="*/ 326 h 724"/>
                <a:gd name="T34" fmla="*/ 71 w 405"/>
                <a:gd name="T35" fmla="*/ 321 h 724"/>
                <a:gd name="T36" fmla="*/ 77 w 405"/>
                <a:gd name="T37" fmla="*/ 231 h 724"/>
                <a:gd name="T38" fmla="*/ 84 w 405"/>
                <a:gd name="T39" fmla="*/ 177 h 724"/>
                <a:gd name="T40" fmla="*/ 92 w 405"/>
                <a:gd name="T41" fmla="*/ 132 h 724"/>
                <a:gd name="T42" fmla="*/ 99 w 405"/>
                <a:gd name="T43" fmla="*/ 113 h 724"/>
                <a:gd name="T44" fmla="*/ 99 w 405"/>
                <a:gd name="T45" fmla="*/ 303 h 724"/>
                <a:gd name="T46" fmla="*/ 100 w 405"/>
                <a:gd name="T47" fmla="*/ 311 h 724"/>
                <a:gd name="T48" fmla="*/ 99 w 405"/>
                <a:gd name="T49" fmla="*/ 315 h 724"/>
                <a:gd name="T50" fmla="*/ 99 w 405"/>
                <a:gd name="T51" fmla="*/ 679 h 724"/>
                <a:gd name="T52" fmla="*/ 144 w 405"/>
                <a:gd name="T53" fmla="*/ 724 h 724"/>
                <a:gd name="T54" fmla="*/ 188 w 405"/>
                <a:gd name="T55" fmla="*/ 679 h 724"/>
                <a:gd name="T56" fmla="*/ 188 w 405"/>
                <a:gd name="T57" fmla="*/ 372 h 724"/>
                <a:gd name="T58" fmla="*/ 217 w 405"/>
                <a:gd name="T59" fmla="*/ 372 h 724"/>
                <a:gd name="T60" fmla="*/ 217 w 405"/>
                <a:gd name="T61" fmla="*/ 679 h 724"/>
                <a:gd name="T62" fmla="*/ 261 w 405"/>
                <a:gd name="T63" fmla="*/ 724 h 724"/>
                <a:gd name="T64" fmla="*/ 305 w 405"/>
                <a:gd name="T65" fmla="*/ 679 h 724"/>
                <a:gd name="T66" fmla="*/ 305 w 405"/>
                <a:gd name="T67" fmla="*/ 315 h 724"/>
                <a:gd name="T68" fmla="*/ 305 w 405"/>
                <a:gd name="T69" fmla="*/ 311 h 724"/>
                <a:gd name="T70" fmla="*/ 306 w 405"/>
                <a:gd name="T71" fmla="*/ 303 h 724"/>
                <a:gd name="T72" fmla="*/ 306 w 405"/>
                <a:gd name="T73" fmla="*/ 113 h 724"/>
                <a:gd name="T74" fmla="*/ 312 w 405"/>
                <a:gd name="T75" fmla="*/ 132 h 724"/>
                <a:gd name="T76" fmla="*/ 322 w 405"/>
                <a:gd name="T77" fmla="*/ 185 h 724"/>
                <a:gd name="T78" fmla="*/ 331 w 405"/>
                <a:gd name="T79" fmla="*/ 274 h 724"/>
                <a:gd name="T80" fmla="*/ 333 w 405"/>
                <a:gd name="T81" fmla="*/ 314 h 724"/>
                <a:gd name="T82" fmla="*/ 334 w 405"/>
                <a:gd name="T83" fmla="*/ 323 h 724"/>
                <a:gd name="T84" fmla="*/ 334 w 405"/>
                <a:gd name="T85" fmla="*/ 326 h 724"/>
                <a:gd name="T86" fmla="*/ 371 w 405"/>
                <a:gd name="T87" fmla="*/ 359 h 724"/>
                <a:gd name="T88" fmla="*/ 404 w 405"/>
                <a:gd name="T89" fmla="*/ 322 h 724"/>
                <a:gd name="T90" fmla="*/ 398 w 405"/>
                <a:gd name="T91" fmla="*/ 24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5" h="724">
                  <a:moveTo>
                    <a:pt x="398" y="240"/>
                  </a:moveTo>
                  <a:cubicBezTo>
                    <a:pt x="396" y="219"/>
                    <a:pt x="394" y="197"/>
                    <a:pt x="391" y="175"/>
                  </a:cubicBezTo>
                  <a:cubicBezTo>
                    <a:pt x="388" y="154"/>
                    <a:pt x="385" y="133"/>
                    <a:pt x="380" y="115"/>
                  </a:cubicBezTo>
                  <a:cubicBezTo>
                    <a:pt x="373" y="88"/>
                    <a:pt x="361" y="66"/>
                    <a:pt x="346" y="49"/>
                  </a:cubicBezTo>
                  <a:cubicBezTo>
                    <a:pt x="335" y="37"/>
                    <a:pt x="323" y="28"/>
                    <a:pt x="311" y="21"/>
                  </a:cubicBezTo>
                  <a:cubicBezTo>
                    <a:pt x="293" y="11"/>
                    <a:pt x="275" y="6"/>
                    <a:pt x="262" y="3"/>
                  </a:cubicBezTo>
                  <a:cubicBezTo>
                    <a:pt x="259" y="3"/>
                    <a:pt x="256" y="2"/>
                    <a:pt x="253" y="2"/>
                  </a:cubicBezTo>
                  <a:cubicBezTo>
                    <a:pt x="248" y="1"/>
                    <a:pt x="242" y="0"/>
                    <a:pt x="23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2" y="0"/>
                    <a:pt x="157" y="1"/>
                    <a:pt x="151" y="2"/>
                  </a:cubicBezTo>
                  <a:cubicBezTo>
                    <a:pt x="140" y="3"/>
                    <a:pt x="124" y="7"/>
                    <a:pt x="106" y="15"/>
                  </a:cubicBezTo>
                  <a:cubicBezTo>
                    <a:pt x="90" y="22"/>
                    <a:pt x="73" y="33"/>
                    <a:pt x="58" y="49"/>
                  </a:cubicBezTo>
                  <a:cubicBezTo>
                    <a:pt x="44" y="66"/>
                    <a:pt x="31" y="88"/>
                    <a:pt x="24" y="115"/>
                  </a:cubicBezTo>
                  <a:cubicBezTo>
                    <a:pt x="20" y="133"/>
                    <a:pt x="17" y="154"/>
                    <a:pt x="14" y="175"/>
                  </a:cubicBezTo>
                  <a:cubicBezTo>
                    <a:pt x="5" y="240"/>
                    <a:pt x="1" y="322"/>
                    <a:pt x="1" y="322"/>
                  </a:cubicBezTo>
                  <a:cubicBezTo>
                    <a:pt x="0" y="341"/>
                    <a:pt x="15" y="358"/>
                    <a:pt x="34" y="359"/>
                  </a:cubicBezTo>
                  <a:cubicBezTo>
                    <a:pt x="53" y="360"/>
                    <a:pt x="70" y="345"/>
                    <a:pt x="71" y="326"/>
                  </a:cubicBezTo>
                  <a:cubicBezTo>
                    <a:pt x="71" y="326"/>
                    <a:pt x="71" y="324"/>
                    <a:pt x="71" y="321"/>
                  </a:cubicBezTo>
                  <a:cubicBezTo>
                    <a:pt x="72" y="308"/>
                    <a:pt x="74" y="267"/>
                    <a:pt x="77" y="231"/>
                  </a:cubicBezTo>
                  <a:cubicBezTo>
                    <a:pt x="79" y="213"/>
                    <a:pt x="81" y="195"/>
                    <a:pt x="84" y="177"/>
                  </a:cubicBezTo>
                  <a:cubicBezTo>
                    <a:pt x="86" y="160"/>
                    <a:pt x="89" y="144"/>
                    <a:pt x="92" y="132"/>
                  </a:cubicBezTo>
                  <a:cubicBezTo>
                    <a:pt x="94" y="124"/>
                    <a:pt x="96" y="118"/>
                    <a:pt x="99" y="113"/>
                  </a:cubicBezTo>
                  <a:cubicBezTo>
                    <a:pt x="99" y="303"/>
                    <a:pt x="99" y="303"/>
                    <a:pt x="99" y="303"/>
                  </a:cubicBezTo>
                  <a:cubicBezTo>
                    <a:pt x="99" y="306"/>
                    <a:pt x="99" y="308"/>
                    <a:pt x="100" y="311"/>
                  </a:cubicBezTo>
                  <a:cubicBezTo>
                    <a:pt x="100" y="312"/>
                    <a:pt x="99" y="314"/>
                    <a:pt x="99" y="315"/>
                  </a:cubicBezTo>
                  <a:cubicBezTo>
                    <a:pt x="99" y="679"/>
                    <a:pt x="99" y="679"/>
                    <a:pt x="99" y="679"/>
                  </a:cubicBezTo>
                  <a:cubicBezTo>
                    <a:pt x="99" y="704"/>
                    <a:pt x="119" y="724"/>
                    <a:pt x="144" y="724"/>
                  </a:cubicBezTo>
                  <a:cubicBezTo>
                    <a:pt x="168" y="724"/>
                    <a:pt x="188" y="704"/>
                    <a:pt x="188" y="679"/>
                  </a:cubicBezTo>
                  <a:cubicBezTo>
                    <a:pt x="188" y="372"/>
                    <a:pt x="188" y="372"/>
                    <a:pt x="188" y="372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17" y="679"/>
                    <a:pt x="217" y="679"/>
                    <a:pt x="217" y="679"/>
                  </a:cubicBezTo>
                  <a:cubicBezTo>
                    <a:pt x="217" y="704"/>
                    <a:pt x="236" y="724"/>
                    <a:pt x="261" y="724"/>
                  </a:cubicBezTo>
                  <a:cubicBezTo>
                    <a:pt x="285" y="724"/>
                    <a:pt x="305" y="704"/>
                    <a:pt x="305" y="679"/>
                  </a:cubicBezTo>
                  <a:cubicBezTo>
                    <a:pt x="305" y="315"/>
                    <a:pt x="305" y="315"/>
                    <a:pt x="305" y="315"/>
                  </a:cubicBezTo>
                  <a:cubicBezTo>
                    <a:pt x="305" y="314"/>
                    <a:pt x="305" y="312"/>
                    <a:pt x="305" y="311"/>
                  </a:cubicBezTo>
                  <a:cubicBezTo>
                    <a:pt x="305" y="308"/>
                    <a:pt x="306" y="306"/>
                    <a:pt x="306" y="303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8" y="118"/>
                    <a:pt x="311" y="124"/>
                    <a:pt x="312" y="132"/>
                  </a:cubicBezTo>
                  <a:cubicBezTo>
                    <a:pt x="316" y="146"/>
                    <a:pt x="319" y="165"/>
                    <a:pt x="322" y="185"/>
                  </a:cubicBezTo>
                  <a:cubicBezTo>
                    <a:pt x="326" y="215"/>
                    <a:pt x="329" y="248"/>
                    <a:pt x="331" y="274"/>
                  </a:cubicBezTo>
                  <a:cubicBezTo>
                    <a:pt x="332" y="286"/>
                    <a:pt x="333" y="307"/>
                    <a:pt x="333" y="314"/>
                  </a:cubicBezTo>
                  <a:cubicBezTo>
                    <a:pt x="333" y="318"/>
                    <a:pt x="334" y="321"/>
                    <a:pt x="334" y="323"/>
                  </a:cubicBezTo>
                  <a:cubicBezTo>
                    <a:pt x="334" y="325"/>
                    <a:pt x="334" y="326"/>
                    <a:pt x="334" y="326"/>
                  </a:cubicBezTo>
                  <a:cubicBezTo>
                    <a:pt x="335" y="345"/>
                    <a:pt x="351" y="360"/>
                    <a:pt x="371" y="359"/>
                  </a:cubicBezTo>
                  <a:cubicBezTo>
                    <a:pt x="390" y="358"/>
                    <a:pt x="405" y="341"/>
                    <a:pt x="404" y="322"/>
                  </a:cubicBezTo>
                  <a:cubicBezTo>
                    <a:pt x="404" y="322"/>
                    <a:pt x="402" y="280"/>
                    <a:pt x="39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071719" y="3072980"/>
            <a:ext cx="264295" cy="613384"/>
            <a:chOff x="2068513" y="3043238"/>
            <a:chExt cx="1524000" cy="3536950"/>
          </a:xfrm>
          <a:solidFill>
            <a:schemeClr val="bg1"/>
          </a:solidFill>
        </p:grpSpPr>
        <p:sp>
          <p:nvSpPr>
            <p:cNvPr id="27" name="Oval 23"/>
            <p:cNvSpPr>
              <a:spLocks noChangeArrowheads="1"/>
            </p:cNvSpPr>
            <p:nvPr/>
          </p:nvSpPr>
          <p:spPr bwMode="auto">
            <a:xfrm>
              <a:off x="2474913" y="3043238"/>
              <a:ext cx="711200" cy="711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4"/>
            <p:cNvSpPr>
              <a:spLocks/>
            </p:cNvSpPr>
            <p:nvPr/>
          </p:nvSpPr>
          <p:spPr bwMode="auto">
            <a:xfrm>
              <a:off x="2068513" y="3856038"/>
              <a:ext cx="1524000" cy="2724150"/>
            </a:xfrm>
            <a:custGeom>
              <a:avLst/>
              <a:gdLst>
                <a:gd name="T0" fmla="*/ 398 w 405"/>
                <a:gd name="T1" fmla="*/ 240 h 724"/>
                <a:gd name="T2" fmla="*/ 391 w 405"/>
                <a:gd name="T3" fmla="*/ 175 h 724"/>
                <a:gd name="T4" fmla="*/ 380 w 405"/>
                <a:gd name="T5" fmla="*/ 115 h 724"/>
                <a:gd name="T6" fmla="*/ 346 w 405"/>
                <a:gd name="T7" fmla="*/ 49 h 724"/>
                <a:gd name="T8" fmla="*/ 311 w 405"/>
                <a:gd name="T9" fmla="*/ 21 h 724"/>
                <a:gd name="T10" fmla="*/ 262 w 405"/>
                <a:gd name="T11" fmla="*/ 3 h 724"/>
                <a:gd name="T12" fmla="*/ 253 w 405"/>
                <a:gd name="T13" fmla="*/ 2 h 724"/>
                <a:gd name="T14" fmla="*/ 237 w 405"/>
                <a:gd name="T15" fmla="*/ 0 h 724"/>
                <a:gd name="T16" fmla="*/ 168 w 405"/>
                <a:gd name="T17" fmla="*/ 0 h 724"/>
                <a:gd name="T18" fmla="*/ 151 w 405"/>
                <a:gd name="T19" fmla="*/ 2 h 724"/>
                <a:gd name="T20" fmla="*/ 106 w 405"/>
                <a:gd name="T21" fmla="*/ 15 h 724"/>
                <a:gd name="T22" fmla="*/ 58 w 405"/>
                <a:gd name="T23" fmla="*/ 49 h 724"/>
                <a:gd name="T24" fmla="*/ 24 w 405"/>
                <a:gd name="T25" fmla="*/ 115 h 724"/>
                <a:gd name="T26" fmla="*/ 14 w 405"/>
                <a:gd name="T27" fmla="*/ 175 h 724"/>
                <a:gd name="T28" fmla="*/ 1 w 405"/>
                <a:gd name="T29" fmla="*/ 322 h 724"/>
                <a:gd name="T30" fmla="*/ 34 w 405"/>
                <a:gd name="T31" fmla="*/ 359 h 724"/>
                <a:gd name="T32" fmla="*/ 71 w 405"/>
                <a:gd name="T33" fmla="*/ 326 h 724"/>
                <a:gd name="T34" fmla="*/ 71 w 405"/>
                <a:gd name="T35" fmla="*/ 321 h 724"/>
                <a:gd name="T36" fmla="*/ 77 w 405"/>
                <a:gd name="T37" fmla="*/ 231 h 724"/>
                <a:gd name="T38" fmla="*/ 84 w 405"/>
                <a:gd name="T39" fmla="*/ 177 h 724"/>
                <a:gd name="T40" fmla="*/ 92 w 405"/>
                <a:gd name="T41" fmla="*/ 132 h 724"/>
                <a:gd name="T42" fmla="*/ 99 w 405"/>
                <a:gd name="T43" fmla="*/ 113 h 724"/>
                <a:gd name="T44" fmla="*/ 99 w 405"/>
                <a:gd name="T45" fmla="*/ 303 h 724"/>
                <a:gd name="T46" fmla="*/ 100 w 405"/>
                <a:gd name="T47" fmla="*/ 311 h 724"/>
                <a:gd name="T48" fmla="*/ 99 w 405"/>
                <a:gd name="T49" fmla="*/ 315 h 724"/>
                <a:gd name="T50" fmla="*/ 99 w 405"/>
                <a:gd name="T51" fmla="*/ 679 h 724"/>
                <a:gd name="T52" fmla="*/ 144 w 405"/>
                <a:gd name="T53" fmla="*/ 724 h 724"/>
                <a:gd name="T54" fmla="*/ 188 w 405"/>
                <a:gd name="T55" fmla="*/ 679 h 724"/>
                <a:gd name="T56" fmla="*/ 188 w 405"/>
                <a:gd name="T57" fmla="*/ 372 h 724"/>
                <a:gd name="T58" fmla="*/ 217 w 405"/>
                <a:gd name="T59" fmla="*/ 372 h 724"/>
                <a:gd name="T60" fmla="*/ 217 w 405"/>
                <a:gd name="T61" fmla="*/ 679 h 724"/>
                <a:gd name="T62" fmla="*/ 261 w 405"/>
                <a:gd name="T63" fmla="*/ 724 h 724"/>
                <a:gd name="T64" fmla="*/ 305 w 405"/>
                <a:gd name="T65" fmla="*/ 679 h 724"/>
                <a:gd name="T66" fmla="*/ 305 w 405"/>
                <a:gd name="T67" fmla="*/ 315 h 724"/>
                <a:gd name="T68" fmla="*/ 305 w 405"/>
                <a:gd name="T69" fmla="*/ 311 h 724"/>
                <a:gd name="T70" fmla="*/ 306 w 405"/>
                <a:gd name="T71" fmla="*/ 303 h 724"/>
                <a:gd name="T72" fmla="*/ 306 w 405"/>
                <a:gd name="T73" fmla="*/ 113 h 724"/>
                <a:gd name="T74" fmla="*/ 312 w 405"/>
                <a:gd name="T75" fmla="*/ 132 h 724"/>
                <a:gd name="T76" fmla="*/ 322 w 405"/>
                <a:gd name="T77" fmla="*/ 185 h 724"/>
                <a:gd name="T78" fmla="*/ 331 w 405"/>
                <a:gd name="T79" fmla="*/ 274 h 724"/>
                <a:gd name="T80" fmla="*/ 333 w 405"/>
                <a:gd name="T81" fmla="*/ 314 h 724"/>
                <a:gd name="T82" fmla="*/ 334 w 405"/>
                <a:gd name="T83" fmla="*/ 323 h 724"/>
                <a:gd name="T84" fmla="*/ 334 w 405"/>
                <a:gd name="T85" fmla="*/ 326 h 724"/>
                <a:gd name="T86" fmla="*/ 371 w 405"/>
                <a:gd name="T87" fmla="*/ 359 h 724"/>
                <a:gd name="T88" fmla="*/ 404 w 405"/>
                <a:gd name="T89" fmla="*/ 322 h 724"/>
                <a:gd name="T90" fmla="*/ 398 w 405"/>
                <a:gd name="T91" fmla="*/ 24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5" h="724">
                  <a:moveTo>
                    <a:pt x="398" y="240"/>
                  </a:moveTo>
                  <a:cubicBezTo>
                    <a:pt x="396" y="219"/>
                    <a:pt x="394" y="197"/>
                    <a:pt x="391" y="175"/>
                  </a:cubicBezTo>
                  <a:cubicBezTo>
                    <a:pt x="388" y="154"/>
                    <a:pt x="385" y="133"/>
                    <a:pt x="380" y="115"/>
                  </a:cubicBezTo>
                  <a:cubicBezTo>
                    <a:pt x="373" y="88"/>
                    <a:pt x="361" y="66"/>
                    <a:pt x="346" y="49"/>
                  </a:cubicBezTo>
                  <a:cubicBezTo>
                    <a:pt x="335" y="37"/>
                    <a:pt x="323" y="28"/>
                    <a:pt x="311" y="21"/>
                  </a:cubicBezTo>
                  <a:cubicBezTo>
                    <a:pt x="293" y="11"/>
                    <a:pt x="275" y="6"/>
                    <a:pt x="262" y="3"/>
                  </a:cubicBezTo>
                  <a:cubicBezTo>
                    <a:pt x="259" y="3"/>
                    <a:pt x="256" y="2"/>
                    <a:pt x="253" y="2"/>
                  </a:cubicBezTo>
                  <a:cubicBezTo>
                    <a:pt x="248" y="1"/>
                    <a:pt x="242" y="0"/>
                    <a:pt x="23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2" y="0"/>
                    <a:pt x="157" y="1"/>
                    <a:pt x="151" y="2"/>
                  </a:cubicBezTo>
                  <a:cubicBezTo>
                    <a:pt x="140" y="3"/>
                    <a:pt x="124" y="7"/>
                    <a:pt x="106" y="15"/>
                  </a:cubicBezTo>
                  <a:cubicBezTo>
                    <a:pt x="90" y="22"/>
                    <a:pt x="73" y="33"/>
                    <a:pt x="58" y="49"/>
                  </a:cubicBezTo>
                  <a:cubicBezTo>
                    <a:pt x="44" y="66"/>
                    <a:pt x="31" y="88"/>
                    <a:pt x="24" y="115"/>
                  </a:cubicBezTo>
                  <a:cubicBezTo>
                    <a:pt x="20" y="133"/>
                    <a:pt x="17" y="154"/>
                    <a:pt x="14" y="175"/>
                  </a:cubicBezTo>
                  <a:cubicBezTo>
                    <a:pt x="5" y="240"/>
                    <a:pt x="1" y="322"/>
                    <a:pt x="1" y="322"/>
                  </a:cubicBezTo>
                  <a:cubicBezTo>
                    <a:pt x="0" y="341"/>
                    <a:pt x="15" y="358"/>
                    <a:pt x="34" y="359"/>
                  </a:cubicBezTo>
                  <a:cubicBezTo>
                    <a:pt x="53" y="360"/>
                    <a:pt x="70" y="345"/>
                    <a:pt x="71" y="326"/>
                  </a:cubicBezTo>
                  <a:cubicBezTo>
                    <a:pt x="71" y="326"/>
                    <a:pt x="71" y="324"/>
                    <a:pt x="71" y="321"/>
                  </a:cubicBezTo>
                  <a:cubicBezTo>
                    <a:pt x="72" y="308"/>
                    <a:pt x="74" y="267"/>
                    <a:pt x="77" y="231"/>
                  </a:cubicBezTo>
                  <a:cubicBezTo>
                    <a:pt x="79" y="213"/>
                    <a:pt x="81" y="195"/>
                    <a:pt x="84" y="177"/>
                  </a:cubicBezTo>
                  <a:cubicBezTo>
                    <a:pt x="86" y="160"/>
                    <a:pt x="89" y="144"/>
                    <a:pt x="92" y="132"/>
                  </a:cubicBezTo>
                  <a:cubicBezTo>
                    <a:pt x="94" y="124"/>
                    <a:pt x="96" y="118"/>
                    <a:pt x="99" y="113"/>
                  </a:cubicBezTo>
                  <a:cubicBezTo>
                    <a:pt x="99" y="303"/>
                    <a:pt x="99" y="303"/>
                    <a:pt x="99" y="303"/>
                  </a:cubicBezTo>
                  <a:cubicBezTo>
                    <a:pt x="99" y="306"/>
                    <a:pt x="99" y="308"/>
                    <a:pt x="100" y="311"/>
                  </a:cubicBezTo>
                  <a:cubicBezTo>
                    <a:pt x="100" y="312"/>
                    <a:pt x="99" y="314"/>
                    <a:pt x="99" y="315"/>
                  </a:cubicBezTo>
                  <a:cubicBezTo>
                    <a:pt x="99" y="679"/>
                    <a:pt x="99" y="679"/>
                    <a:pt x="99" y="679"/>
                  </a:cubicBezTo>
                  <a:cubicBezTo>
                    <a:pt x="99" y="704"/>
                    <a:pt x="119" y="724"/>
                    <a:pt x="144" y="724"/>
                  </a:cubicBezTo>
                  <a:cubicBezTo>
                    <a:pt x="168" y="724"/>
                    <a:pt x="188" y="704"/>
                    <a:pt x="188" y="679"/>
                  </a:cubicBezTo>
                  <a:cubicBezTo>
                    <a:pt x="188" y="372"/>
                    <a:pt x="188" y="372"/>
                    <a:pt x="188" y="372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17" y="679"/>
                    <a:pt x="217" y="679"/>
                    <a:pt x="217" y="679"/>
                  </a:cubicBezTo>
                  <a:cubicBezTo>
                    <a:pt x="217" y="704"/>
                    <a:pt x="236" y="724"/>
                    <a:pt x="261" y="724"/>
                  </a:cubicBezTo>
                  <a:cubicBezTo>
                    <a:pt x="285" y="724"/>
                    <a:pt x="305" y="704"/>
                    <a:pt x="305" y="679"/>
                  </a:cubicBezTo>
                  <a:cubicBezTo>
                    <a:pt x="305" y="315"/>
                    <a:pt x="305" y="315"/>
                    <a:pt x="305" y="315"/>
                  </a:cubicBezTo>
                  <a:cubicBezTo>
                    <a:pt x="305" y="314"/>
                    <a:pt x="305" y="312"/>
                    <a:pt x="305" y="311"/>
                  </a:cubicBezTo>
                  <a:cubicBezTo>
                    <a:pt x="305" y="308"/>
                    <a:pt x="306" y="306"/>
                    <a:pt x="306" y="303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8" y="118"/>
                    <a:pt x="311" y="124"/>
                    <a:pt x="312" y="132"/>
                  </a:cubicBezTo>
                  <a:cubicBezTo>
                    <a:pt x="316" y="146"/>
                    <a:pt x="319" y="165"/>
                    <a:pt x="322" y="185"/>
                  </a:cubicBezTo>
                  <a:cubicBezTo>
                    <a:pt x="326" y="215"/>
                    <a:pt x="329" y="248"/>
                    <a:pt x="331" y="274"/>
                  </a:cubicBezTo>
                  <a:cubicBezTo>
                    <a:pt x="332" y="286"/>
                    <a:pt x="333" y="307"/>
                    <a:pt x="333" y="314"/>
                  </a:cubicBezTo>
                  <a:cubicBezTo>
                    <a:pt x="333" y="318"/>
                    <a:pt x="334" y="321"/>
                    <a:pt x="334" y="323"/>
                  </a:cubicBezTo>
                  <a:cubicBezTo>
                    <a:pt x="334" y="325"/>
                    <a:pt x="334" y="326"/>
                    <a:pt x="334" y="326"/>
                  </a:cubicBezTo>
                  <a:cubicBezTo>
                    <a:pt x="335" y="345"/>
                    <a:pt x="351" y="360"/>
                    <a:pt x="371" y="359"/>
                  </a:cubicBezTo>
                  <a:cubicBezTo>
                    <a:pt x="390" y="358"/>
                    <a:pt x="405" y="341"/>
                    <a:pt x="404" y="322"/>
                  </a:cubicBezTo>
                  <a:cubicBezTo>
                    <a:pt x="404" y="322"/>
                    <a:pt x="402" y="280"/>
                    <a:pt x="39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125871" y="3377256"/>
            <a:ext cx="143587" cy="333242"/>
            <a:chOff x="2068513" y="3043238"/>
            <a:chExt cx="1524000" cy="3536950"/>
          </a:xfrm>
          <a:solidFill>
            <a:schemeClr val="bg1"/>
          </a:solidFill>
        </p:grpSpPr>
        <p:sp>
          <p:nvSpPr>
            <p:cNvPr id="30" name="Oval 23"/>
            <p:cNvSpPr>
              <a:spLocks noChangeArrowheads="1"/>
            </p:cNvSpPr>
            <p:nvPr/>
          </p:nvSpPr>
          <p:spPr bwMode="auto">
            <a:xfrm>
              <a:off x="2474913" y="3043238"/>
              <a:ext cx="711200" cy="7112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/>
            </p:cNvSpPr>
            <p:nvPr/>
          </p:nvSpPr>
          <p:spPr bwMode="auto">
            <a:xfrm>
              <a:off x="2068513" y="3856038"/>
              <a:ext cx="1524000" cy="2724150"/>
            </a:xfrm>
            <a:custGeom>
              <a:avLst/>
              <a:gdLst>
                <a:gd name="T0" fmla="*/ 398 w 405"/>
                <a:gd name="T1" fmla="*/ 240 h 724"/>
                <a:gd name="T2" fmla="*/ 391 w 405"/>
                <a:gd name="T3" fmla="*/ 175 h 724"/>
                <a:gd name="T4" fmla="*/ 380 w 405"/>
                <a:gd name="T5" fmla="*/ 115 h 724"/>
                <a:gd name="T6" fmla="*/ 346 w 405"/>
                <a:gd name="T7" fmla="*/ 49 h 724"/>
                <a:gd name="T8" fmla="*/ 311 w 405"/>
                <a:gd name="T9" fmla="*/ 21 h 724"/>
                <a:gd name="T10" fmla="*/ 262 w 405"/>
                <a:gd name="T11" fmla="*/ 3 h 724"/>
                <a:gd name="T12" fmla="*/ 253 w 405"/>
                <a:gd name="T13" fmla="*/ 2 h 724"/>
                <a:gd name="T14" fmla="*/ 237 w 405"/>
                <a:gd name="T15" fmla="*/ 0 h 724"/>
                <a:gd name="T16" fmla="*/ 168 w 405"/>
                <a:gd name="T17" fmla="*/ 0 h 724"/>
                <a:gd name="T18" fmla="*/ 151 w 405"/>
                <a:gd name="T19" fmla="*/ 2 h 724"/>
                <a:gd name="T20" fmla="*/ 106 w 405"/>
                <a:gd name="T21" fmla="*/ 15 h 724"/>
                <a:gd name="T22" fmla="*/ 58 w 405"/>
                <a:gd name="T23" fmla="*/ 49 h 724"/>
                <a:gd name="T24" fmla="*/ 24 w 405"/>
                <a:gd name="T25" fmla="*/ 115 h 724"/>
                <a:gd name="T26" fmla="*/ 14 w 405"/>
                <a:gd name="T27" fmla="*/ 175 h 724"/>
                <a:gd name="T28" fmla="*/ 1 w 405"/>
                <a:gd name="T29" fmla="*/ 322 h 724"/>
                <a:gd name="T30" fmla="*/ 34 w 405"/>
                <a:gd name="T31" fmla="*/ 359 h 724"/>
                <a:gd name="T32" fmla="*/ 71 w 405"/>
                <a:gd name="T33" fmla="*/ 326 h 724"/>
                <a:gd name="T34" fmla="*/ 71 w 405"/>
                <a:gd name="T35" fmla="*/ 321 h 724"/>
                <a:gd name="T36" fmla="*/ 77 w 405"/>
                <a:gd name="T37" fmla="*/ 231 h 724"/>
                <a:gd name="T38" fmla="*/ 84 w 405"/>
                <a:gd name="T39" fmla="*/ 177 h 724"/>
                <a:gd name="T40" fmla="*/ 92 w 405"/>
                <a:gd name="T41" fmla="*/ 132 h 724"/>
                <a:gd name="T42" fmla="*/ 99 w 405"/>
                <a:gd name="T43" fmla="*/ 113 h 724"/>
                <a:gd name="T44" fmla="*/ 99 w 405"/>
                <a:gd name="T45" fmla="*/ 303 h 724"/>
                <a:gd name="T46" fmla="*/ 100 w 405"/>
                <a:gd name="T47" fmla="*/ 311 h 724"/>
                <a:gd name="T48" fmla="*/ 99 w 405"/>
                <a:gd name="T49" fmla="*/ 315 h 724"/>
                <a:gd name="T50" fmla="*/ 99 w 405"/>
                <a:gd name="T51" fmla="*/ 679 h 724"/>
                <a:gd name="T52" fmla="*/ 144 w 405"/>
                <a:gd name="T53" fmla="*/ 724 h 724"/>
                <a:gd name="T54" fmla="*/ 188 w 405"/>
                <a:gd name="T55" fmla="*/ 679 h 724"/>
                <a:gd name="T56" fmla="*/ 188 w 405"/>
                <a:gd name="T57" fmla="*/ 372 h 724"/>
                <a:gd name="T58" fmla="*/ 217 w 405"/>
                <a:gd name="T59" fmla="*/ 372 h 724"/>
                <a:gd name="T60" fmla="*/ 217 w 405"/>
                <a:gd name="T61" fmla="*/ 679 h 724"/>
                <a:gd name="T62" fmla="*/ 261 w 405"/>
                <a:gd name="T63" fmla="*/ 724 h 724"/>
                <a:gd name="T64" fmla="*/ 305 w 405"/>
                <a:gd name="T65" fmla="*/ 679 h 724"/>
                <a:gd name="T66" fmla="*/ 305 w 405"/>
                <a:gd name="T67" fmla="*/ 315 h 724"/>
                <a:gd name="T68" fmla="*/ 305 w 405"/>
                <a:gd name="T69" fmla="*/ 311 h 724"/>
                <a:gd name="T70" fmla="*/ 306 w 405"/>
                <a:gd name="T71" fmla="*/ 303 h 724"/>
                <a:gd name="T72" fmla="*/ 306 w 405"/>
                <a:gd name="T73" fmla="*/ 113 h 724"/>
                <a:gd name="T74" fmla="*/ 312 w 405"/>
                <a:gd name="T75" fmla="*/ 132 h 724"/>
                <a:gd name="T76" fmla="*/ 322 w 405"/>
                <a:gd name="T77" fmla="*/ 185 h 724"/>
                <a:gd name="T78" fmla="*/ 331 w 405"/>
                <a:gd name="T79" fmla="*/ 274 h 724"/>
                <a:gd name="T80" fmla="*/ 333 w 405"/>
                <a:gd name="T81" fmla="*/ 314 h 724"/>
                <a:gd name="T82" fmla="*/ 334 w 405"/>
                <a:gd name="T83" fmla="*/ 323 h 724"/>
                <a:gd name="T84" fmla="*/ 334 w 405"/>
                <a:gd name="T85" fmla="*/ 326 h 724"/>
                <a:gd name="T86" fmla="*/ 371 w 405"/>
                <a:gd name="T87" fmla="*/ 359 h 724"/>
                <a:gd name="T88" fmla="*/ 404 w 405"/>
                <a:gd name="T89" fmla="*/ 322 h 724"/>
                <a:gd name="T90" fmla="*/ 398 w 405"/>
                <a:gd name="T91" fmla="*/ 24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05" h="724">
                  <a:moveTo>
                    <a:pt x="398" y="240"/>
                  </a:moveTo>
                  <a:cubicBezTo>
                    <a:pt x="396" y="219"/>
                    <a:pt x="394" y="197"/>
                    <a:pt x="391" y="175"/>
                  </a:cubicBezTo>
                  <a:cubicBezTo>
                    <a:pt x="388" y="154"/>
                    <a:pt x="385" y="133"/>
                    <a:pt x="380" y="115"/>
                  </a:cubicBezTo>
                  <a:cubicBezTo>
                    <a:pt x="373" y="88"/>
                    <a:pt x="361" y="66"/>
                    <a:pt x="346" y="49"/>
                  </a:cubicBezTo>
                  <a:cubicBezTo>
                    <a:pt x="335" y="37"/>
                    <a:pt x="323" y="28"/>
                    <a:pt x="311" y="21"/>
                  </a:cubicBezTo>
                  <a:cubicBezTo>
                    <a:pt x="293" y="11"/>
                    <a:pt x="275" y="6"/>
                    <a:pt x="262" y="3"/>
                  </a:cubicBezTo>
                  <a:cubicBezTo>
                    <a:pt x="259" y="3"/>
                    <a:pt x="256" y="2"/>
                    <a:pt x="253" y="2"/>
                  </a:cubicBezTo>
                  <a:cubicBezTo>
                    <a:pt x="248" y="1"/>
                    <a:pt x="242" y="0"/>
                    <a:pt x="237" y="0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62" y="0"/>
                    <a:pt x="157" y="1"/>
                    <a:pt x="151" y="2"/>
                  </a:cubicBezTo>
                  <a:cubicBezTo>
                    <a:pt x="140" y="3"/>
                    <a:pt x="124" y="7"/>
                    <a:pt x="106" y="15"/>
                  </a:cubicBezTo>
                  <a:cubicBezTo>
                    <a:pt x="90" y="22"/>
                    <a:pt x="73" y="33"/>
                    <a:pt x="58" y="49"/>
                  </a:cubicBezTo>
                  <a:cubicBezTo>
                    <a:pt x="44" y="66"/>
                    <a:pt x="31" y="88"/>
                    <a:pt x="24" y="115"/>
                  </a:cubicBezTo>
                  <a:cubicBezTo>
                    <a:pt x="20" y="133"/>
                    <a:pt x="17" y="154"/>
                    <a:pt x="14" y="175"/>
                  </a:cubicBezTo>
                  <a:cubicBezTo>
                    <a:pt x="5" y="240"/>
                    <a:pt x="1" y="322"/>
                    <a:pt x="1" y="322"/>
                  </a:cubicBezTo>
                  <a:cubicBezTo>
                    <a:pt x="0" y="341"/>
                    <a:pt x="15" y="358"/>
                    <a:pt x="34" y="359"/>
                  </a:cubicBezTo>
                  <a:cubicBezTo>
                    <a:pt x="53" y="360"/>
                    <a:pt x="70" y="345"/>
                    <a:pt x="71" y="326"/>
                  </a:cubicBezTo>
                  <a:cubicBezTo>
                    <a:pt x="71" y="326"/>
                    <a:pt x="71" y="324"/>
                    <a:pt x="71" y="321"/>
                  </a:cubicBezTo>
                  <a:cubicBezTo>
                    <a:pt x="72" y="308"/>
                    <a:pt x="74" y="267"/>
                    <a:pt x="77" y="231"/>
                  </a:cubicBezTo>
                  <a:cubicBezTo>
                    <a:pt x="79" y="213"/>
                    <a:pt x="81" y="195"/>
                    <a:pt x="84" y="177"/>
                  </a:cubicBezTo>
                  <a:cubicBezTo>
                    <a:pt x="86" y="160"/>
                    <a:pt x="89" y="144"/>
                    <a:pt x="92" y="132"/>
                  </a:cubicBezTo>
                  <a:cubicBezTo>
                    <a:pt x="94" y="124"/>
                    <a:pt x="96" y="118"/>
                    <a:pt x="99" y="113"/>
                  </a:cubicBezTo>
                  <a:cubicBezTo>
                    <a:pt x="99" y="303"/>
                    <a:pt x="99" y="303"/>
                    <a:pt x="99" y="303"/>
                  </a:cubicBezTo>
                  <a:cubicBezTo>
                    <a:pt x="99" y="306"/>
                    <a:pt x="99" y="308"/>
                    <a:pt x="100" y="311"/>
                  </a:cubicBezTo>
                  <a:cubicBezTo>
                    <a:pt x="100" y="312"/>
                    <a:pt x="99" y="314"/>
                    <a:pt x="99" y="315"/>
                  </a:cubicBezTo>
                  <a:cubicBezTo>
                    <a:pt x="99" y="679"/>
                    <a:pt x="99" y="679"/>
                    <a:pt x="99" y="679"/>
                  </a:cubicBezTo>
                  <a:cubicBezTo>
                    <a:pt x="99" y="704"/>
                    <a:pt x="119" y="724"/>
                    <a:pt x="144" y="724"/>
                  </a:cubicBezTo>
                  <a:cubicBezTo>
                    <a:pt x="168" y="724"/>
                    <a:pt x="188" y="704"/>
                    <a:pt x="188" y="679"/>
                  </a:cubicBezTo>
                  <a:cubicBezTo>
                    <a:pt x="188" y="372"/>
                    <a:pt x="188" y="372"/>
                    <a:pt x="188" y="372"/>
                  </a:cubicBezTo>
                  <a:cubicBezTo>
                    <a:pt x="217" y="372"/>
                    <a:pt x="217" y="372"/>
                    <a:pt x="217" y="372"/>
                  </a:cubicBezTo>
                  <a:cubicBezTo>
                    <a:pt x="217" y="679"/>
                    <a:pt x="217" y="679"/>
                    <a:pt x="217" y="679"/>
                  </a:cubicBezTo>
                  <a:cubicBezTo>
                    <a:pt x="217" y="704"/>
                    <a:pt x="236" y="724"/>
                    <a:pt x="261" y="724"/>
                  </a:cubicBezTo>
                  <a:cubicBezTo>
                    <a:pt x="285" y="724"/>
                    <a:pt x="305" y="704"/>
                    <a:pt x="305" y="679"/>
                  </a:cubicBezTo>
                  <a:cubicBezTo>
                    <a:pt x="305" y="315"/>
                    <a:pt x="305" y="315"/>
                    <a:pt x="305" y="315"/>
                  </a:cubicBezTo>
                  <a:cubicBezTo>
                    <a:pt x="305" y="314"/>
                    <a:pt x="305" y="312"/>
                    <a:pt x="305" y="311"/>
                  </a:cubicBezTo>
                  <a:cubicBezTo>
                    <a:pt x="305" y="308"/>
                    <a:pt x="306" y="306"/>
                    <a:pt x="306" y="303"/>
                  </a:cubicBezTo>
                  <a:cubicBezTo>
                    <a:pt x="306" y="113"/>
                    <a:pt x="306" y="113"/>
                    <a:pt x="306" y="113"/>
                  </a:cubicBezTo>
                  <a:cubicBezTo>
                    <a:pt x="308" y="118"/>
                    <a:pt x="311" y="124"/>
                    <a:pt x="312" y="132"/>
                  </a:cubicBezTo>
                  <a:cubicBezTo>
                    <a:pt x="316" y="146"/>
                    <a:pt x="319" y="165"/>
                    <a:pt x="322" y="185"/>
                  </a:cubicBezTo>
                  <a:cubicBezTo>
                    <a:pt x="326" y="215"/>
                    <a:pt x="329" y="248"/>
                    <a:pt x="331" y="274"/>
                  </a:cubicBezTo>
                  <a:cubicBezTo>
                    <a:pt x="332" y="286"/>
                    <a:pt x="333" y="307"/>
                    <a:pt x="333" y="314"/>
                  </a:cubicBezTo>
                  <a:cubicBezTo>
                    <a:pt x="333" y="318"/>
                    <a:pt x="334" y="321"/>
                    <a:pt x="334" y="323"/>
                  </a:cubicBezTo>
                  <a:cubicBezTo>
                    <a:pt x="334" y="325"/>
                    <a:pt x="334" y="326"/>
                    <a:pt x="334" y="326"/>
                  </a:cubicBezTo>
                  <a:cubicBezTo>
                    <a:pt x="335" y="345"/>
                    <a:pt x="351" y="360"/>
                    <a:pt x="371" y="359"/>
                  </a:cubicBezTo>
                  <a:cubicBezTo>
                    <a:pt x="390" y="358"/>
                    <a:pt x="405" y="341"/>
                    <a:pt x="404" y="322"/>
                  </a:cubicBezTo>
                  <a:cubicBezTo>
                    <a:pt x="404" y="322"/>
                    <a:pt x="402" y="280"/>
                    <a:pt x="398" y="2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3883534" y="3950154"/>
            <a:ext cx="710381" cy="1710116"/>
            <a:chOff x="3905251" y="3240088"/>
            <a:chExt cx="1387475" cy="3340100"/>
          </a:xfrm>
          <a:solidFill>
            <a:schemeClr val="bg1"/>
          </a:solidFill>
        </p:grpSpPr>
        <p:sp>
          <p:nvSpPr>
            <p:cNvPr id="33" name="Oval 25"/>
            <p:cNvSpPr>
              <a:spLocks noChangeArrowheads="1"/>
            </p:cNvSpPr>
            <p:nvPr/>
          </p:nvSpPr>
          <p:spPr bwMode="auto">
            <a:xfrm>
              <a:off x="4276726" y="3240088"/>
              <a:ext cx="644525" cy="642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6"/>
            <p:cNvSpPr>
              <a:spLocks/>
            </p:cNvSpPr>
            <p:nvPr/>
          </p:nvSpPr>
          <p:spPr bwMode="auto">
            <a:xfrm>
              <a:off x="3905251" y="3976688"/>
              <a:ext cx="1387475" cy="2603500"/>
            </a:xfrm>
            <a:custGeom>
              <a:avLst/>
              <a:gdLst>
                <a:gd name="T0" fmla="*/ 366 w 369"/>
                <a:gd name="T1" fmla="*/ 294 h 692"/>
                <a:gd name="T2" fmla="*/ 345 w 369"/>
                <a:gd name="T3" fmla="*/ 187 h 692"/>
                <a:gd name="T4" fmla="*/ 328 w 369"/>
                <a:gd name="T5" fmla="*/ 107 h 692"/>
                <a:gd name="T6" fmla="*/ 304 w 369"/>
                <a:gd name="T7" fmla="*/ 48 h 692"/>
                <a:gd name="T8" fmla="*/ 253 w 369"/>
                <a:gd name="T9" fmla="*/ 7 h 692"/>
                <a:gd name="T10" fmla="*/ 241 w 369"/>
                <a:gd name="T11" fmla="*/ 3 h 692"/>
                <a:gd name="T12" fmla="*/ 222 w 369"/>
                <a:gd name="T13" fmla="*/ 0 h 692"/>
                <a:gd name="T14" fmla="*/ 189 w 369"/>
                <a:gd name="T15" fmla="*/ 0 h 692"/>
                <a:gd name="T16" fmla="*/ 180 w 369"/>
                <a:gd name="T17" fmla="*/ 0 h 692"/>
                <a:gd name="T18" fmla="*/ 147 w 369"/>
                <a:gd name="T19" fmla="*/ 0 h 692"/>
                <a:gd name="T20" fmla="*/ 127 w 369"/>
                <a:gd name="T21" fmla="*/ 4 h 692"/>
                <a:gd name="T22" fmla="*/ 99 w 369"/>
                <a:gd name="T23" fmla="*/ 15 h 692"/>
                <a:gd name="T24" fmla="*/ 65 w 369"/>
                <a:gd name="T25" fmla="*/ 48 h 692"/>
                <a:gd name="T26" fmla="*/ 41 w 369"/>
                <a:gd name="T27" fmla="*/ 107 h 692"/>
                <a:gd name="T28" fmla="*/ 24 w 369"/>
                <a:gd name="T29" fmla="*/ 187 h 692"/>
                <a:gd name="T30" fmla="*/ 3 w 369"/>
                <a:gd name="T31" fmla="*/ 294 h 692"/>
                <a:gd name="T32" fmla="*/ 25 w 369"/>
                <a:gd name="T33" fmla="*/ 328 h 692"/>
                <a:gd name="T34" fmla="*/ 59 w 369"/>
                <a:gd name="T35" fmla="*/ 306 h 692"/>
                <a:gd name="T36" fmla="*/ 81 w 369"/>
                <a:gd name="T37" fmla="*/ 198 h 692"/>
                <a:gd name="T38" fmla="*/ 96 w 369"/>
                <a:gd name="T39" fmla="*/ 119 h 692"/>
                <a:gd name="T40" fmla="*/ 107 w 369"/>
                <a:gd name="T41" fmla="*/ 90 h 692"/>
                <a:gd name="T42" fmla="*/ 118 w 369"/>
                <a:gd name="T43" fmla="*/ 127 h 692"/>
                <a:gd name="T44" fmla="*/ 63 w 369"/>
                <a:gd name="T45" fmla="*/ 394 h 692"/>
                <a:gd name="T46" fmla="*/ 113 w 369"/>
                <a:gd name="T47" fmla="*/ 411 h 692"/>
                <a:gd name="T48" fmla="*/ 113 w 369"/>
                <a:gd name="T49" fmla="*/ 660 h 692"/>
                <a:gd name="T50" fmla="*/ 144 w 369"/>
                <a:gd name="T51" fmla="*/ 692 h 692"/>
                <a:gd name="T52" fmla="*/ 176 w 369"/>
                <a:gd name="T53" fmla="*/ 660 h 692"/>
                <a:gd name="T54" fmla="*/ 176 w 369"/>
                <a:gd name="T55" fmla="*/ 412 h 692"/>
                <a:gd name="T56" fmla="*/ 180 w 369"/>
                <a:gd name="T57" fmla="*/ 412 h 692"/>
                <a:gd name="T58" fmla="*/ 189 w 369"/>
                <a:gd name="T59" fmla="*/ 412 h 692"/>
                <a:gd name="T60" fmla="*/ 193 w 369"/>
                <a:gd name="T61" fmla="*/ 412 h 692"/>
                <a:gd name="T62" fmla="*/ 193 w 369"/>
                <a:gd name="T63" fmla="*/ 660 h 692"/>
                <a:gd name="T64" fmla="*/ 225 w 369"/>
                <a:gd name="T65" fmla="*/ 692 h 692"/>
                <a:gd name="T66" fmla="*/ 257 w 369"/>
                <a:gd name="T67" fmla="*/ 660 h 692"/>
                <a:gd name="T68" fmla="*/ 257 w 369"/>
                <a:gd name="T69" fmla="*/ 411 h 692"/>
                <a:gd name="T70" fmla="*/ 306 w 369"/>
                <a:gd name="T71" fmla="*/ 394 h 692"/>
                <a:gd name="T72" fmla="*/ 251 w 369"/>
                <a:gd name="T73" fmla="*/ 127 h 692"/>
                <a:gd name="T74" fmla="*/ 263 w 369"/>
                <a:gd name="T75" fmla="*/ 90 h 692"/>
                <a:gd name="T76" fmla="*/ 273 w 369"/>
                <a:gd name="T77" fmla="*/ 119 h 692"/>
                <a:gd name="T78" fmla="*/ 289 w 369"/>
                <a:gd name="T79" fmla="*/ 198 h 692"/>
                <a:gd name="T80" fmla="*/ 310 w 369"/>
                <a:gd name="T81" fmla="*/ 306 h 692"/>
                <a:gd name="T82" fmla="*/ 344 w 369"/>
                <a:gd name="T83" fmla="*/ 328 h 692"/>
                <a:gd name="T84" fmla="*/ 366 w 369"/>
                <a:gd name="T85" fmla="*/ 29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9" h="692">
                  <a:moveTo>
                    <a:pt x="366" y="294"/>
                  </a:moveTo>
                  <a:cubicBezTo>
                    <a:pt x="355" y="244"/>
                    <a:pt x="350" y="213"/>
                    <a:pt x="345" y="187"/>
                  </a:cubicBezTo>
                  <a:cubicBezTo>
                    <a:pt x="340" y="161"/>
                    <a:pt x="336" y="139"/>
                    <a:pt x="328" y="107"/>
                  </a:cubicBezTo>
                  <a:cubicBezTo>
                    <a:pt x="323" y="83"/>
                    <a:pt x="315" y="64"/>
                    <a:pt x="304" y="48"/>
                  </a:cubicBezTo>
                  <a:cubicBezTo>
                    <a:pt x="288" y="26"/>
                    <a:pt x="269" y="13"/>
                    <a:pt x="253" y="7"/>
                  </a:cubicBezTo>
                  <a:cubicBezTo>
                    <a:pt x="249" y="5"/>
                    <a:pt x="245" y="4"/>
                    <a:pt x="241" y="3"/>
                  </a:cubicBezTo>
                  <a:cubicBezTo>
                    <a:pt x="235" y="1"/>
                    <a:pt x="228" y="0"/>
                    <a:pt x="222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0" y="0"/>
                    <a:pt x="134" y="1"/>
                    <a:pt x="127" y="4"/>
                  </a:cubicBezTo>
                  <a:cubicBezTo>
                    <a:pt x="119" y="6"/>
                    <a:pt x="110" y="9"/>
                    <a:pt x="99" y="15"/>
                  </a:cubicBezTo>
                  <a:cubicBezTo>
                    <a:pt x="88" y="23"/>
                    <a:pt x="76" y="33"/>
                    <a:pt x="65" y="48"/>
                  </a:cubicBezTo>
                  <a:cubicBezTo>
                    <a:pt x="54" y="64"/>
                    <a:pt x="46" y="83"/>
                    <a:pt x="41" y="107"/>
                  </a:cubicBezTo>
                  <a:cubicBezTo>
                    <a:pt x="33" y="139"/>
                    <a:pt x="29" y="161"/>
                    <a:pt x="24" y="187"/>
                  </a:cubicBezTo>
                  <a:cubicBezTo>
                    <a:pt x="20" y="213"/>
                    <a:pt x="14" y="244"/>
                    <a:pt x="3" y="294"/>
                  </a:cubicBezTo>
                  <a:cubicBezTo>
                    <a:pt x="0" y="309"/>
                    <a:pt x="10" y="324"/>
                    <a:pt x="25" y="328"/>
                  </a:cubicBezTo>
                  <a:cubicBezTo>
                    <a:pt x="41" y="331"/>
                    <a:pt x="56" y="321"/>
                    <a:pt x="59" y="306"/>
                  </a:cubicBezTo>
                  <a:cubicBezTo>
                    <a:pt x="70" y="255"/>
                    <a:pt x="76" y="224"/>
                    <a:pt x="81" y="198"/>
                  </a:cubicBezTo>
                  <a:cubicBezTo>
                    <a:pt x="85" y="171"/>
                    <a:pt x="89" y="151"/>
                    <a:pt x="96" y="119"/>
                  </a:cubicBezTo>
                  <a:cubicBezTo>
                    <a:pt x="99" y="107"/>
                    <a:pt x="103" y="98"/>
                    <a:pt x="107" y="90"/>
                  </a:cubicBezTo>
                  <a:cubicBezTo>
                    <a:pt x="110" y="99"/>
                    <a:pt x="114" y="111"/>
                    <a:pt x="118" y="127"/>
                  </a:cubicBezTo>
                  <a:cubicBezTo>
                    <a:pt x="131" y="181"/>
                    <a:pt x="74" y="241"/>
                    <a:pt x="63" y="394"/>
                  </a:cubicBezTo>
                  <a:cubicBezTo>
                    <a:pt x="75" y="404"/>
                    <a:pt x="92" y="409"/>
                    <a:pt x="113" y="411"/>
                  </a:cubicBezTo>
                  <a:cubicBezTo>
                    <a:pt x="113" y="660"/>
                    <a:pt x="113" y="660"/>
                    <a:pt x="113" y="660"/>
                  </a:cubicBezTo>
                  <a:cubicBezTo>
                    <a:pt x="113" y="678"/>
                    <a:pt x="127" y="692"/>
                    <a:pt x="144" y="692"/>
                  </a:cubicBezTo>
                  <a:cubicBezTo>
                    <a:pt x="162" y="692"/>
                    <a:pt x="176" y="678"/>
                    <a:pt x="176" y="660"/>
                  </a:cubicBezTo>
                  <a:cubicBezTo>
                    <a:pt x="176" y="412"/>
                    <a:pt x="176" y="412"/>
                    <a:pt x="176" y="412"/>
                  </a:cubicBezTo>
                  <a:cubicBezTo>
                    <a:pt x="180" y="412"/>
                    <a:pt x="180" y="412"/>
                    <a:pt x="180" y="412"/>
                  </a:cubicBezTo>
                  <a:cubicBezTo>
                    <a:pt x="189" y="412"/>
                    <a:pt x="189" y="412"/>
                    <a:pt x="189" y="412"/>
                  </a:cubicBezTo>
                  <a:cubicBezTo>
                    <a:pt x="193" y="412"/>
                    <a:pt x="193" y="412"/>
                    <a:pt x="193" y="412"/>
                  </a:cubicBezTo>
                  <a:cubicBezTo>
                    <a:pt x="193" y="660"/>
                    <a:pt x="193" y="660"/>
                    <a:pt x="193" y="660"/>
                  </a:cubicBezTo>
                  <a:cubicBezTo>
                    <a:pt x="193" y="678"/>
                    <a:pt x="207" y="692"/>
                    <a:pt x="225" y="692"/>
                  </a:cubicBezTo>
                  <a:cubicBezTo>
                    <a:pt x="242" y="692"/>
                    <a:pt x="257" y="678"/>
                    <a:pt x="257" y="660"/>
                  </a:cubicBezTo>
                  <a:cubicBezTo>
                    <a:pt x="257" y="411"/>
                    <a:pt x="257" y="411"/>
                    <a:pt x="257" y="411"/>
                  </a:cubicBezTo>
                  <a:cubicBezTo>
                    <a:pt x="277" y="409"/>
                    <a:pt x="294" y="404"/>
                    <a:pt x="306" y="394"/>
                  </a:cubicBezTo>
                  <a:cubicBezTo>
                    <a:pt x="295" y="241"/>
                    <a:pt x="238" y="181"/>
                    <a:pt x="251" y="127"/>
                  </a:cubicBezTo>
                  <a:cubicBezTo>
                    <a:pt x="255" y="111"/>
                    <a:pt x="259" y="99"/>
                    <a:pt x="263" y="90"/>
                  </a:cubicBezTo>
                  <a:cubicBezTo>
                    <a:pt x="266" y="98"/>
                    <a:pt x="270" y="107"/>
                    <a:pt x="273" y="119"/>
                  </a:cubicBezTo>
                  <a:cubicBezTo>
                    <a:pt x="280" y="151"/>
                    <a:pt x="284" y="171"/>
                    <a:pt x="289" y="198"/>
                  </a:cubicBezTo>
                  <a:cubicBezTo>
                    <a:pt x="294" y="224"/>
                    <a:pt x="299" y="255"/>
                    <a:pt x="310" y="306"/>
                  </a:cubicBezTo>
                  <a:cubicBezTo>
                    <a:pt x="313" y="321"/>
                    <a:pt x="328" y="331"/>
                    <a:pt x="344" y="328"/>
                  </a:cubicBezTo>
                  <a:cubicBezTo>
                    <a:pt x="359" y="324"/>
                    <a:pt x="369" y="309"/>
                    <a:pt x="366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593915" y="4145074"/>
            <a:ext cx="629411" cy="1515195"/>
            <a:chOff x="3905251" y="3240088"/>
            <a:chExt cx="1387475" cy="3340100"/>
          </a:xfrm>
          <a:solidFill>
            <a:schemeClr val="bg1"/>
          </a:solidFill>
        </p:grpSpPr>
        <p:sp>
          <p:nvSpPr>
            <p:cNvPr id="36" name="Oval 25"/>
            <p:cNvSpPr>
              <a:spLocks noChangeArrowheads="1"/>
            </p:cNvSpPr>
            <p:nvPr/>
          </p:nvSpPr>
          <p:spPr bwMode="auto">
            <a:xfrm>
              <a:off x="4276726" y="3240088"/>
              <a:ext cx="644525" cy="642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6"/>
            <p:cNvSpPr>
              <a:spLocks/>
            </p:cNvSpPr>
            <p:nvPr/>
          </p:nvSpPr>
          <p:spPr bwMode="auto">
            <a:xfrm>
              <a:off x="3905251" y="3976688"/>
              <a:ext cx="1387475" cy="2603500"/>
            </a:xfrm>
            <a:custGeom>
              <a:avLst/>
              <a:gdLst>
                <a:gd name="T0" fmla="*/ 366 w 369"/>
                <a:gd name="T1" fmla="*/ 294 h 692"/>
                <a:gd name="T2" fmla="*/ 345 w 369"/>
                <a:gd name="T3" fmla="*/ 187 h 692"/>
                <a:gd name="T4" fmla="*/ 328 w 369"/>
                <a:gd name="T5" fmla="*/ 107 h 692"/>
                <a:gd name="T6" fmla="*/ 304 w 369"/>
                <a:gd name="T7" fmla="*/ 48 h 692"/>
                <a:gd name="T8" fmla="*/ 253 w 369"/>
                <a:gd name="T9" fmla="*/ 7 h 692"/>
                <a:gd name="T10" fmla="*/ 241 w 369"/>
                <a:gd name="T11" fmla="*/ 3 h 692"/>
                <a:gd name="T12" fmla="*/ 222 w 369"/>
                <a:gd name="T13" fmla="*/ 0 h 692"/>
                <a:gd name="T14" fmla="*/ 189 w 369"/>
                <a:gd name="T15" fmla="*/ 0 h 692"/>
                <a:gd name="T16" fmla="*/ 180 w 369"/>
                <a:gd name="T17" fmla="*/ 0 h 692"/>
                <a:gd name="T18" fmla="*/ 147 w 369"/>
                <a:gd name="T19" fmla="*/ 0 h 692"/>
                <a:gd name="T20" fmla="*/ 127 w 369"/>
                <a:gd name="T21" fmla="*/ 4 h 692"/>
                <a:gd name="T22" fmla="*/ 99 w 369"/>
                <a:gd name="T23" fmla="*/ 15 h 692"/>
                <a:gd name="T24" fmla="*/ 65 w 369"/>
                <a:gd name="T25" fmla="*/ 48 h 692"/>
                <a:gd name="T26" fmla="*/ 41 w 369"/>
                <a:gd name="T27" fmla="*/ 107 h 692"/>
                <a:gd name="T28" fmla="*/ 24 w 369"/>
                <a:gd name="T29" fmla="*/ 187 h 692"/>
                <a:gd name="T30" fmla="*/ 3 w 369"/>
                <a:gd name="T31" fmla="*/ 294 h 692"/>
                <a:gd name="T32" fmla="*/ 25 w 369"/>
                <a:gd name="T33" fmla="*/ 328 h 692"/>
                <a:gd name="T34" fmla="*/ 59 w 369"/>
                <a:gd name="T35" fmla="*/ 306 h 692"/>
                <a:gd name="T36" fmla="*/ 81 w 369"/>
                <a:gd name="T37" fmla="*/ 198 h 692"/>
                <a:gd name="T38" fmla="*/ 96 w 369"/>
                <a:gd name="T39" fmla="*/ 119 h 692"/>
                <a:gd name="T40" fmla="*/ 107 w 369"/>
                <a:gd name="T41" fmla="*/ 90 h 692"/>
                <a:gd name="T42" fmla="*/ 118 w 369"/>
                <a:gd name="T43" fmla="*/ 127 h 692"/>
                <a:gd name="T44" fmla="*/ 63 w 369"/>
                <a:gd name="T45" fmla="*/ 394 h 692"/>
                <a:gd name="T46" fmla="*/ 113 w 369"/>
                <a:gd name="T47" fmla="*/ 411 h 692"/>
                <a:gd name="T48" fmla="*/ 113 w 369"/>
                <a:gd name="T49" fmla="*/ 660 h 692"/>
                <a:gd name="T50" fmla="*/ 144 w 369"/>
                <a:gd name="T51" fmla="*/ 692 h 692"/>
                <a:gd name="T52" fmla="*/ 176 w 369"/>
                <a:gd name="T53" fmla="*/ 660 h 692"/>
                <a:gd name="T54" fmla="*/ 176 w 369"/>
                <a:gd name="T55" fmla="*/ 412 h 692"/>
                <a:gd name="T56" fmla="*/ 180 w 369"/>
                <a:gd name="T57" fmla="*/ 412 h 692"/>
                <a:gd name="T58" fmla="*/ 189 w 369"/>
                <a:gd name="T59" fmla="*/ 412 h 692"/>
                <a:gd name="T60" fmla="*/ 193 w 369"/>
                <a:gd name="T61" fmla="*/ 412 h 692"/>
                <a:gd name="T62" fmla="*/ 193 w 369"/>
                <a:gd name="T63" fmla="*/ 660 h 692"/>
                <a:gd name="T64" fmla="*/ 225 w 369"/>
                <a:gd name="T65" fmla="*/ 692 h 692"/>
                <a:gd name="T66" fmla="*/ 257 w 369"/>
                <a:gd name="T67" fmla="*/ 660 h 692"/>
                <a:gd name="T68" fmla="*/ 257 w 369"/>
                <a:gd name="T69" fmla="*/ 411 h 692"/>
                <a:gd name="T70" fmla="*/ 306 w 369"/>
                <a:gd name="T71" fmla="*/ 394 h 692"/>
                <a:gd name="T72" fmla="*/ 251 w 369"/>
                <a:gd name="T73" fmla="*/ 127 h 692"/>
                <a:gd name="T74" fmla="*/ 263 w 369"/>
                <a:gd name="T75" fmla="*/ 90 h 692"/>
                <a:gd name="T76" fmla="*/ 273 w 369"/>
                <a:gd name="T77" fmla="*/ 119 h 692"/>
                <a:gd name="T78" fmla="*/ 289 w 369"/>
                <a:gd name="T79" fmla="*/ 198 h 692"/>
                <a:gd name="T80" fmla="*/ 310 w 369"/>
                <a:gd name="T81" fmla="*/ 306 h 692"/>
                <a:gd name="T82" fmla="*/ 344 w 369"/>
                <a:gd name="T83" fmla="*/ 328 h 692"/>
                <a:gd name="T84" fmla="*/ 366 w 369"/>
                <a:gd name="T85" fmla="*/ 29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9" h="692">
                  <a:moveTo>
                    <a:pt x="366" y="294"/>
                  </a:moveTo>
                  <a:cubicBezTo>
                    <a:pt x="355" y="244"/>
                    <a:pt x="350" y="213"/>
                    <a:pt x="345" y="187"/>
                  </a:cubicBezTo>
                  <a:cubicBezTo>
                    <a:pt x="340" y="161"/>
                    <a:pt x="336" y="139"/>
                    <a:pt x="328" y="107"/>
                  </a:cubicBezTo>
                  <a:cubicBezTo>
                    <a:pt x="323" y="83"/>
                    <a:pt x="315" y="64"/>
                    <a:pt x="304" y="48"/>
                  </a:cubicBezTo>
                  <a:cubicBezTo>
                    <a:pt x="288" y="26"/>
                    <a:pt x="269" y="13"/>
                    <a:pt x="253" y="7"/>
                  </a:cubicBezTo>
                  <a:cubicBezTo>
                    <a:pt x="249" y="5"/>
                    <a:pt x="245" y="4"/>
                    <a:pt x="241" y="3"/>
                  </a:cubicBezTo>
                  <a:cubicBezTo>
                    <a:pt x="235" y="1"/>
                    <a:pt x="228" y="0"/>
                    <a:pt x="222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0" y="0"/>
                    <a:pt x="134" y="1"/>
                    <a:pt x="127" y="4"/>
                  </a:cubicBezTo>
                  <a:cubicBezTo>
                    <a:pt x="119" y="6"/>
                    <a:pt x="110" y="9"/>
                    <a:pt x="99" y="15"/>
                  </a:cubicBezTo>
                  <a:cubicBezTo>
                    <a:pt x="88" y="23"/>
                    <a:pt x="76" y="33"/>
                    <a:pt x="65" y="48"/>
                  </a:cubicBezTo>
                  <a:cubicBezTo>
                    <a:pt x="54" y="64"/>
                    <a:pt x="46" y="83"/>
                    <a:pt x="41" y="107"/>
                  </a:cubicBezTo>
                  <a:cubicBezTo>
                    <a:pt x="33" y="139"/>
                    <a:pt x="29" y="161"/>
                    <a:pt x="24" y="187"/>
                  </a:cubicBezTo>
                  <a:cubicBezTo>
                    <a:pt x="20" y="213"/>
                    <a:pt x="14" y="244"/>
                    <a:pt x="3" y="294"/>
                  </a:cubicBezTo>
                  <a:cubicBezTo>
                    <a:pt x="0" y="309"/>
                    <a:pt x="10" y="324"/>
                    <a:pt x="25" y="328"/>
                  </a:cubicBezTo>
                  <a:cubicBezTo>
                    <a:pt x="41" y="331"/>
                    <a:pt x="56" y="321"/>
                    <a:pt x="59" y="306"/>
                  </a:cubicBezTo>
                  <a:cubicBezTo>
                    <a:pt x="70" y="255"/>
                    <a:pt x="76" y="224"/>
                    <a:pt x="81" y="198"/>
                  </a:cubicBezTo>
                  <a:cubicBezTo>
                    <a:pt x="85" y="171"/>
                    <a:pt x="89" y="151"/>
                    <a:pt x="96" y="119"/>
                  </a:cubicBezTo>
                  <a:cubicBezTo>
                    <a:pt x="99" y="107"/>
                    <a:pt x="103" y="98"/>
                    <a:pt x="107" y="90"/>
                  </a:cubicBezTo>
                  <a:cubicBezTo>
                    <a:pt x="110" y="99"/>
                    <a:pt x="114" y="111"/>
                    <a:pt x="118" y="127"/>
                  </a:cubicBezTo>
                  <a:cubicBezTo>
                    <a:pt x="131" y="181"/>
                    <a:pt x="74" y="241"/>
                    <a:pt x="63" y="394"/>
                  </a:cubicBezTo>
                  <a:cubicBezTo>
                    <a:pt x="75" y="404"/>
                    <a:pt x="92" y="409"/>
                    <a:pt x="113" y="411"/>
                  </a:cubicBezTo>
                  <a:cubicBezTo>
                    <a:pt x="113" y="660"/>
                    <a:pt x="113" y="660"/>
                    <a:pt x="113" y="660"/>
                  </a:cubicBezTo>
                  <a:cubicBezTo>
                    <a:pt x="113" y="678"/>
                    <a:pt x="127" y="692"/>
                    <a:pt x="144" y="692"/>
                  </a:cubicBezTo>
                  <a:cubicBezTo>
                    <a:pt x="162" y="692"/>
                    <a:pt x="176" y="678"/>
                    <a:pt x="176" y="660"/>
                  </a:cubicBezTo>
                  <a:cubicBezTo>
                    <a:pt x="176" y="412"/>
                    <a:pt x="176" y="412"/>
                    <a:pt x="176" y="412"/>
                  </a:cubicBezTo>
                  <a:cubicBezTo>
                    <a:pt x="180" y="412"/>
                    <a:pt x="180" y="412"/>
                    <a:pt x="180" y="412"/>
                  </a:cubicBezTo>
                  <a:cubicBezTo>
                    <a:pt x="189" y="412"/>
                    <a:pt x="189" y="412"/>
                    <a:pt x="189" y="412"/>
                  </a:cubicBezTo>
                  <a:cubicBezTo>
                    <a:pt x="193" y="412"/>
                    <a:pt x="193" y="412"/>
                    <a:pt x="193" y="412"/>
                  </a:cubicBezTo>
                  <a:cubicBezTo>
                    <a:pt x="193" y="660"/>
                    <a:pt x="193" y="660"/>
                    <a:pt x="193" y="660"/>
                  </a:cubicBezTo>
                  <a:cubicBezTo>
                    <a:pt x="193" y="678"/>
                    <a:pt x="207" y="692"/>
                    <a:pt x="225" y="692"/>
                  </a:cubicBezTo>
                  <a:cubicBezTo>
                    <a:pt x="242" y="692"/>
                    <a:pt x="257" y="678"/>
                    <a:pt x="257" y="660"/>
                  </a:cubicBezTo>
                  <a:cubicBezTo>
                    <a:pt x="257" y="411"/>
                    <a:pt x="257" y="411"/>
                    <a:pt x="257" y="411"/>
                  </a:cubicBezTo>
                  <a:cubicBezTo>
                    <a:pt x="277" y="409"/>
                    <a:pt x="294" y="404"/>
                    <a:pt x="306" y="394"/>
                  </a:cubicBezTo>
                  <a:cubicBezTo>
                    <a:pt x="295" y="241"/>
                    <a:pt x="238" y="181"/>
                    <a:pt x="251" y="127"/>
                  </a:cubicBezTo>
                  <a:cubicBezTo>
                    <a:pt x="255" y="111"/>
                    <a:pt x="259" y="99"/>
                    <a:pt x="263" y="90"/>
                  </a:cubicBezTo>
                  <a:cubicBezTo>
                    <a:pt x="266" y="98"/>
                    <a:pt x="270" y="107"/>
                    <a:pt x="273" y="119"/>
                  </a:cubicBezTo>
                  <a:cubicBezTo>
                    <a:pt x="280" y="151"/>
                    <a:pt x="284" y="171"/>
                    <a:pt x="289" y="198"/>
                  </a:cubicBezTo>
                  <a:cubicBezTo>
                    <a:pt x="294" y="224"/>
                    <a:pt x="299" y="255"/>
                    <a:pt x="310" y="306"/>
                  </a:cubicBezTo>
                  <a:cubicBezTo>
                    <a:pt x="313" y="321"/>
                    <a:pt x="328" y="331"/>
                    <a:pt x="344" y="328"/>
                  </a:cubicBezTo>
                  <a:cubicBezTo>
                    <a:pt x="359" y="324"/>
                    <a:pt x="369" y="309"/>
                    <a:pt x="366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304296" y="4327290"/>
            <a:ext cx="553719" cy="1332980"/>
            <a:chOff x="3905251" y="3240088"/>
            <a:chExt cx="1387475" cy="3340100"/>
          </a:xfrm>
          <a:solidFill>
            <a:schemeClr val="bg1"/>
          </a:solidFill>
        </p:grpSpPr>
        <p:sp>
          <p:nvSpPr>
            <p:cNvPr id="39" name="Oval 25"/>
            <p:cNvSpPr>
              <a:spLocks noChangeArrowheads="1"/>
            </p:cNvSpPr>
            <p:nvPr/>
          </p:nvSpPr>
          <p:spPr bwMode="auto">
            <a:xfrm>
              <a:off x="4276726" y="3240088"/>
              <a:ext cx="644525" cy="642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6"/>
            <p:cNvSpPr>
              <a:spLocks/>
            </p:cNvSpPr>
            <p:nvPr/>
          </p:nvSpPr>
          <p:spPr bwMode="auto">
            <a:xfrm>
              <a:off x="3905251" y="3976688"/>
              <a:ext cx="1387475" cy="2603500"/>
            </a:xfrm>
            <a:custGeom>
              <a:avLst/>
              <a:gdLst>
                <a:gd name="T0" fmla="*/ 366 w 369"/>
                <a:gd name="T1" fmla="*/ 294 h 692"/>
                <a:gd name="T2" fmla="*/ 345 w 369"/>
                <a:gd name="T3" fmla="*/ 187 h 692"/>
                <a:gd name="T4" fmla="*/ 328 w 369"/>
                <a:gd name="T5" fmla="*/ 107 h 692"/>
                <a:gd name="T6" fmla="*/ 304 w 369"/>
                <a:gd name="T7" fmla="*/ 48 h 692"/>
                <a:gd name="T8" fmla="*/ 253 w 369"/>
                <a:gd name="T9" fmla="*/ 7 h 692"/>
                <a:gd name="T10" fmla="*/ 241 w 369"/>
                <a:gd name="T11" fmla="*/ 3 h 692"/>
                <a:gd name="T12" fmla="*/ 222 w 369"/>
                <a:gd name="T13" fmla="*/ 0 h 692"/>
                <a:gd name="T14" fmla="*/ 189 w 369"/>
                <a:gd name="T15" fmla="*/ 0 h 692"/>
                <a:gd name="T16" fmla="*/ 180 w 369"/>
                <a:gd name="T17" fmla="*/ 0 h 692"/>
                <a:gd name="T18" fmla="*/ 147 w 369"/>
                <a:gd name="T19" fmla="*/ 0 h 692"/>
                <a:gd name="T20" fmla="*/ 127 w 369"/>
                <a:gd name="T21" fmla="*/ 4 h 692"/>
                <a:gd name="T22" fmla="*/ 99 w 369"/>
                <a:gd name="T23" fmla="*/ 15 h 692"/>
                <a:gd name="T24" fmla="*/ 65 w 369"/>
                <a:gd name="T25" fmla="*/ 48 h 692"/>
                <a:gd name="T26" fmla="*/ 41 w 369"/>
                <a:gd name="T27" fmla="*/ 107 h 692"/>
                <a:gd name="T28" fmla="*/ 24 w 369"/>
                <a:gd name="T29" fmla="*/ 187 h 692"/>
                <a:gd name="T30" fmla="*/ 3 w 369"/>
                <a:gd name="T31" fmla="*/ 294 h 692"/>
                <a:gd name="T32" fmla="*/ 25 w 369"/>
                <a:gd name="T33" fmla="*/ 328 h 692"/>
                <a:gd name="T34" fmla="*/ 59 w 369"/>
                <a:gd name="T35" fmla="*/ 306 h 692"/>
                <a:gd name="T36" fmla="*/ 81 w 369"/>
                <a:gd name="T37" fmla="*/ 198 h 692"/>
                <a:gd name="T38" fmla="*/ 96 w 369"/>
                <a:gd name="T39" fmla="*/ 119 h 692"/>
                <a:gd name="T40" fmla="*/ 107 w 369"/>
                <a:gd name="T41" fmla="*/ 90 h 692"/>
                <a:gd name="T42" fmla="*/ 118 w 369"/>
                <a:gd name="T43" fmla="*/ 127 h 692"/>
                <a:gd name="T44" fmla="*/ 63 w 369"/>
                <a:gd name="T45" fmla="*/ 394 h 692"/>
                <a:gd name="T46" fmla="*/ 113 w 369"/>
                <a:gd name="T47" fmla="*/ 411 h 692"/>
                <a:gd name="T48" fmla="*/ 113 w 369"/>
                <a:gd name="T49" fmla="*/ 660 h 692"/>
                <a:gd name="T50" fmla="*/ 144 w 369"/>
                <a:gd name="T51" fmla="*/ 692 h 692"/>
                <a:gd name="T52" fmla="*/ 176 w 369"/>
                <a:gd name="T53" fmla="*/ 660 h 692"/>
                <a:gd name="T54" fmla="*/ 176 w 369"/>
                <a:gd name="T55" fmla="*/ 412 h 692"/>
                <a:gd name="T56" fmla="*/ 180 w 369"/>
                <a:gd name="T57" fmla="*/ 412 h 692"/>
                <a:gd name="T58" fmla="*/ 189 w 369"/>
                <a:gd name="T59" fmla="*/ 412 h 692"/>
                <a:gd name="T60" fmla="*/ 193 w 369"/>
                <a:gd name="T61" fmla="*/ 412 h 692"/>
                <a:gd name="T62" fmla="*/ 193 w 369"/>
                <a:gd name="T63" fmla="*/ 660 h 692"/>
                <a:gd name="T64" fmla="*/ 225 w 369"/>
                <a:gd name="T65" fmla="*/ 692 h 692"/>
                <a:gd name="T66" fmla="*/ 257 w 369"/>
                <a:gd name="T67" fmla="*/ 660 h 692"/>
                <a:gd name="T68" fmla="*/ 257 w 369"/>
                <a:gd name="T69" fmla="*/ 411 h 692"/>
                <a:gd name="T70" fmla="*/ 306 w 369"/>
                <a:gd name="T71" fmla="*/ 394 h 692"/>
                <a:gd name="T72" fmla="*/ 251 w 369"/>
                <a:gd name="T73" fmla="*/ 127 h 692"/>
                <a:gd name="T74" fmla="*/ 263 w 369"/>
                <a:gd name="T75" fmla="*/ 90 h 692"/>
                <a:gd name="T76" fmla="*/ 273 w 369"/>
                <a:gd name="T77" fmla="*/ 119 h 692"/>
                <a:gd name="T78" fmla="*/ 289 w 369"/>
                <a:gd name="T79" fmla="*/ 198 h 692"/>
                <a:gd name="T80" fmla="*/ 310 w 369"/>
                <a:gd name="T81" fmla="*/ 306 h 692"/>
                <a:gd name="T82" fmla="*/ 344 w 369"/>
                <a:gd name="T83" fmla="*/ 328 h 692"/>
                <a:gd name="T84" fmla="*/ 366 w 369"/>
                <a:gd name="T85" fmla="*/ 29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9" h="692">
                  <a:moveTo>
                    <a:pt x="366" y="294"/>
                  </a:moveTo>
                  <a:cubicBezTo>
                    <a:pt x="355" y="244"/>
                    <a:pt x="350" y="213"/>
                    <a:pt x="345" y="187"/>
                  </a:cubicBezTo>
                  <a:cubicBezTo>
                    <a:pt x="340" y="161"/>
                    <a:pt x="336" y="139"/>
                    <a:pt x="328" y="107"/>
                  </a:cubicBezTo>
                  <a:cubicBezTo>
                    <a:pt x="323" y="83"/>
                    <a:pt x="315" y="64"/>
                    <a:pt x="304" y="48"/>
                  </a:cubicBezTo>
                  <a:cubicBezTo>
                    <a:pt x="288" y="26"/>
                    <a:pt x="269" y="13"/>
                    <a:pt x="253" y="7"/>
                  </a:cubicBezTo>
                  <a:cubicBezTo>
                    <a:pt x="249" y="5"/>
                    <a:pt x="245" y="4"/>
                    <a:pt x="241" y="3"/>
                  </a:cubicBezTo>
                  <a:cubicBezTo>
                    <a:pt x="235" y="1"/>
                    <a:pt x="228" y="0"/>
                    <a:pt x="222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0" y="0"/>
                    <a:pt x="134" y="1"/>
                    <a:pt x="127" y="4"/>
                  </a:cubicBezTo>
                  <a:cubicBezTo>
                    <a:pt x="119" y="6"/>
                    <a:pt x="110" y="9"/>
                    <a:pt x="99" y="15"/>
                  </a:cubicBezTo>
                  <a:cubicBezTo>
                    <a:pt x="88" y="23"/>
                    <a:pt x="76" y="33"/>
                    <a:pt x="65" y="48"/>
                  </a:cubicBezTo>
                  <a:cubicBezTo>
                    <a:pt x="54" y="64"/>
                    <a:pt x="46" y="83"/>
                    <a:pt x="41" y="107"/>
                  </a:cubicBezTo>
                  <a:cubicBezTo>
                    <a:pt x="33" y="139"/>
                    <a:pt x="29" y="161"/>
                    <a:pt x="24" y="187"/>
                  </a:cubicBezTo>
                  <a:cubicBezTo>
                    <a:pt x="20" y="213"/>
                    <a:pt x="14" y="244"/>
                    <a:pt x="3" y="294"/>
                  </a:cubicBezTo>
                  <a:cubicBezTo>
                    <a:pt x="0" y="309"/>
                    <a:pt x="10" y="324"/>
                    <a:pt x="25" y="328"/>
                  </a:cubicBezTo>
                  <a:cubicBezTo>
                    <a:pt x="41" y="331"/>
                    <a:pt x="56" y="321"/>
                    <a:pt x="59" y="306"/>
                  </a:cubicBezTo>
                  <a:cubicBezTo>
                    <a:pt x="70" y="255"/>
                    <a:pt x="76" y="224"/>
                    <a:pt x="81" y="198"/>
                  </a:cubicBezTo>
                  <a:cubicBezTo>
                    <a:pt x="85" y="171"/>
                    <a:pt x="89" y="151"/>
                    <a:pt x="96" y="119"/>
                  </a:cubicBezTo>
                  <a:cubicBezTo>
                    <a:pt x="99" y="107"/>
                    <a:pt x="103" y="98"/>
                    <a:pt x="107" y="90"/>
                  </a:cubicBezTo>
                  <a:cubicBezTo>
                    <a:pt x="110" y="99"/>
                    <a:pt x="114" y="111"/>
                    <a:pt x="118" y="127"/>
                  </a:cubicBezTo>
                  <a:cubicBezTo>
                    <a:pt x="131" y="181"/>
                    <a:pt x="74" y="241"/>
                    <a:pt x="63" y="394"/>
                  </a:cubicBezTo>
                  <a:cubicBezTo>
                    <a:pt x="75" y="404"/>
                    <a:pt x="92" y="409"/>
                    <a:pt x="113" y="411"/>
                  </a:cubicBezTo>
                  <a:cubicBezTo>
                    <a:pt x="113" y="660"/>
                    <a:pt x="113" y="660"/>
                    <a:pt x="113" y="660"/>
                  </a:cubicBezTo>
                  <a:cubicBezTo>
                    <a:pt x="113" y="678"/>
                    <a:pt x="127" y="692"/>
                    <a:pt x="144" y="692"/>
                  </a:cubicBezTo>
                  <a:cubicBezTo>
                    <a:pt x="162" y="692"/>
                    <a:pt x="176" y="678"/>
                    <a:pt x="176" y="660"/>
                  </a:cubicBezTo>
                  <a:cubicBezTo>
                    <a:pt x="176" y="412"/>
                    <a:pt x="176" y="412"/>
                    <a:pt x="176" y="412"/>
                  </a:cubicBezTo>
                  <a:cubicBezTo>
                    <a:pt x="180" y="412"/>
                    <a:pt x="180" y="412"/>
                    <a:pt x="180" y="412"/>
                  </a:cubicBezTo>
                  <a:cubicBezTo>
                    <a:pt x="189" y="412"/>
                    <a:pt x="189" y="412"/>
                    <a:pt x="189" y="412"/>
                  </a:cubicBezTo>
                  <a:cubicBezTo>
                    <a:pt x="193" y="412"/>
                    <a:pt x="193" y="412"/>
                    <a:pt x="193" y="412"/>
                  </a:cubicBezTo>
                  <a:cubicBezTo>
                    <a:pt x="193" y="660"/>
                    <a:pt x="193" y="660"/>
                    <a:pt x="193" y="660"/>
                  </a:cubicBezTo>
                  <a:cubicBezTo>
                    <a:pt x="193" y="678"/>
                    <a:pt x="207" y="692"/>
                    <a:pt x="225" y="692"/>
                  </a:cubicBezTo>
                  <a:cubicBezTo>
                    <a:pt x="242" y="692"/>
                    <a:pt x="257" y="678"/>
                    <a:pt x="257" y="660"/>
                  </a:cubicBezTo>
                  <a:cubicBezTo>
                    <a:pt x="257" y="411"/>
                    <a:pt x="257" y="411"/>
                    <a:pt x="257" y="411"/>
                  </a:cubicBezTo>
                  <a:cubicBezTo>
                    <a:pt x="277" y="409"/>
                    <a:pt x="294" y="404"/>
                    <a:pt x="306" y="394"/>
                  </a:cubicBezTo>
                  <a:cubicBezTo>
                    <a:pt x="295" y="241"/>
                    <a:pt x="238" y="181"/>
                    <a:pt x="251" y="127"/>
                  </a:cubicBezTo>
                  <a:cubicBezTo>
                    <a:pt x="255" y="111"/>
                    <a:pt x="259" y="99"/>
                    <a:pt x="263" y="90"/>
                  </a:cubicBezTo>
                  <a:cubicBezTo>
                    <a:pt x="266" y="98"/>
                    <a:pt x="270" y="107"/>
                    <a:pt x="273" y="119"/>
                  </a:cubicBezTo>
                  <a:cubicBezTo>
                    <a:pt x="280" y="151"/>
                    <a:pt x="284" y="171"/>
                    <a:pt x="289" y="198"/>
                  </a:cubicBezTo>
                  <a:cubicBezTo>
                    <a:pt x="294" y="224"/>
                    <a:pt x="299" y="255"/>
                    <a:pt x="310" y="306"/>
                  </a:cubicBezTo>
                  <a:cubicBezTo>
                    <a:pt x="313" y="321"/>
                    <a:pt x="328" y="331"/>
                    <a:pt x="344" y="328"/>
                  </a:cubicBezTo>
                  <a:cubicBezTo>
                    <a:pt x="359" y="324"/>
                    <a:pt x="369" y="309"/>
                    <a:pt x="366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014677" y="4460366"/>
            <a:ext cx="498439" cy="1199903"/>
            <a:chOff x="3905251" y="3240088"/>
            <a:chExt cx="1387475" cy="3340100"/>
          </a:xfrm>
          <a:solidFill>
            <a:schemeClr val="bg1"/>
          </a:solidFill>
        </p:grpSpPr>
        <p:sp>
          <p:nvSpPr>
            <p:cNvPr id="42" name="Oval 25"/>
            <p:cNvSpPr>
              <a:spLocks noChangeArrowheads="1"/>
            </p:cNvSpPr>
            <p:nvPr/>
          </p:nvSpPr>
          <p:spPr bwMode="auto">
            <a:xfrm>
              <a:off x="4276726" y="3240088"/>
              <a:ext cx="644525" cy="642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3905251" y="3976688"/>
              <a:ext cx="1387475" cy="2603500"/>
            </a:xfrm>
            <a:custGeom>
              <a:avLst/>
              <a:gdLst>
                <a:gd name="T0" fmla="*/ 366 w 369"/>
                <a:gd name="T1" fmla="*/ 294 h 692"/>
                <a:gd name="T2" fmla="*/ 345 w 369"/>
                <a:gd name="T3" fmla="*/ 187 h 692"/>
                <a:gd name="T4" fmla="*/ 328 w 369"/>
                <a:gd name="T5" fmla="*/ 107 h 692"/>
                <a:gd name="T6" fmla="*/ 304 w 369"/>
                <a:gd name="T7" fmla="*/ 48 h 692"/>
                <a:gd name="T8" fmla="*/ 253 w 369"/>
                <a:gd name="T9" fmla="*/ 7 h 692"/>
                <a:gd name="T10" fmla="*/ 241 w 369"/>
                <a:gd name="T11" fmla="*/ 3 h 692"/>
                <a:gd name="T12" fmla="*/ 222 w 369"/>
                <a:gd name="T13" fmla="*/ 0 h 692"/>
                <a:gd name="T14" fmla="*/ 189 w 369"/>
                <a:gd name="T15" fmla="*/ 0 h 692"/>
                <a:gd name="T16" fmla="*/ 180 w 369"/>
                <a:gd name="T17" fmla="*/ 0 h 692"/>
                <a:gd name="T18" fmla="*/ 147 w 369"/>
                <a:gd name="T19" fmla="*/ 0 h 692"/>
                <a:gd name="T20" fmla="*/ 127 w 369"/>
                <a:gd name="T21" fmla="*/ 4 h 692"/>
                <a:gd name="T22" fmla="*/ 99 w 369"/>
                <a:gd name="T23" fmla="*/ 15 h 692"/>
                <a:gd name="T24" fmla="*/ 65 w 369"/>
                <a:gd name="T25" fmla="*/ 48 h 692"/>
                <a:gd name="T26" fmla="*/ 41 w 369"/>
                <a:gd name="T27" fmla="*/ 107 h 692"/>
                <a:gd name="T28" fmla="*/ 24 w 369"/>
                <a:gd name="T29" fmla="*/ 187 h 692"/>
                <a:gd name="T30" fmla="*/ 3 w 369"/>
                <a:gd name="T31" fmla="*/ 294 h 692"/>
                <a:gd name="T32" fmla="*/ 25 w 369"/>
                <a:gd name="T33" fmla="*/ 328 h 692"/>
                <a:gd name="T34" fmla="*/ 59 w 369"/>
                <a:gd name="T35" fmla="*/ 306 h 692"/>
                <a:gd name="T36" fmla="*/ 81 w 369"/>
                <a:gd name="T37" fmla="*/ 198 h 692"/>
                <a:gd name="T38" fmla="*/ 96 w 369"/>
                <a:gd name="T39" fmla="*/ 119 h 692"/>
                <a:gd name="T40" fmla="*/ 107 w 369"/>
                <a:gd name="T41" fmla="*/ 90 h 692"/>
                <a:gd name="T42" fmla="*/ 118 w 369"/>
                <a:gd name="T43" fmla="*/ 127 h 692"/>
                <a:gd name="T44" fmla="*/ 63 w 369"/>
                <a:gd name="T45" fmla="*/ 394 h 692"/>
                <a:gd name="T46" fmla="*/ 113 w 369"/>
                <a:gd name="T47" fmla="*/ 411 h 692"/>
                <a:gd name="T48" fmla="*/ 113 w 369"/>
                <a:gd name="T49" fmla="*/ 660 h 692"/>
                <a:gd name="T50" fmla="*/ 144 w 369"/>
                <a:gd name="T51" fmla="*/ 692 h 692"/>
                <a:gd name="T52" fmla="*/ 176 w 369"/>
                <a:gd name="T53" fmla="*/ 660 h 692"/>
                <a:gd name="T54" fmla="*/ 176 w 369"/>
                <a:gd name="T55" fmla="*/ 412 h 692"/>
                <a:gd name="T56" fmla="*/ 180 w 369"/>
                <a:gd name="T57" fmla="*/ 412 h 692"/>
                <a:gd name="T58" fmla="*/ 189 w 369"/>
                <a:gd name="T59" fmla="*/ 412 h 692"/>
                <a:gd name="T60" fmla="*/ 193 w 369"/>
                <a:gd name="T61" fmla="*/ 412 h 692"/>
                <a:gd name="T62" fmla="*/ 193 w 369"/>
                <a:gd name="T63" fmla="*/ 660 h 692"/>
                <a:gd name="T64" fmla="*/ 225 w 369"/>
                <a:gd name="T65" fmla="*/ 692 h 692"/>
                <a:gd name="T66" fmla="*/ 257 w 369"/>
                <a:gd name="T67" fmla="*/ 660 h 692"/>
                <a:gd name="T68" fmla="*/ 257 w 369"/>
                <a:gd name="T69" fmla="*/ 411 h 692"/>
                <a:gd name="T70" fmla="*/ 306 w 369"/>
                <a:gd name="T71" fmla="*/ 394 h 692"/>
                <a:gd name="T72" fmla="*/ 251 w 369"/>
                <a:gd name="T73" fmla="*/ 127 h 692"/>
                <a:gd name="T74" fmla="*/ 263 w 369"/>
                <a:gd name="T75" fmla="*/ 90 h 692"/>
                <a:gd name="T76" fmla="*/ 273 w 369"/>
                <a:gd name="T77" fmla="*/ 119 h 692"/>
                <a:gd name="T78" fmla="*/ 289 w 369"/>
                <a:gd name="T79" fmla="*/ 198 h 692"/>
                <a:gd name="T80" fmla="*/ 310 w 369"/>
                <a:gd name="T81" fmla="*/ 306 h 692"/>
                <a:gd name="T82" fmla="*/ 344 w 369"/>
                <a:gd name="T83" fmla="*/ 328 h 692"/>
                <a:gd name="T84" fmla="*/ 366 w 369"/>
                <a:gd name="T85" fmla="*/ 29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9" h="692">
                  <a:moveTo>
                    <a:pt x="366" y="294"/>
                  </a:moveTo>
                  <a:cubicBezTo>
                    <a:pt x="355" y="244"/>
                    <a:pt x="350" y="213"/>
                    <a:pt x="345" y="187"/>
                  </a:cubicBezTo>
                  <a:cubicBezTo>
                    <a:pt x="340" y="161"/>
                    <a:pt x="336" y="139"/>
                    <a:pt x="328" y="107"/>
                  </a:cubicBezTo>
                  <a:cubicBezTo>
                    <a:pt x="323" y="83"/>
                    <a:pt x="315" y="64"/>
                    <a:pt x="304" y="48"/>
                  </a:cubicBezTo>
                  <a:cubicBezTo>
                    <a:pt x="288" y="26"/>
                    <a:pt x="269" y="13"/>
                    <a:pt x="253" y="7"/>
                  </a:cubicBezTo>
                  <a:cubicBezTo>
                    <a:pt x="249" y="5"/>
                    <a:pt x="245" y="4"/>
                    <a:pt x="241" y="3"/>
                  </a:cubicBezTo>
                  <a:cubicBezTo>
                    <a:pt x="235" y="1"/>
                    <a:pt x="228" y="0"/>
                    <a:pt x="222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0" y="0"/>
                    <a:pt x="134" y="1"/>
                    <a:pt x="127" y="4"/>
                  </a:cubicBezTo>
                  <a:cubicBezTo>
                    <a:pt x="119" y="6"/>
                    <a:pt x="110" y="9"/>
                    <a:pt x="99" y="15"/>
                  </a:cubicBezTo>
                  <a:cubicBezTo>
                    <a:pt x="88" y="23"/>
                    <a:pt x="76" y="33"/>
                    <a:pt x="65" y="48"/>
                  </a:cubicBezTo>
                  <a:cubicBezTo>
                    <a:pt x="54" y="64"/>
                    <a:pt x="46" y="83"/>
                    <a:pt x="41" y="107"/>
                  </a:cubicBezTo>
                  <a:cubicBezTo>
                    <a:pt x="33" y="139"/>
                    <a:pt x="29" y="161"/>
                    <a:pt x="24" y="187"/>
                  </a:cubicBezTo>
                  <a:cubicBezTo>
                    <a:pt x="20" y="213"/>
                    <a:pt x="14" y="244"/>
                    <a:pt x="3" y="294"/>
                  </a:cubicBezTo>
                  <a:cubicBezTo>
                    <a:pt x="0" y="309"/>
                    <a:pt x="10" y="324"/>
                    <a:pt x="25" y="328"/>
                  </a:cubicBezTo>
                  <a:cubicBezTo>
                    <a:pt x="41" y="331"/>
                    <a:pt x="56" y="321"/>
                    <a:pt x="59" y="306"/>
                  </a:cubicBezTo>
                  <a:cubicBezTo>
                    <a:pt x="70" y="255"/>
                    <a:pt x="76" y="224"/>
                    <a:pt x="81" y="198"/>
                  </a:cubicBezTo>
                  <a:cubicBezTo>
                    <a:pt x="85" y="171"/>
                    <a:pt x="89" y="151"/>
                    <a:pt x="96" y="119"/>
                  </a:cubicBezTo>
                  <a:cubicBezTo>
                    <a:pt x="99" y="107"/>
                    <a:pt x="103" y="98"/>
                    <a:pt x="107" y="90"/>
                  </a:cubicBezTo>
                  <a:cubicBezTo>
                    <a:pt x="110" y="99"/>
                    <a:pt x="114" y="111"/>
                    <a:pt x="118" y="127"/>
                  </a:cubicBezTo>
                  <a:cubicBezTo>
                    <a:pt x="131" y="181"/>
                    <a:pt x="74" y="241"/>
                    <a:pt x="63" y="394"/>
                  </a:cubicBezTo>
                  <a:cubicBezTo>
                    <a:pt x="75" y="404"/>
                    <a:pt x="92" y="409"/>
                    <a:pt x="113" y="411"/>
                  </a:cubicBezTo>
                  <a:cubicBezTo>
                    <a:pt x="113" y="660"/>
                    <a:pt x="113" y="660"/>
                    <a:pt x="113" y="660"/>
                  </a:cubicBezTo>
                  <a:cubicBezTo>
                    <a:pt x="113" y="678"/>
                    <a:pt x="127" y="692"/>
                    <a:pt x="144" y="692"/>
                  </a:cubicBezTo>
                  <a:cubicBezTo>
                    <a:pt x="162" y="692"/>
                    <a:pt x="176" y="678"/>
                    <a:pt x="176" y="660"/>
                  </a:cubicBezTo>
                  <a:cubicBezTo>
                    <a:pt x="176" y="412"/>
                    <a:pt x="176" y="412"/>
                    <a:pt x="176" y="412"/>
                  </a:cubicBezTo>
                  <a:cubicBezTo>
                    <a:pt x="180" y="412"/>
                    <a:pt x="180" y="412"/>
                    <a:pt x="180" y="412"/>
                  </a:cubicBezTo>
                  <a:cubicBezTo>
                    <a:pt x="189" y="412"/>
                    <a:pt x="189" y="412"/>
                    <a:pt x="189" y="412"/>
                  </a:cubicBezTo>
                  <a:cubicBezTo>
                    <a:pt x="193" y="412"/>
                    <a:pt x="193" y="412"/>
                    <a:pt x="193" y="412"/>
                  </a:cubicBezTo>
                  <a:cubicBezTo>
                    <a:pt x="193" y="660"/>
                    <a:pt x="193" y="660"/>
                    <a:pt x="193" y="660"/>
                  </a:cubicBezTo>
                  <a:cubicBezTo>
                    <a:pt x="193" y="678"/>
                    <a:pt x="207" y="692"/>
                    <a:pt x="225" y="692"/>
                  </a:cubicBezTo>
                  <a:cubicBezTo>
                    <a:pt x="242" y="692"/>
                    <a:pt x="257" y="678"/>
                    <a:pt x="257" y="660"/>
                  </a:cubicBezTo>
                  <a:cubicBezTo>
                    <a:pt x="257" y="411"/>
                    <a:pt x="257" y="411"/>
                    <a:pt x="257" y="411"/>
                  </a:cubicBezTo>
                  <a:cubicBezTo>
                    <a:pt x="277" y="409"/>
                    <a:pt x="294" y="404"/>
                    <a:pt x="306" y="394"/>
                  </a:cubicBezTo>
                  <a:cubicBezTo>
                    <a:pt x="295" y="241"/>
                    <a:pt x="238" y="181"/>
                    <a:pt x="251" y="127"/>
                  </a:cubicBezTo>
                  <a:cubicBezTo>
                    <a:pt x="255" y="111"/>
                    <a:pt x="259" y="99"/>
                    <a:pt x="263" y="90"/>
                  </a:cubicBezTo>
                  <a:cubicBezTo>
                    <a:pt x="266" y="98"/>
                    <a:pt x="270" y="107"/>
                    <a:pt x="273" y="119"/>
                  </a:cubicBezTo>
                  <a:cubicBezTo>
                    <a:pt x="280" y="151"/>
                    <a:pt x="284" y="171"/>
                    <a:pt x="289" y="198"/>
                  </a:cubicBezTo>
                  <a:cubicBezTo>
                    <a:pt x="294" y="224"/>
                    <a:pt x="299" y="255"/>
                    <a:pt x="310" y="306"/>
                  </a:cubicBezTo>
                  <a:cubicBezTo>
                    <a:pt x="313" y="321"/>
                    <a:pt x="328" y="331"/>
                    <a:pt x="344" y="328"/>
                  </a:cubicBezTo>
                  <a:cubicBezTo>
                    <a:pt x="359" y="324"/>
                    <a:pt x="369" y="309"/>
                    <a:pt x="366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725058" y="4602932"/>
            <a:ext cx="439217" cy="1057337"/>
            <a:chOff x="3905251" y="3240088"/>
            <a:chExt cx="1387475" cy="3340100"/>
          </a:xfrm>
          <a:solidFill>
            <a:schemeClr val="bg1"/>
          </a:solidFill>
        </p:grpSpPr>
        <p:sp>
          <p:nvSpPr>
            <p:cNvPr id="45" name="Oval 25"/>
            <p:cNvSpPr>
              <a:spLocks noChangeArrowheads="1"/>
            </p:cNvSpPr>
            <p:nvPr/>
          </p:nvSpPr>
          <p:spPr bwMode="auto">
            <a:xfrm>
              <a:off x="4276726" y="3240088"/>
              <a:ext cx="644525" cy="642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6"/>
            <p:cNvSpPr>
              <a:spLocks/>
            </p:cNvSpPr>
            <p:nvPr/>
          </p:nvSpPr>
          <p:spPr bwMode="auto">
            <a:xfrm>
              <a:off x="3905251" y="3976688"/>
              <a:ext cx="1387475" cy="2603500"/>
            </a:xfrm>
            <a:custGeom>
              <a:avLst/>
              <a:gdLst>
                <a:gd name="T0" fmla="*/ 366 w 369"/>
                <a:gd name="T1" fmla="*/ 294 h 692"/>
                <a:gd name="T2" fmla="*/ 345 w 369"/>
                <a:gd name="T3" fmla="*/ 187 h 692"/>
                <a:gd name="T4" fmla="*/ 328 w 369"/>
                <a:gd name="T5" fmla="*/ 107 h 692"/>
                <a:gd name="T6" fmla="*/ 304 w 369"/>
                <a:gd name="T7" fmla="*/ 48 h 692"/>
                <a:gd name="T8" fmla="*/ 253 w 369"/>
                <a:gd name="T9" fmla="*/ 7 h 692"/>
                <a:gd name="T10" fmla="*/ 241 w 369"/>
                <a:gd name="T11" fmla="*/ 3 h 692"/>
                <a:gd name="T12" fmla="*/ 222 w 369"/>
                <a:gd name="T13" fmla="*/ 0 h 692"/>
                <a:gd name="T14" fmla="*/ 189 w 369"/>
                <a:gd name="T15" fmla="*/ 0 h 692"/>
                <a:gd name="T16" fmla="*/ 180 w 369"/>
                <a:gd name="T17" fmla="*/ 0 h 692"/>
                <a:gd name="T18" fmla="*/ 147 w 369"/>
                <a:gd name="T19" fmla="*/ 0 h 692"/>
                <a:gd name="T20" fmla="*/ 127 w 369"/>
                <a:gd name="T21" fmla="*/ 4 h 692"/>
                <a:gd name="T22" fmla="*/ 99 w 369"/>
                <a:gd name="T23" fmla="*/ 15 h 692"/>
                <a:gd name="T24" fmla="*/ 65 w 369"/>
                <a:gd name="T25" fmla="*/ 48 h 692"/>
                <a:gd name="T26" fmla="*/ 41 w 369"/>
                <a:gd name="T27" fmla="*/ 107 h 692"/>
                <a:gd name="T28" fmla="*/ 24 w 369"/>
                <a:gd name="T29" fmla="*/ 187 h 692"/>
                <a:gd name="T30" fmla="*/ 3 w 369"/>
                <a:gd name="T31" fmla="*/ 294 h 692"/>
                <a:gd name="T32" fmla="*/ 25 w 369"/>
                <a:gd name="T33" fmla="*/ 328 h 692"/>
                <a:gd name="T34" fmla="*/ 59 w 369"/>
                <a:gd name="T35" fmla="*/ 306 h 692"/>
                <a:gd name="T36" fmla="*/ 81 w 369"/>
                <a:gd name="T37" fmla="*/ 198 h 692"/>
                <a:gd name="T38" fmla="*/ 96 w 369"/>
                <a:gd name="T39" fmla="*/ 119 h 692"/>
                <a:gd name="T40" fmla="*/ 107 w 369"/>
                <a:gd name="T41" fmla="*/ 90 h 692"/>
                <a:gd name="T42" fmla="*/ 118 w 369"/>
                <a:gd name="T43" fmla="*/ 127 h 692"/>
                <a:gd name="T44" fmla="*/ 63 w 369"/>
                <a:gd name="T45" fmla="*/ 394 h 692"/>
                <a:gd name="T46" fmla="*/ 113 w 369"/>
                <a:gd name="T47" fmla="*/ 411 h 692"/>
                <a:gd name="T48" fmla="*/ 113 w 369"/>
                <a:gd name="T49" fmla="*/ 660 h 692"/>
                <a:gd name="T50" fmla="*/ 144 w 369"/>
                <a:gd name="T51" fmla="*/ 692 h 692"/>
                <a:gd name="T52" fmla="*/ 176 w 369"/>
                <a:gd name="T53" fmla="*/ 660 h 692"/>
                <a:gd name="T54" fmla="*/ 176 w 369"/>
                <a:gd name="T55" fmla="*/ 412 h 692"/>
                <a:gd name="T56" fmla="*/ 180 w 369"/>
                <a:gd name="T57" fmla="*/ 412 h 692"/>
                <a:gd name="T58" fmla="*/ 189 w 369"/>
                <a:gd name="T59" fmla="*/ 412 h 692"/>
                <a:gd name="T60" fmla="*/ 193 w 369"/>
                <a:gd name="T61" fmla="*/ 412 h 692"/>
                <a:gd name="T62" fmla="*/ 193 w 369"/>
                <a:gd name="T63" fmla="*/ 660 h 692"/>
                <a:gd name="T64" fmla="*/ 225 w 369"/>
                <a:gd name="T65" fmla="*/ 692 h 692"/>
                <a:gd name="T66" fmla="*/ 257 w 369"/>
                <a:gd name="T67" fmla="*/ 660 h 692"/>
                <a:gd name="T68" fmla="*/ 257 w 369"/>
                <a:gd name="T69" fmla="*/ 411 h 692"/>
                <a:gd name="T70" fmla="*/ 306 w 369"/>
                <a:gd name="T71" fmla="*/ 394 h 692"/>
                <a:gd name="T72" fmla="*/ 251 w 369"/>
                <a:gd name="T73" fmla="*/ 127 h 692"/>
                <a:gd name="T74" fmla="*/ 263 w 369"/>
                <a:gd name="T75" fmla="*/ 90 h 692"/>
                <a:gd name="T76" fmla="*/ 273 w 369"/>
                <a:gd name="T77" fmla="*/ 119 h 692"/>
                <a:gd name="T78" fmla="*/ 289 w 369"/>
                <a:gd name="T79" fmla="*/ 198 h 692"/>
                <a:gd name="T80" fmla="*/ 310 w 369"/>
                <a:gd name="T81" fmla="*/ 306 h 692"/>
                <a:gd name="T82" fmla="*/ 344 w 369"/>
                <a:gd name="T83" fmla="*/ 328 h 692"/>
                <a:gd name="T84" fmla="*/ 366 w 369"/>
                <a:gd name="T85" fmla="*/ 29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9" h="692">
                  <a:moveTo>
                    <a:pt x="366" y="294"/>
                  </a:moveTo>
                  <a:cubicBezTo>
                    <a:pt x="355" y="244"/>
                    <a:pt x="350" y="213"/>
                    <a:pt x="345" y="187"/>
                  </a:cubicBezTo>
                  <a:cubicBezTo>
                    <a:pt x="340" y="161"/>
                    <a:pt x="336" y="139"/>
                    <a:pt x="328" y="107"/>
                  </a:cubicBezTo>
                  <a:cubicBezTo>
                    <a:pt x="323" y="83"/>
                    <a:pt x="315" y="64"/>
                    <a:pt x="304" y="48"/>
                  </a:cubicBezTo>
                  <a:cubicBezTo>
                    <a:pt x="288" y="26"/>
                    <a:pt x="269" y="13"/>
                    <a:pt x="253" y="7"/>
                  </a:cubicBezTo>
                  <a:cubicBezTo>
                    <a:pt x="249" y="5"/>
                    <a:pt x="245" y="4"/>
                    <a:pt x="241" y="3"/>
                  </a:cubicBezTo>
                  <a:cubicBezTo>
                    <a:pt x="235" y="1"/>
                    <a:pt x="228" y="0"/>
                    <a:pt x="222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0" y="0"/>
                    <a:pt x="134" y="1"/>
                    <a:pt x="127" y="4"/>
                  </a:cubicBezTo>
                  <a:cubicBezTo>
                    <a:pt x="119" y="6"/>
                    <a:pt x="110" y="9"/>
                    <a:pt x="99" y="15"/>
                  </a:cubicBezTo>
                  <a:cubicBezTo>
                    <a:pt x="88" y="23"/>
                    <a:pt x="76" y="33"/>
                    <a:pt x="65" y="48"/>
                  </a:cubicBezTo>
                  <a:cubicBezTo>
                    <a:pt x="54" y="64"/>
                    <a:pt x="46" y="83"/>
                    <a:pt x="41" y="107"/>
                  </a:cubicBezTo>
                  <a:cubicBezTo>
                    <a:pt x="33" y="139"/>
                    <a:pt x="29" y="161"/>
                    <a:pt x="24" y="187"/>
                  </a:cubicBezTo>
                  <a:cubicBezTo>
                    <a:pt x="20" y="213"/>
                    <a:pt x="14" y="244"/>
                    <a:pt x="3" y="294"/>
                  </a:cubicBezTo>
                  <a:cubicBezTo>
                    <a:pt x="0" y="309"/>
                    <a:pt x="10" y="324"/>
                    <a:pt x="25" y="328"/>
                  </a:cubicBezTo>
                  <a:cubicBezTo>
                    <a:pt x="41" y="331"/>
                    <a:pt x="56" y="321"/>
                    <a:pt x="59" y="306"/>
                  </a:cubicBezTo>
                  <a:cubicBezTo>
                    <a:pt x="70" y="255"/>
                    <a:pt x="76" y="224"/>
                    <a:pt x="81" y="198"/>
                  </a:cubicBezTo>
                  <a:cubicBezTo>
                    <a:pt x="85" y="171"/>
                    <a:pt x="89" y="151"/>
                    <a:pt x="96" y="119"/>
                  </a:cubicBezTo>
                  <a:cubicBezTo>
                    <a:pt x="99" y="107"/>
                    <a:pt x="103" y="98"/>
                    <a:pt x="107" y="90"/>
                  </a:cubicBezTo>
                  <a:cubicBezTo>
                    <a:pt x="110" y="99"/>
                    <a:pt x="114" y="111"/>
                    <a:pt x="118" y="127"/>
                  </a:cubicBezTo>
                  <a:cubicBezTo>
                    <a:pt x="131" y="181"/>
                    <a:pt x="74" y="241"/>
                    <a:pt x="63" y="394"/>
                  </a:cubicBezTo>
                  <a:cubicBezTo>
                    <a:pt x="75" y="404"/>
                    <a:pt x="92" y="409"/>
                    <a:pt x="113" y="411"/>
                  </a:cubicBezTo>
                  <a:cubicBezTo>
                    <a:pt x="113" y="660"/>
                    <a:pt x="113" y="660"/>
                    <a:pt x="113" y="660"/>
                  </a:cubicBezTo>
                  <a:cubicBezTo>
                    <a:pt x="113" y="678"/>
                    <a:pt x="127" y="692"/>
                    <a:pt x="144" y="692"/>
                  </a:cubicBezTo>
                  <a:cubicBezTo>
                    <a:pt x="162" y="692"/>
                    <a:pt x="176" y="678"/>
                    <a:pt x="176" y="660"/>
                  </a:cubicBezTo>
                  <a:cubicBezTo>
                    <a:pt x="176" y="412"/>
                    <a:pt x="176" y="412"/>
                    <a:pt x="176" y="412"/>
                  </a:cubicBezTo>
                  <a:cubicBezTo>
                    <a:pt x="180" y="412"/>
                    <a:pt x="180" y="412"/>
                    <a:pt x="180" y="412"/>
                  </a:cubicBezTo>
                  <a:cubicBezTo>
                    <a:pt x="189" y="412"/>
                    <a:pt x="189" y="412"/>
                    <a:pt x="189" y="412"/>
                  </a:cubicBezTo>
                  <a:cubicBezTo>
                    <a:pt x="193" y="412"/>
                    <a:pt x="193" y="412"/>
                    <a:pt x="193" y="412"/>
                  </a:cubicBezTo>
                  <a:cubicBezTo>
                    <a:pt x="193" y="660"/>
                    <a:pt x="193" y="660"/>
                    <a:pt x="193" y="660"/>
                  </a:cubicBezTo>
                  <a:cubicBezTo>
                    <a:pt x="193" y="678"/>
                    <a:pt x="207" y="692"/>
                    <a:pt x="225" y="692"/>
                  </a:cubicBezTo>
                  <a:cubicBezTo>
                    <a:pt x="242" y="692"/>
                    <a:pt x="257" y="678"/>
                    <a:pt x="257" y="660"/>
                  </a:cubicBezTo>
                  <a:cubicBezTo>
                    <a:pt x="257" y="411"/>
                    <a:pt x="257" y="411"/>
                    <a:pt x="257" y="411"/>
                  </a:cubicBezTo>
                  <a:cubicBezTo>
                    <a:pt x="277" y="409"/>
                    <a:pt x="294" y="404"/>
                    <a:pt x="306" y="394"/>
                  </a:cubicBezTo>
                  <a:cubicBezTo>
                    <a:pt x="295" y="241"/>
                    <a:pt x="238" y="181"/>
                    <a:pt x="251" y="127"/>
                  </a:cubicBezTo>
                  <a:cubicBezTo>
                    <a:pt x="255" y="111"/>
                    <a:pt x="259" y="99"/>
                    <a:pt x="263" y="90"/>
                  </a:cubicBezTo>
                  <a:cubicBezTo>
                    <a:pt x="266" y="98"/>
                    <a:pt x="270" y="107"/>
                    <a:pt x="273" y="119"/>
                  </a:cubicBezTo>
                  <a:cubicBezTo>
                    <a:pt x="280" y="151"/>
                    <a:pt x="284" y="171"/>
                    <a:pt x="289" y="198"/>
                  </a:cubicBezTo>
                  <a:cubicBezTo>
                    <a:pt x="294" y="224"/>
                    <a:pt x="299" y="255"/>
                    <a:pt x="310" y="306"/>
                  </a:cubicBezTo>
                  <a:cubicBezTo>
                    <a:pt x="313" y="321"/>
                    <a:pt x="328" y="331"/>
                    <a:pt x="344" y="328"/>
                  </a:cubicBezTo>
                  <a:cubicBezTo>
                    <a:pt x="359" y="324"/>
                    <a:pt x="369" y="309"/>
                    <a:pt x="366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435439" y="4933832"/>
            <a:ext cx="301761" cy="726437"/>
            <a:chOff x="3905251" y="3240088"/>
            <a:chExt cx="1387475" cy="3340100"/>
          </a:xfrm>
          <a:solidFill>
            <a:schemeClr val="bg1"/>
          </a:solidFill>
        </p:grpSpPr>
        <p:sp>
          <p:nvSpPr>
            <p:cNvPr id="48" name="Oval 25"/>
            <p:cNvSpPr>
              <a:spLocks noChangeArrowheads="1"/>
            </p:cNvSpPr>
            <p:nvPr/>
          </p:nvSpPr>
          <p:spPr bwMode="auto">
            <a:xfrm>
              <a:off x="4276726" y="3240088"/>
              <a:ext cx="644525" cy="642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6"/>
            <p:cNvSpPr>
              <a:spLocks/>
            </p:cNvSpPr>
            <p:nvPr/>
          </p:nvSpPr>
          <p:spPr bwMode="auto">
            <a:xfrm>
              <a:off x="3905251" y="3976688"/>
              <a:ext cx="1387475" cy="2603500"/>
            </a:xfrm>
            <a:custGeom>
              <a:avLst/>
              <a:gdLst>
                <a:gd name="T0" fmla="*/ 366 w 369"/>
                <a:gd name="T1" fmla="*/ 294 h 692"/>
                <a:gd name="T2" fmla="*/ 345 w 369"/>
                <a:gd name="T3" fmla="*/ 187 h 692"/>
                <a:gd name="T4" fmla="*/ 328 w 369"/>
                <a:gd name="T5" fmla="*/ 107 h 692"/>
                <a:gd name="T6" fmla="*/ 304 w 369"/>
                <a:gd name="T7" fmla="*/ 48 h 692"/>
                <a:gd name="T8" fmla="*/ 253 w 369"/>
                <a:gd name="T9" fmla="*/ 7 h 692"/>
                <a:gd name="T10" fmla="*/ 241 w 369"/>
                <a:gd name="T11" fmla="*/ 3 h 692"/>
                <a:gd name="T12" fmla="*/ 222 w 369"/>
                <a:gd name="T13" fmla="*/ 0 h 692"/>
                <a:gd name="T14" fmla="*/ 189 w 369"/>
                <a:gd name="T15" fmla="*/ 0 h 692"/>
                <a:gd name="T16" fmla="*/ 180 w 369"/>
                <a:gd name="T17" fmla="*/ 0 h 692"/>
                <a:gd name="T18" fmla="*/ 147 w 369"/>
                <a:gd name="T19" fmla="*/ 0 h 692"/>
                <a:gd name="T20" fmla="*/ 127 w 369"/>
                <a:gd name="T21" fmla="*/ 4 h 692"/>
                <a:gd name="T22" fmla="*/ 99 w 369"/>
                <a:gd name="T23" fmla="*/ 15 h 692"/>
                <a:gd name="T24" fmla="*/ 65 w 369"/>
                <a:gd name="T25" fmla="*/ 48 h 692"/>
                <a:gd name="T26" fmla="*/ 41 w 369"/>
                <a:gd name="T27" fmla="*/ 107 h 692"/>
                <a:gd name="T28" fmla="*/ 24 w 369"/>
                <a:gd name="T29" fmla="*/ 187 h 692"/>
                <a:gd name="T30" fmla="*/ 3 w 369"/>
                <a:gd name="T31" fmla="*/ 294 h 692"/>
                <a:gd name="T32" fmla="*/ 25 w 369"/>
                <a:gd name="T33" fmla="*/ 328 h 692"/>
                <a:gd name="T34" fmla="*/ 59 w 369"/>
                <a:gd name="T35" fmla="*/ 306 h 692"/>
                <a:gd name="T36" fmla="*/ 81 w 369"/>
                <a:gd name="T37" fmla="*/ 198 h 692"/>
                <a:gd name="T38" fmla="*/ 96 w 369"/>
                <a:gd name="T39" fmla="*/ 119 h 692"/>
                <a:gd name="T40" fmla="*/ 107 w 369"/>
                <a:gd name="T41" fmla="*/ 90 h 692"/>
                <a:gd name="T42" fmla="*/ 118 w 369"/>
                <a:gd name="T43" fmla="*/ 127 h 692"/>
                <a:gd name="T44" fmla="*/ 63 w 369"/>
                <a:gd name="T45" fmla="*/ 394 h 692"/>
                <a:gd name="T46" fmla="*/ 113 w 369"/>
                <a:gd name="T47" fmla="*/ 411 h 692"/>
                <a:gd name="T48" fmla="*/ 113 w 369"/>
                <a:gd name="T49" fmla="*/ 660 h 692"/>
                <a:gd name="T50" fmla="*/ 144 w 369"/>
                <a:gd name="T51" fmla="*/ 692 h 692"/>
                <a:gd name="T52" fmla="*/ 176 w 369"/>
                <a:gd name="T53" fmla="*/ 660 h 692"/>
                <a:gd name="T54" fmla="*/ 176 w 369"/>
                <a:gd name="T55" fmla="*/ 412 h 692"/>
                <a:gd name="T56" fmla="*/ 180 w 369"/>
                <a:gd name="T57" fmla="*/ 412 h 692"/>
                <a:gd name="T58" fmla="*/ 189 w 369"/>
                <a:gd name="T59" fmla="*/ 412 h 692"/>
                <a:gd name="T60" fmla="*/ 193 w 369"/>
                <a:gd name="T61" fmla="*/ 412 h 692"/>
                <a:gd name="T62" fmla="*/ 193 w 369"/>
                <a:gd name="T63" fmla="*/ 660 h 692"/>
                <a:gd name="T64" fmla="*/ 225 w 369"/>
                <a:gd name="T65" fmla="*/ 692 h 692"/>
                <a:gd name="T66" fmla="*/ 257 w 369"/>
                <a:gd name="T67" fmla="*/ 660 h 692"/>
                <a:gd name="T68" fmla="*/ 257 w 369"/>
                <a:gd name="T69" fmla="*/ 411 h 692"/>
                <a:gd name="T70" fmla="*/ 306 w 369"/>
                <a:gd name="T71" fmla="*/ 394 h 692"/>
                <a:gd name="T72" fmla="*/ 251 w 369"/>
                <a:gd name="T73" fmla="*/ 127 h 692"/>
                <a:gd name="T74" fmla="*/ 263 w 369"/>
                <a:gd name="T75" fmla="*/ 90 h 692"/>
                <a:gd name="T76" fmla="*/ 273 w 369"/>
                <a:gd name="T77" fmla="*/ 119 h 692"/>
                <a:gd name="T78" fmla="*/ 289 w 369"/>
                <a:gd name="T79" fmla="*/ 198 h 692"/>
                <a:gd name="T80" fmla="*/ 310 w 369"/>
                <a:gd name="T81" fmla="*/ 306 h 692"/>
                <a:gd name="T82" fmla="*/ 344 w 369"/>
                <a:gd name="T83" fmla="*/ 328 h 692"/>
                <a:gd name="T84" fmla="*/ 366 w 369"/>
                <a:gd name="T85" fmla="*/ 29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9" h="692">
                  <a:moveTo>
                    <a:pt x="366" y="294"/>
                  </a:moveTo>
                  <a:cubicBezTo>
                    <a:pt x="355" y="244"/>
                    <a:pt x="350" y="213"/>
                    <a:pt x="345" y="187"/>
                  </a:cubicBezTo>
                  <a:cubicBezTo>
                    <a:pt x="340" y="161"/>
                    <a:pt x="336" y="139"/>
                    <a:pt x="328" y="107"/>
                  </a:cubicBezTo>
                  <a:cubicBezTo>
                    <a:pt x="323" y="83"/>
                    <a:pt x="315" y="64"/>
                    <a:pt x="304" y="48"/>
                  </a:cubicBezTo>
                  <a:cubicBezTo>
                    <a:pt x="288" y="26"/>
                    <a:pt x="269" y="13"/>
                    <a:pt x="253" y="7"/>
                  </a:cubicBezTo>
                  <a:cubicBezTo>
                    <a:pt x="249" y="5"/>
                    <a:pt x="245" y="4"/>
                    <a:pt x="241" y="3"/>
                  </a:cubicBezTo>
                  <a:cubicBezTo>
                    <a:pt x="235" y="1"/>
                    <a:pt x="228" y="0"/>
                    <a:pt x="222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0" y="0"/>
                    <a:pt x="134" y="1"/>
                    <a:pt x="127" y="4"/>
                  </a:cubicBezTo>
                  <a:cubicBezTo>
                    <a:pt x="119" y="6"/>
                    <a:pt x="110" y="9"/>
                    <a:pt x="99" y="15"/>
                  </a:cubicBezTo>
                  <a:cubicBezTo>
                    <a:pt x="88" y="23"/>
                    <a:pt x="76" y="33"/>
                    <a:pt x="65" y="48"/>
                  </a:cubicBezTo>
                  <a:cubicBezTo>
                    <a:pt x="54" y="64"/>
                    <a:pt x="46" y="83"/>
                    <a:pt x="41" y="107"/>
                  </a:cubicBezTo>
                  <a:cubicBezTo>
                    <a:pt x="33" y="139"/>
                    <a:pt x="29" y="161"/>
                    <a:pt x="24" y="187"/>
                  </a:cubicBezTo>
                  <a:cubicBezTo>
                    <a:pt x="20" y="213"/>
                    <a:pt x="14" y="244"/>
                    <a:pt x="3" y="294"/>
                  </a:cubicBezTo>
                  <a:cubicBezTo>
                    <a:pt x="0" y="309"/>
                    <a:pt x="10" y="324"/>
                    <a:pt x="25" y="328"/>
                  </a:cubicBezTo>
                  <a:cubicBezTo>
                    <a:pt x="41" y="331"/>
                    <a:pt x="56" y="321"/>
                    <a:pt x="59" y="306"/>
                  </a:cubicBezTo>
                  <a:cubicBezTo>
                    <a:pt x="70" y="255"/>
                    <a:pt x="76" y="224"/>
                    <a:pt x="81" y="198"/>
                  </a:cubicBezTo>
                  <a:cubicBezTo>
                    <a:pt x="85" y="171"/>
                    <a:pt x="89" y="151"/>
                    <a:pt x="96" y="119"/>
                  </a:cubicBezTo>
                  <a:cubicBezTo>
                    <a:pt x="99" y="107"/>
                    <a:pt x="103" y="98"/>
                    <a:pt x="107" y="90"/>
                  </a:cubicBezTo>
                  <a:cubicBezTo>
                    <a:pt x="110" y="99"/>
                    <a:pt x="114" y="111"/>
                    <a:pt x="118" y="127"/>
                  </a:cubicBezTo>
                  <a:cubicBezTo>
                    <a:pt x="131" y="181"/>
                    <a:pt x="74" y="241"/>
                    <a:pt x="63" y="394"/>
                  </a:cubicBezTo>
                  <a:cubicBezTo>
                    <a:pt x="75" y="404"/>
                    <a:pt x="92" y="409"/>
                    <a:pt x="113" y="411"/>
                  </a:cubicBezTo>
                  <a:cubicBezTo>
                    <a:pt x="113" y="660"/>
                    <a:pt x="113" y="660"/>
                    <a:pt x="113" y="660"/>
                  </a:cubicBezTo>
                  <a:cubicBezTo>
                    <a:pt x="113" y="678"/>
                    <a:pt x="127" y="692"/>
                    <a:pt x="144" y="692"/>
                  </a:cubicBezTo>
                  <a:cubicBezTo>
                    <a:pt x="162" y="692"/>
                    <a:pt x="176" y="678"/>
                    <a:pt x="176" y="660"/>
                  </a:cubicBezTo>
                  <a:cubicBezTo>
                    <a:pt x="176" y="412"/>
                    <a:pt x="176" y="412"/>
                    <a:pt x="176" y="412"/>
                  </a:cubicBezTo>
                  <a:cubicBezTo>
                    <a:pt x="180" y="412"/>
                    <a:pt x="180" y="412"/>
                    <a:pt x="180" y="412"/>
                  </a:cubicBezTo>
                  <a:cubicBezTo>
                    <a:pt x="189" y="412"/>
                    <a:pt x="189" y="412"/>
                    <a:pt x="189" y="412"/>
                  </a:cubicBezTo>
                  <a:cubicBezTo>
                    <a:pt x="193" y="412"/>
                    <a:pt x="193" y="412"/>
                    <a:pt x="193" y="412"/>
                  </a:cubicBezTo>
                  <a:cubicBezTo>
                    <a:pt x="193" y="660"/>
                    <a:pt x="193" y="660"/>
                    <a:pt x="193" y="660"/>
                  </a:cubicBezTo>
                  <a:cubicBezTo>
                    <a:pt x="193" y="678"/>
                    <a:pt x="207" y="692"/>
                    <a:pt x="225" y="692"/>
                  </a:cubicBezTo>
                  <a:cubicBezTo>
                    <a:pt x="242" y="692"/>
                    <a:pt x="257" y="678"/>
                    <a:pt x="257" y="660"/>
                  </a:cubicBezTo>
                  <a:cubicBezTo>
                    <a:pt x="257" y="411"/>
                    <a:pt x="257" y="411"/>
                    <a:pt x="257" y="411"/>
                  </a:cubicBezTo>
                  <a:cubicBezTo>
                    <a:pt x="277" y="409"/>
                    <a:pt x="294" y="404"/>
                    <a:pt x="306" y="394"/>
                  </a:cubicBezTo>
                  <a:cubicBezTo>
                    <a:pt x="295" y="241"/>
                    <a:pt x="238" y="181"/>
                    <a:pt x="251" y="127"/>
                  </a:cubicBezTo>
                  <a:cubicBezTo>
                    <a:pt x="255" y="111"/>
                    <a:pt x="259" y="99"/>
                    <a:pt x="263" y="90"/>
                  </a:cubicBezTo>
                  <a:cubicBezTo>
                    <a:pt x="266" y="98"/>
                    <a:pt x="270" y="107"/>
                    <a:pt x="273" y="119"/>
                  </a:cubicBezTo>
                  <a:cubicBezTo>
                    <a:pt x="280" y="151"/>
                    <a:pt x="284" y="171"/>
                    <a:pt x="289" y="198"/>
                  </a:cubicBezTo>
                  <a:cubicBezTo>
                    <a:pt x="294" y="224"/>
                    <a:pt x="299" y="255"/>
                    <a:pt x="310" y="306"/>
                  </a:cubicBezTo>
                  <a:cubicBezTo>
                    <a:pt x="313" y="321"/>
                    <a:pt x="328" y="331"/>
                    <a:pt x="344" y="328"/>
                  </a:cubicBezTo>
                  <a:cubicBezTo>
                    <a:pt x="359" y="324"/>
                    <a:pt x="369" y="309"/>
                    <a:pt x="366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145821" y="5134876"/>
            <a:ext cx="218248" cy="525393"/>
            <a:chOff x="3905251" y="3240088"/>
            <a:chExt cx="1387475" cy="3340100"/>
          </a:xfrm>
          <a:solidFill>
            <a:schemeClr val="bg1"/>
          </a:solidFill>
        </p:grpSpPr>
        <p:sp>
          <p:nvSpPr>
            <p:cNvPr id="51" name="Oval 25"/>
            <p:cNvSpPr>
              <a:spLocks noChangeArrowheads="1"/>
            </p:cNvSpPr>
            <p:nvPr/>
          </p:nvSpPr>
          <p:spPr bwMode="auto">
            <a:xfrm>
              <a:off x="4276726" y="3240088"/>
              <a:ext cx="644525" cy="642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6"/>
            <p:cNvSpPr>
              <a:spLocks/>
            </p:cNvSpPr>
            <p:nvPr/>
          </p:nvSpPr>
          <p:spPr bwMode="auto">
            <a:xfrm>
              <a:off x="3905251" y="3976688"/>
              <a:ext cx="1387475" cy="2603500"/>
            </a:xfrm>
            <a:custGeom>
              <a:avLst/>
              <a:gdLst>
                <a:gd name="T0" fmla="*/ 366 w 369"/>
                <a:gd name="T1" fmla="*/ 294 h 692"/>
                <a:gd name="T2" fmla="*/ 345 w 369"/>
                <a:gd name="T3" fmla="*/ 187 h 692"/>
                <a:gd name="T4" fmla="*/ 328 w 369"/>
                <a:gd name="T5" fmla="*/ 107 h 692"/>
                <a:gd name="T6" fmla="*/ 304 w 369"/>
                <a:gd name="T7" fmla="*/ 48 h 692"/>
                <a:gd name="T8" fmla="*/ 253 w 369"/>
                <a:gd name="T9" fmla="*/ 7 h 692"/>
                <a:gd name="T10" fmla="*/ 241 w 369"/>
                <a:gd name="T11" fmla="*/ 3 h 692"/>
                <a:gd name="T12" fmla="*/ 222 w 369"/>
                <a:gd name="T13" fmla="*/ 0 h 692"/>
                <a:gd name="T14" fmla="*/ 189 w 369"/>
                <a:gd name="T15" fmla="*/ 0 h 692"/>
                <a:gd name="T16" fmla="*/ 180 w 369"/>
                <a:gd name="T17" fmla="*/ 0 h 692"/>
                <a:gd name="T18" fmla="*/ 147 w 369"/>
                <a:gd name="T19" fmla="*/ 0 h 692"/>
                <a:gd name="T20" fmla="*/ 127 w 369"/>
                <a:gd name="T21" fmla="*/ 4 h 692"/>
                <a:gd name="T22" fmla="*/ 99 w 369"/>
                <a:gd name="T23" fmla="*/ 15 h 692"/>
                <a:gd name="T24" fmla="*/ 65 w 369"/>
                <a:gd name="T25" fmla="*/ 48 h 692"/>
                <a:gd name="T26" fmla="*/ 41 w 369"/>
                <a:gd name="T27" fmla="*/ 107 h 692"/>
                <a:gd name="T28" fmla="*/ 24 w 369"/>
                <a:gd name="T29" fmla="*/ 187 h 692"/>
                <a:gd name="T30" fmla="*/ 3 w 369"/>
                <a:gd name="T31" fmla="*/ 294 h 692"/>
                <a:gd name="T32" fmla="*/ 25 w 369"/>
                <a:gd name="T33" fmla="*/ 328 h 692"/>
                <a:gd name="T34" fmla="*/ 59 w 369"/>
                <a:gd name="T35" fmla="*/ 306 h 692"/>
                <a:gd name="T36" fmla="*/ 81 w 369"/>
                <a:gd name="T37" fmla="*/ 198 h 692"/>
                <a:gd name="T38" fmla="*/ 96 w 369"/>
                <a:gd name="T39" fmla="*/ 119 h 692"/>
                <a:gd name="T40" fmla="*/ 107 w 369"/>
                <a:gd name="T41" fmla="*/ 90 h 692"/>
                <a:gd name="T42" fmla="*/ 118 w 369"/>
                <a:gd name="T43" fmla="*/ 127 h 692"/>
                <a:gd name="T44" fmla="*/ 63 w 369"/>
                <a:gd name="T45" fmla="*/ 394 h 692"/>
                <a:gd name="T46" fmla="*/ 113 w 369"/>
                <a:gd name="T47" fmla="*/ 411 h 692"/>
                <a:gd name="T48" fmla="*/ 113 w 369"/>
                <a:gd name="T49" fmla="*/ 660 h 692"/>
                <a:gd name="T50" fmla="*/ 144 w 369"/>
                <a:gd name="T51" fmla="*/ 692 h 692"/>
                <a:gd name="T52" fmla="*/ 176 w 369"/>
                <a:gd name="T53" fmla="*/ 660 h 692"/>
                <a:gd name="T54" fmla="*/ 176 w 369"/>
                <a:gd name="T55" fmla="*/ 412 h 692"/>
                <a:gd name="T56" fmla="*/ 180 w 369"/>
                <a:gd name="T57" fmla="*/ 412 h 692"/>
                <a:gd name="T58" fmla="*/ 189 w 369"/>
                <a:gd name="T59" fmla="*/ 412 h 692"/>
                <a:gd name="T60" fmla="*/ 193 w 369"/>
                <a:gd name="T61" fmla="*/ 412 h 692"/>
                <a:gd name="T62" fmla="*/ 193 w 369"/>
                <a:gd name="T63" fmla="*/ 660 h 692"/>
                <a:gd name="T64" fmla="*/ 225 w 369"/>
                <a:gd name="T65" fmla="*/ 692 h 692"/>
                <a:gd name="T66" fmla="*/ 257 w 369"/>
                <a:gd name="T67" fmla="*/ 660 h 692"/>
                <a:gd name="T68" fmla="*/ 257 w 369"/>
                <a:gd name="T69" fmla="*/ 411 h 692"/>
                <a:gd name="T70" fmla="*/ 306 w 369"/>
                <a:gd name="T71" fmla="*/ 394 h 692"/>
                <a:gd name="T72" fmla="*/ 251 w 369"/>
                <a:gd name="T73" fmla="*/ 127 h 692"/>
                <a:gd name="T74" fmla="*/ 263 w 369"/>
                <a:gd name="T75" fmla="*/ 90 h 692"/>
                <a:gd name="T76" fmla="*/ 273 w 369"/>
                <a:gd name="T77" fmla="*/ 119 h 692"/>
                <a:gd name="T78" fmla="*/ 289 w 369"/>
                <a:gd name="T79" fmla="*/ 198 h 692"/>
                <a:gd name="T80" fmla="*/ 310 w 369"/>
                <a:gd name="T81" fmla="*/ 306 h 692"/>
                <a:gd name="T82" fmla="*/ 344 w 369"/>
                <a:gd name="T83" fmla="*/ 328 h 692"/>
                <a:gd name="T84" fmla="*/ 366 w 369"/>
                <a:gd name="T85" fmla="*/ 29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9" h="692">
                  <a:moveTo>
                    <a:pt x="366" y="294"/>
                  </a:moveTo>
                  <a:cubicBezTo>
                    <a:pt x="355" y="244"/>
                    <a:pt x="350" y="213"/>
                    <a:pt x="345" y="187"/>
                  </a:cubicBezTo>
                  <a:cubicBezTo>
                    <a:pt x="340" y="161"/>
                    <a:pt x="336" y="139"/>
                    <a:pt x="328" y="107"/>
                  </a:cubicBezTo>
                  <a:cubicBezTo>
                    <a:pt x="323" y="83"/>
                    <a:pt x="315" y="64"/>
                    <a:pt x="304" y="48"/>
                  </a:cubicBezTo>
                  <a:cubicBezTo>
                    <a:pt x="288" y="26"/>
                    <a:pt x="269" y="13"/>
                    <a:pt x="253" y="7"/>
                  </a:cubicBezTo>
                  <a:cubicBezTo>
                    <a:pt x="249" y="5"/>
                    <a:pt x="245" y="4"/>
                    <a:pt x="241" y="3"/>
                  </a:cubicBezTo>
                  <a:cubicBezTo>
                    <a:pt x="235" y="1"/>
                    <a:pt x="228" y="0"/>
                    <a:pt x="222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0" y="0"/>
                    <a:pt x="134" y="1"/>
                    <a:pt x="127" y="4"/>
                  </a:cubicBezTo>
                  <a:cubicBezTo>
                    <a:pt x="119" y="6"/>
                    <a:pt x="110" y="9"/>
                    <a:pt x="99" y="15"/>
                  </a:cubicBezTo>
                  <a:cubicBezTo>
                    <a:pt x="88" y="23"/>
                    <a:pt x="76" y="33"/>
                    <a:pt x="65" y="48"/>
                  </a:cubicBezTo>
                  <a:cubicBezTo>
                    <a:pt x="54" y="64"/>
                    <a:pt x="46" y="83"/>
                    <a:pt x="41" y="107"/>
                  </a:cubicBezTo>
                  <a:cubicBezTo>
                    <a:pt x="33" y="139"/>
                    <a:pt x="29" y="161"/>
                    <a:pt x="24" y="187"/>
                  </a:cubicBezTo>
                  <a:cubicBezTo>
                    <a:pt x="20" y="213"/>
                    <a:pt x="14" y="244"/>
                    <a:pt x="3" y="294"/>
                  </a:cubicBezTo>
                  <a:cubicBezTo>
                    <a:pt x="0" y="309"/>
                    <a:pt x="10" y="324"/>
                    <a:pt x="25" y="328"/>
                  </a:cubicBezTo>
                  <a:cubicBezTo>
                    <a:pt x="41" y="331"/>
                    <a:pt x="56" y="321"/>
                    <a:pt x="59" y="306"/>
                  </a:cubicBezTo>
                  <a:cubicBezTo>
                    <a:pt x="70" y="255"/>
                    <a:pt x="76" y="224"/>
                    <a:pt x="81" y="198"/>
                  </a:cubicBezTo>
                  <a:cubicBezTo>
                    <a:pt x="85" y="171"/>
                    <a:pt x="89" y="151"/>
                    <a:pt x="96" y="119"/>
                  </a:cubicBezTo>
                  <a:cubicBezTo>
                    <a:pt x="99" y="107"/>
                    <a:pt x="103" y="98"/>
                    <a:pt x="107" y="90"/>
                  </a:cubicBezTo>
                  <a:cubicBezTo>
                    <a:pt x="110" y="99"/>
                    <a:pt x="114" y="111"/>
                    <a:pt x="118" y="127"/>
                  </a:cubicBezTo>
                  <a:cubicBezTo>
                    <a:pt x="131" y="181"/>
                    <a:pt x="74" y="241"/>
                    <a:pt x="63" y="394"/>
                  </a:cubicBezTo>
                  <a:cubicBezTo>
                    <a:pt x="75" y="404"/>
                    <a:pt x="92" y="409"/>
                    <a:pt x="113" y="411"/>
                  </a:cubicBezTo>
                  <a:cubicBezTo>
                    <a:pt x="113" y="660"/>
                    <a:pt x="113" y="660"/>
                    <a:pt x="113" y="660"/>
                  </a:cubicBezTo>
                  <a:cubicBezTo>
                    <a:pt x="113" y="678"/>
                    <a:pt x="127" y="692"/>
                    <a:pt x="144" y="692"/>
                  </a:cubicBezTo>
                  <a:cubicBezTo>
                    <a:pt x="162" y="692"/>
                    <a:pt x="176" y="678"/>
                    <a:pt x="176" y="660"/>
                  </a:cubicBezTo>
                  <a:cubicBezTo>
                    <a:pt x="176" y="412"/>
                    <a:pt x="176" y="412"/>
                    <a:pt x="176" y="412"/>
                  </a:cubicBezTo>
                  <a:cubicBezTo>
                    <a:pt x="180" y="412"/>
                    <a:pt x="180" y="412"/>
                    <a:pt x="180" y="412"/>
                  </a:cubicBezTo>
                  <a:cubicBezTo>
                    <a:pt x="189" y="412"/>
                    <a:pt x="189" y="412"/>
                    <a:pt x="189" y="412"/>
                  </a:cubicBezTo>
                  <a:cubicBezTo>
                    <a:pt x="193" y="412"/>
                    <a:pt x="193" y="412"/>
                    <a:pt x="193" y="412"/>
                  </a:cubicBezTo>
                  <a:cubicBezTo>
                    <a:pt x="193" y="660"/>
                    <a:pt x="193" y="660"/>
                    <a:pt x="193" y="660"/>
                  </a:cubicBezTo>
                  <a:cubicBezTo>
                    <a:pt x="193" y="678"/>
                    <a:pt x="207" y="692"/>
                    <a:pt x="225" y="692"/>
                  </a:cubicBezTo>
                  <a:cubicBezTo>
                    <a:pt x="242" y="692"/>
                    <a:pt x="257" y="678"/>
                    <a:pt x="257" y="660"/>
                  </a:cubicBezTo>
                  <a:cubicBezTo>
                    <a:pt x="257" y="411"/>
                    <a:pt x="257" y="411"/>
                    <a:pt x="257" y="411"/>
                  </a:cubicBezTo>
                  <a:cubicBezTo>
                    <a:pt x="277" y="409"/>
                    <a:pt x="294" y="404"/>
                    <a:pt x="306" y="394"/>
                  </a:cubicBezTo>
                  <a:cubicBezTo>
                    <a:pt x="295" y="241"/>
                    <a:pt x="238" y="181"/>
                    <a:pt x="251" y="127"/>
                  </a:cubicBezTo>
                  <a:cubicBezTo>
                    <a:pt x="255" y="111"/>
                    <a:pt x="259" y="99"/>
                    <a:pt x="263" y="90"/>
                  </a:cubicBezTo>
                  <a:cubicBezTo>
                    <a:pt x="266" y="98"/>
                    <a:pt x="270" y="107"/>
                    <a:pt x="273" y="119"/>
                  </a:cubicBezTo>
                  <a:cubicBezTo>
                    <a:pt x="280" y="151"/>
                    <a:pt x="284" y="171"/>
                    <a:pt x="289" y="198"/>
                  </a:cubicBezTo>
                  <a:cubicBezTo>
                    <a:pt x="294" y="224"/>
                    <a:pt x="299" y="255"/>
                    <a:pt x="310" y="306"/>
                  </a:cubicBezTo>
                  <a:cubicBezTo>
                    <a:pt x="313" y="321"/>
                    <a:pt x="328" y="331"/>
                    <a:pt x="344" y="328"/>
                  </a:cubicBezTo>
                  <a:cubicBezTo>
                    <a:pt x="359" y="324"/>
                    <a:pt x="369" y="309"/>
                    <a:pt x="366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flipH="1">
            <a:off x="9141613" y="5267973"/>
            <a:ext cx="147097" cy="354109"/>
            <a:chOff x="3905251" y="3240088"/>
            <a:chExt cx="1387475" cy="3340100"/>
          </a:xfrm>
          <a:solidFill>
            <a:schemeClr val="bg1"/>
          </a:solidFill>
        </p:grpSpPr>
        <p:sp>
          <p:nvSpPr>
            <p:cNvPr id="54" name="Oval 25"/>
            <p:cNvSpPr>
              <a:spLocks noChangeArrowheads="1"/>
            </p:cNvSpPr>
            <p:nvPr/>
          </p:nvSpPr>
          <p:spPr bwMode="auto">
            <a:xfrm>
              <a:off x="4276726" y="3240088"/>
              <a:ext cx="644525" cy="642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26"/>
            <p:cNvSpPr>
              <a:spLocks/>
            </p:cNvSpPr>
            <p:nvPr/>
          </p:nvSpPr>
          <p:spPr bwMode="auto">
            <a:xfrm>
              <a:off x="3905251" y="3976688"/>
              <a:ext cx="1387475" cy="2603500"/>
            </a:xfrm>
            <a:custGeom>
              <a:avLst/>
              <a:gdLst>
                <a:gd name="T0" fmla="*/ 366 w 369"/>
                <a:gd name="T1" fmla="*/ 294 h 692"/>
                <a:gd name="T2" fmla="*/ 345 w 369"/>
                <a:gd name="T3" fmla="*/ 187 h 692"/>
                <a:gd name="T4" fmla="*/ 328 w 369"/>
                <a:gd name="T5" fmla="*/ 107 h 692"/>
                <a:gd name="T6" fmla="*/ 304 w 369"/>
                <a:gd name="T7" fmla="*/ 48 h 692"/>
                <a:gd name="T8" fmla="*/ 253 w 369"/>
                <a:gd name="T9" fmla="*/ 7 h 692"/>
                <a:gd name="T10" fmla="*/ 241 w 369"/>
                <a:gd name="T11" fmla="*/ 3 h 692"/>
                <a:gd name="T12" fmla="*/ 222 w 369"/>
                <a:gd name="T13" fmla="*/ 0 h 692"/>
                <a:gd name="T14" fmla="*/ 189 w 369"/>
                <a:gd name="T15" fmla="*/ 0 h 692"/>
                <a:gd name="T16" fmla="*/ 180 w 369"/>
                <a:gd name="T17" fmla="*/ 0 h 692"/>
                <a:gd name="T18" fmla="*/ 147 w 369"/>
                <a:gd name="T19" fmla="*/ 0 h 692"/>
                <a:gd name="T20" fmla="*/ 127 w 369"/>
                <a:gd name="T21" fmla="*/ 4 h 692"/>
                <a:gd name="T22" fmla="*/ 99 w 369"/>
                <a:gd name="T23" fmla="*/ 15 h 692"/>
                <a:gd name="T24" fmla="*/ 65 w 369"/>
                <a:gd name="T25" fmla="*/ 48 h 692"/>
                <a:gd name="T26" fmla="*/ 41 w 369"/>
                <a:gd name="T27" fmla="*/ 107 h 692"/>
                <a:gd name="T28" fmla="*/ 24 w 369"/>
                <a:gd name="T29" fmla="*/ 187 h 692"/>
                <a:gd name="T30" fmla="*/ 3 w 369"/>
                <a:gd name="T31" fmla="*/ 294 h 692"/>
                <a:gd name="T32" fmla="*/ 25 w 369"/>
                <a:gd name="T33" fmla="*/ 328 h 692"/>
                <a:gd name="T34" fmla="*/ 59 w 369"/>
                <a:gd name="T35" fmla="*/ 306 h 692"/>
                <a:gd name="T36" fmla="*/ 81 w 369"/>
                <a:gd name="T37" fmla="*/ 198 h 692"/>
                <a:gd name="T38" fmla="*/ 96 w 369"/>
                <a:gd name="T39" fmla="*/ 119 h 692"/>
                <a:gd name="T40" fmla="*/ 107 w 369"/>
                <a:gd name="T41" fmla="*/ 90 h 692"/>
                <a:gd name="T42" fmla="*/ 118 w 369"/>
                <a:gd name="T43" fmla="*/ 127 h 692"/>
                <a:gd name="T44" fmla="*/ 63 w 369"/>
                <a:gd name="T45" fmla="*/ 394 h 692"/>
                <a:gd name="T46" fmla="*/ 113 w 369"/>
                <a:gd name="T47" fmla="*/ 411 h 692"/>
                <a:gd name="T48" fmla="*/ 113 w 369"/>
                <a:gd name="T49" fmla="*/ 660 h 692"/>
                <a:gd name="T50" fmla="*/ 144 w 369"/>
                <a:gd name="T51" fmla="*/ 692 h 692"/>
                <a:gd name="T52" fmla="*/ 176 w 369"/>
                <a:gd name="T53" fmla="*/ 660 h 692"/>
                <a:gd name="T54" fmla="*/ 176 w 369"/>
                <a:gd name="T55" fmla="*/ 412 h 692"/>
                <a:gd name="T56" fmla="*/ 180 w 369"/>
                <a:gd name="T57" fmla="*/ 412 h 692"/>
                <a:gd name="T58" fmla="*/ 189 w 369"/>
                <a:gd name="T59" fmla="*/ 412 h 692"/>
                <a:gd name="T60" fmla="*/ 193 w 369"/>
                <a:gd name="T61" fmla="*/ 412 h 692"/>
                <a:gd name="T62" fmla="*/ 193 w 369"/>
                <a:gd name="T63" fmla="*/ 660 h 692"/>
                <a:gd name="T64" fmla="*/ 225 w 369"/>
                <a:gd name="T65" fmla="*/ 692 h 692"/>
                <a:gd name="T66" fmla="*/ 257 w 369"/>
                <a:gd name="T67" fmla="*/ 660 h 692"/>
                <a:gd name="T68" fmla="*/ 257 w 369"/>
                <a:gd name="T69" fmla="*/ 411 h 692"/>
                <a:gd name="T70" fmla="*/ 306 w 369"/>
                <a:gd name="T71" fmla="*/ 394 h 692"/>
                <a:gd name="T72" fmla="*/ 251 w 369"/>
                <a:gd name="T73" fmla="*/ 127 h 692"/>
                <a:gd name="T74" fmla="*/ 263 w 369"/>
                <a:gd name="T75" fmla="*/ 90 h 692"/>
                <a:gd name="T76" fmla="*/ 273 w 369"/>
                <a:gd name="T77" fmla="*/ 119 h 692"/>
                <a:gd name="T78" fmla="*/ 289 w 369"/>
                <a:gd name="T79" fmla="*/ 198 h 692"/>
                <a:gd name="T80" fmla="*/ 310 w 369"/>
                <a:gd name="T81" fmla="*/ 306 h 692"/>
                <a:gd name="T82" fmla="*/ 344 w 369"/>
                <a:gd name="T83" fmla="*/ 328 h 692"/>
                <a:gd name="T84" fmla="*/ 366 w 369"/>
                <a:gd name="T85" fmla="*/ 294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9" h="692">
                  <a:moveTo>
                    <a:pt x="366" y="294"/>
                  </a:moveTo>
                  <a:cubicBezTo>
                    <a:pt x="355" y="244"/>
                    <a:pt x="350" y="213"/>
                    <a:pt x="345" y="187"/>
                  </a:cubicBezTo>
                  <a:cubicBezTo>
                    <a:pt x="340" y="161"/>
                    <a:pt x="336" y="139"/>
                    <a:pt x="328" y="107"/>
                  </a:cubicBezTo>
                  <a:cubicBezTo>
                    <a:pt x="323" y="83"/>
                    <a:pt x="315" y="64"/>
                    <a:pt x="304" y="48"/>
                  </a:cubicBezTo>
                  <a:cubicBezTo>
                    <a:pt x="288" y="26"/>
                    <a:pt x="269" y="13"/>
                    <a:pt x="253" y="7"/>
                  </a:cubicBezTo>
                  <a:cubicBezTo>
                    <a:pt x="249" y="5"/>
                    <a:pt x="245" y="4"/>
                    <a:pt x="241" y="3"/>
                  </a:cubicBezTo>
                  <a:cubicBezTo>
                    <a:pt x="235" y="1"/>
                    <a:pt x="228" y="0"/>
                    <a:pt x="222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40" y="0"/>
                    <a:pt x="134" y="1"/>
                    <a:pt x="127" y="4"/>
                  </a:cubicBezTo>
                  <a:cubicBezTo>
                    <a:pt x="119" y="6"/>
                    <a:pt x="110" y="9"/>
                    <a:pt x="99" y="15"/>
                  </a:cubicBezTo>
                  <a:cubicBezTo>
                    <a:pt x="88" y="23"/>
                    <a:pt x="76" y="33"/>
                    <a:pt x="65" y="48"/>
                  </a:cubicBezTo>
                  <a:cubicBezTo>
                    <a:pt x="54" y="64"/>
                    <a:pt x="46" y="83"/>
                    <a:pt x="41" y="107"/>
                  </a:cubicBezTo>
                  <a:cubicBezTo>
                    <a:pt x="33" y="139"/>
                    <a:pt x="29" y="161"/>
                    <a:pt x="24" y="187"/>
                  </a:cubicBezTo>
                  <a:cubicBezTo>
                    <a:pt x="20" y="213"/>
                    <a:pt x="14" y="244"/>
                    <a:pt x="3" y="294"/>
                  </a:cubicBezTo>
                  <a:cubicBezTo>
                    <a:pt x="0" y="309"/>
                    <a:pt x="10" y="324"/>
                    <a:pt x="25" y="328"/>
                  </a:cubicBezTo>
                  <a:cubicBezTo>
                    <a:pt x="41" y="331"/>
                    <a:pt x="56" y="321"/>
                    <a:pt x="59" y="306"/>
                  </a:cubicBezTo>
                  <a:cubicBezTo>
                    <a:pt x="70" y="255"/>
                    <a:pt x="76" y="224"/>
                    <a:pt x="81" y="198"/>
                  </a:cubicBezTo>
                  <a:cubicBezTo>
                    <a:pt x="85" y="171"/>
                    <a:pt x="89" y="151"/>
                    <a:pt x="96" y="119"/>
                  </a:cubicBezTo>
                  <a:cubicBezTo>
                    <a:pt x="99" y="107"/>
                    <a:pt x="103" y="98"/>
                    <a:pt x="107" y="90"/>
                  </a:cubicBezTo>
                  <a:cubicBezTo>
                    <a:pt x="110" y="99"/>
                    <a:pt x="114" y="111"/>
                    <a:pt x="118" y="127"/>
                  </a:cubicBezTo>
                  <a:cubicBezTo>
                    <a:pt x="131" y="181"/>
                    <a:pt x="74" y="241"/>
                    <a:pt x="63" y="394"/>
                  </a:cubicBezTo>
                  <a:cubicBezTo>
                    <a:pt x="75" y="404"/>
                    <a:pt x="92" y="409"/>
                    <a:pt x="113" y="411"/>
                  </a:cubicBezTo>
                  <a:cubicBezTo>
                    <a:pt x="113" y="660"/>
                    <a:pt x="113" y="660"/>
                    <a:pt x="113" y="660"/>
                  </a:cubicBezTo>
                  <a:cubicBezTo>
                    <a:pt x="113" y="678"/>
                    <a:pt x="127" y="692"/>
                    <a:pt x="144" y="692"/>
                  </a:cubicBezTo>
                  <a:cubicBezTo>
                    <a:pt x="162" y="692"/>
                    <a:pt x="176" y="678"/>
                    <a:pt x="176" y="660"/>
                  </a:cubicBezTo>
                  <a:cubicBezTo>
                    <a:pt x="176" y="412"/>
                    <a:pt x="176" y="412"/>
                    <a:pt x="176" y="412"/>
                  </a:cubicBezTo>
                  <a:cubicBezTo>
                    <a:pt x="180" y="412"/>
                    <a:pt x="180" y="412"/>
                    <a:pt x="180" y="412"/>
                  </a:cubicBezTo>
                  <a:cubicBezTo>
                    <a:pt x="189" y="412"/>
                    <a:pt x="189" y="412"/>
                    <a:pt x="189" y="412"/>
                  </a:cubicBezTo>
                  <a:cubicBezTo>
                    <a:pt x="193" y="412"/>
                    <a:pt x="193" y="412"/>
                    <a:pt x="193" y="412"/>
                  </a:cubicBezTo>
                  <a:cubicBezTo>
                    <a:pt x="193" y="660"/>
                    <a:pt x="193" y="660"/>
                    <a:pt x="193" y="660"/>
                  </a:cubicBezTo>
                  <a:cubicBezTo>
                    <a:pt x="193" y="678"/>
                    <a:pt x="207" y="692"/>
                    <a:pt x="225" y="692"/>
                  </a:cubicBezTo>
                  <a:cubicBezTo>
                    <a:pt x="242" y="692"/>
                    <a:pt x="257" y="678"/>
                    <a:pt x="257" y="660"/>
                  </a:cubicBezTo>
                  <a:cubicBezTo>
                    <a:pt x="257" y="411"/>
                    <a:pt x="257" y="411"/>
                    <a:pt x="257" y="411"/>
                  </a:cubicBezTo>
                  <a:cubicBezTo>
                    <a:pt x="277" y="409"/>
                    <a:pt x="294" y="404"/>
                    <a:pt x="306" y="394"/>
                  </a:cubicBezTo>
                  <a:cubicBezTo>
                    <a:pt x="295" y="241"/>
                    <a:pt x="238" y="181"/>
                    <a:pt x="251" y="127"/>
                  </a:cubicBezTo>
                  <a:cubicBezTo>
                    <a:pt x="255" y="111"/>
                    <a:pt x="259" y="99"/>
                    <a:pt x="263" y="90"/>
                  </a:cubicBezTo>
                  <a:cubicBezTo>
                    <a:pt x="266" y="98"/>
                    <a:pt x="270" y="107"/>
                    <a:pt x="273" y="119"/>
                  </a:cubicBezTo>
                  <a:cubicBezTo>
                    <a:pt x="280" y="151"/>
                    <a:pt x="284" y="171"/>
                    <a:pt x="289" y="198"/>
                  </a:cubicBezTo>
                  <a:cubicBezTo>
                    <a:pt x="294" y="224"/>
                    <a:pt x="299" y="255"/>
                    <a:pt x="310" y="306"/>
                  </a:cubicBezTo>
                  <a:cubicBezTo>
                    <a:pt x="313" y="321"/>
                    <a:pt x="328" y="331"/>
                    <a:pt x="344" y="328"/>
                  </a:cubicBezTo>
                  <a:cubicBezTo>
                    <a:pt x="359" y="324"/>
                    <a:pt x="369" y="309"/>
                    <a:pt x="366" y="2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71988" y="2093456"/>
            <a:ext cx="1095727" cy="1231002"/>
            <a:chOff x="8571988" y="2093456"/>
            <a:chExt cx="1095727" cy="1231002"/>
          </a:xfrm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>
              <a:off x="8571988" y="2093456"/>
              <a:ext cx="1095727" cy="1231002"/>
            </a:xfrm>
            <a:custGeom>
              <a:avLst/>
              <a:gdLst>
                <a:gd name="T0" fmla="*/ 518 w 796"/>
                <a:gd name="T1" fmla="*/ 891 h 895"/>
                <a:gd name="T2" fmla="*/ 500 w 796"/>
                <a:gd name="T3" fmla="*/ 891 h 895"/>
                <a:gd name="T4" fmla="*/ 493 w 796"/>
                <a:gd name="T5" fmla="*/ 874 h 895"/>
                <a:gd name="T6" fmla="*/ 493 w 796"/>
                <a:gd name="T7" fmla="*/ 874 h 895"/>
                <a:gd name="T8" fmla="*/ 502 w 796"/>
                <a:gd name="T9" fmla="*/ 836 h 895"/>
                <a:gd name="T10" fmla="*/ 507 w 796"/>
                <a:gd name="T11" fmla="*/ 803 h 895"/>
                <a:gd name="T12" fmla="*/ 509 w 796"/>
                <a:gd name="T13" fmla="*/ 781 h 895"/>
                <a:gd name="T14" fmla="*/ 398 w 796"/>
                <a:gd name="T15" fmla="*/ 797 h 895"/>
                <a:gd name="T16" fmla="*/ 117 w 796"/>
                <a:gd name="T17" fmla="*/ 680 h 895"/>
                <a:gd name="T18" fmla="*/ 0 w 796"/>
                <a:gd name="T19" fmla="*/ 398 h 895"/>
                <a:gd name="T20" fmla="*/ 117 w 796"/>
                <a:gd name="T21" fmla="*/ 117 h 895"/>
                <a:gd name="T22" fmla="*/ 398 w 796"/>
                <a:gd name="T23" fmla="*/ 0 h 895"/>
                <a:gd name="T24" fmla="*/ 680 w 796"/>
                <a:gd name="T25" fmla="*/ 117 h 895"/>
                <a:gd name="T26" fmla="*/ 796 w 796"/>
                <a:gd name="T27" fmla="*/ 398 h 895"/>
                <a:gd name="T28" fmla="*/ 796 w 796"/>
                <a:gd name="T29" fmla="*/ 403 h 895"/>
                <a:gd name="T30" fmla="*/ 796 w 796"/>
                <a:gd name="T31" fmla="*/ 404 h 895"/>
                <a:gd name="T32" fmla="*/ 754 w 796"/>
                <a:gd name="T33" fmla="*/ 598 h 895"/>
                <a:gd name="T34" fmla="*/ 518 w 796"/>
                <a:gd name="T35" fmla="*/ 891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6" h="895">
                  <a:moveTo>
                    <a:pt x="518" y="891"/>
                  </a:moveTo>
                  <a:cubicBezTo>
                    <a:pt x="513" y="895"/>
                    <a:pt x="505" y="895"/>
                    <a:pt x="500" y="891"/>
                  </a:cubicBezTo>
                  <a:cubicBezTo>
                    <a:pt x="494" y="887"/>
                    <a:pt x="492" y="881"/>
                    <a:pt x="493" y="874"/>
                  </a:cubicBezTo>
                  <a:cubicBezTo>
                    <a:pt x="493" y="874"/>
                    <a:pt x="493" y="874"/>
                    <a:pt x="493" y="874"/>
                  </a:cubicBezTo>
                  <a:cubicBezTo>
                    <a:pt x="494" y="872"/>
                    <a:pt x="498" y="856"/>
                    <a:pt x="502" y="836"/>
                  </a:cubicBezTo>
                  <a:cubicBezTo>
                    <a:pt x="504" y="826"/>
                    <a:pt x="505" y="814"/>
                    <a:pt x="507" y="803"/>
                  </a:cubicBezTo>
                  <a:cubicBezTo>
                    <a:pt x="508" y="796"/>
                    <a:pt x="508" y="788"/>
                    <a:pt x="509" y="781"/>
                  </a:cubicBezTo>
                  <a:cubicBezTo>
                    <a:pt x="474" y="791"/>
                    <a:pt x="436" y="797"/>
                    <a:pt x="398" y="797"/>
                  </a:cubicBezTo>
                  <a:cubicBezTo>
                    <a:pt x="288" y="797"/>
                    <a:pt x="189" y="752"/>
                    <a:pt x="117" y="680"/>
                  </a:cubicBezTo>
                  <a:cubicBezTo>
                    <a:pt x="45" y="608"/>
                    <a:pt x="0" y="508"/>
                    <a:pt x="0" y="398"/>
                  </a:cubicBezTo>
                  <a:cubicBezTo>
                    <a:pt x="0" y="289"/>
                    <a:pt x="45" y="189"/>
                    <a:pt x="117" y="117"/>
                  </a:cubicBezTo>
                  <a:cubicBezTo>
                    <a:pt x="189" y="45"/>
                    <a:pt x="288" y="0"/>
                    <a:pt x="398" y="0"/>
                  </a:cubicBezTo>
                  <a:cubicBezTo>
                    <a:pt x="508" y="0"/>
                    <a:pt x="608" y="45"/>
                    <a:pt x="680" y="117"/>
                  </a:cubicBezTo>
                  <a:cubicBezTo>
                    <a:pt x="752" y="189"/>
                    <a:pt x="796" y="289"/>
                    <a:pt x="796" y="398"/>
                  </a:cubicBezTo>
                  <a:cubicBezTo>
                    <a:pt x="796" y="400"/>
                    <a:pt x="796" y="402"/>
                    <a:pt x="796" y="403"/>
                  </a:cubicBezTo>
                  <a:cubicBezTo>
                    <a:pt x="796" y="403"/>
                    <a:pt x="796" y="404"/>
                    <a:pt x="796" y="404"/>
                  </a:cubicBezTo>
                  <a:cubicBezTo>
                    <a:pt x="796" y="435"/>
                    <a:pt x="792" y="508"/>
                    <a:pt x="754" y="598"/>
                  </a:cubicBezTo>
                  <a:cubicBezTo>
                    <a:pt x="717" y="689"/>
                    <a:pt x="647" y="795"/>
                    <a:pt x="518" y="891"/>
                  </a:cubicBez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8654076" y="2316212"/>
              <a:ext cx="9829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</a:rPr>
                <a:t>65%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8625940" y="4076557"/>
            <a:ext cx="1011097" cy="1120320"/>
            <a:chOff x="8625940" y="4076557"/>
            <a:chExt cx="1011097" cy="1120320"/>
          </a:xfrm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8625940" y="4076557"/>
              <a:ext cx="997208" cy="1120320"/>
            </a:xfrm>
            <a:custGeom>
              <a:avLst/>
              <a:gdLst>
                <a:gd name="T0" fmla="*/ 518 w 796"/>
                <a:gd name="T1" fmla="*/ 891 h 895"/>
                <a:gd name="T2" fmla="*/ 500 w 796"/>
                <a:gd name="T3" fmla="*/ 891 h 895"/>
                <a:gd name="T4" fmla="*/ 493 w 796"/>
                <a:gd name="T5" fmla="*/ 874 h 895"/>
                <a:gd name="T6" fmla="*/ 493 w 796"/>
                <a:gd name="T7" fmla="*/ 874 h 895"/>
                <a:gd name="T8" fmla="*/ 502 w 796"/>
                <a:gd name="T9" fmla="*/ 836 h 895"/>
                <a:gd name="T10" fmla="*/ 507 w 796"/>
                <a:gd name="T11" fmla="*/ 803 h 895"/>
                <a:gd name="T12" fmla="*/ 509 w 796"/>
                <a:gd name="T13" fmla="*/ 781 h 895"/>
                <a:gd name="T14" fmla="*/ 398 w 796"/>
                <a:gd name="T15" fmla="*/ 797 h 895"/>
                <a:gd name="T16" fmla="*/ 117 w 796"/>
                <a:gd name="T17" fmla="*/ 680 h 895"/>
                <a:gd name="T18" fmla="*/ 0 w 796"/>
                <a:gd name="T19" fmla="*/ 398 h 895"/>
                <a:gd name="T20" fmla="*/ 117 w 796"/>
                <a:gd name="T21" fmla="*/ 117 h 895"/>
                <a:gd name="T22" fmla="*/ 398 w 796"/>
                <a:gd name="T23" fmla="*/ 0 h 895"/>
                <a:gd name="T24" fmla="*/ 680 w 796"/>
                <a:gd name="T25" fmla="*/ 117 h 895"/>
                <a:gd name="T26" fmla="*/ 796 w 796"/>
                <a:gd name="T27" fmla="*/ 398 h 895"/>
                <a:gd name="T28" fmla="*/ 796 w 796"/>
                <a:gd name="T29" fmla="*/ 403 h 895"/>
                <a:gd name="T30" fmla="*/ 796 w 796"/>
                <a:gd name="T31" fmla="*/ 404 h 895"/>
                <a:gd name="T32" fmla="*/ 754 w 796"/>
                <a:gd name="T33" fmla="*/ 598 h 895"/>
                <a:gd name="T34" fmla="*/ 518 w 796"/>
                <a:gd name="T35" fmla="*/ 891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6" h="895">
                  <a:moveTo>
                    <a:pt x="518" y="891"/>
                  </a:moveTo>
                  <a:cubicBezTo>
                    <a:pt x="513" y="895"/>
                    <a:pt x="505" y="895"/>
                    <a:pt x="500" y="891"/>
                  </a:cubicBezTo>
                  <a:cubicBezTo>
                    <a:pt x="494" y="887"/>
                    <a:pt x="492" y="881"/>
                    <a:pt x="493" y="874"/>
                  </a:cubicBezTo>
                  <a:cubicBezTo>
                    <a:pt x="493" y="874"/>
                    <a:pt x="493" y="874"/>
                    <a:pt x="493" y="874"/>
                  </a:cubicBezTo>
                  <a:cubicBezTo>
                    <a:pt x="494" y="872"/>
                    <a:pt x="498" y="856"/>
                    <a:pt x="502" y="836"/>
                  </a:cubicBezTo>
                  <a:cubicBezTo>
                    <a:pt x="504" y="826"/>
                    <a:pt x="505" y="814"/>
                    <a:pt x="507" y="803"/>
                  </a:cubicBezTo>
                  <a:cubicBezTo>
                    <a:pt x="508" y="796"/>
                    <a:pt x="508" y="788"/>
                    <a:pt x="509" y="781"/>
                  </a:cubicBezTo>
                  <a:cubicBezTo>
                    <a:pt x="474" y="791"/>
                    <a:pt x="436" y="797"/>
                    <a:pt x="398" y="797"/>
                  </a:cubicBezTo>
                  <a:cubicBezTo>
                    <a:pt x="288" y="797"/>
                    <a:pt x="189" y="752"/>
                    <a:pt x="117" y="680"/>
                  </a:cubicBezTo>
                  <a:cubicBezTo>
                    <a:pt x="45" y="608"/>
                    <a:pt x="0" y="508"/>
                    <a:pt x="0" y="398"/>
                  </a:cubicBezTo>
                  <a:cubicBezTo>
                    <a:pt x="0" y="289"/>
                    <a:pt x="45" y="189"/>
                    <a:pt x="117" y="117"/>
                  </a:cubicBezTo>
                  <a:cubicBezTo>
                    <a:pt x="189" y="45"/>
                    <a:pt x="288" y="0"/>
                    <a:pt x="398" y="0"/>
                  </a:cubicBezTo>
                  <a:cubicBezTo>
                    <a:pt x="508" y="0"/>
                    <a:pt x="608" y="45"/>
                    <a:pt x="680" y="117"/>
                  </a:cubicBezTo>
                  <a:cubicBezTo>
                    <a:pt x="752" y="189"/>
                    <a:pt x="796" y="289"/>
                    <a:pt x="796" y="398"/>
                  </a:cubicBezTo>
                  <a:cubicBezTo>
                    <a:pt x="796" y="400"/>
                    <a:pt x="796" y="402"/>
                    <a:pt x="796" y="403"/>
                  </a:cubicBezTo>
                  <a:cubicBezTo>
                    <a:pt x="796" y="403"/>
                    <a:pt x="796" y="404"/>
                    <a:pt x="796" y="404"/>
                  </a:cubicBezTo>
                  <a:cubicBezTo>
                    <a:pt x="796" y="435"/>
                    <a:pt x="792" y="508"/>
                    <a:pt x="754" y="598"/>
                  </a:cubicBezTo>
                  <a:cubicBezTo>
                    <a:pt x="717" y="689"/>
                    <a:pt x="647" y="795"/>
                    <a:pt x="518" y="891"/>
                  </a:cubicBez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8654076" y="4274672"/>
              <a:ext cx="9829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</a:rPr>
                <a:t>35%</a:t>
              </a:r>
              <a:endParaRPr lang="zh-CN" altLang="en-US" sz="3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280642" y="3139787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63" name="矩形 62"/>
          <p:cNvSpPr/>
          <p:nvPr/>
        </p:nvSpPr>
        <p:spPr>
          <a:xfrm>
            <a:off x="255904" y="416186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286686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"/>
                            </p:stCondLst>
                            <p:childTnLst>
                              <p:par>
                                <p:cTn id="2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00"/>
                            </p:stCondLst>
                            <p:childTnLst>
                              <p:par>
                                <p:cTn id="2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100"/>
                            </p:stCondLst>
                            <p:childTnLst>
                              <p:par>
                                <p:cTn id="3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300"/>
                            </p:stCondLst>
                            <p:childTnLst>
                              <p:par>
                                <p:cTn id="3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"/>
                            </p:stCondLst>
                            <p:childTnLst>
                              <p:par>
                                <p:cTn id="46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900"/>
                            </p:stCondLst>
                            <p:childTnLst>
                              <p:par>
                                <p:cTn id="5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"/>
                            </p:stCondLst>
                            <p:childTnLst>
                              <p:par>
                                <p:cTn id="8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"/>
                            </p:stCondLst>
                            <p:childTnLst>
                              <p:par>
                                <p:cTn id="9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700"/>
                            </p:stCondLst>
                            <p:childTnLst>
                              <p:par>
                                <p:cTn id="10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900"/>
                            </p:stCondLst>
                            <p:childTnLst>
                              <p:par>
                                <p:cTn id="1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9"/>
          <p:cNvSpPr>
            <a:spLocks/>
          </p:cNvSpPr>
          <p:nvPr/>
        </p:nvSpPr>
        <p:spPr bwMode="auto">
          <a:xfrm rot="16200000">
            <a:off x="5374575" y="2915484"/>
            <a:ext cx="1551465" cy="2029423"/>
          </a:xfrm>
          <a:custGeom>
            <a:avLst/>
            <a:gdLst>
              <a:gd name="T0" fmla="*/ 116 w 170"/>
              <a:gd name="T1" fmla="*/ 112 h 224"/>
              <a:gd name="T2" fmla="*/ 139 w 170"/>
              <a:gd name="T3" fmla="*/ 139 h 224"/>
              <a:gd name="T4" fmla="*/ 166 w 170"/>
              <a:gd name="T5" fmla="*/ 125 h 224"/>
              <a:gd name="T6" fmla="*/ 170 w 170"/>
              <a:gd name="T7" fmla="*/ 127 h 224"/>
              <a:gd name="T8" fmla="*/ 170 w 170"/>
              <a:gd name="T9" fmla="*/ 170 h 224"/>
              <a:gd name="T10" fmla="*/ 139 w 170"/>
              <a:gd name="T11" fmla="*/ 166 h 224"/>
              <a:gd name="T12" fmla="*/ 125 w 170"/>
              <a:gd name="T13" fmla="*/ 175 h 224"/>
              <a:gd name="T14" fmla="*/ 139 w 170"/>
              <a:gd name="T15" fmla="*/ 202 h 224"/>
              <a:gd name="T16" fmla="*/ 112 w 170"/>
              <a:gd name="T17" fmla="*/ 224 h 224"/>
              <a:gd name="T18" fmla="*/ 85 w 170"/>
              <a:gd name="T19" fmla="*/ 202 h 224"/>
              <a:gd name="T20" fmla="*/ 99 w 170"/>
              <a:gd name="T21" fmla="*/ 175 h 224"/>
              <a:gd name="T22" fmla="*/ 85 w 170"/>
              <a:gd name="T23" fmla="*/ 166 h 224"/>
              <a:gd name="T24" fmla="*/ 54 w 170"/>
              <a:gd name="T25" fmla="*/ 170 h 224"/>
              <a:gd name="T26" fmla="*/ 58 w 170"/>
              <a:gd name="T27" fmla="*/ 139 h 224"/>
              <a:gd name="T28" fmla="*/ 49 w 170"/>
              <a:gd name="T29" fmla="*/ 125 h 224"/>
              <a:gd name="T30" fmla="*/ 22 w 170"/>
              <a:gd name="T31" fmla="*/ 139 h 224"/>
              <a:gd name="T32" fmla="*/ 0 w 170"/>
              <a:gd name="T33" fmla="*/ 112 h 224"/>
              <a:gd name="T34" fmla="*/ 22 w 170"/>
              <a:gd name="T35" fmla="*/ 85 h 224"/>
              <a:gd name="T36" fmla="*/ 49 w 170"/>
              <a:gd name="T37" fmla="*/ 99 h 224"/>
              <a:gd name="T38" fmla="*/ 58 w 170"/>
              <a:gd name="T39" fmla="*/ 85 h 224"/>
              <a:gd name="T40" fmla="*/ 54 w 170"/>
              <a:gd name="T41" fmla="*/ 54 h 224"/>
              <a:gd name="T42" fmla="*/ 85 w 170"/>
              <a:gd name="T43" fmla="*/ 58 h 224"/>
              <a:gd name="T44" fmla="*/ 99 w 170"/>
              <a:gd name="T45" fmla="*/ 49 h 224"/>
              <a:gd name="T46" fmla="*/ 85 w 170"/>
              <a:gd name="T47" fmla="*/ 22 h 224"/>
              <a:gd name="T48" fmla="*/ 112 w 170"/>
              <a:gd name="T49" fmla="*/ 0 h 224"/>
              <a:gd name="T50" fmla="*/ 139 w 170"/>
              <a:gd name="T51" fmla="*/ 22 h 224"/>
              <a:gd name="T52" fmla="*/ 125 w 170"/>
              <a:gd name="T53" fmla="*/ 49 h 224"/>
              <a:gd name="T54" fmla="*/ 139 w 170"/>
              <a:gd name="T55" fmla="*/ 58 h 224"/>
              <a:gd name="T56" fmla="*/ 170 w 170"/>
              <a:gd name="T57" fmla="*/ 54 h 224"/>
              <a:gd name="T58" fmla="*/ 170 w 170"/>
              <a:gd name="T59" fmla="*/ 97 h 224"/>
              <a:gd name="T60" fmla="*/ 166 w 170"/>
              <a:gd name="T61" fmla="*/ 99 h 224"/>
              <a:gd name="T62" fmla="*/ 139 w 170"/>
              <a:gd name="T63" fmla="*/ 85 h 224"/>
              <a:gd name="T64" fmla="*/ 116 w 170"/>
              <a:gd name="T65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224">
                <a:moveTo>
                  <a:pt x="116" y="112"/>
                </a:moveTo>
                <a:cubicBezTo>
                  <a:pt x="116" y="121"/>
                  <a:pt x="121" y="139"/>
                  <a:pt x="139" y="139"/>
                </a:cubicBezTo>
                <a:cubicBezTo>
                  <a:pt x="157" y="139"/>
                  <a:pt x="161" y="125"/>
                  <a:pt x="166" y="125"/>
                </a:cubicBezTo>
                <a:cubicBezTo>
                  <a:pt x="167" y="125"/>
                  <a:pt x="169" y="126"/>
                  <a:pt x="170" y="127"/>
                </a:cubicBezTo>
                <a:cubicBezTo>
                  <a:pt x="170" y="170"/>
                  <a:pt x="170" y="170"/>
                  <a:pt x="170" y="170"/>
                </a:cubicBezTo>
                <a:cubicBezTo>
                  <a:pt x="170" y="170"/>
                  <a:pt x="148" y="166"/>
                  <a:pt x="139" y="166"/>
                </a:cubicBezTo>
                <a:cubicBezTo>
                  <a:pt x="130" y="166"/>
                  <a:pt x="125" y="170"/>
                  <a:pt x="125" y="175"/>
                </a:cubicBezTo>
                <a:cubicBezTo>
                  <a:pt x="125" y="179"/>
                  <a:pt x="139" y="184"/>
                  <a:pt x="139" y="202"/>
                </a:cubicBezTo>
                <a:cubicBezTo>
                  <a:pt x="139" y="220"/>
                  <a:pt x="121" y="224"/>
                  <a:pt x="112" y="224"/>
                </a:cubicBezTo>
                <a:cubicBezTo>
                  <a:pt x="103" y="224"/>
                  <a:pt x="85" y="220"/>
                  <a:pt x="85" y="202"/>
                </a:cubicBezTo>
                <a:cubicBezTo>
                  <a:pt x="85" y="184"/>
                  <a:pt x="99" y="179"/>
                  <a:pt x="99" y="175"/>
                </a:cubicBezTo>
                <a:cubicBezTo>
                  <a:pt x="99" y="170"/>
                  <a:pt x="94" y="166"/>
                  <a:pt x="85" y="166"/>
                </a:cubicBezTo>
                <a:cubicBezTo>
                  <a:pt x="76" y="166"/>
                  <a:pt x="54" y="170"/>
                  <a:pt x="54" y="170"/>
                </a:cubicBezTo>
                <a:cubicBezTo>
                  <a:pt x="54" y="170"/>
                  <a:pt x="58" y="148"/>
                  <a:pt x="58" y="139"/>
                </a:cubicBezTo>
                <a:cubicBezTo>
                  <a:pt x="58" y="130"/>
                  <a:pt x="54" y="125"/>
                  <a:pt x="49" y="125"/>
                </a:cubicBezTo>
                <a:cubicBezTo>
                  <a:pt x="45" y="125"/>
                  <a:pt x="40" y="139"/>
                  <a:pt x="22" y="139"/>
                </a:cubicBezTo>
                <a:cubicBezTo>
                  <a:pt x="4" y="139"/>
                  <a:pt x="0" y="121"/>
                  <a:pt x="0" y="112"/>
                </a:cubicBezTo>
                <a:cubicBezTo>
                  <a:pt x="0" y="103"/>
                  <a:pt x="4" y="85"/>
                  <a:pt x="22" y="85"/>
                </a:cubicBezTo>
                <a:cubicBezTo>
                  <a:pt x="40" y="85"/>
                  <a:pt x="45" y="99"/>
                  <a:pt x="49" y="99"/>
                </a:cubicBezTo>
                <a:cubicBezTo>
                  <a:pt x="54" y="99"/>
                  <a:pt x="58" y="94"/>
                  <a:pt x="58" y="85"/>
                </a:cubicBezTo>
                <a:cubicBezTo>
                  <a:pt x="58" y="76"/>
                  <a:pt x="54" y="54"/>
                  <a:pt x="54" y="54"/>
                </a:cubicBezTo>
                <a:cubicBezTo>
                  <a:pt x="54" y="54"/>
                  <a:pt x="76" y="58"/>
                  <a:pt x="85" y="58"/>
                </a:cubicBezTo>
                <a:cubicBezTo>
                  <a:pt x="94" y="58"/>
                  <a:pt x="99" y="54"/>
                  <a:pt x="99" y="49"/>
                </a:cubicBezTo>
                <a:cubicBezTo>
                  <a:pt x="99" y="45"/>
                  <a:pt x="85" y="40"/>
                  <a:pt x="85" y="22"/>
                </a:cubicBezTo>
                <a:cubicBezTo>
                  <a:pt x="85" y="4"/>
                  <a:pt x="103" y="0"/>
                  <a:pt x="112" y="0"/>
                </a:cubicBezTo>
                <a:cubicBezTo>
                  <a:pt x="121" y="0"/>
                  <a:pt x="139" y="4"/>
                  <a:pt x="139" y="22"/>
                </a:cubicBezTo>
                <a:cubicBezTo>
                  <a:pt x="139" y="40"/>
                  <a:pt x="125" y="45"/>
                  <a:pt x="125" y="49"/>
                </a:cubicBezTo>
                <a:cubicBezTo>
                  <a:pt x="125" y="54"/>
                  <a:pt x="130" y="58"/>
                  <a:pt x="139" y="58"/>
                </a:cubicBezTo>
                <a:cubicBezTo>
                  <a:pt x="148" y="58"/>
                  <a:pt x="170" y="54"/>
                  <a:pt x="170" y="54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169" y="98"/>
                  <a:pt x="167" y="99"/>
                  <a:pt x="166" y="99"/>
                </a:cubicBezTo>
                <a:cubicBezTo>
                  <a:pt x="161" y="99"/>
                  <a:pt x="157" y="85"/>
                  <a:pt x="139" y="85"/>
                </a:cubicBezTo>
                <a:cubicBezTo>
                  <a:pt x="121" y="85"/>
                  <a:pt x="116" y="103"/>
                  <a:pt x="116" y="112"/>
                </a:cubicBezTo>
                <a:close/>
              </a:path>
            </a:pathLst>
          </a:custGeom>
          <a:solidFill>
            <a:srgbClr val="EFC757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49"/>
          <p:cNvSpPr>
            <a:spLocks/>
          </p:cNvSpPr>
          <p:nvPr/>
        </p:nvSpPr>
        <p:spPr bwMode="auto">
          <a:xfrm rot="16200000">
            <a:off x="5374572" y="3949046"/>
            <a:ext cx="1551465" cy="2029423"/>
          </a:xfrm>
          <a:custGeom>
            <a:avLst/>
            <a:gdLst>
              <a:gd name="T0" fmla="*/ 116 w 170"/>
              <a:gd name="T1" fmla="*/ 112 h 224"/>
              <a:gd name="T2" fmla="*/ 139 w 170"/>
              <a:gd name="T3" fmla="*/ 139 h 224"/>
              <a:gd name="T4" fmla="*/ 166 w 170"/>
              <a:gd name="T5" fmla="*/ 125 h 224"/>
              <a:gd name="T6" fmla="*/ 170 w 170"/>
              <a:gd name="T7" fmla="*/ 127 h 224"/>
              <a:gd name="T8" fmla="*/ 170 w 170"/>
              <a:gd name="T9" fmla="*/ 170 h 224"/>
              <a:gd name="T10" fmla="*/ 139 w 170"/>
              <a:gd name="T11" fmla="*/ 166 h 224"/>
              <a:gd name="T12" fmla="*/ 125 w 170"/>
              <a:gd name="T13" fmla="*/ 175 h 224"/>
              <a:gd name="T14" fmla="*/ 139 w 170"/>
              <a:gd name="T15" fmla="*/ 202 h 224"/>
              <a:gd name="T16" fmla="*/ 112 w 170"/>
              <a:gd name="T17" fmla="*/ 224 h 224"/>
              <a:gd name="T18" fmla="*/ 85 w 170"/>
              <a:gd name="T19" fmla="*/ 202 h 224"/>
              <a:gd name="T20" fmla="*/ 99 w 170"/>
              <a:gd name="T21" fmla="*/ 175 h 224"/>
              <a:gd name="T22" fmla="*/ 85 w 170"/>
              <a:gd name="T23" fmla="*/ 166 h 224"/>
              <a:gd name="T24" fmla="*/ 54 w 170"/>
              <a:gd name="T25" fmla="*/ 170 h 224"/>
              <a:gd name="T26" fmla="*/ 58 w 170"/>
              <a:gd name="T27" fmla="*/ 139 h 224"/>
              <a:gd name="T28" fmla="*/ 49 w 170"/>
              <a:gd name="T29" fmla="*/ 125 h 224"/>
              <a:gd name="T30" fmla="*/ 22 w 170"/>
              <a:gd name="T31" fmla="*/ 139 h 224"/>
              <a:gd name="T32" fmla="*/ 0 w 170"/>
              <a:gd name="T33" fmla="*/ 112 h 224"/>
              <a:gd name="T34" fmla="*/ 22 w 170"/>
              <a:gd name="T35" fmla="*/ 85 h 224"/>
              <a:gd name="T36" fmla="*/ 49 w 170"/>
              <a:gd name="T37" fmla="*/ 99 h 224"/>
              <a:gd name="T38" fmla="*/ 58 w 170"/>
              <a:gd name="T39" fmla="*/ 85 h 224"/>
              <a:gd name="T40" fmla="*/ 54 w 170"/>
              <a:gd name="T41" fmla="*/ 54 h 224"/>
              <a:gd name="T42" fmla="*/ 85 w 170"/>
              <a:gd name="T43" fmla="*/ 58 h 224"/>
              <a:gd name="T44" fmla="*/ 99 w 170"/>
              <a:gd name="T45" fmla="*/ 49 h 224"/>
              <a:gd name="T46" fmla="*/ 85 w 170"/>
              <a:gd name="T47" fmla="*/ 22 h 224"/>
              <a:gd name="T48" fmla="*/ 112 w 170"/>
              <a:gd name="T49" fmla="*/ 0 h 224"/>
              <a:gd name="T50" fmla="*/ 139 w 170"/>
              <a:gd name="T51" fmla="*/ 22 h 224"/>
              <a:gd name="T52" fmla="*/ 125 w 170"/>
              <a:gd name="T53" fmla="*/ 49 h 224"/>
              <a:gd name="T54" fmla="*/ 139 w 170"/>
              <a:gd name="T55" fmla="*/ 58 h 224"/>
              <a:gd name="T56" fmla="*/ 170 w 170"/>
              <a:gd name="T57" fmla="*/ 54 h 224"/>
              <a:gd name="T58" fmla="*/ 170 w 170"/>
              <a:gd name="T59" fmla="*/ 97 h 224"/>
              <a:gd name="T60" fmla="*/ 166 w 170"/>
              <a:gd name="T61" fmla="*/ 99 h 224"/>
              <a:gd name="T62" fmla="*/ 139 w 170"/>
              <a:gd name="T63" fmla="*/ 85 h 224"/>
              <a:gd name="T64" fmla="*/ 116 w 170"/>
              <a:gd name="T65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224">
                <a:moveTo>
                  <a:pt x="116" y="112"/>
                </a:moveTo>
                <a:cubicBezTo>
                  <a:pt x="116" y="121"/>
                  <a:pt x="121" y="139"/>
                  <a:pt x="139" y="139"/>
                </a:cubicBezTo>
                <a:cubicBezTo>
                  <a:pt x="157" y="139"/>
                  <a:pt x="161" y="125"/>
                  <a:pt x="166" y="125"/>
                </a:cubicBezTo>
                <a:cubicBezTo>
                  <a:pt x="167" y="125"/>
                  <a:pt x="169" y="126"/>
                  <a:pt x="170" y="127"/>
                </a:cubicBezTo>
                <a:cubicBezTo>
                  <a:pt x="170" y="170"/>
                  <a:pt x="170" y="170"/>
                  <a:pt x="170" y="170"/>
                </a:cubicBezTo>
                <a:cubicBezTo>
                  <a:pt x="170" y="170"/>
                  <a:pt x="148" y="166"/>
                  <a:pt x="139" y="166"/>
                </a:cubicBezTo>
                <a:cubicBezTo>
                  <a:pt x="130" y="166"/>
                  <a:pt x="125" y="170"/>
                  <a:pt x="125" y="175"/>
                </a:cubicBezTo>
                <a:cubicBezTo>
                  <a:pt x="125" y="179"/>
                  <a:pt x="139" y="184"/>
                  <a:pt x="139" y="202"/>
                </a:cubicBezTo>
                <a:cubicBezTo>
                  <a:pt x="139" y="220"/>
                  <a:pt x="121" y="224"/>
                  <a:pt x="112" y="224"/>
                </a:cubicBezTo>
                <a:cubicBezTo>
                  <a:pt x="103" y="224"/>
                  <a:pt x="85" y="220"/>
                  <a:pt x="85" y="202"/>
                </a:cubicBezTo>
                <a:cubicBezTo>
                  <a:pt x="85" y="184"/>
                  <a:pt x="99" y="179"/>
                  <a:pt x="99" y="175"/>
                </a:cubicBezTo>
                <a:cubicBezTo>
                  <a:pt x="99" y="170"/>
                  <a:pt x="94" y="166"/>
                  <a:pt x="85" y="166"/>
                </a:cubicBezTo>
                <a:cubicBezTo>
                  <a:pt x="76" y="166"/>
                  <a:pt x="54" y="170"/>
                  <a:pt x="54" y="170"/>
                </a:cubicBezTo>
                <a:cubicBezTo>
                  <a:pt x="54" y="170"/>
                  <a:pt x="58" y="148"/>
                  <a:pt x="58" y="139"/>
                </a:cubicBezTo>
                <a:cubicBezTo>
                  <a:pt x="58" y="130"/>
                  <a:pt x="54" y="125"/>
                  <a:pt x="49" y="125"/>
                </a:cubicBezTo>
                <a:cubicBezTo>
                  <a:pt x="45" y="125"/>
                  <a:pt x="40" y="139"/>
                  <a:pt x="22" y="139"/>
                </a:cubicBezTo>
                <a:cubicBezTo>
                  <a:pt x="4" y="139"/>
                  <a:pt x="0" y="121"/>
                  <a:pt x="0" y="112"/>
                </a:cubicBezTo>
                <a:cubicBezTo>
                  <a:pt x="0" y="103"/>
                  <a:pt x="4" y="85"/>
                  <a:pt x="22" y="85"/>
                </a:cubicBezTo>
                <a:cubicBezTo>
                  <a:pt x="40" y="85"/>
                  <a:pt x="45" y="99"/>
                  <a:pt x="49" y="99"/>
                </a:cubicBezTo>
                <a:cubicBezTo>
                  <a:pt x="54" y="99"/>
                  <a:pt x="58" y="94"/>
                  <a:pt x="58" y="85"/>
                </a:cubicBezTo>
                <a:cubicBezTo>
                  <a:pt x="58" y="76"/>
                  <a:pt x="54" y="54"/>
                  <a:pt x="54" y="54"/>
                </a:cubicBezTo>
                <a:cubicBezTo>
                  <a:pt x="54" y="54"/>
                  <a:pt x="76" y="58"/>
                  <a:pt x="85" y="58"/>
                </a:cubicBezTo>
                <a:cubicBezTo>
                  <a:pt x="94" y="58"/>
                  <a:pt x="99" y="54"/>
                  <a:pt x="99" y="49"/>
                </a:cubicBezTo>
                <a:cubicBezTo>
                  <a:pt x="99" y="45"/>
                  <a:pt x="85" y="40"/>
                  <a:pt x="85" y="22"/>
                </a:cubicBezTo>
                <a:cubicBezTo>
                  <a:pt x="85" y="4"/>
                  <a:pt x="103" y="0"/>
                  <a:pt x="112" y="0"/>
                </a:cubicBezTo>
                <a:cubicBezTo>
                  <a:pt x="121" y="0"/>
                  <a:pt x="139" y="4"/>
                  <a:pt x="139" y="22"/>
                </a:cubicBezTo>
                <a:cubicBezTo>
                  <a:pt x="139" y="40"/>
                  <a:pt x="125" y="45"/>
                  <a:pt x="125" y="49"/>
                </a:cubicBezTo>
                <a:cubicBezTo>
                  <a:pt x="125" y="54"/>
                  <a:pt x="130" y="58"/>
                  <a:pt x="139" y="58"/>
                </a:cubicBezTo>
                <a:cubicBezTo>
                  <a:pt x="148" y="58"/>
                  <a:pt x="170" y="54"/>
                  <a:pt x="170" y="54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169" y="98"/>
                  <a:pt x="167" y="99"/>
                  <a:pt x="166" y="99"/>
                </a:cubicBezTo>
                <a:cubicBezTo>
                  <a:pt x="161" y="99"/>
                  <a:pt x="157" y="85"/>
                  <a:pt x="139" y="85"/>
                </a:cubicBezTo>
                <a:cubicBezTo>
                  <a:pt x="121" y="85"/>
                  <a:pt x="116" y="103"/>
                  <a:pt x="116" y="112"/>
                </a:cubicBezTo>
                <a:close/>
              </a:path>
            </a:pathLst>
          </a:custGeom>
          <a:solidFill>
            <a:srgbClr val="61BF9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49"/>
          <p:cNvSpPr>
            <a:spLocks/>
          </p:cNvSpPr>
          <p:nvPr/>
        </p:nvSpPr>
        <p:spPr bwMode="auto">
          <a:xfrm rot="16200000">
            <a:off x="5374575" y="1881920"/>
            <a:ext cx="1551465" cy="2029423"/>
          </a:xfrm>
          <a:custGeom>
            <a:avLst/>
            <a:gdLst>
              <a:gd name="T0" fmla="*/ 116 w 170"/>
              <a:gd name="T1" fmla="*/ 112 h 224"/>
              <a:gd name="T2" fmla="*/ 139 w 170"/>
              <a:gd name="T3" fmla="*/ 139 h 224"/>
              <a:gd name="T4" fmla="*/ 166 w 170"/>
              <a:gd name="T5" fmla="*/ 125 h 224"/>
              <a:gd name="T6" fmla="*/ 170 w 170"/>
              <a:gd name="T7" fmla="*/ 127 h 224"/>
              <a:gd name="T8" fmla="*/ 170 w 170"/>
              <a:gd name="T9" fmla="*/ 170 h 224"/>
              <a:gd name="T10" fmla="*/ 139 w 170"/>
              <a:gd name="T11" fmla="*/ 166 h 224"/>
              <a:gd name="T12" fmla="*/ 125 w 170"/>
              <a:gd name="T13" fmla="*/ 175 h 224"/>
              <a:gd name="T14" fmla="*/ 139 w 170"/>
              <a:gd name="T15" fmla="*/ 202 h 224"/>
              <a:gd name="T16" fmla="*/ 112 w 170"/>
              <a:gd name="T17" fmla="*/ 224 h 224"/>
              <a:gd name="T18" fmla="*/ 85 w 170"/>
              <a:gd name="T19" fmla="*/ 202 h 224"/>
              <a:gd name="T20" fmla="*/ 99 w 170"/>
              <a:gd name="T21" fmla="*/ 175 h 224"/>
              <a:gd name="T22" fmla="*/ 85 w 170"/>
              <a:gd name="T23" fmla="*/ 166 h 224"/>
              <a:gd name="T24" fmla="*/ 54 w 170"/>
              <a:gd name="T25" fmla="*/ 170 h 224"/>
              <a:gd name="T26" fmla="*/ 58 w 170"/>
              <a:gd name="T27" fmla="*/ 139 h 224"/>
              <a:gd name="T28" fmla="*/ 49 w 170"/>
              <a:gd name="T29" fmla="*/ 125 h 224"/>
              <a:gd name="T30" fmla="*/ 22 w 170"/>
              <a:gd name="T31" fmla="*/ 139 h 224"/>
              <a:gd name="T32" fmla="*/ 0 w 170"/>
              <a:gd name="T33" fmla="*/ 112 h 224"/>
              <a:gd name="T34" fmla="*/ 22 w 170"/>
              <a:gd name="T35" fmla="*/ 85 h 224"/>
              <a:gd name="T36" fmla="*/ 49 w 170"/>
              <a:gd name="T37" fmla="*/ 99 h 224"/>
              <a:gd name="T38" fmla="*/ 58 w 170"/>
              <a:gd name="T39" fmla="*/ 85 h 224"/>
              <a:gd name="T40" fmla="*/ 54 w 170"/>
              <a:gd name="T41" fmla="*/ 54 h 224"/>
              <a:gd name="T42" fmla="*/ 85 w 170"/>
              <a:gd name="T43" fmla="*/ 58 h 224"/>
              <a:gd name="T44" fmla="*/ 99 w 170"/>
              <a:gd name="T45" fmla="*/ 49 h 224"/>
              <a:gd name="T46" fmla="*/ 85 w 170"/>
              <a:gd name="T47" fmla="*/ 22 h 224"/>
              <a:gd name="T48" fmla="*/ 112 w 170"/>
              <a:gd name="T49" fmla="*/ 0 h 224"/>
              <a:gd name="T50" fmla="*/ 139 w 170"/>
              <a:gd name="T51" fmla="*/ 22 h 224"/>
              <a:gd name="T52" fmla="*/ 125 w 170"/>
              <a:gd name="T53" fmla="*/ 49 h 224"/>
              <a:gd name="T54" fmla="*/ 139 w 170"/>
              <a:gd name="T55" fmla="*/ 58 h 224"/>
              <a:gd name="T56" fmla="*/ 170 w 170"/>
              <a:gd name="T57" fmla="*/ 54 h 224"/>
              <a:gd name="T58" fmla="*/ 170 w 170"/>
              <a:gd name="T59" fmla="*/ 97 h 224"/>
              <a:gd name="T60" fmla="*/ 166 w 170"/>
              <a:gd name="T61" fmla="*/ 99 h 224"/>
              <a:gd name="T62" fmla="*/ 139 w 170"/>
              <a:gd name="T63" fmla="*/ 85 h 224"/>
              <a:gd name="T64" fmla="*/ 116 w 170"/>
              <a:gd name="T65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0" h="224">
                <a:moveTo>
                  <a:pt x="116" y="112"/>
                </a:moveTo>
                <a:cubicBezTo>
                  <a:pt x="116" y="121"/>
                  <a:pt x="121" y="139"/>
                  <a:pt x="139" y="139"/>
                </a:cubicBezTo>
                <a:cubicBezTo>
                  <a:pt x="157" y="139"/>
                  <a:pt x="161" y="125"/>
                  <a:pt x="166" y="125"/>
                </a:cubicBezTo>
                <a:cubicBezTo>
                  <a:pt x="167" y="125"/>
                  <a:pt x="169" y="126"/>
                  <a:pt x="170" y="127"/>
                </a:cubicBezTo>
                <a:cubicBezTo>
                  <a:pt x="170" y="170"/>
                  <a:pt x="170" y="170"/>
                  <a:pt x="170" y="170"/>
                </a:cubicBezTo>
                <a:cubicBezTo>
                  <a:pt x="170" y="170"/>
                  <a:pt x="148" y="166"/>
                  <a:pt x="139" y="166"/>
                </a:cubicBezTo>
                <a:cubicBezTo>
                  <a:pt x="130" y="166"/>
                  <a:pt x="125" y="170"/>
                  <a:pt x="125" y="175"/>
                </a:cubicBezTo>
                <a:cubicBezTo>
                  <a:pt x="125" y="179"/>
                  <a:pt x="139" y="184"/>
                  <a:pt x="139" y="202"/>
                </a:cubicBezTo>
                <a:cubicBezTo>
                  <a:pt x="139" y="220"/>
                  <a:pt x="121" y="224"/>
                  <a:pt x="112" y="224"/>
                </a:cubicBezTo>
                <a:cubicBezTo>
                  <a:pt x="103" y="224"/>
                  <a:pt x="85" y="220"/>
                  <a:pt x="85" y="202"/>
                </a:cubicBezTo>
                <a:cubicBezTo>
                  <a:pt x="85" y="184"/>
                  <a:pt x="99" y="179"/>
                  <a:pt x="99" y="175"/>
                </a:cubicBezTo>
                <a:cubicBezTo>
                  <a:pt x="99" y="170"/>
                  <a:pt x="94" y="166"/>
                  <a:pt x="85" y="166"/>
                </a:cubicBezTo>
                <a:cubicBezTo>
                  <a:pt x="76" y="166"/>
                  <a:pt x="54" y="170"/>
                  <a:pt x="54" y="170"/>
                </a:cubicBezTo>
                <a:cubicBezTo>
                  <a:pt x="54" y="170"/>
                  <a:pt x="58" y="148"/>
                  <a:pt x="58" y="139"/>
                </a:cubicBezTo>
                <a:cubicBezTo>
                  <a:pt x="58" y="130"/>
                  <a:pt x="54" y="125"/>
                  <a:pt x="49" y="125"/>
                </a:cubicBezTo>
                <a:cubicBezTo>
                  <a:pt x="45" y="125"/>
                  <a:pt x="40" y="139"/>
                  <a:pt x="22" y="139"/>
                </a:cubicBezTo>
                <a:cubicBezTo>
                  <a:pt x="4" y="139"/>
                  <a:pt x="0" y="121"/>
                  <a:pt x="0" y="112"/>
                </a:cubicBezTo>
                <a:cubicBezTo>
                  <a:pt x="0" y="103"/>
                  <a:pt x="4" y="85"/>
                  <a:pt x="22" y="85"/>
                </a:cubicBezTo>
                <a:cubicBezTo>
                  <a:pt x="40" y="85"/>
                  <a:pt x="45" y="99"/>
                  <a:pt x="49" y="99"/>
                </a:cubicBezTo>
                <a:cubicBezTo>
                  <a:pt x="54" y="99"/>
                  <a:pt x="58" y="94"/>
                  <a:pt x="58" y="85"/>
                </a:cubicBezTo>
                <a:cubicBezTo>
                  <a:pt x="58" y="76"/>
                  <a:pt x="54" y="54"/>
                  <a:pt x="54" y="54"/>
                </a:cubicBezTo>
                <a:cubicBezTo>
                  <a:pt x="54" y="54"/>
                  <a:pt x="76" y="58"/>
                  <a:pt x="85" y="58"/>
                </a:cubicBezTo>
                <a:cubicBezTo>
                  <a:pt x="94" y="58"/>
                  <a:pt x="99" y="54"/>
                  <a:pt x="99" y="49"/>
                </a:cubicBezTo>
                <a:cubicBezTo>
                  <a:pt x="99" y="45"/>
                  <a:pt x="85" y="40"/>
                  <a:pt x="85" y="22"/>
                </a:cubicBezTo>
                <a:cubicBezTo>
                  <a:pt x="85" y="4"/>
                  <a:pt x="103" y="0"/>
                  <a:pt x="112" y="0"/>
                </a:cubicBezTo>
                <a:cubicBezTo>
                  <a:pt x="121" y="0"/>
                  <a:pt x="139" y="4"/>
                  <a:pt x="139" y="22"/>
                </a:cubicBezTo>
                <a:cubicBezTo>
                  <a:pt x="139" y="40"/>
                  <a:pt x="125" y="45"/>
                  <a:pt x="125" y="49"/>
                </a:cubicBezTo>
                <a:cubicBezTo>
                  <a:pt x="125" y="54"/>
                  <a:pt x="130" y="58"/>
                  <a:pt x="139" y="58"/>
                </a:cubicBezTo>
                <a:cubicBezTo>
                  <a:pt x="148" y="58"/>
                  <a:pt x="170" y="54"/>
                  <a:pt x="170" y="54"/>
                </a:cubicBezTo>
                <a:cubicBezTo>
                  <a:pt x="170" y="97"/>
                  <a:pt x="170" y="97"/>
                  <a:pt x="170" y="97"/>
                </a:cubicBezTo>
                <a:cubicBezTo>
                  <a:pt x="169" y="98"/>
                  <a:pt x="167" y="99"/>
                  <a:pt x="166" y="99"/>
                </a:cubicBezTo>
                <a:cubicBezTo>
                  <a:pt x="161" y="99"/>
                  <a:pt x="157" y="85"/>
                  <a:pt x="139" y="85"/>
                </a:cubicBezTo>
                <a:cubicBezTo>
                  <a:pt x="121" y="85"/>
                  <a:pt x="116" y="103"/>
                  <a:pt x="116" y="112"/>
                </a:cubicBezTo>
                <a:close/>
              </a:path>
            </a:pathLst>
          </a:custGeom>
          <a:solidFill>
            <a:srgbClr val="83D2D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3"/>
          <p:cNvSpPr>
            <a:spLocks/>
          </p:cNvSpPr>
          <p:nvPr/>
        </p:nvSpPr>
        <p:spPr bwMode="auto">
          <a:xfrm>
            <a:off x="7306143" y="2512940"/>
            <a:ext cx="268217" cy="266862"/>
          </a:xfrm>
          <a:custGeom>
            <a:avLst/>
            <a:gdLst>
              <a:gd name="T0" fmla="*/ 92 w 193"/>
              <a:gd name="T1" fmla="*/ 112 h 193"/>
              <a:gd name="T2" fmla="*/ 25 w 193"/>
              <a:gd name="T3" fmla="*/ 179 h 193"/>
              <a:gd name="T4" fmla="*/ 22 w 193"/>
              <a:gd name="T5" fmla="*/ 185 h 193"/>
              <a:gd name="T6" fmla="*/ 30 w 193"/>
              <a:gd name="T7" fmla="*/ 193 h 193"/>
              <a:gd name="T8" fmla="*/ 34 w 193"/>
              <a:gd name="T9" fmla="*/ 192 h 193"/>
              <a:gd name="T10" fmla="*/ 148 w 193"/>
              <a:gd name="T11" fmla="*/ 143 h 193"/>
              <a:gd name="T12" fmla="*/ 153 w 193"/>
              <a:gd name="T13" fmla="*/ 136 h 193"/>
              <a:gd name="T14" fmla="*/ 172 w 193"/>
              <a:gd name="T15" fmla="*/ 70 h 193"/>
              <a:gd name="T16" fmla="*/ 175 w 193"/>
              <a:gd name="T17" fmla="*/ 74 h 193"/>
              <a:gd name="T18" fmla="*/ 189 w 193"/>
              <a:gd name="T19" fmla="*/ 74 h 193"/>
              <a:gd name="T20" fmla="*/ 189 w 193"/>
              <a:gd name="T21" fmla="*/ 60 h 193"/>
              <a:gd name="T22" fmla="*/ 133 w 193"/>
              <a:gd name="T23" fmla="*/ 4 h 193"/>
              <a:gd name="T24" fmla="*/ 119 w 193"/>
              <a:gd name="T25" fmla="*/ 4 h 193"/>
              <a:gd name="T26" fmla="*/ 119 w 193"/>
              <a:gd name="T27" fmla="*/ 18 h 193"/>
              <a:gd name="T28" fmla="*/ 123 w 193"/>
              <a:gd name="T29" fmla="*/ 21 h 193"/>
              <a:gd name="T30" fmla="*/ 57 w 193"/>
              <a:gd name="T31" fmla="*/ 40 h 193"/>
              <a:gd name="T32" fmla="*/ 50 w 193"/>
              <a:gd name="T33" fmla="*/ 45 h 193"/>
              <a:gd name="T34" fmla="*/ 1 w 193"/>
              <a:gd name="T35" fmla="*/ 160 h 193"/>
              <a:gd name="T36" fmla="*/ 0 w 193"/>
              <a:gd name="T37" fmla="*/ 163 h 193"/>
              <a:gd name="T38" fmla="*/ 8 w 193"/>
              <a:gd name="T39" fmla="*/ 171 h 193"/>
              <a:gd name="T40" fmla="*/ 14 w 193"/>
              <a:gd name="T41" fmla="*/ 168 h 193"/>
              <a:gd name="T42" fmla="*/ 81 w 193"/>
              <a:gd name="T43" fmla="*/ 101 h 193"/>
              <a:gd name="T44" fmla="*/ 80 w 193"/>
              <a:gd name="T45" fmla="*/ 93 h 193"/>
              <a:gd name="T46" fmla="*/ 100 w 193"/>
              <a:gd name="T47" fmla="*/ 73 h 193"/>
              <a:gd name="T48" fmla="*/ 120 w 193"/>
              <a:gd name="T49" fmla="*/ 93 h 193"/>
              <a:gd name="T50" fmla="*/ 100 w 193"/>
              <a:gd name="T51" fmla="*/ 113 h 193"/>
              <a:gd name="T52" fmla="*/ 92 w 193"/>
              <a:gd name="T53" fmla="*/ 112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3" h="193">
                <a:moveTo>
                  <a:pt x="92" y="112"/>
                </a:moveTo>
                <a:cubicBezTo>
                  <a:pt x="25" y="179"/>
                  <a:pt x="25" y="179"/>
                  <a:pt x="25" y="179"/>
                </a:cubicBezTo>
                <a:cubicBezTo>
                  <a:pt x="23" y="181"/>
                  <a:pt x="22" y="183"/>
                  <a:pt x="22" y="185"/>
                </a:cubicBezTo>
                <a:cubicBezTo>
                  <a:pt x="22" y="189"/>
                  <a:pt x="26" y="193"/>
                  <a:pt x="30" y="193"/>
                </a:cubicBezTo>
                <a:cubicBezTo>
                  <a:pt x="31" y="193"/>
                  <a:pt x="33" y="193"/>
                  <a:pt x="34" y="192"/>
                </a:cubicBezTo>
                <a:cubicBezTo>
                  <a:pt x="34" y="192"/>
                  <a:pt x="147" y="143"/>
                  <a:pt x="148" y="143"/>
                </a:cubicBezTo>
                <a:cubicBezTo>
                  <a:pt x="150" y="142"/>
                  <a:pt x="152" y="139"/>
                  <a:pt x="153" y="136"/>
                </a:cubicBezTo>
                <a:cubicBezTo>
                  <a:pt x="172" y="70"/>
                  <a:pt x="172" y="70"/>
                  <a:pt x="172" y="70"/>
                </a:cubicBezTo>
                <a:cubicBezTo>
                  <a:pt x="175" y="74"/>
                  <a:pt x="175" y="74"/>
                  <a:pt x="175" y="74"/>
                </a:cubicBezTo>
                <a:cubicBezTo>
                  <a:pt x="179" y="78"/>
                  <a:pt x="185" y="78"/>
                  <a:pt x="189" y="74"/>
                </a:cubicBezTo>
                <a:cubicBezTo>
                  <a:pt x="193" y="70"/>
                  <a:pt x="193" y="64"/>
                  <a:pt x="189" y="60"/>
                </a:cubicBezTo>
                <a:cubicBezTo>
                  <a:pt x="133" y="4"/>
                  <a:pt x="133" y="4"/>
                  <a:pt x="133" y="4"/>
                </a:cubicBezTo>
                <a:cubicBezTo>
                  <a:pt x="129" y="0"/>
                  <a:pt x="123" y="0"/>
                  <a:pt x="119" y="4"/>
                </a:cubicBezTo>
                <a:cubicBezTo>
                  <a:pt x="115" y="8"/>
                  <a:pt x="115" y="14"/>
                  <a:pt x="119" y="18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57" y="40"/>
                  <a:pt x="57" y="40"/>
                  <a:pt x="57" y="40"/>
                </a:cubicBezTo>
                <a:cubicBezTo>
                  <a:pt x="54" y="41"/>
                  <a:pt x="51" y="43"/>
                  <a:pt x="50" y="45"/>
                </a:cubicBezTo>
                <a:cubicBezTo>
                  <a:pt x="1" y="160"/>
                  <a:pt x="1" y="160"/>
                  <a:pt x="1" y="160"/>
                </a:cubicBezTo>
                <a:cubicBezTo>
                  <a:pt x="0" y="161"/>
                  <a:pt x="0" y="162"/>
                  <a:pt x="0" y="163"/>
                </a:cubicBezTo>
                <a:cubicBezTo>
                  <a:pt x="0" y="167"/>
                  <a:pt x="4" y="171"/>
                  <a:pt x="8" y="171"/>
                </a:cubicBezTo>
                <a:cubicBezTo>
                  <a:pt x="10" y="171"/>
                  <a:pt x="12" y="170"/>
                  <a:pt x="14" y="168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1" y="98"/>
                  <a:pt x="80" y="96"/>
                  <a:pt x="80" y="93"/>
                </a:cubicBezTo>
                <a:cubicBezTo>
                  <a:pt x="80" y="82"/>
                  <a:pt x="89" y="73"/>
                  <a:pt x="100" y="73"/>
                </a:cubicBezTo>
                <a:cubicBezTo>
                  <a:pt x="111" y="73"/>
                  <a:pt x="120" y="82"/>
                  <a:pt x="120" y="93"/>
                </a:cubicBezTo>
                <a:cubicBezTo>
                  <a:pt x="120" y="104"/>
                  <a:pt x="111" y="113"/>
                  <a:pt x="100" y="113"/>
                </a:cubicBezTo>
                <a:cubicBezTo>
                  <a:pt x="97" y="113"/>
                  <a:pt x="95" y="112"/>
                  <a:pt x="92" y="112"/>
                </a:cubicBezTo>
                <a:close/>
              </a:path>
            </a:pathLst>
          </a:custGeom>
          <a:solidFill>
            <a:srgbClr val="83D2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01"/>
          <p:cNvSpPr>
            <a:spLocks noEditPoints="1"/>
          </p:cNvSpPr>
          <p:nvPr/>
        </p:nvSpPr>
        <p:spPr bwMode="auto">
          <a:xfrm>
            <a:off x="4694051" y="2518359"/>
            <a:ext cx="261444" cy="261443"/>
          </a:xfrm>
          <a:custGeom>
            <a:avLst/>
            <a:gdLst>
              <a:gd name="T0" fmla="*/ 84 w 188"/>
              <a:gd name="T1" fmla="*/ 10 h 188"/>
              <a:gd name="T2" fmla="*/ 68 w 188"/>
              <a:gd name="T3" fmla="*/ 29 h 188"/>
              <a:gd name="T4" fmla="*/ 47 w 188"/>
              <a:gd name="T5" fmla="*/ 13 h 188"/>
              <a:gd name="T6" fmla="*/ 51 w 188"/>
              <a:gd name="T7" fmla="*/ 39 h 188"/>
              <a:gd name="T8" fmla="*/ 26 w 188"/>
              <a:gd name="T9" fmla="*/ 43 h 188"/>
              <a:gd name="T10" fmla="*/ 16 w 188"/>
              <a:gd name="T11" fmla="*/ 61 h 188"/>
              <a:gd name="T12" fmla="*/ 25 w 188"/>
              <a:gd name="T13" fmla="*/ 84 h 188"/>
              <a:gd name="T14" fmla="*/ 0 w 188"/>
              <a:gd name="T15" fmla="*/ 94 h 188"/>
              <a:gd name="T16" fmla="*/ 25 w 188"/>
              <a:gd name="T17" fmla="*/ 104 h 188"/>
              <a:gd name="T18" fmla="*/ 16 w 188"/>
              <a:gd name="T19" fmla="*/ 127 h 188"/>
              <a:gd name="T20" fmla="*/ 26 w 188"/>
              <a:gd name="T21" fmla="*/ 145 h 188"/>
              <a:gd name="T22" fmla="*/ 51 w 188"/>
              <a:gd name="T23" fmla="*/ 149 h 188"/>
              <a:gd name="T24" fmla="*/ 47 w 188"/>
              <a:gd name="T25" fmla="*/ 175 h 188"/>
              <a:gd name="T26" fmla="*/ 68 w 188"/>
              <a:gd name="T27" fmla="*/ 159 h 188"/>
              <a:gd name="T28" fmla="*/ 84 w 188"/>
              <a:gd name="T29" fmla="*/ 178 h 188"/>
              <a:gd name="T30" fmla="*/ 104 w 188"/>
              <a:gd name="T31" fmla="*/ 178 h 188"/>
              <a:gd name="T32" fmla="*/ 120 w 188"/>
              <a:gd name="T33" fmla="*/ 159 h 188"/>
              <a:gd name="T34" fmla="*/ 141 w 188"/>
              <a:gd name="T35" fmla="*/ 175 h 188"/>
              <a:gd name="T36" fmla="*/ 137 w 188"/>
              <a:gd name="T37" fmla="*/ 149 h 188"/>
              <a:gd name="T38" fmla="*/ 162 w 188"/>
              <a:gd name="T39" fmla="*/ 145 h 188"/>
              <a:gd name="T40" fmla="*/ 172 w 188"/>
              <a:gd name="T41" fmla="*/ 127 h 188"/>
              <a:gd name="T42" fmla="*/ 163 w 188"/>
              <a:gd name="T43" fmla="*/ 104 h 188"/>
              <a:gd name="T44" fmla="*/ 188 w 188"/>
              <a:gd name="T45" fmla="*/ 94 h 188"/>
              <a:gd name="T46" fmla="*/ 163 w 188"/>
              <a:gd name="T47" fmla="*/ 84 h 188"/>
              <a:gd name="T48" fmla="*/ 172 w 188"/>
              <a:gd name="T49" fmla="*/ 61 h 188"/>
              <a:gd name="T50" fmla="*/ 162 w 188"/>
              <a:gd name="T51" fmla="*/ 43 h 188"/>
              <a:gd name="T52" fmla="*/ 137 w 188"/>
              <a:gd name="T53" fmla="*/ 39 h 188"/>
              <a:gd name="T54" fmla="*/ 141 w 188"/>
              <a:gd name="T55" fmla="*/ 13 h 188"/>
              <a:gd name="T56" fmla="*/ 120 w 188"/>
              <a:gd name="T57" fmla="*/ 29 h 188"/>
              <a:gd name="T58" fmla="*/ 104 w 188"/>
              <a:gd name="T59" fmla="*/ 10 h 188"/>
              <a:gd name="T60" fmla="*/ 68 w 188"/>
              <a:gd name="T61" fmla="*/ 116 h 188"/>
              <a:gd name="T62" fmla="*/ 108 w 188"/>
              <a:gd name="T63" fmla="*/ 116 h 188"/>
              <a:gd name="T64" fmla="*/ 68 w 188"/>
              <a:gd name="T65" fmla="*/ 116 h 188"/>
              <a:gd name="T66" fmla="*/ 122 w 188"/>
              <a:gd name="T67" fmla="*/ 64 h 188"/>
              <a:gd name="T68" fmla="*/ 122 w 188"/>
              <a:gd name="T69" fmla="*/ 92 h 188"/>
              <a:gd name="T70" fmla="*/ 76 w 188"/>
              <a:gd name="T71" fmla="*/ 58 h 188"/>
              <a:gd name="T72" fmla="*/ 96 w 188"/>
              <a:gd name="T73" fmla="*/ 58 h 188"/>
              <a:gd name="T74" fmla="*/ 76 w 188"/>
              <a:gd name="T75" fmla="*/ 5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8" h="188">
                <a:moveTo>
                  <a:pt x="94" y="0"/>
                </a:moveTo>
                <a:cubicBezTo>
                  <a:pt x="88" y="0"/>
                  <a:pt x="84" y="4"/>
                  <a:pt x="84" y="10"/>
                </a:cubicBezTo>
                <a:cubicBezTo>
                  <a:pt x="84" y="25"/>
                  <a:pt x="84" y="25"/>
                  <a:pt x="84" y="25"/>
                </a:cubicBezTo>
                <a:cubicBezTo>
                  <a:pt x="78" y="25"/>
                  <a:pt x="73" y="27"/>
                  <a:pt x="68" y="29"/>
                </a:cubicBezTo>
                <a:cubicBezTo>
                  <a:pt x="61" y="16"/>
                  <a:pt x="61" y="16"/>
                  <a:pt x="61" y="16"/>
                </a:cubicBezTo>
                <a:cubicBezTo>
                  <a:pt x="58" y="11"/>
                  <a:pt x="52" y="10"/>
                  <a:pt x="47" y="13"/>
                </a:cubicBezTo>
                <a:cubicBezTo>
                  <a:pt x="42" y="15"/>
                  <a:pt x="41" y="21"/>
                  <a:pt x="43" y="26"/>
                </a:cubicBezTo>
                <a:cubicBezTo>
                  <a:pt x="51" y="39"/>
                  <a:pt x="51" y="39"/>
                  <a:pt x="51" y="39"/>
                </a:cubicBezTo>
                <a:cubicBezTo>
                  <a:pt x="46" y="42"/>
                  <a:pt x="42" y="46"/>
                  <a:pt x="39" y="51"/>
                </a:cubicBezTo>
                <a:cubicBezTo>
                  <a:pt x="26" y="43"/>
                  <a:pt x="26" y="43"/>
                  <a:pt x="26" y="43"/>
                </a:cubicBezTo>
                <a:cubicBezTo>
                  <a:pt x="21" y="41"/>
                  <a:pt x="15" y="42"/>
                  <a:pt x="13" y="47"/>
                </a:cubicBezTo>
                <a:cubicBezTo>
                  <a:pt x="10" y="52"/>
                  <a:pt x="11" y="58"/>
                  <a:pt x="16" y="61"/>
                </a:cubicBezTo>
                <a:cubicBezTo>
                  <a:pt x="29" y="68"/>
                  <a:pt x="29" y="68"/>
                  <a:pt x="29" y="68"/>
                </a:cubicBezTo>
                <a:cubicBezTo>
                  <a:pt x="27" y="73"/>
                  <a:pt x="25" y="78"/>
                  <a:pt x="25" y="84"/>
                </a:cubicBezTo>
                <a:cubicBezTo>
                  <a:pt x="10" y="84"/>
                  <a:pt x="10" y="84"/>
                  <a:pt x="10" y="84"/>
                </a:cubicBezTo>
                <a:cubicBezTo>
                  <a:pt x="4" y="84"/>
                  <a:pt x="0" y="88"/>
                  <a:pt x="0" y="94"/>
                </a:cubicBezTo>
                <a:cubicBezTo>
                  <a:pt x="0" y="100"/>
                  <a:pt x="4" y="104"/>
                  <a:pt x="10" y="104"/>
                </a:cubicBezTo>
                <a:cubicBezTo>
                  <a:pt x="25" y="104"/>
                  <a:pt x="25" y="104"/>
                  <a:pt x="25" y="104"/>
                </a:cubicBezTo>
                <a:cubicBezTo>
                  <a:pt x="25" y="110"/>
                  <a:pt x="27" y="115"/>
                  <a:pt x="29" y="120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11" y="130"/>
                  <a:pt x="10" y="136"/>
                  <a:pt x="13" y="141"/>
                </a:cubicBezTo>
                <a:cubicBezTo>
                  <a:pt x="15" y="146"/>
                  <a:pt x="21" y="147"/>
                  <a:pt x="26" y="145"/>
                </a:cubicBezTo>
                <a:cubicBezTo>
                  <a:pt x="39" y="137"/>
                  <a:pt x="39" y="137"/>
                  <a:pt x="39" y="137"/>
                </a:cubicBezTo>
                <a:cubicBezTo>
                  <a:pt x="42" y="142"/>
                  <a:pt x="46" y="146"/>
                  <a:pt x="51" y="149"/>
                </a:cubicBezTo>
                <a:cubicBezTo>
                  <a:pt x="43" y="162"/>
                  <a:pt x="43" y="162"/>
                  <a:pt x="43" y="162"/>
                </a:cubicBezTo>
                <a:cubicBezTo>
                  <a:pt x="41" y="167"/>
                  <a:pt x="42" y="173"/>
                  <a:pt x="47" y="175"/>
                </a:cubicBezTo>
                <a:cubicBezTo>
                  <a:pt x="52" y="178"/>
                  <a:pt x="58" y="177"/>
                  <a:pt x="61" y="172"/>
                </a:cubicBezTo>
                <a:cubicBezTo>
                  <a:pt x="68" y="159"/>
                  <a:pt x="68" y="159"/>
                  <a:pt x="68" y="159"/>
                </a:cubicBezTo>
                <a:cubicBezTo>
                  <a:pt x="73" y="161"/>
                  <a:pt x="78" y="163"/>
                  <a:pt x="84" y="163"/>
                </a:cubicBezTo>
                <a:cubicBezTo>
                  <a:pt x="84" y="178"/>
                  <a:pt x="84" y="178"/>
                  <a:pt x="84" y="178"/>
                </a:cubicBezTo>
                <a:cubicBezTo>
                  <a:pt x="84" y="184"/>
                  <a:pt x="88" y="188"/>
                  <a:pt x="94" y="188"/>
                </a:cubicBezTo>
                <a:cubicBezTo>
                  <a:pt x="100" y="188"/>
                  <a:pt x="104" y="184"/>
                  <a:pt x="104" y="178"/>
                </a:cubicBezTo>
                <a:cubicBezTo>
                  <a:pt x="104" y="163"/>
                  <a:pt x="104" y="163"/>
                  <a:pt x="104" y="163"/>
                </a:cubicBezTo>
                <a:cubicBezTo>
                  <a:pt x="110" y="163"/>
                  <a:pt x="115" y="161"/>
                  <a:pt x="120" y="159"/>
                </a:cubicBezTo>
                <a:cubicBezTo>
                  <a:pt x="127" y="172"/>
                  <a:pt x="127" y="172"/>
                  <a:pt x="127" y="172"/>
                </a:cubicBezTo>
                <a:cubicBezTo>
                  <a:pt x="130" y="177"/>
                  <a:pt x="136" y="178"/>
                  <a:pt x="141" y="175"/>
                </a:cubicBezTo>
                <a:cubicBezTo>
                  <a:pt x="146" y="173"/>
                  <a:pt x="147" y="167"/>
                  <a:pt x="145" y="162"/>
                </a:cubicBezTo>
                <a:cubicBezTo>
                  <a:pt x="137" y="149"/>
                  <a:pt x="137" y="149"/>
                  <a:pt x="137" y="149"/>
                </a:cubicBezTo>
                <a:cubicBezTo>
                  <a:pt x="142" y="146"/>
                  <a:pt x="146" y="142"/>
                  <a:pt x="149" y="137"/>
                </a:cubicBezTo>
                <a:cubicBezTo>
                  <a:pt x="162" y="145"/>
                  <a:pt x="162" y="145"/>
                  <a:pt x="162" y="145"/>
                </a:cubicBezTo>
                <a:cubicBezTo>
                  <a:pt x="167" y="147"/>
                  <a:pt x="173" y="146"/>
                  <a:pt x="175" y="141"/>
                </a:cubicBezTo>
                <a:cubicBezTo>
                  <a:pt x="178" y="136"/>
                  <a:pt x="177" y="130"/>
                  <a:pt x="172" y="127"/>
                </a:cubicBezTo>
                <a:cubicBezTo>
                  <a:pt x="159" y="120"/>
                  <a:pt x="159" y="120"/>
                  <a:pt x="159" y="120"/>
                </a:cubicBezTo>
                <a:cubicBezTo>
                  <a:pt x="161" y="115"/>
                  <a:pt x="163" y="110"/>
                  <a:pt x="163" y="104"/>
                </a:cubicBezTo>
                <a:cubicBezTo>
                  <a:pt x="178" y="104"/>
                  <a:pt x="178" y="104"/>
                  <a:pt x="178" y="104"/>
                </a:cubicBezTo>
                <a:cubicBezTo>
                  <a:pt x="184" y="104"/>
                  <a:pt x="188" y="100"/>
                  <a:pt x="188" y="94"/>
                </a:cubicBezTo>
                <a:cubicBezTo>
                  <a:pt x="188" y="88"/>
                  <a:pt x="184" y="84"/>
                  <a:pt x="178" y="84"/>
                </a:cubicBezTo>
                <a:cubicBezTo>
                  <a:pt x="163" y="84"/>
                  <a:pt x="163" y="84"/>
                  <a:pt x="163" y="84"/>
                </a:cubicBezTo>
                <a:cubicBezTo>
                  <a:pt x="163" y="78"/>
                  <a:pt x="161" y="73"/>
                  <a:pt x="159" y="68"/>
                </a:cubicBezTo>
                <a:cubicBezTo>
                  <a:pt x="172" y="61"/>
                  <a:pt x="172" y="61"/>
                  <a:pt x="172" y="61"/>
                </a:cubicBezTo>
                <a:cubicBezTo>
                  <a:pt x="177" y="58"/>
                  <a:pt x="178" y="52"/>
                  <a:pt x="175" y="47"/>
                </a:cubicBezTo>
                <a:cubicBezTo>
                  <a:pt x="173" y="42"/>
                  <a:pt x="167" y="41"/>
                  <a:pt x="162" y="43"/>
                </a:cubicBezTo>
                <a:cubicBezTo>
                  <a:pt x="149" y="51"/>
                  <a:pt x="149" y="51"/>
                  <a:pt x="149" y="51"/>
                </a:cubicBezTo>
                <a:cubicBezTo>
                  <a:pt x="146" y="46"/>
                  <a:pt x="142" y="42"/>
                  <a:pt x="137" y="39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147" y="21"/>
                  <a:pt x="146" y="15"/>
                  <a:pt x="141" y="13"/>
                </a:cubicBezTo>
                <a:cubicBezTo>
                  <a:pt x="136" y="10"/>
                  <a:pt x="130" y="11"/>
                  <a:pt x="127" y="16"/>
                </a:cubicBezTo>
                <a:cubicBezTo>
                  <a:pt x="120" y="29"/>
                  <a:pt x="120" y="29"/>
                  <a:pt x="120" y="29"/>
                </a:cubicBezTo>
                <a:cubicBezTo>
                  <a:pt x="115" y="27"/>
                  <a:pt x="110" y="25"/>
                  <a:pt x="104" y="25"/>
                </a:cubicBezTo>
                <a:cubicBezTo>
                  <a:pt x="104" y="10"/>
                  <a:pt x="104" y="10"/>
                  <a:pt x="104" y="10"/>
                </a:cubicBezTo>
                <a:cubicBezTo>
                  <a:pt x="104" y="4"/>
                  <a:pt x="100" y="0"/>
                  <a:pt x="94" y="0"/>
                </a:cubicBezTo>
                <a:close/>
                <a:moveTo>
                  <a:pt x="68" y="116"/>
                </a:moveTo>
                <a:cubicBezTo>
                  <a:pt x="68" y="105"/>
                  <a:pt x="77" y="96"/>
                  <a:pt x="88" y="96"/>
                </a:cubicBezTo>
                <a:cubicBezTo>
                  <a:pt x="99" y="96"/>
                  <a:pt x="108" y="105"/>
                  <a:pt x="108" y="116"/>
                </a:cubicBezTo>
                <a:cubicBezTo>
                  <a:pt x="108" y="127"/>
                  <a:pt x="99" y="136"/>
                  <a:pt x="88" y="136"/>
                </a:cubicBezTo>
                <a:cubicBezTo>
                  <a:pt x="77" y="136"/>
                  <a:pt x="68" y="127"/>
                  <a:pt x="68" y="116"/>
                </a:cubicBezTo>
                <a:close/>
                <a:moveTo>
                  <a:pt x="108" y="78"/>
                </a:moveTo>
                <a:cubicBezTo>
                  <a:pt x="108" y="70"/>
                  <a:pt x="114" y="64"/>
                  <a:pt x="122" y="64"/>
                </a:cubicBezTo>
                <a:cubicBezTo>
                  <a:pt x="130" y="64"/>
                  <a:pt x="136" y="70"/>
                  <a:pt x="136" y="78"/>
                </a:cubicBezTo>
                <a:cubicBezTo>
                  <a:pt x="136" y="86"/>
                  <a:pt x="130" y="92"/>
                  <a:pt x="122" y="92"/>
                </a:cubicBezTo>
                <a:cubicBezTo>
                  <a:pt x="114" y="92"/>
                  <a:pt x="108" y="86"/>
                  <a:pt x="108" y="78"/>
                </a:cubicBezTo>
                <a:close/>
                <a:moveTo>
                  <a:pt x="76" y="58"/>
                </a:moveTo>
                <a:cubicBezTo>
                  <a:pt x="76" y="52"/>
                  <a:pt x="80" y="48"/>
                  <a:pt x="86" y="48"/>
                </a:cubicBezTo>
                <a:cubicBezTo>
                  <a:pt x="92" y="48"/>
                  <a:pt x="96" y="52"/>
                  <a:pt x="96" y="58"/>
                </a:cubicBezTo>
                <a:cubicBezTo>
                  <a:pt x="96" y="64"/>
                  <a:pt x="92" y="68"/>
                  <a:pt x="86" y="68"/>
                </a:cubicBezTo>
                <a:cubicBezTo>
                  <a:pt x="80" y="68"/>
                  <a:pt x="76" y="64"/>
                  <a:pt x="76" y="58"/>
                </a:cubicBezTo>
                <a:close/>
              </a:path>
            </a:pathLst>
          </a:custGeom>
          <a:solidFill>
            <a:srgbClr val="83D2D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88"/>
          <p:cNvSpPr>
            <a:spLocks noEditPoints="1"/>
          </p:cNvSpPr>
          <p:nvPr/>
        </p:nvSpPr>
        <p:spPr bwMode="auto">
          <a:xfrm>
            <a:off x="7354233" y="3538933"/>
            <a:ext cx="172038" cy="266862"/>
          </a:xfrm>
          <a:custGeom>
            <a:avLst/>
            <a:gdLst>
              <a:gd name="T0" fmla="*/ 52 w 124"/>
              <a:gd name="T1" fmla="*/ 62 h 192"/>
              <a:gd name="T2" fmla="*/ 62 w 124"/>
              <a:gd name="T3" fmla="*/ 52 h 192"/>
              <a:gd name="T4" fmla="*/ 72 w 124"/>
              <a:gd name="T5" fmla="*/ 62 h 192"/>
              <a:gd name="T6" fmla="*/ 62 w 124"/>
              <a:gd name="T7" fmla="*/ 72 h 192"/>
              <a:gd name="T8" fmla="*/ 52 w 124"/>
              <a:gd name="T9" fmla="*/ 62 h 192"/>
              <a:gd name="T10" fmla="*/ 62 w 124"/>
              <a:gd name="T11" fmla="*/ 36 h 192"/>
              <a:gd name="T12" fmla="*/ 36 w 124"/>
              <a:gd name="T13" fmla="*/ 62 h 192"/>
              <a:gd name="T14" fmla="*/ 62 w 124"/>
              <a:gd name="T15" fmla="*/ 88 h 192"/>
              <a:gd name="T16" fmla="*/ 88 w 124"/>
              <a:gd name="T17" fmla="*/ 62 h 192"/>
              <a:gd name="T18" fmla="*/ 62 w 124"/>
              <a:gd name="T19" fmla="*/ 36 h 192"/>
              <a:gd name="T20" fmla="*/ 0 w 124"/>
              <a:gd name="T21" fmla="*/ 61 h 192"/>
              <a:gd name="T22" fmla="*/ 52 w 124"/>
              <a:gd name="T23" fmla="*/ 180 h 192"/>
              <a:gd name="T24" fmla="*/ 52 w 124"/>
              <a:gd name="T25" fmla="*/ 182 h 192"/>
              <a:gd name="T26" fmla="*/ 62 w 124"/>
              <a:gd name="T27" fmla="*/ 192 h 192"/>
              <a:gd name="T28" fmla="*/ 72 w 124"/>
              <a:gd name="T29" fmla="*/ 182 h 192"/>
              <a:gd name="T30" fmla="*/ 72 w 124"/>
              <a:gd name="T31" fmla="*/ 180 h 192"/>
              <a:gd name="T32" fmla="*/ 124 w 124"/>
              <a:gd name="T33" fmla="*/ 61 h 192"/>
              <a:gd name="T34" fmla="*/ 62 w 124"/>
              <a:gd name="T35" fmla="*/ 0 h 192"/>
              <a:gd name="T36" fmla="*/ 0 w 124"/>
              <a:gd name="T37" fmla="*/ 61 h 192"/>
              <a:gd name="T38" fmla="*/ 62 w 124"/>
              <a:gd name="T39" fmla="*/ 20 h 192"/>
              <a:gd name="T40" fmla="*/ 104 w 124"/>
              <a:gd name="T41" fmla="*/ 62 h 192"/>
              <a:gd name="T42" fmla="*/ 62 w 124"/>
              <a:gd name="T43" fmla="*/ 104 h 192"/>
              <a:gd name="T44" fmla="*/ 20 w 124"/>
              <a:gd name="T45" fmla="*/ 62 h 192"/>
              <a:gd name="T46" fmla="*/ 62 w 124"/>
              <a:gd name="T47" fmla="*/ 2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4" h="192">
                <a:moveTo>
                  <a:pt x="52" y="62"/>
                </a:moveTo>
                <a:cubicBezTo>
                  <a:pt x="52" y="56"/>
                  <a:pt x="56" y="52"/>
                  <a:pt x="62" y="52"/>
                </a:cubicBezTo>
                <a:cubicBezTo>
                  <a:pt x="68" y="52"/>
                  <a:pt x="72" y="56"/>
                  <a:pt x="72" y="62"/>
                </a:cubicBezTo>
                <a:cubicBezTo>
                  <a:pt x="72" y="68"/>
                  <a:pt x="68" y="72"/>
                  <a:pt x="62" y="72"/>
                </a:cubicBezTo>
                <a:cubicBezTo>
                  <a:pt x="56" y="72"/>
                  <a:pt x="52" y="68"/>
                  <a:pt x="52" y="62"/>
                </a:cubicBezTo>
                <a:close/>
                <a:moveTo>
                  <a:pt x="62" y="36"/>
                </a:moveTo>
                <a:cubicBezTo>
                  <a:pt x="48" y="36"/>
                  <a:pt x="36" y="48"/>
                  <a:pt x="36" y="62"/>
                </a:cubicBezTo>
                <a:cubicBezTo>
                  <a:pt x="36" y="76"/>
                  <a:pt x="48" y="88"/>
                  <a:pt x="62" y="88"/>
                </a:cubicBezTo>
                <a:cubicBezTo>
                  <a:pt x="76" y="88"/>
                  <a:pt x="88" y="76"/>
                  <a:pt x="88" y="62"/>
                </a:cubicBezTo>
                <a:cubicBezTo>
                  <a:pt x="88" y="48"/>
                  <a:pt x="76" y="36"/>
                  <a:pt x="62" y="36"/>
                </a:cubicBezTo>
                <a:close/>
                <a:moveTo>
                  <a:pt x="0" y="61"/>
                </a:moveTo>
                <a:cubicBezTo>
                  <a:pt x="0" y="102"/>
                  <a:pt x="48" y="133"/>
                  <a:pt x="52" y="180"/>
                </a:cubicBezTo>
                <a:cubicBezTo>
                  <a:pt x="52" y="182"/>
                  <a:pt x="52" y="182"/>
                  <a:pt x="52" y="182"/>
                </a:cubicBezTo>
                <a:cubicBezTo>
                  <a:pt x="52" y="188"/>
                  <a:pt x="56" y="192"/>
                  <a:pt x="62" y="192"/>
                </a:cubicBezTo>
                <a:cubicBezTo>
                  <a:pt x="68" y="192"/>
                  <a:pt x="72" y="188"/>
                  <a:pt x="72" y="182"/>
                </a:cubicBezTo>
                <a:cubicBezTo>
                  <a:pt x="72" y="180"/>
                  <a:pt x="72" y="180"/>
                  <a:pt x="72" y="180"/>
                </a:cubicBezTo>
                <a:cubicBezTo>
                  <a:pt x="76" y="133"/>
                  <a:pt x="124" y="102"/>
                  <a:pt x="124" y="61"/>
                </a:cubicBezTo>
                <a:cubicBezTo>
                  <a:pt x="124" y="27"/>
                  <a:pt x="96" y="0"/>
                  <a:pt x="62" y="0"/>
                </a:cubicBezTo>
                <a:cubicBezTo>
                  <a:pt x="28" y="0"/>
                  <a:pt x="0" y="27"/>
                  <a:pt x="0" y="61"/>
                </a:cubicBezTo>
                <a:close/>
                <a:moveTo>
                  <a:pt x="62" y="20"/>
                </a:moveTo>
                <a:cubicBezTo>
                  <a:pt x="85" y="20"/>
                  <a:pt x="104" y="39"/>
                  <a:pt x="104" y="62"/>
                </a:cubicBezTo>
                <a:cubicBezTo>
                  <a:pt x="104" y="85"/>
                  <a:pt x="85" y="104"/>
                  <a:pt x="62" y="104"/>
                </a:cubicBezTo>
                <a:cubicBezTo>
                  <a:pt x="39" y="104"/>
                  <a:pt x="20" y="85"/>
                  <a:pt x="20" y="62"/>
                </a:cubicBezTo>
                <a:cubicBezTo>
                  <a:pt x="20" y="39"/>
                  <a:pt x="39" y="20"/>
                  <a:pt x="62" y="20"/>
                </a:cubicBezTo>
                <a:close/>
              </a:path>
            </a:pathLst>
          </a:custGeom>
          <a:solidFill>
            <a:srgbClr val="EFC75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22"/>
          <p:cNvSpPr>
            <a:spLocks/>
          </p:cNvSpPr>
          <p:nvPr/>
        </p:nvSpPr>
        <p:spPr bwMode="auto">
          <a:xfrm>
            <a:off x="4690665" y="3558653"/>
            <a:ext cx="268217" cy="266862"/>
          </a:xfrm>
          <a:custGeom>
            <a:avLst/>
            <a:gdLst>
              <a:gd name="T0" fmla="*/ 0 w 194"/>
              <a:gd name="T1" fmla="*/ 104 h 192"/>
              <a:gd name="T2" fmla="*/ 16 w 194"/>
              <a:gd name="T3" fmla="*/ 120 h 192"/>
              <a:gd name="T4" fmla="*/ 56 w 194"/>
              <a:gd name="T5" fmla="*/ 120 h 192"/>
              <a:gd name="T6" fmla="*/ 56 w 194"/>
              <a:gd name="T7" fmla="*/ 176 h 192"/>
              <a:gd name="T8" fmla="*/ 72 w 194"/>
              <a:gd name="T9" fmla="*/ 192 h 192"/>
              <a:gd name="T10" fmla="*/ 88 w 194"/>
              <a:gd name="T11" fmla="*/ 176 h 192"/>
              <a:gd name="T12" fmla="*/ 88 w 194"/>
              <a:gd name="T13" fmla="*/ 120 h 192"/>
              <a:gd name="T14" fmla="*/ 144 w 194"/>
              <a:gd name="T15" fmla="*/ 120 h 192"/>
              <a:gd name="T16" fmla="*/ 158 w 194"/>
              <a:gd name="T17" fmla="*/ 114 h 192"/>
              <a:gd name="T18" fmla="*/ 186 w 194"/>
              <a:gd name="T19" fmla="*/ 86 h 192"/>
              <a:gd name="T20" fmla="*/ 186 w 194"/>
              <a:gd name="T21" fmla="*/ 58 h 192"/>
              <a:gd name="T22" fmla="*/ 158 w 194"/>
              <a:gd name="T23" fmla="*/ 30 h 192"/>
              <a:gd name="T24" fmla="*/ 144 w 194"/>
              <a:gd name="T25" fmla="*/ 24 h 192"/>
              <a:gd name="T26" fmla="*/ 88 w 194"/>
              <a:gd name="T27" fmla="*/ 24 h 192"/>
              <a:gd name="T28" fmla="*/ 88 w 194"/>
              <a:gd name="T29" fmla="*/ 16 h 192"/>
              <a:gd name="T30" fmla="*/ 72 w 194"/>
              <a:gd name="T31" fmla="*/ 0 h 192"/>
              <a:gd name="T32" fmla="*/ 56 w 194"/>
              <a:gd name="T33" fmla="*/ 16 h 192"/>
              <a:gd name="T34" fmla="*/ 56 w 194"/>
              <a:gd name="T35" fmla="*/ 24 h 192"/>
              <a:gd name="T36" fmla="*/ 16 w 194"/>
              <a:gd name="T37" fmla="*/ 24 h 192"/>
              <a:gd name="T38" fmla="*/ 0 w 194"/>
              <a:gd name="T39" fmla="*/ 40 h 192"/>
              <a:gd name="T40" fmla="*/ 0 w 194"/>
              <a:gd name="T41" fmla="*/ 104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4" h="192">
                <a:moveTo>
                  <a:pt x="0" y="104"/>
                </a:moveTo>
                <a:cubicBezTo>
                  <a:pt x="0" y="113"/>
                  <a:pt x="7" y="120"/>
                  <a:pt x="16" y="120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56" y="185"/>
                  <a:pt x="63" y="192"/>
                  <a:pt x="72" y="192"/>
                </a:cubicBezTo>
                <a:cubicBezTo>
                  <a:pt x="81" y="192"/>
                  <a:pt x="88" y="185"/>
                  <a:pt x="88" y="176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144" y="120"/>
                  <a:pt x="144" y="120"/>
                  <a:pt x="144" y="120"/>
                </a:cubicBezTo>
                <a:cubicBezTo>
                  <a:pt x="150" y="120"/>
                  <a:pt x="155" y="118"/>
                  <a:pt x="158" y="114"/>
                </a:cubicBezTo>
                <a:cubicBezTo>
                  <a:pt x="186" y="86"/>
                  <a:pt x="186" y="86"/>
                  <a:pt x="186" y="86"/>
                </a:cubicBezTo>
                <a:cubicBezTo>
                  <a:pt x="194" y="78"/>
                  <a:pt x="194" y="66"/>
                  <a:pt x="186" y="58"/>
                </a:cubicBezTo>
                <a:cubicBezTo>
                  <a:pt x="158" y="30"/>
                  <a:pt x="158" y="30"/>
                  <a:pt x="158" y="30"/>
                </a:cubicBezTo>
                <a:cubicBezTo>
                  <a:pt x="155" y="26"/>
                  <a:pt x="150" y="24"/>
                  <a:pt x="144" y="24"/>
                </a:cubicBezTo>
                <a:cubicBezTo>
                  <a:pt x="88" y="24"/>
                  <a:pt x="88" y="24"/>
                  <a:pt x="88" y="24"/>
                </a:cubicBezTo>
                <a:cubicBezTo>
                  <a:pt x="88" y="16"/>
                  <a:pt x="88" y="16"/>
                  <a:pt x="88" y="16"/>
                </a:cubicBezTo>
                <a:cubicBezTo>
                  <a:pt x="88" y="7"/>
                  <a:pt x="81" y="0"/>
                  <a:pt x="72" y="0"/>
                </a:cubicBezTo>
                <a:cubicBezTo>
                  <a:pt x="63" y="0"/>
                  <a:pt x="56" y="7"/>
                  <a:pt x="56" y="16"/>
                </a:cubicBezTo>
                <a:cubicBezTo>
                  <a:pt x="56" y="24"/>
                  <a:pt x="56" y="24"/>
                  <a:pt x="56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7" y="24"/>
                  <a:pt x="0" y="31"/>
                  <a:pt x="0" y="40"/>
                </a:cubicBezTo>
                <a:lnTo>
                  <a:pt x="0" y="104"/>
                </a:lnTo>
                <a:close/>
              </a:path>
            </a:pathLst>
          </a:custGeom>
          <a:solidFill>
            <a:srgbClr val="EFC75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53"/>
          <p:cNvSpPr>
            <a:spLocks noEditPoints="1"/>
          </p:cNvSpPr>
          <p:nvPr/>
        </p:nvSpPr>
        <p:spPr bwMode="auto">
          <a:xfrm>
            <a:off x="7309529" y="4630665"/>
            <a:ext cx="261444" cy="260089"/>
          </a:xfrm>
          <a:custGeom>
            <a:avLst/>
            <a:gdLst>
              <a:gd name="T0" fmla="*/ 0 w 188"/>
              <a:gd name="T1" fmla="*/ 94 h 188"/>
              <a:gd name="T2" fmla="*/ 94 w 188"/>
              <a:gd name="T3" fmla="*/ 188 h 188"/>
              <a:gd name="T4" fmla="*/ 188 w 188"/>
              <a:gd name="T5" fmla="*/ 94 h 188"/>
              <a:gd name="T6" fmla="*/ 94 w 188"/>
              <a:gd name="T7" fmla="*/ 0 h 188"/>
              <a:gd name="T8" fmla="*/ 0 w 188"/>
              <a:gd name="T9" fmla="*/ 94 h 188"/>
              <a:gd name="T10" fmla="*/ 84 w 188"/>
              <a:gd name="T11" fmla="*/ 30 h 188"/>
              <a:gd name="T12" fmla="*/ 94 w 188"/>
              <a:gd name="T13" fmla="*/ 20 h 188"/>
              <a:gd name="T14" fmla="*/ 104 w 188"/>
              <a:gd name="T15" fmla="*/ 30 h 188"/>
              <a:gd name="T16" fmla="*/ 94 w 188"/>
              <a:gd name="T17" fmla="*/ 40 h 188"/>
              <a:gd name="T18" fmla="*/ 84 w 188"/>
              <a:gd name="T19" fmla="*/ 30 h 188"/>
              <a:gd name="T20" fmla="*/ 20 w 188"/>
              <a:gd name="T21" fmla="*/ 94 h 188"/>
              <a:gd name="T22" fmla="*/ 30 w 188"/>
              <a:gd name="T23" fmla="*/ 84 h 188"/>
              <a:gd name="T24" fmla="*/ 40 w 188"/>
              <a:gd name="T25" fmla="*/ 94 h 188"/>
              <a:gd name="T26" fmla="*/ 30 w 188"/>
              <a:gd name="T27" fmla="*/ 104 h 188"/>
              <a:gd name="T28" fmla="*/ 20 w 188"/>
              <a:gd name="T29" fmla="*/ 94 h 188"/>
              <a:gd name="T30" fmla="*/ 148 w 188"/>
              <a:gd name="T31" fmla="*/ 94 h 188"/>
              <a:gd name="T32" fmla="*/ 158 w 188"/>
              <a:gd name="T33" fmla="*/ 84 h 188"/>
              <a:gd name="T34" fmla="*/ 168 w 188"/>
              <a:gd name="T35" fmla="*/ 94 h 188"/>
              <a:gd name="T36" fmla="*/ 158 w 188"/>
              <a:gd name="T37" fmla="*/ 104 h 188"/>
              <a:gd name="T38" fmla="*/ 148 w 188"/>
              <a:gd name="T39" fmla="*/ 94 h 188"/>
              <a:gd name="T40" fmla="*/ 84 w 188"/>
              <a:gd name="T41" fmla="*/ 158 h 188"/>
              <a:gd name="T42" fmla="*/ 94 w 188"/>
              <a:gd name="T43" fmla="*/ 148 h 188"/>
              <a:gd name="T44" fmla="*/ 104 w 188"/>
              <a:gd name="T45" fmla="*/ 158 h 188"/>
              <a:gd name="T46" fmla="*/ 94 w 188"/>
              <a:gd name="T47" fmla="*/ 168 h 188"/>
              <a:gd name="T48" fmla="*/ 84 w 188"/>
              <a:gd name="T49" fmla="*/ 158 h 188"/>
              <a:gd name="T50" fmla="*/ 79 w 188"/>
              <a:gd name="T51" fmla="*/ 99 h 188"/>
              <a:gd name="T52" fmla="*/ 50 w 188"/>
              <a:gd name="T53" fmla="*/ 69 h 188"/>
              <a:gd name="T54" fmla="*/ 50 w 188"/>
              <a:gd name="T55" fmla="*/ 58 h 188"/>
              <a:gd name="T56" fmla="*/ 61 w 188"/>
              <a:gd name="T57" fmla="*/ 58 h 188"/>
              <a:gd name="T58" fmla="*/ 88 w 188"/>
              <a:gd name="T59" fmla="*/ 85 h 188"/>
              <a:gd name="T60" fmla="*/ 96 w 188"/>
              <a:gd name="T61" fmla="*/ 85 h 188"/>
              <a:gd name="T62" fmla="*/ 135 w 188"/>
              <a:gd name="T63" fmla="*/ 46 h 188"/>
              <a:gd name="T64" fmla="*/ 146 w 188"/>
              <a:gd name="T65" fmla="*/ 46 h 188"/>
              <a:gd name="T66" fmla="*/ 146 w 188"/>
              <a:gd name="T67" fmla="*/ 57 h 188"/>
              <a:gd name="T68" fmla="*/ 105 w 188"/>
              <a:gd name="T69" fmla="*/ 99 h 188"/>
              <a:gd name="T70" fmla="*/ 92 w 188"/>
              <a:gd name="T71" fmla="*/ 104 h 188"/>
              <a:gd name="T72" fmla="*/ 79 w 188"/>
              <a:gd name="T73" fmla="*/ 99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8" h="188">
                <a:moveTo>
                  <a:pt x="0" y="94"/>
                </a:move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ubicBezTo>
                  <a:pt x="42" y="0"/>
                  <a:pt x="0" y="42"/>
                  <a:pt x="0" y="94"/>
                </a:cubicBezTo>
                <a:close/>
                <a:moveTo>
                  <a:pt x="84" y="30"/>
                </a:moveTo>
                <a:cubicBezTo>
                  <a:pt x="84" y="24"/>
                  <a:pt x="88" y="20"/>
                  <a:pt x="94" y="20"/>
                </a:cubicBezTo>
                <a:cubicBezTo>
                  <a:pt x="100" y="20"/>
                  <a:pt x="104" y="24"/>
                  <a:pt x="104" y="30"/>
                </a:cubicBezTo>
                <a:cubicBezTo>
                  <a:pt x="104" y="36"/>
                  <a:pt x="100" y="40"/>
                  <a:pt x="94" y="40"/>
                </a:cubicBezTo>
                <a:cubicBezTo>
                  <a:pt x="88" y="40"/>
                  <a:pt x="84" y="36"/>
                  <a:pt x="84" y="30"/>
                </a:cubicBezTo>
                <a:close/>
                <a:moveTo>
                  <a:pt x="20" y="94"/>
                </a:moveTo>
                <a:cubicBezTo>
                  <a:pt x="20" y="88"/>
                  <a:pt x="24" y="84"/>
                  <a:pt x="30" y="84"/>
                </a:cubicBezTo>
                <a:cubicBezTo>
                  <a:pt x="36" y="84"/>
                  <a:pt x="40" y="88"/>
                  <a:pt x="40" y="94"/>
                </a:cubicBezTo>
                <a:cubicBezTo>
                  <a:pt x="40" y="100"/>
                  <a:pt x="36" y="104"/>
                  <a:pt x="30" y="104"/>
                </a:cubicBezTo>
                <a:cubicBezTo>
                  <a:pt x="24" y="104"/>
                  <a:pt x="20" y="100"/>
                  <a:pt x="20" y="94"/>
                </a:cubicBezTo>
                <a:close/>
                <a:moveTo>
                  <a:pt x="148" y="94"/>
                </a:moveTo>
                <a:cubicBezTo>
                  <a:pt x="148" y="88"/>
                  <a:pt x="152" y="84"/>
                  <a:pt x="158" y="84"/>
                </a:cubicBezTo>
                <a:cubicBezTo>
                  <a:pt x="164" y="84"/>
                  <a:pt x="168" y="88"/>
                  <a:pt x="168" y="94"/>
                </a:cubicBezTo>
                <a:cubicBezTo>
                  <a:pt x="168" y="100"/>
                  <a:pt x="164" y="104"/>
                  <a:pt x="158" y="104"/>
                </a:cubicBezTo>
                <a:cubicBezTo>
                  <a:pt x="152" y="104"/>
                  <a:pt x="148" y="100"/>
                  <a:pt x="148" y="94"/>
                </a:cubicBezTo>
                <a:close/>
                <a:moveTo>
                  <a:pt x="84" y="158"/>
                </a:moveTo>
                <a:cubicBezTo>
                  <a:pt x="84" y="152"/>
                  <a:pt x="88" y="148"/>
                  <a:pt x="94" y="148"/>
                </a:cubicBezTo>
                <a:cubicBezTo>
                  <a:pt x="100" y="148"/>
                  <a:pt x="104" y="152"/>
                  <a:pt x="104" y="158"/>
                </a:cubicBezTo>
                <a:cubicBezTo>
                  <a:pt x="104" y="164"/>
                  <a:pt x="100" y="168"/>
                  <a:pt x="94" y="168"/>
                </a:cubicBezTo>
                <a:cubicBezTo>
                  <a:pt x="88" y="168"/>
                  <a:pt x="84" y="164"/>
                  <a:pt x="84" y="158"/>
                </a:cubicBezTo>
                <a:close/>
                <a:moveTo>
                  <a:pt x="79" y="99"/>
                </a:moveTo>
                <a:cubicBezTo>
                  <a:pt x="77" y="97"/>
                  <a:pt x="50" y="69"/>
                  <a:pt x="50" y="69"/>
                </a:cubicBezTo>
                <a:cubicBezTo>
                  <a:pt x="47" y="66"/>
                  <a:pt x="47" y="61"/>
                  <a:pt x="50" y="58"/>
                </a:cubicBezTo>
                <a:cubicBezTo>
                  <a:pt x="53" y="55"/>
                  <a:pt x="58" y="55"/>
                  <a:pt x="61" y="58"/>
                </a:cubicBezTo>
                <a:cubicBezTo>
                  <a:pt x="88" y="85"/>
                  <a:pt x="88" y="85"/>
                  <a:pt x="88" y="85"/>
                </a:cubicBezTo>
                <a:cubicBezTo>
                  <a:pt x="90" y="87"/>
                  <a:pt x="94" y="87"/>
                  <a:pt x="96" y="85"/>
                </a:cubicBezTo>
                <a:cubicBezTo>
                  <a:pt x="135" y="46"/>
                  <a:pt x="135" y="46"/>
                  <a:pt x="135" y="46"/>
                </a:cubicBezTo>
                <a:cubicBezTo>
                  <a:pt x="138" y="43"/>
                  <a:pt x="143" y="43"/>
                  <a:pt x="146" y="46"/>
                </a:cubicBezTo>
                <a:cubicBezTo>
                  <a:pt x="149" y="49"/>
                  <a:pt x="149" y="54"/>
                  <a:pt x="146" y="57"/>
                </a:cubicBezTo>
                <a:cubicBezTo>
                  <a:pt x="146" y="57"/>
                  <a:pt x="107" y="97"/>
                  <a:pt x="105" y="99"/>
                </a:cubicBezTo>
                <a:cubicBezTo>
                  <a:pt x="101" y="102"/>
                  <a:pt x="97" y="104"/>
                  <a:pt x="92" y="104"/>
                </a:cubicBezTo>
                <a:cubicBezTo>
                  <a:pt x="87" y="104"/>
                  <a:pt x="83" y="102"/>
                  <a:pt x="79" y="99"/>
                </a:cubicBezTo>
                <a:close/>
              </a:path>
            </a:pathLst>
          </a:custGeom>
          <a:solidFill>
            <a:srgbClr val="61BF9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99"/>
          <p:cNvSpPr>
            <a:spLocks noEditPoints="1"/>
          </p:cNvSpPr>
          <p:nvPr/>
        </p:nvSpPr>
        <p:spPr bwMode="auto">
          <a:xfrm>
            <a:off x="4694728" y="4564800"/>
            <a:ext cx="260089" cy="261443"/>
          </a:xfrm>
          <a:custGeom>
            <a:avLst/>
            <a:gdLst>
              <a:gd name="T0" fmla="*/ 94 w 188"/>
              <a:gd name="T1" fmla="*/ 188 h 188"/>
              <a:gd name="T2" fmla="*/ 94 w 188"/>
              <a:gd name="T3" fmla="*/ 0 h 188"/>
              <a:gd name="T4" fmla="*/ 20 w 188"/>
              <a:gd name="T5" fmla="*/ 94 h 188"/>
              <a:gd name="T6" fmla="*/ 41 w 188"/>
              <a:gd name="T7" fmla="*/ 80 h 188"/>
              <a:gd name="T8" fmla="*/ 41 w 188"/>
              <a:gd name="T9" fmla="*/ 104 h 188"/>
              <a:gd name="T10" fmla="*/ 20 w 188"/>
              <a:gd name="T11" fmla="*/ 94 h 188"/>
              <a:gd name="T12" fmla="*/ 53 w 188"/>
              <a:gd name="T13" fmla="*/ 32 h 188"/>
              <a:gd name="T14" fmla="*/ 28 w 188"/>
              <a:gd name="T15" fmla="*/ 60 h 188"/>
              <a:gd name="T16" fmla="*/ 84 w 188"/>
              <a:gd name="T17" fmla="*/ 21 h 188"/>
              <a:gd name="T18" fmla="*/ 64 w 188"/>
              <a:gd name="T19" fmla="*/ 60 h 188"/>
              <a:gd name="T20" fmla="*/ 104 w 188"/>
              <a:gd name="T21" fmla="*/ 21 h 188"/>
              <a:gd name="T22" fmla="*/ 124 w 188"/>
              <a:gd name="T23" fmla="*/ 60 h 188"/>
              <a:gd name="T24" fmla="*/ 104 w 188"/>
              <a:gd name="T25" fmla="*/ 21 h 188"/>
              <a:gd name="T26" fmla="*/ 160 w 188"/>
              <a:gd name="T27" fmla="*/ 60 h 188"/>
              <a:gd name="T28" fmla="*/ 135 w 188"/>
              <a:gd name="T29" fmla="*/ 32 h 188"/>
              <a:gd name="T30" fmla="*/ 168 w 188"/>
              <a:gd name="T31" fmla="*/ 94 h 188"/>
              <a:gd name="T32" fmla="*/ 148 w 188"/>
              <a:gd name="T33" fmla="*/ 104 h 188"/>
              <a:gd name="T34" fmla="*/ 148 w 188"/>
              <a:gd name="T35" fmla="*/ 80 h 188"/>
              <a:gd name="T36" fmla="*/ 162 w 188"/>
              <a:gd name="T37" fmla="*/ 124 h 188"/>
              <a:gd name="T38" fmla="*/ 144 w 188"/>
              <a:gd name="T39" fmla="*/ 124 h 188"/>
              <a:gd name="T40" fmla="*/ 56 w 188"/>
              <a:gd name="T41" fmla="*/ 158 h 188"/>
              <a:gd name="T42" fmla="*/ 44 w 188"/>
              <a:gd name="T43" fmla="*/ 124 h 188"/>
              <a:gd name="T44" fmla="*/ 61 w 188"/>
              <a:gd name="T45" fmla="*/ 80 h 188"/>
              <a:gd name="T46" fmla="*/ 84 w 188"/>
              <a:gd name="T47" fmla="*/ 104 h 188"/>
              <a:gd name="T48" fmla="*/ 60 w 188"/>
              <a:gd name="T49" fmla="*/ 92 h 188"/>
              <a:gd name="T50" fmla="*/ 104 w 188"/>
              <a:gd name="T51" fmla="*/ 80 h 188"/>
              <a:gd name="T52" fmla="*/ 128 w 188"/>
              <a:gd name="T53" fmla="*/ 92 h 188"/>
              <a:gd name="T54" fmla="*/ 104 w 188"/>
              <a:gd name="T55" fmla="*/ 104 h 188"/>
              <a:gd name="T56" fmla="*/ 64 w 188"/>
              <a:gd name="T57" fmla="*/ 124 h 188"/>
              <a:gd name="T58" fmla="*/ 84 w 188"/>
              <a:gd name="T59" fmla="*/ 164 h 188"/>
              <a:gd name="T60" fmla="*/ 104 w 188"/>
              <a:gd name="T61" fmla="*/ 124 h 188"/>
              <a:gd name="T62" fmla="*/ 104 w 188"/>
              <a:gd name="T63" fmla="*/ 16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" h="188">
                <a:moveTo>
                  <a:pt x="0" y="94"/>
                </a:moveTo>
                <a:cubicBezTo>
                  <a:pt x="0" y="146"/>
                  <a:pt x="42" y="188"/>
                  <a:pt x="94" y="188"/>
                </a:cubicBezTo>
                <a:cubicBezTo>
                  <a:pt x="146" y="188"/>
                  <a:pt x="188" y="146"/>
                  <a:pt x="188" y="94"/>
                </a:cubicBezTo>
                <a:cubicBezTo>
                  <a:pt x="188" y="42"/>
                  <a:pt x="146" y="0"/>
                  <a:pt x="94" y="0"/>
                </a:cubicBezTo>
                <a:cubicBezTo>
                  <a:pt x="42" y="0"/>
                  <a:pt x="0" y="42"/>
                  <a:pt x="0" y="94"/>
                </a:cubicBezTo>
                <a:close/>
                <a:moveTo>
                  <a:pt x="20" y="94"/>
                </a:moveTo>
                <a:cubicBezTo>
                  <a:pt x="20" y="89"/>
                  <a:pt x="20" y="85"/>
                  <a:pt x="21" y="80"/>
                </a:cubicBezTo>
                <a:cubicBezTo>
                  <a:pt x="41" y="80"/>
                  <a:pt x="41" y="80"/>
                  <a:pt x="41" y="80"/>
                </a:cubicBezTo>
                <a:cubicBezTo>
                  <a:pt x="40" y="84"/>
                  <a:pt x="40" y="88"/>
                  <a:pt x="40" y="92"/>
                </a:cubicBezTo>
                <a:cubicBezTo>
                  <a:pt x="40" y="96"/>
                  <a:pt x="40" y="100"/>
                  <a:pt x="41" y="104"/>
                </a:cubicBezTo>
                <a:cubicBezTo>
                  <a:pt x="21" y="104"/>
                  <a:pt x="21" y="104"/>
                  <a:pt x="21" y="104"/>
                </a:cubicBezTo>
                <a:cubicBezTo>
                  <a:pt x="20" y="101"/>
                  <a:pt x="20" y="97"/>
                  <a:pt x="20" y="94"/>
                </a:cubicBezTo>
                <a:close/>
                <a:moveTo>
                  <a:pt x="28" y="60"/>
                </a:moveTo>
                <a:cubicBezTo>
                  <a:pt x="34" y="49"/>
                  <a:pt x="43" y="39"/>
                  <a:pt x="53" y="32"/>
                </a:cubicBezTo>
                <a:cubicBezTo>
                  <a:pt x="49" y="41"/>
                  <a:pt x="46" y="50"/>
                  <a:pt x="44" y="60"/>
                </a:cubicBezTo>
                <a:lnTo>
                  <a:pt x="28" y="60"/>
                </a:lnTo>
                <a:close/>
                <a:moveTo>
                  <a:pt x="83" y="21"/>
                </a:moveTo>
                <a:cubicBezTo>
                  <a:pt x="84" y="21"/>
                  <a:pt x="84" y="21"/>
                  <a:pt x="84" y="21"/>
                </a:cubicBezTo>
                <a:cubicBezTo>
                  <a:pt x="84" y="60"/>
                  <a:pt x="84" y="60"/>
                  <a:pt x="8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8" y="46"/>
                  <a:pt x="75" y="32"/>
                  <a:pt x="83" y="21"/>
                </a:cubicBezTo>
                <a:close/>
                <a:moveTo>
                  <a:pt x="104" y="21"/>
                </a:moveTo>
                <a:cubicBezTo>
                  <a:pt x="105" y="21"/>
                  <a:pt x="105" y="21"/>
                  <a:pt x="105" y="21"/>
                </a:cubicBezTo>
                <a:cubicBezTo>
                  <a:pt x="113" y="32"/>
                  <a:pt x="120" y="46"/>
                  <a:pt x="124" y="60"/>
                </a:cubicBezTo>
                <a:cubicBezTo>
                  <a:pt x="104" y="60"/>
                  <a:pt x="104" y="60"/>
                  <a:pt x="104" y="60"/>
                </a:cubicBezTo>
                <a:lnTo>
                  <a:pt x="104" y="21"/>
                </a:lnTo>
                <a:close/>
                <a:moveTo>
                  <a:pt x="135" y="32"/>
                </a:moveTo>
                <a:cubicBezTo>
                  <a:pt x="145" y="39"/>
                  <a:pt x="154" y="49"/>
                  <a:pt x="160" y="60"/>
                </a:cubicBezTo>
                <a:cubicBezTo>
                  <a:pt x="144" y="60"/>
                  <a:pt x="144" y="60"/>
                  <a:pt x="144" y="60"/>
                </a:cubicBezTo>
                <a:cubicBezTo>
                  <a:pt x="142" y="50"/>
                  <a:pt x="139" y="41"/>
                  <a:pt x="135" y="32"/>
                </a:cubicBezTo>
                <a:close/>
                <a:moveTo>
                  <a:pt x="167" y="80"/>
                </a:moveTo>
                <a:cubicBezTo>
                  <a:pt x="168" y="85"/>
                  <a:pt x="168" y="89"/>
                  <a:pt x="168" y="94"/>
                </a:cubicBezTo>
                <a:cubicBezTo>
                  <a:pt x="168" y="97"/>
                  <a:pt x="168" y="101"/>
                  <a:pt x="167" y="104"/>
                </a:cubicBezTo>
                <a:cubicBezTo>
                  <a:pt x="148" y="104"/>
                  <a:pt x="148" y="104"/>
                  <a:pt x="148" y="104"/>
                </a:cubicBezTo>
                <a:cubicBezTo>
                  <a:pt x="148" y="100"/>
                  <a:pt x="148" y="96"/>
                  <a:pt x="148" y="92"/>
                </a:cubicBezTo>
                <a:cubicBezTo>
                  <a:pt x="148" y="88"/>
                  <a:pt x="148" y="84"/>
                  <a:pt x="148" y="80"/>
                </a:cubicBezTo>
                <a:lnTo>
                  <a:pt x="167" y="80"/>
                </a:lnTo>
                <a:close/>
                <a:moveTo>
                  <a:pt x="162" y="124"/>
                </a:moveTo>
                <a:cubicBezTo>
                  <a:pt x="155" y="138"/>
                  <a:pt x="145" y="150"/>
                  <a:pt x="132" y="158"/>
                </a:cubicBezTo>
                <a:cubicBezTo>
                  <a:pt x="137" y="147"/>
                  <a:pt x="142" y="136"/>
                  <a:pt x="144" y="124"/>
                </a:cubicBezTo>
                <a:lnTo>
                  <a:pt x="162" y="124"/>
                </a:lnTo>
                <a:close/>
                <a:moveTo>
                  <a:pt x="56" y="158"/>
                </a:moveTo>
                <a:cubicBezTo>
                  <a:pt x="43" y="150"/>
                  <a:pt x="33" y="138"/>
                  <a:pt x="26" y="124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6" y="136"/>
                  <a:pt x="51" y="147"/>
                  <a:pt x="56" y="158"/>
                </a:cubicBezTo>
                <a:close/>
                <a:moveTo>
                  <a:pt x="61" y="80"/>
                </a:moveTo>
                <a:cubicBezTo>
                  <a:pt x="84" y="80"/>
                  <a:pt x="84" y="80"/>
                  <a:pt x="84" y="80"/>
                </a:cubicBezTo>
                <a:cubicBezTo>
                  <a:pt x="84" y="104"/>
                  <a:pt x="84" y="104"/>
                  <a:pt x="84" y="104"/>
                </a:cubicBezTo>
                <a:cubicBezTo>
                  <a:pt x="61" y="104"/>
                  <a:pt x="61" y="104"/>
                  <a:pt x="61" y="104"/>
                </a:cubicBezTo>
                <a:cubicBezTo>
                  <a:pt x="60" y="100"/>
                  <a:pt x="60" y="96"/>
                  <a:pt x="60" y="92"/>
                </a:cubicBezTo>
                <a:cubicBezTo>
                  <a:pt x="60" y="88"/>
                  <a:pt x="60" y="84"/>
                  <a:pt x="61" y="80"/>
                </a:cubicBezTo>
                <a:close/>
                <a:moveTo>
                  <a:pt x="104" y="80"/>
                </a:moveTo>
                <a:cubicBezTo>
                  <a:pt x="127" y="80"/>
                  <a:pt x="127" y="80"/>
                  <a:pt x="127" y="80"/>
                </a:cubicBezTo>
                <a:cubicBezTo>
                  <a:pt x="128" y="84"/>
                  <a:pt x="128" y="88"/>
                  <a:pt x="128" y="92"/>
                </a:cubicBezTo>
                <a:cubicBezTo>
                  <a:pt x="128" y="96"/>
                  <a:pt x="128" y="100"/>
                  <a:pt x="127" y="104"/>
                </a:cubicBezTo>
                <a:cubicBezTo>
                  <a:pt x="104" y="104"/>
                  <a:pt x="104" y="104"/>
                  <a:pt x="104" y="104"/>
                </a:cubicBezTo>
                <a:lnTo>
                  <a:pt x="104" y="80"/>
                </a:lnTo>
                <a:close/>
                <a:moveTo>
                  <a:pt x="64" y="124"/>
                </a:moveTo>
                <a:cubicBezTo>
                  <a:pt x="84" y="124"/>
                  <a:pt x="84" y="124"/>
                  <a:pt x="84" y="124"/>
                </a:cubicBezTo>
                <a:cubicBezTo>
                  <a:pt x="84" y="164"/>
                  <a:pt x="84" y="164"/>
                  <a:pt x="84" y="164"/>
                </a:cubicBezTo>
                <a:cubicBezTo>
                  <a:pt x="75" y="152"/>
                  <a:pt x="68" y="139"/>
                  <a:pt x="64" y="124"/>
                </a:cubicBezTo>
                <a:close/>
                <a:moveTo>
                  <a:pt x="104" y="124"/>
                </a:moveTo>
                <a:cubicBezTo>
                  <a:pt x="124" y="124"/>
                  <a:pt x="124" y="124"/>
                  <a:pt x="124" y="124"/>
                </a:cubicBezTo>
                <a:cubicBezTo>
                  <a:pt x="120" y="139"/>
                  <a:pt x="113" y="152"/>
                  <a:pt x="104" y="164"/>
                </a:cubicBezTo>
                <a:lnTo>
                  <a:pt x="104" y="124"/>
                </a:lnTo>
                <a:close/>
              </a:path>
            </a:pathLst>
          </a:custGeom>
          <a:solidFill>
            <a:srgbClr val="61BF9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636086" y="2277039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3" name="矩形 12"/>
          <p:cNvSpPr/>
          <p:nvPr/>
        </p:nvSpPr>
        <p:spPr>
          <a:xfrm>
            <a:off x="7636086" y="3228045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4" name="矩形 13"/>
          <p:cNvSpPr/>
          <p:nvPr/>
        </p:nvSpPr>
        <p:spPr>
          <a:xfrm>
            <a:off x="7636086" y="4391377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5" name="矩形 14"/>
          <p:cNvSpPr/>
          <p:nvPr/>
        </p:nvSpPr>
        <p:spPr>
          <a:xfrm>
            <a:off x="1188850" y="2364279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6" name="矩形 15"/>
          <p:cNvSpPr/>
          <p:nvPr/>
        </p:nvSpPr>
        <p:spPr>
          <a:xfrm>
            <a:off x="1188850" y="3315285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矩形 16"/>
          <p:cNvSpPr/>
          <p:nvPr/>
        </p:nvSpPr>
        <p:spPr>
          <a:xfrm>
            <a:off x="1188850" y="4478617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35545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/>
          <p:nvPr/>
        </p:nvGrpSpPr>
        <p:grpSpPr>
          <a:xfrm>
            <a:off x="1945971" y="2783694"/>
            <a:ext cx="3268165" cy="3257656"/>
            <a:chOff x="1945971" y="2783694"/>
            <a:chExt cx="3268165" cy="3257656"/>
          </a:xfrm>
        </p:grpSpPr>
        <p:sp>
          <p:nvSpPr>
            <p:cNvPr id="4" name="Oval 26"/>
            <p:cNvSpPr>
              <a:spLocks noChangeArrowheads="1"/>
            </p:cNvSpPr>
            <p:nvPr/>
          </p:nvSpPr>
          <p:spPr bwMode="auto">
            <a:xfrm>
              <a:off x="1945971" y="2783694"/>
              <a:ext cx="3268165" cy="3257656"/>
            </a:xfrm>
            <a:prstGeom prst="ellipse">
              <a:avLst/>
            </a:prstGeom>
            <a:solidFill>
              <a:srgbClr val="61BF9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9" name="Freeform 107"/>
            <p:cNvSpPr>
              <a:spLocks/>
            </p:cNvSpPr>
            <p:nvPr/>
          </p:nvSpPr>
          <p:spPr bwMode="auto">
            <a:xfrm>
              <a:off x="3278645" y="3041380"/>
              <a:ext cx="597561" cy="610508"/>
            </a:xfrm>
            <a:custGeom>
              <a:avLst/>
              <a:gdLst>
                <a:gd name="T0" fmla="*/ 78 w 139"/>
                <a:gd name="T1" fmla="*/ 108 h 142"/>
                <a:gd name="T2" fmla="*/ 78 w 139"/>
                <a:gd name="T3" fmla="*/ 95 h 142"/>
                <a:gd name="T4" fmla="*/ 81 w 139"/>
                <a:gd name="T5" fmla="*/ 91 h 142"/>
                <a:gd name="T6" fmla="*/ 139 w 139"/>
                <a:gd name="T7" fmla="*/ 115 h 142"/>
                <a:gd name="T8" fmla="*/ 139 w 139"/>
                <a:gd name="T9" fmla="*/ 102 h 142"/>
                <a:gd name="T10" fmla="*/ 135 w 139"/>
                <a:gd name="T11" fmla="*/ 94 h 142"/>
                <a:gd name="T12" fmla="*/ 78 w 139"/>
                <a:gd name="T13" fmla="*/ 50 h 142"/>
                <a:gd name="T14" fmla="*/ 78 w 139"/>
                <a:gd name="T15" fmla="*/ 18 h 142"/>
                <a:gd name="T16" fmla="*/ 70 w 139"/>
                <a:gd name="T17" fmla="*/ 0 h 142"/>
                <a:gd name="T18" fmla="*/ 61 w 139"/>
                <a:gd name="T19" fmla="*/ 18 h 142"/>
                <a:gd name="T20" fmla="*/ 61 w 139"/>
                <a:gd name="T21" fmla="*/ 50 h 142"/>
                <a:gd name="T22" fmla="*/ 4 w 139"/>
                <a:gd name="T23" fmla="*/ 94 h 142"/>
                <a:gd name="T24" fmla="*/ 0 w 139"/>
                <a:gd name="T25" fmla="*/ 102 h 142"/>
                <a:gd name="T26" fmla="*/ 0 w 139"/>
                <a:gd name="T27" fmla="*/ 115 h 142"/>
                <a:gd name="T28" fmla="*/ 58 w 139"/>
                <a:gd name="T29" fmla="*/ 91 h 142"/>
                <a:gd name="T30" fmla="*/ 61 w 139"/>
                <a:gd name="T31" fmla="*/ 95 h 142"/>
                <a:gd name="T32" fmla="*/ 61 w 139"/>
                <a:gd name="T33" fmla="*/ 108 h 142"/>
                <a:gd name="T34" fmla="*/ 63 w 139"/>
                <a:gd name="T35" fmla="*/ 115 h 142"/>
                <a:gd name="T36" fmla="*/ 62 w 139"/>
                <a:gd name="T37" fmla="*/ 117 h 142"/>
                <a:gd name="T38" fmla="*/ 44 w 139"/>
                <a:gd name="T39" fmla="*/ 128 h 142"/>
                <a:gd name="T40" fmla="*/ 41 w 139"/>
                <a:gd name="T41" fmla="*/ 136 h 142"/>
                <a:gd name="T42" fmla="*/ 41 w 139"/>
                <a:gd name="T43" fmla="*/ 142 h 142"/>
                <a:gd name="T44" fmla="*/ 70 w 139"/>
                <a:gd name="T45" fmla="*/ 131 h 142"/>
                <a:gd name="T46" fmla="*/ 99 w 139"/>
                <a:gd name="T47" fmla="*/ 142 h 142"/>
                <a:gd name="T48" fmla="*/ 99 w 139"/>
                <a:gd name="T49" fmla="*/ 136 h 142"/>
                <a:gd name="T50" fmla="*/ 95 w 139"/>
                <a:gd name="T51" fmla="*/ 128 h 142"/>
                <a:gd name="T52" fmla="*/ 77 w 139"/>
                <a:gd name="T53" fmla="*/ 117 h 142"/>
                <a:gd name="T54" fmla="*/ 76 w 139"/>
                <a:gd name="T55" fmla="*/ 115 h 142"/>
                <a:gd name="T56" fmla="*/ 78 w 139"/>
                <a:gd name="T57" fmla="*/ 10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9" h="142">
                  <a:moveTo>
                    <a:pt x="78" y="108"/>
                  </a:moveTo>
                  <a:cubicBezTo>
                    <a:pt x="78" y="108"/>
                    <a:pt x="78" y="100"/>
                    <a:pt x="78" y="95"/>
                  </a:cubicBezTo>
                  <a:cubicBezTo>
                    <a:pt x="78" y="90"/>
                    <a:pt x="81" y="91"/>
                    <a:pt x="81" y="91"/>
                  </a:cubicBezTo>
                  <a:cubicBezTo>
                    <a:pt x="139" y="115"/>
                    <a:pt x="139" y="115"/>
                    <a:pt x="139" y="115"/>
                  </a:cubicBezTo>
                  <a:cubicBezTo>
                    <a:pt x="139" y="115"/>
                    <a:pt x="139" y="106"/>
                    <a:pt x="139" y="102"/>
                  </a:cubicBezTo>
                  <a:cubicBezTo>
                    <a:pt x="139" y="97"/>
                    <a:pt x="135" y="94"/>
                    <a:pt x="135" y="94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78" y="3"/>
                    <a:pt x="73" y="0"/>
                    <a:pt x="70" y="0"/>
                  </a:cubicBezTo>
                  <a:cubicBezTo>
                    <a:pt x="67" y="0"/>
                    <a:pt x="61" y="3"/>
                    <a:pt x="61" y="18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4" y="94"/>
                    <a:pt x="4" y="94"/>
                    <a:pt x="4" y="94"/>
                  </a:cubicBezTo>
                  <a:cubicBezTo>
                    <a:pt x="4" y="94"/>
                    <a:pt x="0" y="97"/>
                    <a:pt x="0" y="102"/>
                  </a:cubicBezTo>
                  <a:cubicBezTo>
                    <a:pt x="0" y="106"/>
                    <a:pt x="0" y="115"/>
                    <a:pt x="0" y="115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8" y="91"/>
                    <a:pt x="61" y="90"/>
                    <a:pt x="61" y="95"/>
                  </a:cubicBezTo>
                  <a:cubicBezTo>
                    <a:pt x="61" y="100"/>
                    <a:pt x="61" y="108"/>
                    <a:pt x="61" y="108"/>
                  </a:cubicBezTo>
                  <a:cubicBezTo>
                    <a:pt x="61" y="112"/>
                    <a:pt x="62" y="113"/>
                    <a:pt x="63" y="115"/>
                  </a:cubicBezTo>
                  <a:cubicBezTo>
                    <a:pt x="64" y="116"/>
                    <a:pt x="62" y="117"/>
                    <a:pt x="62" y="117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1" y="130"/>
                    <a:pt x="41" y="136"/>
                  </a:cubicBezTo>
                  <a:cubicBezTo>
                    <a:pt x="41" y="140"/>
                    <a:pt x="41" y="142"/>
                    <a:pt x="41" y="142"/>
                  </a:cubicBezTo>
                  <a:cubicBezTo>
                    <a:pt x="70" y="131"/>
                    <a:pt x="70" y="131"/>
                    <a:pt x="70" y="131"/>
                  </a:cubicBezTo>
                  <a:cubicBezTo>
                    <a:pt x="99" y="142"/>
                    <a:pt x="99" y="142"/>
                    <a:pt x="99" y="142"/>
                  </a:cubicBezTo>
                  <a:cubicBezTo>
                    <a:pt x="99" y="142"/>
                    <a:pt x="99" y="140"/>
                    <a:pt x="99" y="136"/>
                  </a:cubicBezTo>
                  <a:cubicBezTo>
                    <a:pt x="99" y="130"/>
                    <a:pt x="95" y="128"/>
                    <a:pt x="95" y="128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77" y="117"/>
                    <a:pt x="75" y="116"/>
                    <a:pt x="76" y="115"/>
                  </a:cubicBezTo>
                  <a:cubicBezTo>
                    <a:pt x="77" y="113"/>
                    <a:pt x="78" y="112"/>
                    <a:pt x="78" y="10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2439874" y="3766245"/>
            <a:ext cx="2285613" cy="2275105"/>
            <a:chOff x="2439874" y="3766245"/>
            <a:chExt cx="2285613" cy="2275105"/>
          </a:xfrm>
        </p:grpSpPr>
        <p:sp>
          <p:nvSpPr>
            <p:cNvPr id="5" name="Oval 27"/>
            <p:cNvSpPr>
              <a:spLocks noChangeArrowheads="1"/>
            </p:cNvSpPr>
            <p:nvPr/>
          </p:nvSpPr>
          <p:spPr bwMode="auto">
            <a:xfrm>
              <a:off x="2439874" y="3766245"/>
              <a:ext cx="2285613" cy="2275105"/>
            </a:xfrm>
            <a:prstGeom prst="ellipse">
              <a:avLst/>
            </a:prstGeom>
            <a:solidFill>
              <a:srgbClr val="83D2D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3"/>
            <p:cNvSpPr>
              <a:spLocks noEditPoints="1"/>
            </p:cNvSpPr>
            <p:nvPr/>
          </p:nvSpPr>
          <p:spPr bwMode="auto">
            <a:xfrm>
              <a:off x="3387915" y="3964758"/>
              <a:ext cx="379022" cy="400994"/>
            </a:xfrm>
            <a:custGeom>
              <a:avLst/>
              <a:gdLst>
                <a:gd name="T0" fmla="*/ 137 w 143"/>
                <a:gd name="T1" fmla="*/ 18 h 152"/>
                <a:gd name="T2" fmla="*/ 125 w 143"/>
                <a:gd name="T3" fmla="*/ 6 h 152"/>
                <a:gd name="T4" fmla="*/ 71 w 143"/>
                <a:gd name="T5" fmla="*/ 0 h 152"/>
                <a:gd name="T6" fmla="*/ 18 w 143"/>
                <a:gd name="T7" fmla="*/ 6 h 152"/>
                <a:gd name="T8" fmla="*/ 7 w 143"/>
                <a:gd name="T9" fmla="*/ 18 h 152"/>
                <a:gd name="T10" fmla="*/ 0 w 143"/>
                <a:gd name="T11" fmla="*/ 80 h 152"/>
                <a:gd name="T12" fmla="*/ 0 w 143"/>
                <a:gd name="T13" fmla="*/ 129 h 152"/>
                <a:gd name="T14" fmla="*/ 19 w 143"/>
                <a:gd name="T15" fmla="*/ 129 h 152"/>
                <a:gd name="T16" fmla="*/ 19 w 143"/>
                <a:gd name="T17" fmla="*/ 141 h 152"/>
                <a:gd name="T18" fmla="*/ 30 w 143"/>
                <a:gd name="T19" fmla="*/ 152 h 152"/>
                <a:gd name="T20" fmla="*/ 40 w 143"/>
                <a:gd name="T21" fmla="*/ 141 h 152"/>
                <a:gd name="T22" fmla="*/ 40 w 143"/>
                <a:gd name="T23" fmla="*/ 129 h 152"/>
                <a:gd name="T24" fmla="*/ 103 w 143"/>
                <a:gd name="T25" fmla="*/ 129 h 152"/>
                <a:gd name="T26" fmla="*/ 103 w 143"/>
                <a:gd name="T27" fmla="*/ 141 h 152"/>
                <a:gd name="T28" fmla="*/ 114 w 143"/>
                <a:gd name="T29" fmla="*/ 152 h 152"/>
                <a:gd name="T30" fmla="*/ 124 w 143"/>
                <a:gd name="T31" fmla="*/ 141 h 152"/>
                <a:gd name="T32" fmla="*/ 124 w 143"/>
                <a:gd name="T33" fmla="*/ 129 h 152"/>
                <a:gd name="T34" fmla="*/ 143 w 143"/>
                <a:gd name="T35" fmla="*/ 129 h 152"/>
                <a:gd name="T36" fmla="*/ 143 w 143"/>
                <a:gd name="T37" fmla="*/ 80 h 152"/>
                <a:gd name="T38" fmla="*/ 137 w 143"/>
                <a:gd name="T39" fmla="*/ 18 h 152"/>
                <a:gd name="T40" fmla="*/ 41 w 143"/>
                <a:gd name="T41" fmla="*/ 8 h 152"/>
                <a:gd name="T42" fmla="*/ 102 w 143"/>
                <a:gd name="T43" fmla="*/ 8 h 152"/>
                <a:gd name="T44" fmla="*/ 106 w 143"/>
                <a:gd name="T45" fmla="*/ 12 h 152"/>
                <a:gd name="T46" fmla="*/ 102 w 143"/>
                <a:gd name="T47" fmla="*/ 15 h 152"/>
                <a:gd name="T48" fmla="*/ 41 w 143"/>
                <a:gd name="T49" fmla="*/ 15 h 152"/>
                <a:gd name="T50" fmla="*/ 37 w 143"/>
                <a:gd name="T51" fmla="*/ 12 h 152"/>
                <a:gd name="T52" fmla="*/ 41 w 143"/>
                <a:gd name="T53" fmla="*/ 8 h 152"/>
                <a:gd name="T54" fmla="*/ 29 w 143"/>
                <a:gd name="T55" fmla="*/ 117 h 152"/>
                <a:gd name="T56" fmla="*/ 17 w 143"/>
                <a:gd name="T57" fmla="*/ 105 h 152"/>
                <a:gd name="T58" fmla="*/ 29 w 143"/>
                <a:gd name="T59" fmla="*/ 94 h 152"/>
                <a:gd name="T60" fmla="*/ 40 w 143"/>
                <a:gd name="T61" fmla="*/ 105 h 152"/>
                <a:gd name="T62" fmla="*/ 29 w 143"/>
                <a:gd name="T63" fmla="*/ 117 h 152"/>
                <a:gd name="T64" fmla="*/ 115 w 143"/>
                <a:gd name="T65" fmla="*/ 117 h 152"/>
                <a:gd name="T66" fmla="*/ 103 w 143"/>
                <a:gd name="T67" fmla="*/ 105 h 152"/>
                <a:gd name="T68" fmla="*/ 115 w 143"/>
                <a:gd name="T69" fmla="*/ 94 h 152"/>
                <a:gd name="T70" fmla="*/ 126 w 143"/>
                <a:gd name="T71" fmla="*/ 105 h 152"/>
                <a:gd name="T72" fmla="*/ 115 w 143"/>
                <a:gd name="T73" fmla="*/ 117 h 152"/>
                <a:gd name="T74" fmla="*/ 116 w 143"/>
                <a:gd name="T75" fmla="*/ 71 h 152"/>
                <a:gd name="T76" fmla="*/ 28 w 143"/>
                <a:gd name="T77" fmla="*/ 71 h 152"/>
                <a:gd name="T78" fmla="*/ 16 w 143"/>
                <a:gd name="T79" fmla="*/ 59 h 152"/>
                <a:gd name="T80" fmla="*/ 18 w 143"/>
                <a:gd name="T81" fmla="*/ 34 h 152"/>
                <a:gd name="T82" fmla="*/ 30 w 143"/>
                <a:gd name="T83" fmla="*/ 22 h 152"/>
                <a:gd name="T84" fmla="*/ 114 w 143"/>
                <a:gd name="T85" fmla="*/ 22 h 152"/>
                <a:gd name="T86" fmla="*/ 125 w 143"/>
                <a:gd name="T87" fmla="*/ 34 h 152"/>
                <a:gd name="T88" fmla="*/ 127 w 143"/>
                <a:gd name="T89" fmla="*/ 59 h 152"/>
                <a:gd name="T90" fmla="*/ 116 w 143"/>
                <a:gd name="T91" fmla="*/ 71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3" h="152">
                  <a:moveTo>
                    <a:pt x="137" y="18"/>
                  </a:moveTo>
                  <a:cubicBezTo>
                    <a:pt x="137" y="11"/>
                    <a:pt x="131" y="6"/>
                    <a:pt x="125" y="6"/>
                  </a:cubicBezTo>
                  <a:cubicBezTo>
                    <a:pt x="125" y="6"/>
                    <a:pt x="98" y="0"/>
                    <a:pt x="71" y="0"/>
                  </a:cubicBezTo>
                  <a:cubicBezTo>
                    <a:pt x="43" y="0"/>
                    <a:pt x="18" y="6"/>
                    <a:pt x="18" y="6"/>
                  </a:cubicBezTo>
                  <a:cubicBezTo>
                    <a:pt x="12" y="6"/>
                    <a:pt x="7" y="11"/>
                    <a:pt x="7" y="18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19" y="147"/>
                    <a:pt x="24" y="152"/>
                    <a:pt x="30" y="152"/>
                  </a:cubicBezTo>
                  <a:cubicBezTo>
                    <a:pt x="35" y="152"/>
                    <a:pt x="40" y="147"/>
                    <a:pt x="40" y="141"/>
                  </a:cubicBezTo>
                  <a:cubicBezTo>
                    <a:pt x="40" y="129"/>
                    <a:pt x="40" y="129"/>
                    <a:pt x="40" y="129"/>
                  </a:cubicBezTo>
                  <a:cubicBezTo>
                    <a:pt x="103" y="129"/>
                    <a:pt x="103" y="129"/>
                    <a:pt x="103" y="129"/>
                  </a:cubicBezTo>
                  <a:cubicBezTo>
                    <a:pt x="103" y="141"/>
                    <a:pt x="103" y="141"/>
                    <a:pt x="103" y="141"/>
                  </a:cubicBezTo>
                  <a:cubicBezTo>
                    <a:pt x="103" y="147"/>
                    <a:pt x="108" y="152"/>
                    <a:pt x="114" y="152"/>
                  </a:cubicBezTo>
                  <a:cubicBezTo>
                    <a:pt x="119" y="152"/>
                    <a:pt x="124" y="147"/>
                    <a:pt x="124" y="141"/>
                  </a:cubicBezTo>
                  <a:cubicBezTo>
                    <a:pt x="124" y="129"/>
                    <a:pt x="124" y="129"/>
                    <a:pt x="124" y="129"/>
                  </a:cubicBezTo>
                  <a:cubicBezTo>
                    <a:pt x="143" y="129"/>
                    <a:pt x="143" y="129"/>
                    <a:pt x="143" y="129"/>
                  </a:cubicBezTo>
                  <a:cubicBezTo>
                    <a:pt x="143" y="80"/>
                    <a:pt x="143" y="80"/>
                    <a:pt x="143" y="80"/>
                  </a:cubicBezTo>
                  <a:lnTo>
                    <a:pt x="137" y="18"/>
                  </a:lnTo>
                  <a:close/>
                  <a:moveTo>
                    <a:pt x="41" y="8"/>
                  </a:moveTo>
                  <a:cubicBezTo>
                    <a:pt x="102" y="8"/>
                    <a:pt x="102" y="8"/>
                    <a:pt x="102" y="8"/>
                  </a:cubicBezTo>
                  <a:cubicBezTo>
                    <a:pt x="105" y="8"/>
                    <a:pt x="106" y="9"/>
                    <a:pt x="106" y="12"/>
                  </a:cubicBezTo>
                  <a:cubicBezTo>
                    <a:pt x="106" y="14"/>
                    <a:pt x="105" y="15"/>
                    <a:pt x="102" y="15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39" y="15"/>
                    <a:pt x="37" y="14"/>
                    <a:pt x="37" y="12"/>
                  </a:cubicBezTo>
                  <a:cubicBezTo>
                    <a:pt x="37" y="9"/>
                    <a:pt x="39" y="8"/>
                    <a:pt x="41" y="8"/>
                  </a:cubicBezTo>
                  <a:close/>
                  <a:moveTo>
                    <a:pt x="29" y="117"/>
                  </a:moveTo>
                  <a:cubicBezTo>
                    <a:pt x="22" y="117"/>
                    <a:pt x="17" y="111"/>
                    <a:pt x="17" y="105"/>
                  </a:cubicBezTo>
                  <a:cubicBezTo>
                    <a:pt x="17" y="99"/>
                    <a:pt x="22" y="94"/>
                    <a:pt x="29" y="94"/>
                  </a:cubicBezTo>
                  <a:cubicBezTo>
                    <a:pt x="35" y="94"/>
                    <a:pt x="40" y="99"/>
                    <a:pt x="40" y="105"/>
                  </a:cubicBezTo>
                  <a:cubicBezTo>
                    <a:pt x="40" y="111"/>
                    <a:pt x="35" y="117"/>
                    <a:pt x="29" y="117"/>
                  </a:cubicBezTo>
                  <a:close/>
                  <a:moveTo>
                    <a:pt x="115" y="117"/>
                  </a:moveTo>
                  <a:cubicBezTo>
                    <a:pt x="108" y="117"/>
                    <a:pt x="103" y="111"/>
                    <a:pt x="103" y="105"/>
                  </a:cubicBezTo>
                  <a:cubicBezTo>
                    <a:pt x="103" y="99"/>
                    <a:pt x="108" y="94"/>
                    <a:pt x="115" y="94"/>
                  </a:cubicBezTo>
                  <a:cubicBezTo>
                    <a:pt x="121" y="94"/>
                    <a:pt x="126" y="99"/>
                    <a:pt x="126" y="105"/>
                  </a:cubicBezTo>
                  <a:cubicBezTo>
                    <a:pt x="126" y="111"/>
                    <a:pt x="121" y="117"/>
                    <a:pt x="115" y="117"/>
                  </a:cubicBezTo>
                  <a:close/>
                  <a:moveTo>
                    <a:pt x="116" y="71"/>
                  </a:moveTo>
                  <a:cubicBezTo>
                    <a:pt x="28" y="71"/>
                    <a:pt x="28" y="71"/>
                    <a:pt x="28" y="71"/>
                  </a:cubicBezTo>
                  <a:cubicBezTo>
                    <a:pt x="21" y="71"/>
                    <a:pt x="16" y="65"/>
                    <a:pt x="16" y="59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27"/>
                    <a:pt x="23" y="22"/>
                    <a:pt x="30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20" y="22"/>
                    <a:pt x="125" y="27"/>
                    <a:pt x="125" y="34"/>
                  </a:cubicBezTo>
                  <a:cubicBezTo>
                    <a:pt x="127" y="59"/>
                    <a:pt x="127" y="59"/>
                    <a:pt x="127" y="59"/>
                  </a:cubicBezTo>
                  <a:cubicBezTo>
                    <a:pt x="127" y="65"/>
                    <a:pt x="122" y="71"/>
                    <a:pt x="116" y="7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403204" y="3013009"/>
            <a:ext cx="398860" cy="395461"/>
            <a:chOff x="4403204" y="3013009"/>
            <a:chExt cx="398860" cy="395461"/>
          </a:xfrm>
        </p:grpSpPr>
        <p:sp>
          <p:nvSpPr>
            <p:cNvPr id="9" name="Freeform 20"/>
            <p:cNvSpPr>
              <a:spLocks/>
            </p:cNvSpPr>
            <p:nvPr/>
          </p:nvSpPr>
          <p:spPr bwMode="auto">
            <a:xfrm>
              <a:off x="4403204" y="3013009"/>
              <a:ext cx="398860" cy="395461"/>
            </a:xfrm>
            <a:custGeom>
              <a:avLst/>
              <a:gdLst>
                <a:gd name="T0" fmla="*/ 68 w 81"/>
                <a:gd name="T1" fmla="*/ 17 h 80"/>
                <a:gd name="T2" fmla="*/ 63 w 81"/>
                <a:gd name="T3" fmla="*/ 68 h 80"/>
                <a:gd name="T4" fmla="*/ 13 w 81"/>
                <a:gd name="T5" fmla="*/ 63 h 80"/>
                <a:gd name="T6" fmla="*/ 18 w 81"/>
                <a:gd name="T7" fmla="*/ 13 h 80"/>
                <a:gd name="T8" fmla="*/ 68 w 81"/>
                <a:gd name="T9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68" y="17"/>
                  </a:moveTo>
                  <a:cubicBezTo>
                    <a:pt x="81" y="32"/>
                    <a:pt x="79" y="55"/>
                    <a:pt x="63" y="68"/>
                  </a:cubicBezTo>
                  <a:cubicBezTo>
                    <a:pt x="48" y="80"/>
                    <a:pt x="26" y="78"/>
                    <a:pt x="13" y="63"/>
                  </a:cubicBezTo>
                  <a:cubicBezTo>
                    <a:pt x="0" y="48"/>
                    <a:pt x="2" y="25"/>
                    <a:pt x="18" y="13"/>
                  </a:cubicBezTo>
                  <a:cubicBezTo>
                    <a:pt x="33" y="0"/>
                    <a:pt x="55" y="2"/>
                    <a:pt x="6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auto">
            <a:xfrm>
              <a:off x="4427000" y="3036804"/>
              <a:ext cx="351269" cy="351269"/>
            </a:xfrm>
            <a:custGeom>
              <a:avLst/>
              <a:gdLst>
                <a:gd name="T0" fmla="*/ 60 w 71"/>
                <a:gd name="T1" fmla="*/ 15 h 71"/>
                <a:gd name="T2" fmla="*/ 56 w 71"/>
                <a:gd name="T3" fmla="*/ 59 h 71"/>
                <a:gd name="T4" fmla="*/ 11 w 71"/>
                <a:gd name="T5" fmla="*/ 55 h 71"/>
                <a:gd name="T6" fmla="*/ 15 w 71"/>
                <a:gd name="T7" fmla="*/ 11 h 71"/>
                <a:gd name="T8" fmla="*/ 60 w 71"/>
                <a:gd name="T9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60" y="15"/>
                  </a:moveTo>
                  <a:cubicBezTo>
                    <a:pt x="71" y="28"/>
                    <a:pt x="69" y="48"/>
                    <a:pt x="56" y="59"/>
                  </a:cubicBezTo>
                  <a:cubicBezTo>
                    <a:pt x="42" y="71"/>
                    <a:pt x="22" y="69"/>
                    <a:pt x="11" y="55"/>
                  </a:cubicBezTo>
                  <a:cubicBezTo>
                    <a:pt x="0" y="42"/>
                    <a:pt x="2" y="22"/>
                    <a:pt x="15" y="11"/>
                  </a:cubicBezTo>
                  <a:cubicBezTo>
                    <a:pt x="29" y="0"/>
                    <a:pt x="49" y="1"/>
                    <a:pt x="60" y="15"/>
                  </a:cubicBez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778269" y="2407634"/>
            <a:ext cx="1411170" cy="629170"/>
            <a:chOff x="1494936" y="1648866"/>
            <a:chExt cx="1272542" cy="824459"/>
          </a:xfrm>
        </p:grpSpPr>
        <p:cxnSp>
          <p:nvCxnSpPr>
            <p:cNvPr id="12" name="直接连接符 11"/>
            <p:cNvCxnSpPr/>
            <p:nvPr/>
          </p:nvCxnSpPr>
          <p:spPr>
            <a:xfrm flipV="1">
              <a:off x="1494936" y="1648866"/>
              <a:ext cx="741112" cy="824459"/>
            </a:xfrm>
            <a:prstGeom prst="line">
              <a:avLst/>
            </a:prstGeom>
            <a:ln w="12700">
              <a:solidFill>
                <a:srgbClr val="61BF94"/>
              </a:solidFill>
              <a:prstDash val="lg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2228428" y="1649116"/>
              <a:ext cx="539050" cy="0"/>
            </a:xfrm>
            <a:prstGeom prst="line">
              <a:avLst/>
            </a:prstGeom>
            <a:ln w="12700">
              <a:solidFill>
                <a:srgbClr val="61BF94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组合 65"/>
          <p:cNvGrpSpPr/>
          <p:nvPr/>
        </p:nvGrpSpPr>
        <p:grpSpPr>
          <a:xfrm>
            <a:off x="4403204" y="4210043"/>
            <a:ext cx="398860" cy="395461"/>
            <a:chOff x="4403204" y="4210043"/>
            <a:chExt cx="398860" cy="395461"/>
          </a:xfrm>
        </p:grpSpPr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4403204" y="4210043"/>
              <a:ext cx="398860" cy="395461"/>
            </a:xfrm>
            <a:custGeom>
              <a:avLst/>
              <a:gdLst>
                <a:gd name="T0" fmla="*/ 68 w 81"/>
                <a:gd name="T1" fmla="*/ 17 h 80"/>
                <a:gd name="T2" fmla="*/ 63 w 81"/>
                <a:gd name="T3" fmla="*/ 68 h 80"/>
                <a:gd name="T4" fmla="*/ 13 w 81"/>
                <a:gd name="T5" fmla="*/ 63 h 80"/>
                <a:gd name="T6" fmla="*/ 18 w 81"/>
                <a:gd name="T7" fmla="*/ 13 h 80"/>
                <a:gd name="T8" fmla="*/ 68 w 81"/>
                <a:gd name="T9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68" y="17"/>
                  </a:moveTo>
                  <a:cubicBezTo>
                    <a:pt x="81" y="32"/>
                    <a:pt x="79" y="55"/>
                    <a:pt x="63" y="68"/>
                  </a:cubicBezTo>
                  <a:cubicBezTo>
                    <a:pt x="48" y="80"/>
                    <a:pt x="26" y="78"/>
                    <a:pt x="13" y="63"/>
                  </a:cubicBezTo>
                  <a:cubicBezTo>
                    <a:pt x="0" y="48"/>
                    <a:pt x="2" y="25"/>
                    <a:pt x="18" y="13"/>
                  </a:cubicBezTo>
                  <a:cubicBezTo>
                    <a:pt x="33" y="0"/>
                    <a:pt x="55" y="2"/>
                    <a:pt x="6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4427000" y="4233838"/>
              <a:ext cx="351269" cy="351269"/>
            </a:xfrm>
            <a:custGeom>
              <a:avLst/>
              <a:gdLst>
                <a:gd name="T0" fmla="*/ 60 w 71"/>
                <a:gd name="T1" fmla="*/ 15 h 71"/>
                <a:gd name="T2" fmla="*/ 56 w 71"/>
                <a:gd name="T3" fmla="*/ 59 h 71"/>
                <a:gd name="T4" fmla="*/ 11 w 71"/>
                <a:gd name="T5" fmla="*/ 55 h 71"/>
                <a:gd name="T6" fmla="*/ 15 w 71"/>
                <a:gd name="T7" fmla="*/ 11 h 71"/>
                <a:gd name="T8" fmla="*/ 60 w 71"/>
                <a:gd name="T9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60" y="15"/>
                  </a:moveTo>
                  <a:cubicBezTo>
                    <a:pt x="71" y="28"/>
                    <a:pt x="69" y="48"/>
                    <a:pt x="56" y="59"/>
                  </a:cubicBezTo>
                  <a:cubicBezTo>
                    <a:pt x="42" y="71"/>
                    <a:pt x="22" y="69"/>
                    <a:pt x="11" y="55"/>
                  </a:cubicBezTo>
                  <a:cubicBezTo>
                    <a:pt x="0" y="42"/>
                    <a:pt x="2" y="22"/>
                    <a:pt x="15" y="11"/>
                  </a:cubicBezTo>
                  <a:cubicBezTo>
                    <a:pt x="29" y="0"/>
                    <a:pt x="49" y="1"/>
                    <a:pt x="60" y="15"/>
                  </a:cubicBezTo>
                  <a:close/>
                </a:path>
              </a:pathLst>
            </a:custGeom>
            <a:solidFill>
              <a:srgbClr val="83D2D0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778269" y="3604667"/>
            <a:ext cx="1411170" cy="629170"/>
            <a:chOff x="1494936" y="1648866"/>
            <a:chExt cx="1272542" cy="824459"/>
          </a:xfrm>
        </p:grpSpPr>
        <p:cxnSp>
          <p:nvCxnSpPr>
            <p:cNvPr id="17" name="直接连接符 16"/>
            <p:cNvCxnSpPr/>
            <p:nvPr/>
          </p:nvCxnSpPr>
          <p:spPr>
            <a:xfrm flipV="1">
              <a:off x="1494936" y="1648866"/>
              <a:ext cx="741112" cy="824459"/>
            </a:xfrm>
            <a:prstGeom prst="line">
              <a:avLst/>
            </a:prstGeom>
            <a:ln w="12700">
              <a:solidFill>
                <a:srgbClr val="83D2D0"/>
              </a:solidFill>
              <a:prstDash val="lg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2228428" y="1649116"/>
              <a:ext cx="539050" cy="0"/>
            </a:xfrm>
            <a:prstGeom prst="line">
              <a:avLst/>
            </a:prstGeom>
            <a:ln w="12700">
              <a:solidFill>
                <a:srgbClr val="83D2D0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4477829" y="4675303"/>
            <a:ext cx="1711610" cy="629170"/>
            <a:chOff x="1494936" y="1648866"/>
            <a:chExt cx="1272542" cy="824459"/>
          </a:xfrm>
        </p:grpSpPr>
        <p:cxnSp>
          <p:nvCxnSpPr>
            <p:cNvPr id="23" name="直接连接符 22"/>
            <p:cNvCxnSpPr/>
            <p:nvPr/>
          </p:nvCxnSpPr>
          <p:spPr>
            <a:xfrm flipV="1">
              <a:off x="1494936" y="1648866"/>
              <a:ext cx="741112" cy="824459"/>
            </a:xfrm>
            <a:prstGeom prst="line">
              <a:avLst/>
            </a:prstGeom>
            <a:ln w="12700">
              <a:solidFill>
                <a:srgbClr val="EFC757"/>
              </a:solidFill>
              <a:prstDash val="lg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2228428" y="1649116"/>
              <a:ext cx="539050" cy="0"/>
            </a:xfrm>
            <a:prstGeom prst="line">
              <a:avLst/>
            </a:prstGeom>
            <a:ln w="12700">
              <a:solidFill>
                <a:srgbClr val="EFC757"/>
              </a:solidFill>
              <a:prstDash val="lg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AutoShape 97"/>
          <p:cNvSpPr>
            <a:spLocks noChangeAspect="1" noChangeArrowheads="1" noTextEdit="1"/>
          </p:cNvSpPr>
          <p:nvPr/>
        </p:nvSpPr>
        <p:spPr bwMode="auto">
          <a:xfrm>
            <a:off x="3258626" y="4834004"/>
            <a:ext cx="823099" cy="712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2812928" y="4496591"/>
            <a:ext cx="1534251" cy="1544759"/>
            <a:chOff x="2812928" y="4496591"/>
            <a:chExt cx="1534251" cy="1544759"/>
          </a:xfrm>
        </p:grpSpPr>
        <p:sp>
          <p:nvSpPr>
            <p:cNvPr id="6" name="Oval 28"/>
            <p:cNvSpPr>
              <a:spLocks noChangeArrowheads="1"/>
            </p:cNvSpPr>
            <p:nvPr/>
          </p:nvSpPr>
          <p:spPr bwMode="auto">
            <a:xfrm>
              <a:off x="2812928" y="4496591"/>
              <a:ext cx="1534251" cy="1544759"/>
            </a:xfrm>
            <a:prstGeom prst="ellipse">
              <a:avLst/>
            </a:prstGeom>
            <a:solidFill>
              <a:srgbClr val="EFC7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99"/>
            <p:cNvSpPr>
              <a:spLocks noEditPoints="1"/>
            </p:cNvSpPr>
            <p:nvPr/>
          </p:nvSpPr>
          <p:spPr bwMode="auto">
            <a:xfrm>
              <a:off x="3247134" y="4930173"/>
              <a:ext cx="677196" cy="594716"/>
            </a:xfrm>
            <a:custGeom>
              <a:avLst/>
              <a:gdLst>
                <a:gd name="T0" fmla="*/ 120 w 129"/>
                <a:gd name="T1" fmla="*/ 47 h 113"/>
                <a:gd name="T2" fmla="*/ 113 w 129"/>
                <a:gd name="T3" fmla="*/ 12 h 113"/>
                <a:gd name="T4" fmla="*/ 98 w 129"/>
                <a:gd name="T5" fmla="*/ 0 h 113"/>
                <a:gd name="T6" fmla="*/ 31 w 129"/>
                <a:gd name="T7" fmla="*/ 0 h 113"/>
                <a:gd name="T8" fmla="*/ 16 w 129"/>
                <a:gd name="T9" fmla="*/ 12 h 113"/>
                <a:gd name="T10" fmla="*/ 9 w 129"/>
                <a:gd name="T11" fmla="*/ 47 h 113"/>
                <a:gd name="T12" fmla="*/ 0 w 129"/>
                <a:gd name="T13" fmla="*/ 60 h 113"/>
                <a:gd name="T14" fmla="*/ 0 w 129"/>
                <a:gd name="T15" fmla="*/ 89 h 113"/>
                <a:gd name="T16" fmla="*/ 10 w 129"/>
                <a:gd name="T17" fmla="*/ 89 h 113"/>
                <a:gd name="T18" fmla="*/ 10 w 129"/>
                <a:gd name="T19" fmla="*/ 105 h 113"/>
                <a:gd name="T20" fmla="*/ 17 w 129"/>
                <a:gd name="T21" fmla="*/ 113 h 113"/>
                <a:gd name="T22" fmla="*/ 19 w 129"/>
                <a:gd name="T23" fmla="*/ 113 h 113"/>
                <a:gd name="T24" fmla="*/ 26 w 129"/>
                <a:gd name="T25" fmla="*/ 105 h 113"/>
                <a:gd name="T26" fmla="*/ 26 w 129"/>
                <a:gd name="T27" fmla="*/ 89 h 113"/>
                <a:gd name="T28" fmla="*/ 103 w 129"/>
                <a:gd name="T29" fmla="*/ 89 h 113"/>
                <a:gd name="T30" fmla="*/ 103 w 129"/>
                <a:gd name="T31" fmla="*/ 105 h 113"/>
                <a:gd name="T32" fmla="*/ 111 w 129"/>
                <a:gd name="T33" fmla="*/ 113 h 113"/>
                <a:gd name="T34" fmla="*/ 112 w 129"/>
                <a:gd name="T35" fmla="*/ 113 h 113"/>
                <a:gd name="T36" fmla="*/ 120 w 129"/>
                <a:gd name="T37" fmla="*/ 105 h 113"/>
                <a:gd name="T38" fmla="*/ 120 w 129"/>
                <a:gd name="T39" fmla="*/ 89 h 113"/>
                <a:gd name="T40" fmla="*/ 129 w 129"/>
                <a:gd name="T41" fmla="*/ 89 h 113"/>
                <a:gd name="T42" fmla="*/ 129 w 129"/>
                <a:gd name="T43" fmla="*/ 60 h 113"/>
                <a:gd name="T44" fmla="*/ 120 w 129"/>
                <a:gd name="T45" fmla="*/ 47 h 113"/>
                <a:gd name="T46" fmla="*/ 27 w 129"/>
                <a:gd name="T47" fmla="*/ 14 h 113"/>
                <a:gd name="T48" fmla="*/ 31 w 129"/>
                <a:gd name="T49" fmla="*/ 11 h 113"/>
                <a:gd name="T50" fmla="*/ 98 w 129"/>
                <a:gd name="T51" fmla="*/ 11 h 113"/>
                <a:gd name="T52" fmla="*/ 102 w 129"/>
                <a:gd name="T53" fmla="*/ 14 h 113"/>
                <a:gd name="T54" fmla="*/ 109 w 129"/>
                <a:gd name="T55" fmla="*/ 47 h 113"/>
                <a:gd name="T56" fmla="*/ 20 w 129"/>
                <a:gd name="T57" fmla="*/ 47 h 113"/>
                <a:gd name="T58" fmla="*/ 27 w 129"/>
                <a:gd name="T59" fmla="*/ 14 h 113"/>
                <a:gd name="T60" fmla="*/ 21 w 129"/>
                <a:gd name="T61" fmla="*/ 79 h 113"/>
                <a:gd name="T62" fmla="*/ 9 w 129"/>
                <a:gd name="T63" fmla="*/ 68 h 113"/>
                <a:gd name="T64" fmla="*/ 21 w 129"/>
                <a:gd name="T65" fmla="*/ 56 h 113"/>
                <a:gd name="T66" fmla="*/ 32 w 129"/>
                <a:gd name="T67" fmla="*/ 68 h 113"/>
                <a:gd name="T68" fmla="*/ 21 w 129"/>
                <a:gd name="T69" fmla="*/ 79 h 113"/>
                <a:gd name="T70" fmla="*/ 109 w 129"/>
                <a:gd name="T71" fmla="*/ 79 h 113"/>
                <a:gd name="T72" fmla="*/ 97 w 129"/>
                <a:gd name="T73" fmla="*/ 68 h 113"/>
                <a:gd name="T74" fmla="*/ 109 w 129"/>
                <a:gd name="T75" fmla="*/ 56 h 113"/>
                <a:gd name="T76" fmla="*/ 120 w 129"/>
                <a:gd name="T77" fmla="*/ 68 h 113"/>
                <a:gd name="T78" fmla="*/ 109 w 129"/>
                <a:gd name="T79" fmla="*/ 7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9" h="113">
                  <a:moveTo>
                    <a:pt x="120" y="47"/>
                  </a:moveTo>
                  <a:cubicBezTo>
                    <a:pt x="113" y="12"/>
                    <a:pt x="113" y="12"/>
                    <a:pt x="113" y="12"/>
                  </a:cubicBezTo>
                  <a:cubicBezTo>
                    <a:pt x="112" y="6"/>
                    <a:pt x="105" y="0"/>
                    <a:pt x="9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4" y="0"/>
                    <a:pt x="18" y="6"/>
                    <a:pt x="16" y="12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4" y="49"/>
                    <a:pt x="0" y="54"/>
                    <a:pt x="0" y="6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0" y="89"/>
                    <a:pt x="10" y="89"/>
                    <a:pt x="10" y="89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0" y="109"/>
                    <a:pt x="13" y="113"/>
                    <a:pt x="17" y="113"/>
                  </a:cubicBezTo>
                  <a:cubicBezTo>
                    <a:pt x="19" y="113"/>
                    <a:pt x="19" y="113"/>
                    <a:pt x="19" y="113"/>
                  </a:cubicBezTo>
                  <a:cubicBezTo>
                    <a:pt x="23" y="113"/>
                    <a:pt x="26" y="109"/>
                    <a:pt x="26" y="105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109"/>
                    <a:pt x="106" y="113"/>
                    <a:pt x="111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6" y="113"/>
                    <a:pt x="120" y="109"/>
                    <a:pt x="120" y="105"/>
                  </a:cubicBezTo>
                  <a:cubicBezTo>
                    <a:pt x="120" y="89"/>
                    <a:pt x="120" y="89"/>
                    <a:pt x="120" y="89"/>
                  </a:cubicBezTo>
                  <a:cubicBezTo>
                    <a:pt x="129" y="89"/>
                    <a:pt x="129" y="89"/>
                    <a:pt x="129" y="89"/>
                  </a:cubicBezTo>
                  <a:cubicBezTo>
                    <a:pt x="129" y="60"/>
                    <a:pt x="129" y="60"/>
                    <a:pt x="129" y="60"/>
                  </a:cubicBezTo>
                  <a:cubicBezTo>
                    <a:pt x="129" y="54"/>
                    <a:pt x="126" y="49"/>
                    <a:pt x="120" y="47"/>
                  </a:cubicBezTo>
                  <a:close/>
                  <a:moveTo>
                    <a:pt x="27" y="14"/>
                  </a:moveTo>
                  <a:cubicBezTo>
                    <a:pt x="27" y="13"/>
                    <a:pt x="29" y="11"/>
                    <a:pt x="31" y="11"/>
                  </a:cubicBezTo>
                  <a:cubicBezTo>
                    <a:pt x="98" y="11"/>
                    <a:pt x="98" y="11"/>
                    <a:pt x="98" y="11"/>
                  </a:cubicBezTo>
                  <a:cubicBezTo>
                    <a:pt x="100" y="11"/>
                    <a:pt x="102" y="13"/>
                    <a:pt x="102" y="14"/>
                  </a:cubicBezTo>
                  <a:cubicBezTo>
                    <a:pt x="109" y="47"/>
                    <a:pt x="109" y="47"/>
                    <a:pt x="109" y="47"/>
                  </a:cubicBezTo>
                  <a:cubicBezTo>
                    <a:pt x="20" y="47"/>
                    <a:pt x="20" y="47"/>
                    <a:pt x="20" y="47"/>
                  </a:cubicBezTo>
                  <a:lnTo>
                    <a:pt x="27" y="14"/>
                  </a:lnTo>
                  <a:close/>
                  <a:moveTo>
                    <a:pt x="21" y="79"/>
                  </a:moveTo>
                  <a:cubicBezTo>
                    <a:pt x="14" y="79"/>
                    <a:pt x="9" y="74"/>
                    <a:pt x="9" y="68"/>
                  </a:cubicBezTo>
                  <a:cubicBezTo>
                    <a:pt x="9" y="62"/>
                    <a:pt x="14" y="56"/>
                    <a:pt x="21" y="56"/>
                  </a:cubicBezTo>
                  <a:cubicBezTo>
                    <a:pt x="27" y="56"/>
                    <a:pt x="32" y="62"/>
                    <a:pt x="32" y="68"/>
                  </a:cubicBezTo>
                  <a:cubicBezTo>
                    <a:pt x="32" y="74"/>
                    <a:pt x="27" y="79"/>
                    <a:pt x="21" y="79"/>
                  </a:cubicBezTo>
                  <a:close/>
                  <a:moveTo>
                    <a:pt x="109" y="79"/>
                  </a:moveTo>
                  <a:cubicBezTo>
                    <a:pt x="102" y="79"/>
                    <a:pt x="97" y="74"/>
                    <a:pt x="97" y="68"/>
                  </a:cubicBezTo>
                  <a:cubicBezTo>
                    <a:pt x="97" y="62"/>
                    <a:pt x="102" y="56"/>
                    <a:pt x="109" y="56"/>
                  </a:cubicBezTo>
                  <a:cubicBezTo>
                    <a:pt x="115" y="56"/>
                    <a:pt x="120" y="62"/>
                    <a:pt x="120" y="68"/>
                  </a:cubicBezTo>
                  <a:cubicBezTo>
                    <a:pt x="120" y="74"/>
                    <a:pt x="115" y="79"/>
                    <a:pt x="109" y="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9" name="矩形 58"/>
          <p:cNvSpPr/>
          <p:nvPr/>
        </p:nvSpPr>
        <p:spPr>
          <a:xfrm>
            <a:off x="6681507" y="2045030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60" name="矩形 59"/>
          <p:cNvSpPr/>
          <p:nvPr/>
        </p:nvSpPr>
        <p:spPr>
          <a:xfrm>
            <a:off x="6681507" y="3223733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61" name="矩形 60"/>
          <p:cNvSpPr/>
          <p:nvPr/>
        </p:nvSpPr>
        <p:spPr>
          <a:xfrm>
            <a:off x="6681507" y="4251224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4102764" y="5280678"/>
            <a:ext cx="398860" cy="395461"/>
            <a:chOff x="4102764" y="5280678"/>
            <a:chExt cx="398860" cy="395461"/>
          </a:xfrm>
        </p:grpSpPr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102764" y="5280678"/>
              <a:ext cx="398860" cy="395461"/>
            </a:xfrm>
            <a:custGeom>
              <a:avLst/>
              <a:gdLst>
                <a:gd name="T0" fmla="*/ 68 w 81"/>
                <a:gd name="T1" fmla="*/ 17 h 80"/>
                <a:gd name="T2" fmla="*/ 63 w 81"/>
                <a:gd name="T3" fmla="*/ 68 h 80"/>
                <a:gd name="T4" fmla="*/ 13 w 81"/>
                <a:gd name="T5" fmla="*/ 63 h 80"/>
                <a:gd name="T6" fmla="*/ 18 w 81"/>
                <a:gd name="T7" fmla="*/ 13 h 80"/>
                <a:gd name="T8" fmla="*/ 68 w 81"/>
                <a:gd name="T9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0">
                  <a:moveTo>
                    <a:pt x="68" y="17"/>
                  </a:moveTo>
                  <a:cubicBezTo>
                    <a:pt x="81" y="32"/>
                    <a:pt x="79" y="55"/>
                    <a:pt x="63" y="68"/>
                  </a:cubicBezTo>
                  <a:cubicBezTo>
                    <a:pt x="48" y="80"/>
                    <a:pt x="26" y="78"/>
                    <a:pt x="13" y="63"/>
                  </a:cubicBezTo>
                  <a:cubicBezTo>
                    <a:pt x="0" y="48"/>
                    <a:pt x="2" y="25"/>
                    <a:pt x="18" y="13"/>
                  </a:cubicBezTo>
                  <a:cubicBezTo>
                    <a:pt x="33" y="0"/>
                    <a:pt x="55" y="2"/>
                    <a:pt x="68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126560" y="5304473"/>
              <a:ext cx="351269" cy="351269"/>
            </a:xfrm>
            <a:custGeom>
              <a:avLst/>
              <a:gdLst>
                <a:gd name="T0" fmla="*/ 60 w 71"/>
                <a:gd name="T1" fmla="*/ 15 h 71"/>
                <a:gd name="T2" fmla="*/ 56 w 71"/>
                <a:gd name="T3" fmla="*/ 59 h 71"/>
                <a:gd name="T4" fmla="*/ 11 w 71"/>
                <a:gd name="T5" fmla="*/ 55 h 71"/>
                <a:gd name="T6" fmla="*/ 15 w 71"/>
                <a:gd name="T7" fmla="*/ 11 h 71"/>
                <a:gd name="T8" fmla="*/ 60 w 71"/>
                <a:gd name="T9" fmla="*/ 1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60" y="15"/>
                  </a:moveTo>
                  <a:cubicBezTo>
                    <a:pt x="71" y="28"/>
                    <a:pt x="69" y="48"/>
                    <a:pt x="56" y="59"/>
                  </a:cubicBezTo>
                  <a:cubicBezTo>
                    <a:pt x="42" y="71"/>
                    <a:pt x="22" y="69"/>
                    <a:pt x="11" y="55"/>
                  </a:cubicBezTo>
                  <a:cubicBezTo>
                    <a:pt x="0" y="42"/>
                    <a:pt x="2" y="22"/>
                    <a:pt x="15" y="11"/>
                  </a:cubicBezTo>
                  <a:cubicBezTo>
                    <a:pt x="29" y="0"/>
                    <a:pt x="49" y="1"/>
                    <a:pt x="60" y="15"/>
                  </a:cubicBez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1822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rot="4212787">
            <a:off x="1787070" y="4937377"/>
            <a:ext cx="436595" cy="814772"/>
            <a:chOff x="3798888" y="2143125"/>
            <a:chExt cx="450850" cy="841375"/>
          </a:xfrm>
          <a:solidFill>
            <a:srgbClr val="61BF94"/>
          </a:solidFill>
        </p:grpSpPr>
        <p:sp>
          <p:nvSpPr>
            <p:cNvPr id="3" name="Freeform 16"/>
            <p:cNvSpPr>
              <a:spLocks/>
            </p:cNvSpPr>
            <p:nvPr/>
          </p:nvSpPr>
          <p:spPr bwMode="auto">
            <a:xfrm>
              <a:off x="3817938" y="2308225"/>
              <a:ext cx="431800" cy="676275"/>
            </a:xfrm>
            <a:custGeom>
              <a:avLst/>
              <a:gdLst>
                <a:gd name="T0" fmla="*/ 67 w 115"/>
                <a:gd name="T1" fmla="*/ 68 h 180"/>
                <a:gd name="T2" fmla="*/ 72 w 115"/>
                <a:gd name="T3" fmla="*/ 169 h 180"/>
                <a:gd name="T4" fmla="*/ 16 w 115"/>
                <a:gd name="T5" fmla="*/ 73 h 180"/>
                <a:gd name="T6" fmla="*/ 62 w 115"/>
                <a:gd name="T7" fmla="*/ 1 h 180"/>
                <a:gd name="T8" fmla="*/ 67 w 115"/>
                <a:gd name="T9" fmla="*/ 6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80">
                  <a:moveTo>
                    <a:pt x="67" y="68"/>
                  </a:moveTo>
                  <a:cubicBezTo>
                    <a:pt x="58" y="81"/>
                    <a:pt x="115" y="155"/>
                    <a:pt x="72" y="169"/>
                  </a:cubicBezTo>
                  <a:cubicBezTo>
                    <a:pt x="37" y="180"/>
                    <a:pt x="34" y="131"/>
                    <a:pt x="16" y="73"/>
                  </a:cubicBezTo>
                  <a:cubicBezTo>
                    <a:pt x="0" y="20"/>
                    <a:pt x="33" y="2"/>
                    <a:pt x="62" y="1"/>
                  </a:cubicBezTo>
                  <a:cubicBezTo>
                    <a:pt x="95" y="0"/>
                    <a:pt x="91" y="43"/>
                    <a:pt x="6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17"/>
            <p:cNvSpPr>
              <a:spLocks/>
            </p:cNvSpPr>
            <p:nvPr/>
          </p:nvSpPr>
          <p:spPr bwMode="auto">
            <a:xfrm>
              <a:off x="4029075" y="2143125"/>
              <a:ext cx="104775" cy="142875"/>
            </a:xfrm>
            <a:custGeom>
              <a:avLst/>
              <a:gdLst>
                <a:gd name="T0" fmla="*/ 26 w 28"/>
                <a:gd name="T1" fmla="*/ 17 h 38"/>
                <a:gd name="T2" fmla="*/ 16 w 28"/>
                <a:gd name="T3" fmla="*/ 37 h 38"/>
                <a:gd name="T4" fmla="*/ 1 w 28"/>
                <a:gd name="T5" fmla="*/ 21 h 38"/>
                <a:gd name="T6" fmla="*/ 11 w 28"/>
                <a:gd name="T7" fmla="*/ 1 h 38"/>
                <a:gd name="T8" fmla="*/ 26 w 28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26" y="17"/>
                  </a:moveTo>
                  <a:cubicBezTo>
                    <a:pt x="28" y="27"/>
                    <a:pt x="23" y="36"/>
                    <a:pt x="16" y="37"/>
                  </a:cubicBezTo>
                  <a:cubicBezTo>
                    <a:pt x="9" y="38"/>
                    <a:pt x="3" y="31"/>
                    <a:pt x="1" y="21"/>
                  </a:cubicBezTo>
                  <a:cubicBezTo>
                    <a:pt x="0" y="11"/>
                    <a:pt x="4" y="2"/>
                    <a:pt x="11" y="1"/>
                  </a:cubicBezTo>
                  <a:cubicBezTo>
                    <a:pt x="18" y="0"/>
                    <a:pt x="25" y="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auto">
            <a:xfrm>
              <a:off x="3941763" y="2209800"/>
              <a:ext cx="76200" cy="87313"/>
            </a:xfrm>
            <a:custGeom>
              <a:avLst/>
              <a:gdLst>
                <a:gd name="T0" fmla="*/ 19 w 20"/>
                <a:gd name="T1" fmla="*/ 10 h 23"/>
                <a:gd name="T2" fmla="*/ 11 w 20"/>
                <a:gd name="T3" fmla="*/ 22 h 23"/>
                <a:gd name="T4" fmla="*/ 1 w 20"/>
                <a:gd name="T5" fmla="*/ 13 h 23"/>
                <a:gd name="T6" fmla="*/ 8 w 20"/>
                <a:gd name="T7" fmla="*/ 1 h 23"/>
                <a:gd name="T8" fmla="*/ 19 w 20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9" y="10"/>
                  </a:moveTo>
                  <a:cubicBezTo>
                    <a:pt x="20" y="16"/>
                    <a:pt x="17" y="21"/>
                    <a:pt x="11" y="22"/>
                  </a:cubicBezTo>
                  <a:cubicBezTo>
                    <a:pt x="6" y="23"/>
                    <a:pt x="1" y="19"/>
                    <a:pt x="1" y="13"/>
                  </a:cubicBezTo>
                  <a:cubicBezTo>
                    <a:pt x="0" y="7"/>
                    <a:pt x="3" y="1"/>
                    <a:pt x="8" y="1"/>
                  </a:cubicBezTo>
                  <a:cubicBezTo>
                    <a:pt x="13" y="0"/>
                    <a:pt x="18" y="4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9"/>
            <p:cNvSpPr>
              <a:spLocks/>
            </p:cNvSpPr>
            <p:nvPr/>
          </p:nvSpPr>
          <p:spPr bwMode="auto">
            <a:xfrm>
              <a:off x="3867150" y="2262188"/>
              <a:ext cx="68262" cy="71438"/>
            </a:xfrm>
            <a:custGeom>
              <a:avLst/>
              <a:gdLst>
                <a:gd name="T0" fmla="*/ 16 w 18"/>
                <a:gd name="T1" fmla="*/ 7 h 19"/>
                <a:gd name="T2" fmla="*/ 12 w 18"/>
                <a:gd name="T3" fmla="*/ 17 h 19"/>
                <a:gd name="T4" fmla="*/ 2 w 18"/>
                <a:gd name="T5" fmla="*/ 13 h 19"/>
                <a:gd name="T6" fmla="*/ 6 w 18"/>
                <a:gd name="T7" fmla="*/ 2 h 19"/>
                <a:gd name="T8" fmla="*/ 16 w 18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6" y="7"/>
                  </a:moveTo>
                  <a:cubicBezTo>
                    <a:pt x="18" y="11"/>
                    <a:pt x="16" y="16"/>
                    <a:pt x="12" y="17"/>
                  </a:cubicBezTo>
                  <a:cubicBezTo>
                    <a:pt x="9" y="19"/>
                    <a:pt x="4" y="17"/>
                    <a:pt x="2" y="13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9" y="0"/>
                    <a:pt x="14" y="2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0"/>
            <p:cNvSpPr>
              <a:spLocks/>
            </p:cNvSpPr>
            <p:nvPr/>
          </p:nvSpPr>
          <p:spPr bwMode="auto">
            <a:xfrm>
              <a:off x="3814763" y="2330450"/>
              <a:ext cx="60325" cy="63500"/>
            </a:xfrm>
            <a:custGeom>
              <a:avLst/>
              <a:gdLst>
                <a:gd name="T0" fmla="*/ 14 w 16"/>
                <a:gd name="T1" fmla="*/ 6 h 17"/>
                <a:gd name="T2" fmla="*/ 12 w 16"/>
                <a:gd name="T3" fmla="*/ 16 h 17"/>
                <a:gd name="T4" fmla="*/ 2 w 16"/>
                <a:gd name="T5" fmla="*/ 12 h 17"/>
                <a:gd name="T6" fmla="*/ 5 w 16"/>
                <a:gd name="T7" fmla="*/ 2 h 17"/>
                <a:gd name="T8" fmla="*/ 14 w 1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4" y="6"/>
                  </a:moveTo>
                  <a:cubicBezTo>
                    <a:pt x="16" y="10"/>
                    <a:pt x="15" y="14"/>
                    <a:pt x="12" y="16"/>
                  </a:cubicBezTo>
                  <a:cubicBezTo>
                    <a:pt x="8" y="17"/>
                    <a:pt x="4" y="16"/>
                    <a:pt x="2" y="12"/>
                  </a:cubicBezTo>
                  <a:cubicBezTo>
                    <a:pt x="0" y="8"/>
                    <a:pt x="1" y="4"/>
                    <a:pt x="5" y="2"/>
                  </a:cubicBezTo>
                  <a:cubicBezTo>
                    <a:pt x="8" y="0"/>
                    <a:pt x="12" y="2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1"/>
            <p:cNvSpPr>
              <a:spLocks/>
            </p:cNvSpPr>
            <p:nvPr/>
          </p:nvSpPr>
          <p:spPr bwMode="auto">
            <a:xfrm>
              <a:off x="3798888" y="2405063"/>
              <a:ext cx="46037" cy="53975"/>
            </a:xfrm>
            <a:custGeom>
              <a:avLst/>
              <a:gdLst>
                <a:gd name="T0" fmla="*/ 10 w 12"/>
                <a:gd name="T1" fmla="*/ 4 h 14"/>
                <a:gd name="T2" fmla="*/ 9 w 12"/>
                <a:gd name="T3" fmla="*/ 12 h 14"/>
                <a:gd name="T4" fmla="*/ 2 w 12"/>
                <a:gd name="T5" fmla="*/ 10 h 14"/>
                <a:gd name="T6" fmla="*/ 2 w 12"/>
                <a:gd name="T7" fmla="*/ 2 h 14"/>
                <a:gd name="T8" fmla="*/ 1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10" y="4"/>
                  </a:moveTo>
                  <a:cubicBezTo>
                    <a:pt x="12" y="7"/>
                    <a:pt x="12" y="10"/>
                    <a:pt x="9" y="12"/>
                  </a:cubicBezTo>
                  <a:cubicBezTo>
                    <a:pt x="7" y="14"/>
                    <a:pt x="4" y="13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1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 rot="4212787">
            <a:off x="3621841" y="3717532"/>
            <a:ext cx="650279" cy="1213548"/>
            <a:chOff x="3798888" y="2143125"/>
            <a:chExt cx="450850" cy="841375"/>
          </a:xfrm>
          <a:solidFill>
            <a:srgbClr val="EFC757"/>
          </a:solidFill>
        </p:grpSpPr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3817938" y="2308225"/>
              <a:ext cx="431800" cy="676275"/>
            </a:xfrm>
            <a:custGeom>
              <a:avLst/>
              <a:gdLst>
                <a:gd name="T0" fmla="*/ 67 w 115"/>
                <a:gd name="T1" fmla="*/ 68 h 180"/>
                <a:gd name="T2" fmla="*/ 72 w 115"/>
                <a:gd name="T3" fmla="*/ 169 h 180"/>
                <a:gd name="T4" fmla="*/ 16 w 115"/>
                <a:gd name="T5" fmla="*/ 73 h 180"/>
                <a:gd name="T6" fmla="*/ 62 w 115"/>
                <a:gd name="T7" fmla="*/ 1 h 180"/>
                <a:gd name="T8" fmla="*/ 67 w 115"/>
                <a:gd name="T9" fmla="*/ 6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80">
                  <a:moveTo>
                    <a:pt x="67" y="68"/>
                  </a:moveTo>
                  <a:cubicBezTo>
                    <a:pt x="58" y="81"/>
                    <a:pt x="115" y="155"/>
                    <a:pt x="72" y="169"/>
                  </a:cubicBezTo>
                  <a:cubicBezTo>
                    <a:pt x="37" y="180"/>
                    <a:pt x="34" y="131"/>
                    <a:pt x="16" y="73"/>
                  </a:cubicBezTo>
                  <a:cubicBezTo>
                    <a:pt x="0" y="20"/>
                    <a:pt x="33" y="2"/>
                    <a:pt x="62" y="1"/>
                  </a:cubicBezTo>
                  <a:cubicBezTo>
                    <a:pt x="95" y="0"/>
                    <a:pt x="91" y="43"/>
                    <a:pt x="6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4029075" y="2143125"/>
              <a:ext cx="104775" cy="142875"/>
            </a:xfrm>
            <a:custGeom>
              <a:avLst/>
              <a:gdLst>
                <a:gd name="T0" fmla="*/ 26 w 28"/>
                <a:gd name="T1" fmla="*/ 17 h 38"/>
                <a:gd name="T2" fmla="*/ 16 w 28"/>
                <a:gd name="T3" fmla="*/ 37 h 38"/>
                <a:gd name="T4" fmla="*/ 1 w 28"/>
                <a:gd name="T5" fmla="*/ 21 h 38"/>
                <a:gd name="T6" fmla="*/ 11 w 28"/>
                <a:gd name="T7" fmla="*/ 1 h 38"/>
                <a:gd name="T8" fmla="*/ 26 w 28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26" y="17"/>
                  </a:moveTo>
                  <a:cubicBezTo>
                    <a:pt x="28" y="27"/>
                    <a:pt x="23" y="36"/>
                    <a:pt x="16" y="37"/>
                  </a:cubicBezTo>
                  <a:cubicBezTo>
                    <a:pt x="9" y="38"/>
                    <a:pt x="3" y="31"/>
                    <a:pt x="1" y="21"/>
                  </a:cubicBezTo>
                  <a:cubicBezTo>
                    <a:pt x="0" y="11"/>
                    <a:pt x="4" y="2"/>
                    <a:pt x="11" y="1"/>
                  </a:cubicBezTo>
                  <a:cubicBezTo>
                    <a:pt x="18" y="0"/>
                    <a:pt x="25" y="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3941763" y="2209800"/>
              <a:ext cx="76200" cy="87313"/>
            </a:xfrm>
            <a:custGeom>
              <a:avLst/>
              <a:gdLst>
                <a:gd name="T0" fmla="*/ 19 w 20"/>
                <a:gd name="T1" fmla="*/ 10 h 23"/>
                <a:gd name="T2" fmla="*/ 11 w 20"/>
                <a:gd name="T3" fmla="*/ 22 h 23"/>
                <a:gd name="T4" fmla="*/ 1 w 20"/>
                <a:gd name="T5" fmla="*/ 13 h 23"/>
                <a:gd name="T6" fmla="*/ 8 w 20"/>
                <a:gd name="T7" fmla="*/ 1 h 23"/>
                <a:gd name="T8" fmla="*/ 19 w 20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9" y="10"/>
                  </a:moveTo>
                  <a:cubicBezTo>
                    <a:pt x="20" y="16"/>
                    <a:pt x="17" y="21"/>
                    <a:pt x="11" y="22"/>
                  </a:cubicBezTo>
                  <a:cubicBezTo>
                    <a:pt x="6" y="23"/>
                    <a:pt x="1" y="19"/>
                    <a:pt x="1" y="13"/>
                  </a:cubicBezTo>
                  <a:cubicBezTo>
                    <a:pt x="0" y="7"/>
                    <a:pt x="3" y="1"/>
                    <a:pt x="8" y="1"/>
                  </a:cubicBezTo>
                  <a:cubicBezTo>
                    <a:pt x="13" y="0"/>
                    <a:pt x="18" y="4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9"/>
            <p:cNvSpPr>
              <a:spLocks/>
            </p:cNvSpPr>
            <p:nvPr/>
          </p:nvSpPr>
          <p:spPr bwMode="auto">
            <a:xfrm>
              <a:off x="3867150" y="2262188"/>
              <a:ext cx="68262" cy="71438"/>
            </a:xfrm>
            <a:custGeom>
              <a:avLst/>
              <a:gdLst>
                <a:gd name="T0" fmla="*/ 16 w 18"/>
                <a:gd name="T1" fmla="*/ 7 h 19"/>
                <a:gd name="T2" fmla="*/ 12 w 18"/>
                <a:gd name="T3" fmla="*/ 17 h 19"/>
                <a:gd name="T4" fmla="*/ 2 w 18"/>
                <a:gd name="T5" fmla="*/ 13 h 19"/>
                <a:gd name="T6" fmla="*/ 6 w 18"/>
                <a:gd name="T7" fmla="*/ 2 h 19"/>
                <a:gd name="T8" fmla="*/ 16 w 18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6" y="7"/>
                  </a:moveTo>
                  <a:cubicBezTo>
                    <a:pt x="18" y="11"/>
                    <a:pt x="16" y="16"/>
                    <a:pt x="12" y="17"/>
                  </a:cubicBezTo>
                  <a:cubicBezTo>
                    <a:pt x="9" y="19"/>
                    <a:pt x="4" y="17"/>
                    <a:pt x="2" y="13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9" y="0"/>
                    <a:pt x="14" y="2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3814763" y="2330450"/>
              <a:ext cx="60325" cy="63500"/>
            </a:xfrm>
            <a:custGeom>
              <a:avLst/>
              <a:gdLst>
                <a:gd name="T0" fmla="*/ 14 w 16"/>
                <a:gd name="T1" fmla="*/ 6 h 17"/>
                <a:gd name="T2" fmla="*/ 12 w 16"/>
                <a:gd name="T3" fmla="*/ 16 h 17"/>
                <a:gd name="T4" fmla="*/ 2 w 16"/>
                <a:gd name="T5" fmla="*/ 12 h 17"/>
                <a:gd name="T6" fmla="*/ 5 w 16"/>
                <a:gd name="T7" fmla="*/ 2 h 17"/>
                <a:gd name="T8" fmla="*/ 14 w 1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4" y="6"/>
                  </a:moveTo>
                  <a:cubicBezTo>
                    <a:pt x="16" y="10"/>
                    <a:pt x="15" y="14"/>
                    <a:pt x="12" y="16"/>
                  </a:cubicBezTo>
                  <a:cubicBezTo>
                    <a:pt x="8" y="17"/>
                    <a:pt x="4" y="16"/>
                    <a:pt x="2" y="12"/>
                  </a:cubicBezTo>
                  <a:cubicBezTo>
                    <a:pt x="0" y="8"/>
                    <a:pt x="1" y="4"/>
                    <a:pt x="5" y="2"/>
                  </a:cubicBezTo>
                  <a:cubicBezTo>
                    <a:pt x="8" y="0"/>
                    <a:pt x="12" y="2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3798888" y="2405063"/>
              <a:ext cx="46037" cy="53975"/>
            </a:xfrm>
            <a:custGeom>
              <a:avLst/>
              <a:gdLst>
                <a:gd name="T0" fmla="*/ 10 w 12"/>
                <a:gd name="T1" fmla="*/ 4 h 14"/>
                <a:gd name="T2" fmla="*/ 9 w 12"/>
                <a:gd name="T3" fmla="*/ 12 h 14"/>
                <a:gd name="T4" fmla="*/ 2 w 12"/>
                <a:gd name="T5" fmla="*/ 10 h 14"/>
                <a:gd name="T6" fmla="*/ 2 w 12"/>
                <a:gd name="T7" fmla="*/ 2 h 14"/>
                <a:gd name="T8" fmla="*/ 1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10" y="4"/>
                  </a:moveTo>
                  <a:cubicBezTo>
                    <a:pt x="12" y="7"/>
                    <a:pt x="12" y="10"/>
                    <a:pt x="9" y="12"/>
                  </a:cubicBezTo>
                  <a:cubicBezTo>
                    <a:pt x="7" y="14"/>
                    <a:pt x="4" y="13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1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rot="4212787">
            <a:off x="5503767" y="1916829"/>
            <a:ext cx="977575" cy="1824347"/>
            <a:chOff x="3798888" y="2143125"/>
            <a:chExt cx="450850" cy="841375"/>
          </a:xfrm>
          <a:solidFill>
            <a:srgbClr val="83D2D0"/>
          </a:solidFill>
        </p:grpSpPr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817938" y="2308225"/>
              <a:ext cx="431800" cy="676275"/>
            </a:xfrm>
            <a:custGeom>
              <a:avLst/>
              <a:gdLst>
                <a:gd name="T0" fmla="*/ 67 w 115"/>
                <a:gd name="T1" fmla="*/ 68 h 180"/>
                <a:gd name="T2" fmla="*/ 72 w 115"/>
                <a:gd name="T3" fmla="*/ 169 h 180"/>
                <a:gd name="T4" fmla="*/ 16 w 115"/>
                <a:gd name="T5" fmla="*/ 73 h 180"/>
                <a:gd name="T6" fmla="*/ 62 w 115"/>
                <a:gd name="T7" fmla="*/ 1 h 180"/>
                <a:gd name="T8" fmla="*/ 67 w 115"/>
                <a:gd name="T9" fmla="*/ 68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" h="180">
                  <a:moveTo>
                    <a:pt x="67" y="68"/>
                  </a:moveTo>
                  <a:cubicBezTo>
                    <a:pt x="58" y="81"/>
                    <a:pt x="115" y="155"/>
                    <a:pt x="72" y="169"/>
                  </a:cubicBezTo>
                  <a:cubicBezTo>
                    <a:pt x="37" y="180"/>
                    <a:pt x="34" y="131"/>
                    <a:pt x="16" y="73"/>
                  </a:cubicBezTo>
                  <a:cubicBezTo>
                    <a:pt x="0" y="20"/>
                    <a:pt x="33" y="2"/>
                    <a:pt x="62" y="1"/>
                  </a:cubicBezTo>
                  <a:cubicBezTo>
                    <a:pt x="95" y="0"/>
                    <a:pt x="91" y="43"/>
                    <a:pt x="67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4029075" y="2143125"/>
              <a:ext cx="104775" cy="142875"/>
            </a:xfrm>
            <a:custGeom>
              <a:avLst/>
              <a:gdLst>
                <a:gd name="T0" fmla="*/ 26 w 28"/>
                <a:gd name="T1" fmla="*/ 17 h 38"/>
                <a:gd name="T2" fmla="*/ 16 w 28"/>
                <a:gd name="T3" fmla="*/ 37 h 38"/>
                <a:gd name="T4" fmla="*/ 1 w 28"/>
                <a:gd name="T5" fmla="*/ 21 h 38"/>
                <a:gd name="T6" fmla="*/ 11 w 28"/>
                <a:gd name="T7" fmla="*/ 1 h 38"/>
                <a:gd name="T8" fmla="*/ 26 w 28"/>
                <a:gd name="T9" fmla="*/ 1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8">
                  <a:moveTo>
                    <a:pt x="26" y="17"/>
                  </a:moveTo>
                  <a:cubicBezTo>
                    <a:pt x="28" y="27"/>
                    <a:pt x="23" y="36"/>
                    <a:pt x="16" y="37"/>
                  </a:cubicBezTo>
                  <a:cubicBezTo>
                    <a:pt x="9" y="38"/>
                    <a:pt x="3" y="31"/>
                    <a:pt x="1" y="21"/>
                  </a:cubicBezTo>
                  <a:cubicBezTo>
                    <a:pt x="0" y="11"/>
                    <a:pt x="4" y="2"/>
                    <a:pt x="11" y="1"/>
                  </a:cubicBezTo>
                  <a:cubicBezTo>
                    <a:pt x="18" y="0"/>
                    <a:pt x="25" y="7"/>
                    <a:pt x="26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941763" y="2209800"/>
              <a:ext cx="76200" cy="87313"/>
            </a:xfrm>
            <a:custGeom>
              <a:avLst/>
              <a:gdLst>
                <a:gd name="T0" fmla="*/ 19 w 20"/>
                <a:gd name="T1" fmla="*/ 10 h 23"/>
                <a:gd name="T2" fmla="*/ 11 w 20"/>
                <a:gd name="T3" fmla="*/ 22 h 23"/>
                <a:gd name="T4" fmla="*/ 1 w 20"/>
                <a:gd name="T5" fmla="*/ 13 h 23"/>
                <a:gd name="T6" fmla="*/ 8 w 20"/>
                <a:gd name="T7" fmla="*/ 1 h 23"/>
                <a:gd name="T8" fmla="*/ 19 w 20"/>
                <a:gd name="T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3">
                  <a:moveTo>
                    <a:pt x="19" y="10"/>
                  </a:moveTo>
                  <a:cubicBezTo>
                    <a:pt x="20" y="16"/>
                    <a:pt x="17" y="21"/>
                    <a:pt x="11" y="22"/>
                  </a:cubicBezTo>
                  <a:cubicBezTo>
                    <a:pt x="6" y="23"/>
                    <a:pt x="1" y="19"/>
                    <a:pt x="1" y="13"/>
                  </a:cubicBezTo>
                  <a:cubicBezTo>
                    <a:pt x="0" y="7"/>
                    <a:pt x="3" y="1"/>
                    <a:pt x="8" y="1"/>
                  </a:cubicBezTo>
                  <a:cubicBezTo>
                    <a:pt x="13" y="0"/>
                    <a:pt x="18" y="4"/>
                    <a:pt x="1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867150" y="2262188"/>
              <a:ext cx="68262" cy="71438"/>
            </a:xfrm>
            <a:custGeom>
              <a:avLst/>
              <a:gdLst>
                <a:gd name="T0" fmla="*/ 16 w 18"/>
                <a:gd name="T1" fmla="*/ 7 h 19"/>
                <a:gd name="T2" fmla="*/ 12 w 18"/>
                <a:gd name="T3" fmla="*/ 17 h 19"/>
                <a:gd name="T4" fmla="*/ 2 w 18"/>
                <a:gd name="T5" fmla="*/ 13 h 19"/>
                <a:gd name="T6" fmla="*/ 6 w 18"/>
                <a:gd name="T7" fmla="*/ 2 h 19"/>
                <a:gd name="T8" fmla="*/ 16 w 18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6" y="7"/>
                  </a:moveTo>
                  <a:cubicBezTo>
                    <a:pt x="18" y="11"/>
                    <a:pt x="16" y="16"/>
                    <a:pt x="12" y="17"/>
                  </a:cubicBezTo>
                  <a:cubicBezTo>
                    <a:pt x="9" y="19"/>
                    <a:pt x="4" y="17"/>
                    <a:pt x="2" y="13"/>
                  </a:cubicBezTo>
                  <a:cubicBezTo>
                    <a:pt x="0" y="9"/>
                    <a:pt x="2" y="4"/>
                    <a:pt x="6" y="2"/>
                  </a:cubicBezTo>
                  <a:cubicBezTo>
                    <a:pt x="9" y="0"/>
                    <a:pt x="14" y="2"/>
                    <a:pt x="1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814763" y="2330450"/>
              <a:ext cx="60325" cy="63500"/>
            </a:xfrm>
            <a:custGeom>
              <a:avLst/>
              <a:gdLst>
                <a:gd name="T0" fmla="*/ 14 w 16"/>
                <a:gd name="T1" fmla="*/ 6 h 17"/>
                <a:gd name="T2" fmla="*/ 12 w 16"/>
                <a:gd name="T3" fmla="*/ 16 h 17"/>
                <a:gd name="T4" fmla="*/ 2 w 16"/>
                <a:gd name="T5" fmla="*/ 12 h 17"/>
                <a:gd name="T6" fmla="*/ 5 w 16"/>
                <a:gd name="T7" fmla="*/ 2 h 17"/>
                <a:gd name="T8" fmla="*/ 14 w 16"/>
                <a:gd name="T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4" y="6"/>
                  </a:moveTo>
                  <a:cubicBezTo>
                    <a:pt x="16" y="10"/>
                    <a:pt x="15" y="14"/>
                    <a:pt x="12" y="16"/>
                  </a:cubicBezTo>
                  <a:cubicBezTo>
                    <a:pt x="8" y="17"/>
                    <a:pt x="4" y="16"/>
                    <a:pt x="2" y="12"/>
                  </a:cubicBezTo>
                  <a:cubicBezTo>
                    <a:pt x="0" y="8"/>
                    <a:pt x="1" y="4"/>
                    <a:pt x="5" y="2"/>
                  </a:cubicBezTo>
                  <a:cubicBezTo>
                    <a:pt x="8" y="0"/>
                    <a:pt x="12" y="2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798888" y="2405063"/>
              <a:ext cx="46037" cy="53975"/>
            </a:xfrm>
            <a:custGeom>
              <a:avLst/>
              <a:gdLst>
                <a:gd name="T0" fmla="*/ 10 w 12"/>
                <a:gd name="T1" fmla="*/ 4 h 14"/>
                <a:gd name="T2" fmla="*/ 9 w 12"/>
                <a:gd name="T3" fmla="*/ 12 h 14"/>
                <a:gd name="T4" fmla="*/ 2 w 12"/>
                <a:gd name="T5" fmla="*/ 10 h 14"/>
                <a:gd name="T6" fmla="*/ 2 w 12"/>
                <a:gd name="T7" fmla="*/ 2 h 14"/>
                <a:gd name="T8" fmla="*/ 10 w 12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10" y="4"/>
                  </a:moveTo>
                  <a:cubicBezTo>
                    <a:pt x="12" y="7"/>
                    <a:pt x="12" y="10"/>
                    <a:pt x="9" y="12"/>
                  </a:cubicBezTo>
                  <a:cubicBezTo>
                    <a:pt x="7" y="14"/>
                    <a:pt x="4" y="13"/>
                    <a:pt x="2" y="10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8" y="1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2589098" y="4946309"/>
            <a:ext cx="0" cy="1068521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787048" y="3613450"/>
            <a:ext cx="0" cy="1068521"/>
          </a:xfrm>
          <a:prstGeom prst="line">
            <a:avLst/>
          </a:prstGeom>
          <a:ln w="127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985000" y="1987698"/>
            <a:ext cx="0" cy="1068521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>
            <a:off x="7206098" y="2109906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0" name="矩形 29"/>
          <p:cNvSpPr/>
          <p:nvPr/>
        </p:nvSpPr>
        <p:spPr>
          <a:xfrm>
            <a:off x="4982227" y="3816136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31" name="矩形 30"/>
          <p:cNvSpPr/>
          <p:nvPr/>
        </p:nvSpPr>
        <p:spPr>
          <a:xfrm>
            <a:off x="2732166" y="5111237"/>
            <a:ext cx="350181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点击请替换文字内容</a:t>
            </a:r>
          </a:p>
          <a:p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93870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2225675"/>
            <a:ext cx="5934075" cy="3552826"/>
            <a:chOff x="0" y="2225675"/>
            <a:chExt cx="4591051" cy="3552826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/>
          </p:nvSpPr>
          <p:spPr bwMode="auto">
            <a:xfrm>
              <a:off x="0" y="2228850"/>
              <a:ext cx="4591050" cy="3548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2455863" y="2957513"/>
              <a:ext cx="2135188" cy="1954213"/>
            </a:xfrm>
            <a:custGeom>
              <a:avLst/>
              <a:gdLst>
                <a:gd name="T0" fmla="*/ 1097 w 1097"/>
                <a:gd name="T1" fmla="*/ 79 h 1003"/>
                <a:gd name="T2" fmla="*/ 1085 w 1097"/>
                <a:gd name="T3" fmla="*/ 79 h 1003"/>
                <a:gd name="T4" fmla="*/ 1076 w 1097"/>
                <a:gd name="T5" fmla="*/ 80 h 1003"/>
                <a:gd name="T6" fmla="*/ 1056 w 1097"/>
                <a:gd name="T7" fmla="*/ 82 h 1003"/>
                <a:gd name="T8" fmla="*/ 1018 w 1097"/>
                <a:gd name="T9" fmla="*/ 92 h 1003"/>
                <a:gd name="T10" fmla="*/ 946 w 1097"/>
                <a:gd name="T11" fmla="*/ 129 h 1003"/>
                <a:gd name="T12" fmla="*/ 822 w 1097"/>
                <a:gd name="T13" fmla="*/ 249 h 1003"/>
                <a:gd name="T14" fmla="*/ 614 w 1097"/>
                <a:gd name="T15" fmla="*/ 551 h 1003"/>
                <a:gd name="T16" fmla="*/ 504 w 1097"/>
                <a:gd name="T17" fmla="*/ 705 h 1003"/>
                <a:gd name="T18" fmla="*/ 373 w 1097"/>
                <a:gd name="T19" fmla="*/ 849 h 1003"/>
                <a:gd name="T20" fmla="*/ 203 w 1097"/>
                <a:gd name="T21" fmla="*/ 960 h 1003"/>
                <a:gd name="T22" fmla="*/ 0 w 1097"/>
                <a:gd name="T23" fmla="*/ 1003 h 1003"/>
                <a:gd name="T24" fmla="*/ 0 w 1097"/>
                <a:gd name="T25" fmla="*/ 884 h 1003"/>
                <a:gd name="T26" fmla="*/ 159 w 1097"/>
                <a:gd name="T27" fmla="*/ 855 h 1003"/>
                <a:gd name="T28" fmla="*/ 301 w 1097"/>
                <a:gd name="T29" fmla="*/ 767 h 1003"/>
                <a:gd name="T30" fmla="*/ 533 w 1097"/>
                <a:gd name="T31" fmla="*/ 496 h 1003"/>
                <a:gd name="T32" fmla="*/ 754 w 1097"/>
                <a:gd name="T33" fmla="*/ 193 h 1003"/>
                <a:gd name="T34" fmla="*/ 900 w 1097"/>
                <a:gd name="T35" fmla="*/ 60 h 1003"/>
                <a:gd name="T36" fmla="*/ 993 w 1097"/>
                <a:gd name="T37" fmla="*/ 16 h 1003"/>
                <a:gd name="T38" fmla="*/ 1095 w 1097"/>
                <a:gd name="T39" fmla="*/ 1 h 1003"/>
                <a:gd name="T40" fmla="*/ 1097 w 1097"/>
                <a:gd name="T41" fmla="*/ 79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97" h="1003">
                  <a:moveTo>
                    <a:pt x="1097" y="79"/>
                  </a:moveTo>
                  <a:cubicBezTo>
                    <a:pt x="1085" y="79"/>
                    <a:pt x="1085" y="79"/>
                    <a:pt x="1085" y="79"/>
                  </a:cubicBezTo>
                  <a:cubicBezTo>
                    <a:pt x="1082" y="79"/>
                    <a:pt x="1079" y="79"/>
                    <a:pt x="1076" y="80"/>
                  </a:cubicBezTo>
                  <a:cubicBezTo>
                    <a:pt x="1069" y="80"/>
                    <a:pt x="1063" y="81"/>
                    <a:pt x="1056" y="82"/>
                  </a:cubicBezTo>
                  <a:cubicBezTo>
                    <a:pt x="1043" y="85"/>
                    <a:pt x="1030" y="88"/>
                    <a:pt x="1018" y="92"/>
                  </a:cubicBezTo>
                  <a:cubicBezTo>
                    <a:pt x="993" y="101"/>
                    <a:pt x="968" y="114"/>
                    <a:pt x="946" y="129"/>
                  </a:cubicBezTo>
                  <a:cubicBezTo>
                    <a:pt x="900" y="161"/>
                    <a:pt x="859" y="203"/>
                    <a:pt x="822" y="249"/>
                  </a:cubicBezTo>
                  <a:cubicBezTo>
                    <a:pt x="747" y="341"/>
                    <a:pt x="683" y="447"/>
                    <a:pt x="614" y="551"/>
                  </a:cubicBezTo>
                  <a:cubicBezTo>
                    <a:pt x="580" y="603"/>
                    <a:pt x="544" y="655"/>
                    <a:pt x="504" y="705"/>
                  </a:cubicBezTo>
                  <a:cubicBezTo>
                    <a:pt x="465" y="756"/>
                    <a:pt x="422" y="805"/>
                    <a:pt x="373" y="849"/>
                  </a:cubicBezTo>
                  <a:cubicBezTo>
                    <a:pt x="323" y="893"/>
                    <a:pt x="267" y="932"/>
                    <a:pt x="203" y="960"/>
                  </a:cubicBezTo>
                  <a:cubicBezTo>
                    <a:pt x="140" y="988"/>
                    <a:pt x="70" y="1002"/>
                    <a:pt x="0" y="1003"/>
                  </a:cubicBezTo>
                  <a:cubicBezTo>
                    <a:pt x="0" y="884"/>
                    <a:pt x="0" y="884"/>
                    <a:pt x="0" y="884"/>
                  </a:cubicBezTo>
                  <a:cubicBezTo>
                    <a:pt x="55" y="885"/>
                    <a:pt x="108" y="876"/>
                    <a:pt x="159" y="855"/>
                  </a:cubicBezTo>
                  <a:cubicBezTo>
                    <a:pt x="210" y="835"/>
                    <a:pt x="257" y="804"/>
                    <a:pt x="301" y="767"/>
                  </a:cubicBezTo>
                  <a:cubicBezTo>
                    <a:pt x="389" y="693"/>
                    <a:pt x="462" y="595"/>
                    <a:pt x="533" y="496"/>
                  </a:cubicBezTo>
                  <a:cubicBezTo>
                    <a:pt x="604" y="396"/>
                    <a:pt x="671" y="290"/>
                    <a:pt x="754" y="193"/>
                  </a:cubicBezTo>
                  <a:cubicBezTo>
                    <a:pt x="796" y="144"/>
                    <a:pt x="843" y="97"/>
                    <a:pt x="900" y="60"/>
                  </a:cubicBezTo>
                  <a:cubicBezTo>
                    <a:pt x="928" y="42"/>
                    <a:pt x="959" y="27"/>
                    <a:pt x="993" y="16"/>
                  </a:cubicBezTo>
                  <a:cubicBezTo>
                    <a:pt x="1026" y="6"/>
                    <a:pt x="1062" y="0"/>
                    <a:pt x="1095" y="1"/>
                  </a:cubicBezTo>
                  <a:lnTo>
                    <a:pt x="1097" y="7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2455863" y="4859338"/>
              <a:ext cx="2133600" cy="919163"/>
            </a:xfrm>
            <a:custGeom>
              <a:avLst/>
              <a:gdLst>
                <a:gd name="T0" fmla="*/ 1096 w 1096"/>
                <a:gd name="T1" fmla="*/ 470 h 472"/>
                <a:gd name="T2" fmla="*/ 791 w 1096"/>
                <a:gd name="T3" fmla="*/ 428 h 472"/>
                <a:gd name="T4" fmla="*/ 649 w 1096"/>
                <a:gd name="T5" fmla="*/ 365 h 472"/>
                <a:gd name="T6" fmla="*/ 521 w 1096"/>
                <a:gd name="T7" fmla="*/ 286 h 472"/>
                <a:gd name="T8" fmla="*/ 398 w 1096"/>
                <a:gd name="T9" fmla="*/ 210 h 472"/>
                <a:gd name="T10" fmla="*/ 272 w 1096"/>
                <a:gd name="T11" fmla="*/ 155 h 472"/>
                <a:gd name="T12" fmla="*/ 1 w 1096"/>
                <a:gd name="T13" fmla="*/ 118 h 472"/>
                <a:gd name="T14" fmla="*/ 0 w 1096"/>
                <a:gd name="T15" fmla="*/ 0 h 472"/>
                <a:gd name="T16" fmla="*/ 308 w 1096"/>
                <a:gd name="T17" fmla="*/ 52 h 472"/>
                <a:gd name="T18" fmla="*/ 450 w 1096"/>
                <a:gd name="T19" fmla="*/ 120 h 472"/>
                <a:gd name="T20" fmla="*/ 576 w 1096"/>
                <a:gd name="T21" fmla="*/ 204 h 472"/>
                <a:gd name="T22" fmla="*/ 696 w 1096"/>
                <a:gd name="T23" fmla="*/ 284 h 472"/>
                <a:gd name="T24" fmla="*/ 821 w 1096"/>
                <a:gd name="T25" fmla="*/ 344 h 472"/>
                <a:gd name="T26" fmla="*/ 1096 w 1096"/>
                <a:gd name="T27" fmla="*/ 392 h 472"/>
                <a:gd name="T28" fmla="*/ 1096 w 1096"/>
                <a:gd name="T29" fmla="*/ 47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6" h="472">
                  <a:moveTo>
                    <a:pt x="1096" y="470"/>
                  </a:moveTo>
                  <a:cubicBezTo>
                    <a:pt x="995" y="472"/>
                    <a:pt x="890" y="461"/>
                    <a:pt x="791" y="428"/>
                  </a:cubicBezTo>
                  <a:cubicBezTo>
                    <a:pt x="742" y="412"/>
                    <a:pt x="694" y="390"/>
                    <a:pt x="649" y="365"/>
                  </a:cubicBezTo>
                  <a:cubicBezTo>
                    <a:pt x="604" y="340"/>
                    <a:pt x="562" y="313"/>
                    <a:pt x="521" y="286"/>
                  </a:cubicBezTo>
                  <a:cubicBezTo>
                    <a:pt x="479" y="259"/>
                    <a:pt x="439" y="233"/>
                    <a:pt x="398" y="210"/>
                  </a:cubicBezTo>
                  <a:cubicBezTo>
                    <a:pt x="358" y="188"/>
                    <a:pt x="316" y="169"/>
                    <a:pt x="272" y="155"/>
                  </a:cubicBezTo>
                  <a:cubicBezTo>
                    <a:pt x="186" y="126"/>
                    <a:pt x="95" y="116"/>
                    <a:pt x="1" y="1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3" y="1"/>
                    <a:pt x="209" y="16"/>
                    <a:pt x="308" y="52"/>
                  </a:cubicBezTo>
                  <a:cubicBezTo>
                    <a:pt x="358" y="71"/>
                    <a:pt x="406" y="94"/>
                    <a:pt x="450" y="120"/>
                  </a:cubicBezTo>
                  <a:cubicBezTo>
                    <a:pt x="494" y="147"/>
                    <a:pt x="536" y="176"/>
                    <a:pt x="576" y="204"/>
                  </a:cubicBezTo>
                  <a:cubicBezTo>
                    <a:pt x="616" y="233"/>
                    <a:pt x="655" y="260"/>
                    <a:pt x="696" y="284"/>
                  </a:cubicBezTo>
                  <a:cubicBezTo>
                    <a:pt x="736" y="308"/>
                    <a:pt x="777" y="329"/>
                    <a:pt x="821" y="344"/>
                  </a:cubicBezTo>
                  <a:cubicBezTo>
                    <a:pt x="907" y="377"/>
                    <a:pt x="1001" y="390"/>
                    <a:pt x="1096" y="392"/>
                  </a:cubicBezTo>
                  <a:lnTo>
                    <a:pt x="1096" y="47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2455863" y="2592388"/>
              <a:ext cx="2133600" cy="1736725"/>
            </a:xfrm>
            <a:custGeom>
              <a:avLst/>
              <a:gdLst>
                <a:gd name="T0" fmla="*/ 1095 w 1096"/>
                <a:gd name="T1" fmla="*/ 1 h 891"/>
                <a:gd name="T2" fmla="*/ 908 w 1096"/>
                <a:gd name="T3" fmla="*/ 32 h 891"/>
                <a:gd name="T4" fmla="*/ 744 w 1096"/>
                <a:gd name="T5" fmla="*/ 129 h 891"/>
                <a:gd name="T6" fmla="*/ 616 w 1096"/>
                <a:gd name="T7" fmla="*/ 263 h 891"/>
                <a:gd name="T8" fmla="*/ 508 w 1096"/>
                <a:gd name="T9" fmla="*/ 408 h 891"/>
                <a:gd name="T10" fmla="*/ 289 w 1096"/>
                <a:gd name="T11" fmla="*/ 668 h 891"/>
                <a:gd name="T12" fmla="*/ 154 w 1096"/>
                <a:gd name="T13" fmla="*/ 748 h 891"/>
                <a:gd name="T14" fmla="*/ 1 w 1096"/>
                <a:gd name="T15" fmla="*/ 772 h 891"/>
                <a:gd name="T16" fmla="*/ 0 w 1096"/>
                <a:gd name="T17" fmla="*/ 891 h 891"/>
                <a:gd name="T18" fmla="*/ 194 w 1096"/>
                <a:gd name="T19" fmla="*/ 854 h 891"/>
                <a:gd name="T20" fmla="*/ 360 w 1096"/>
                <a:gd name="T21" fmla="*/ 750 h 891"/>
                <a:gd name="T22" fmla="*/ 486 w 1096"/>
                <a:gd name="T23" fmla="*/ 611 h 891"/>
                <a:gd name="T24" fmla="*/ 589 w 1096"/>
                <a:gd name="T25" fmla="*/ 464 h 891"/>
                <a:gd name="T26" fmla="*/ 802 w 1096"/>
                <a:gd name="T27" fmla="*/ 196 h 891"/>
                <a:gd name="T28" fmla="*/ 938 w 1096"/>
                <a:gd name="T29" fmla="*/ 110 h 891"/>
                <a:gd name="T30" fmla="*/ 1096 w 1096"/>
                <a:gd name="T31" fmla="*/ 80 h 891"/>
                <a:gd name="T32" fmla="*/ 1095 w 1096"/>
                <a:gd name="T33" fmla="*/ 1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96" h="891">
                  <a:moveTo>
                    <a:pt x="1095" y="1"/>
                  </a:moveTo>
                  <a:cubicBezTo>
                    <a:pt x="1033" y="0"/>
                    <a:pt x="968" y="10"/>
                    <a:pt x="908" y="32"/>
                  </a:cubicBezTo>
                  <a:cubicBezTo>
                    <a:pt x="847" y="54"/>
                    <a:pt x="792" y="89"/>
                    <a:pt x="744" y="129"/>
                  </a:cubicBezTo>
                  <a:cubicBezTo>
                    <a:pt x="695" y="170"/>
                    <a:pt x="654" y="216"/>
                    <a:pt x="616" y="263"/>
                  </a:cubicBezTo>
                  <a:cubicBezTo>
                    <a:pt x="577" y="311"/>
                    <a:pt x="543" y="360"/>
                    <a:pt x="508" y="408"/>
                  </a:cubicBezTo>
                  <a:cubicBezTo>
                    <a:pt x="440" y="504"/>
                    <a:pt x="372" y="598"/>
                    <a:pt x="289" y="668"/>
                  </a:cubicBezTo>
                  <a:cubicBezTo>
                    <a:pt x="248" y="703"/>
                    <a:pt x="202" y="731"/>
                    <a:pt x="154" y="748"/>
                  </a:cubicBezTo>
                  <a:cubicBezTo>
                    <a:pt x="105" y="766"/>
                    <a:pt x="54" y="773"/>
                    <a:pt x="1" y="772"/>
                  </a:cubicBezTo>
                  <a:cubicBezTo>
                    <a:pt x="0" y="891"/>
                    <a:pt x="0" y="891"/>
                    <a:pt x="0" y="891"/>
                  </a:cubicBezTo>
                  <a:cubicBezTo>
                    <a:pt x="65" y="891"/>
                    <a:pt x="132" y="879"/>
                    <a:pt x="194" y="854"/>
                  </a:cubicBezTo>
                  <a:cubicBezTo>
                    <a:pt x="256" y="830"/>
                    <a:pt x="312" y="793"/>
                    <a:pt x="360" y="750"/>
                  </a:cubicBezTo>
                  <a:cubicBezTo>
                    <a:pt x="408" y="708"/>
                    <a:pt x="449" y="660"/>
                    <a:pt x="486" y="611"/>
                  </a:cubicBezTo>
                  <a:cubicBezTo>
                    <a:pt x="523" y="563"/>
                    <a:pt x="556" y="513"/>
                    <a:pt x="589" y="464"/>
                  </a:cubicBezTo>
                  <a:cubicBezTo>
                    <a:pt x="655" y="366"/>
                    <a:pt x="719" y="269"/>
                    <a:pt x="802" y="196"/>
                  </a:cubicBezTo>
                  <a:cubicBezTo>
                    <a:pt x="843" y="160"/>
                    <a:pt x="888" y="130"/>
                    <a:pt x="938" y="110"/>
                  </a:cubicBezTo>
                  <a:cubicBezTo>
                    <a:pt x="988" y="90"/>
                    <a:pt x="1041" y="80"/>
                    <a:pt x="1096" y="80"/>
                  </a:cubicBezTo>
                  <a:lnTo>
                    <a:pt x="1095" y="1"/>
                  </a:lnTo>
                  <a:close/>
                </a:path>
              </a:pathLst>
            </a:custGeom>
            <a:solidFill>
              <a:srgbClr val="83D2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2455863" y="3324225"/>
              <a:ext cx="2133600" cy="401638"/>
            </a:xfrm>
            <a:custGeom>
              <a:avLst/>
              <a:gdLst>
                <a:gd name="T0" fmla="*/ 1096 w 1096"/>
                <a:gd name="T1" fmla="*/ 80 h 206"/>
                <a:gd name="T2" fmla="*/ 825 w 1096"/>
                <a:gd name="T3" fmla="*/ 96 h 206"/>
                <a:gd name="T4" fmla="*/ 558 w 1096"/>
                <a:gd name="T5" fmla="*/ 142 h 206"/>
                <a:gd name="T6" fmla="*/ 281 w 1096"/>
                <a:gd name="T7" fmla="*/ 190 h 206"/>
                <a:gd name="T8" fmla="*/ 0 w 1096"/>
                <a:gd name="T9" fmla="*/ 206 h 206"/>
                <a:gd name="T10" fmla="*/ 1 w 1096"/>
                <a:gd name="T11" fmla="*/ 87 h 206"/>
                <a:gd name="T12" fmla="*/ 271 w 1096"/>
                <a:gd name="T13" fmla="*/ 81 h 206"/>
                <a:gd name="T14" fmla="*/ 539 w 1096"/>
                <a:gd name="T15" fmla="*/ 45 h 206"/>
                <a:gd name="T16" fmla="*/ 816 w 1096"/>
                <a:gd name="T17" fmla="*/ 8 h 206"/>
                <a:gd name="T18" fmla="*/ 1096 w 1096"/>
                <a:gd name="T19" fmla="*/ 1 h 206"/>
                <a:gd name="T20" fmla="*/ 1096 w 1096"/>
                <a:gd name="T21" fmla="*/ 8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6" h="206">
                  <a:moveTo>
                    <a:pt x="1096" y="80"/>
                  </a:moveTo>
                  <a:cubicBezTo>
                    <a:pt x="1005" y="81"/>
                    <a:pt x="914" y="86"/>
                    <a:pt x="825" y="96"/>
                  </a:cubicBezTo>
                  <a:cubicBezTo>
                    <a:pt x="735" y="106"/>
                    <a:pt x="647" y="122"/>
                    <a:pt x="558" y="142"/>
                  </a:cubicBezTo>
                  <a:cubicBezTo>
                    <a:pt x="468" y="162"/>
                    <a:pt x="374" y="180"/>
                    <a:pt x="281" y="190"/>
                  </a:cubicBezTo>
                  <a:cubicBezTo>
                    <a:pt x="187" y="200"/>
                    <a:pt x="93" y="205"/>
                    <a:pt x="0" y="206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92" y="89"/>
                    <a:pt x="181" y="88"/>
                    <a:pt x="271" y="81"/>
                  </a:cubicBezTo>
                  <a:cubicBezTo>
                    <a:pt x="360" y="75"/>
                    <a:pt x="448" y="62"/>
                    <a:pt x="539" y="45"/>
                  </a:cubicBezTo>
                  <a:cubicBezTo>
                    <a:pt x="629" y="29"/>
                    <a:pt x="723" y="14"/>
                    <a:pt x="816" y="8"/>
                  </a:cubicBezTo>
                  <a:cubicBezTo>
                    <a:pt x="910" y="1"/>
                    <a:pt x="1003" y="0"/>
                    <a:pt x="1096" y="1"/>
                  </a:cubicBezTo>
                  <a:lnTo>
                    <a:pt x="1096" y="80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2455863" y="4271963"/>
              <a:ext cx="2133600" cy="404813"/>
            </a:xfrm>
            <a:custGeom>
              <a:avLst/>
              <a:gdLst>
                <a:gd name="T0" fmla="*/ 1096 w 1096"/>
                <a:gd name="T1" fmla="*/ 205 h 207"/>
                <a:gd name="T2" fmla="*/ 816 w 1096"/>
                <a:gd name="T3" fmla="*/ 199 h 207"/>
                <a:gd name="T4" fmla="*/ 539 w 1096"/>
                <a:gd name="T5" fmla="*/ 161 h 207"/>
                <a:gd name="T6" fmla="*/ 271 w 1096"/>
                <a:gd name="T7" fmla="*/ 125 h 207"/>
                <a:gd name="T8" fmla="*/ 1 w 1096"/>
                <a:gd name="T9" fmla="*/ 120 h 207"/>
                <a:gd name="T10" fmla="*/ 0 w 1096"/>
                <a:gd name="T11" fmla="*/ 0 h 207"/>
                <a:gd name="T12" fmla="*/ 281 w 1096"/>
                <a:gd name="T13" fmla="*/ 17 h 207"/>
                <a:gd name="T14" fmla="*/ 558 w 1096"/>
                <a:gd name="T15" fmla="*/ 65 h 207"/>
                <a:gd name="T16" fmla="*/ 825 w 1096"/>
                <a:gd name="T17" fmla="*/ 111 h 207"/>
                <a:gd name="T18" fmla="*/ 1096 w 1096"/>
                <a:gd name="T19" fmla="*/ 127 h 207"/>
                <a:gd name="T20" fmla="*/ 1096 w 1096"/>
                <a:gd name="T21" fmla="*/ 20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96" h="207">
                  <a:moveTo>
                    <a:pt x="1096" y="205"/>
                  </a:moveTo>
                  <a:cubicBezTo>
                    <a:pt x="1003" y="207"/>
                    <a:pt x="910" y="206"/>
                    <a:pt x="816" y="199"/>
                  </a:cubicBezTo>
                  <a:cubicBezTo>
                    <a:pt x="723" y="192"/>
                    <a:pt x="629" y="178"/>
                    <a:pt x="539" y="161"/>
                  </a:cubicBezTo>
                  <a:cubicBezTo>
                    <a:pt x="448" y="145"/>
                    <a:pt x="360" y="131"/>
                    <a:pt x="271" y="125"/>
                  </a:cubicBezTo>
                  <a:cubicBezTo>
                    <a:pt x="181" y="119"/>
                    <a:pt x="92" y="118"/>
                    <a:pt x="1" y="1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3" y="2"/>
                    <a:pt x="187" y="7"/>
                    <a:pt x="281" y="17"/>
                  </a:cubicBezTo>
                  <a:cubicBezTo>
                    <a:pt x="374" y="27"/>
                    <a:pt x="468" y="45"/>
                    <a:pt x="558" y="65"/>
                  </a:cubicBezTo>
                  <a:cubicBezTo>
                    <a:pt x="647" y="84"/>
                    <a:pt x="735" y="101"/>
                    <a:pt x="825" y="111"/>
                  </a:cubicBezTo>
                  <a:cubicBezTo>
                    <a:pt x="914" y="121"/>
                    <a:pt x="1005" y="125"/>
                    <a:pt x="1096" y="127"/>
                  </a:cubicBezTo>
                  <a:lnTo>
                    <a:pt x="1096" y="205"/>
                  </a:lnTo>
                  <a:close/>
                </a:path>
              </a:pathLst>
            </a:custGeom>
            <a:solidFill>
              <a:srgbClr val="83D2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2455863" y="3670300"/>
              <a:ext cx="2133600" cy="1739900"/>
            </a:xfrm>
            <a:custGeom>
              <a:avLst/>
              <a:gdLst>
                <a:gd name="T0" fmla="*/ 1095 w 1096"/>
                <a:gd name="T1" fmla="*/ 892 h 893"/>
                <a:gd name="T2" fmla="*/ 907 w 1096"/>
                <a:gd name="T3" fmla="*/ 861 h 893"/>
                <a:gd name="T4" fmla="*/ 743 w 1096"/>
                <a:gd name="T5" fmla="*/ 763 h 893"/>
                <a:gd name="T6" fmla="*/ 615 w 1096"/>
                <a:gd name="T7" fmla="*/ 629 h 893"/>
                <a:gd name="T8" fmla="*/ 507 w 1096"/>
                <a:gd name="T9" fmla="*/ 484 h 893"/>
                <a:gd name="T10" fmla="*/ 289 w 1096"/>
                <a:gd name="T11" fmla="*/ 223 h 893"/>
                <a:gd name="T12" fmla="*/ 154 w 1096"/>
                <a:gd name="T13" fmla="*/ 143 h 893"/>
                <a:gd name="T14" fmla="*/ 1 w 1096"/>
                <a:gd name="T15" fmla="*/ 119 h 893"/>
                <a:gd name="T16" fmla="*/ 0 w 1096"/>
                <a:gd name="T17" fmla="*/ 0 h 893"/>
                <a:gd name="T18" fmla="*/ 194 w 1096"/>
                <a:gd name="T19" fmla="*/ 37 h 893"/>
                <a:gd name="T20" fmla="*/ 360 w 1096"/>
                <a:gd name="T21" fmla="*/ 141 h 893"/>
                <a:gd name="T22" fmla="*/ 486 w 1096"/>
                <a:gd name="T23" fmla="*/ 280 h 893"/>
                <a:gd name="T24" fmla="*/ 589 w 1096"/>
                <a:gd name="T25" fmla="*/ 428 h 893"/>
                <a:gd name="T26" fmla="*/ 801 w 1096"/>
                <a:gd name="T27" fmla="*/ 696 h 893"/>
                <a:gd name="T28" fmla="*/ 937 w 1096"/>
                <a:gd name="T29" fmla="*/ 783 h 893"/>
                <a:gd name="T30" fmla="*/ 1096 w 1096"/>
                <a:gd name="T31" fmla="*/ 814 h 893"/>
                <a:gd name="T32" fmla="*/ 1095 w 1096"/>
                <a:gd name="T33" fmla="*/ 892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96" h="893">
                  <a:moveTo>
                    <a:pt x="1095" y="892"/>
                  </a:moveTo>
                  <a:cubicBezTo>
                    <a:pt x="1033" y="893"/>
                    <a:pt x="968" y="884"/>
                    <a:pt x="907" y="861"/>
                  </a:cubicBezTo>
                  <a:cubicBezTo>
                    <a:pt x="846" y="839"/>
                    <a:pt x="791" y="804"/>
                    <a:pt x="743" y="763"/>
                  </a:cubicBezTo>
                  <a:cubicBezTo>
                    <a:pt x="694" y="723"/>
                    <a:pt x="653" y="676"/>
                    <a:pt x="615" y="629"/>
                  </a:cubicBezTo>
                  <a:cubicBezTo>
                    <a:pt x="576" y="581"/>
                    <a:pt x="542" y="532"/>
                    <a:pt x="507" y="484"/>
                  </a:cubicBezTo>
                  <a:cubicBezTo>
                    <a:pt x="439" y="388"/>
                    <a:pt x="372" y="293"/>
                    <a:pt x="289" y="223"/>
                  </a:cubicBezTo>
                  <a:cubicBezTo>
                    <a:pt x="247" y="188"/>
                    <a:pt x="202" y="161"/>
                    <a:pt x="154" y="143"/>
                  </a:cubicBezTo>
                  <a:cubicBezTo>
                    <a:pt x="105" y="125"/>
                    <a:pt x="54" y="118"/>
                    <a:pt x="1" y="1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6" y="0"/>
                    <a:pt x="132" y="12"/>
                    <a:pt x="194" y="37"/>
                  </a:cubicBezTo>
                  <a:cubicBezTo>
                    <a:pt x="256" y="61"/>
                    <a:pt x="312" y="98"/>
                    <a:pt x="360" y="141"/>
                  </a:cubicBezTo>
                  <a:cubicBezTo>
                    <a:pt x="408" y="184"/>
                    <a:pt x="449" y="231"/>
                    <a:pt x="486" y="280"/>
                  </a:cubicBezTo>
                  <a:cubicBezTo>
                    <a:pt x="522" y="329"/>
                    <a:pt x="556" y="379"/>
                    <a:pt x="589" y="428"/>
                  </a:cubicBezTo>
                  <a:cubicBezTo>
                    <a:pt x="654" y="526"/>
                    <a:pt x="719" y="623"/>
                    <a:pt x="801" y="696"/>
                  </a:cubicBezTo>
                  <a:cubicBezTo>
                    <a:pt x="842" y="733"/>
                    <a:pt x="887" y="763"/>
                    <a:pt x="937" y="783"/>
                  </a:cubicBezTo>
                  <a:cubicBezTo>
                    <a:pt x="987" y="803"/>
                    <a:pt x="1040" y="813"/>
                    <a:pt x="1096" y="814"/>
                  </a:cubicBezTo>
                  <a:lnTo>
                    <a:pt x="1095" y="892"/>
                  </a:lnTo>
                  <a:close/>
                </a:path>
              </a:pathLst>
            </a:cu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2455863" y="3086100"/>
              <a:ext cx="2133600" cy="1954213"/>
            </a:xfrm>
            <a:custGeom>
              <a:avLst/>
              <a:gdLst>
                <a:gd name="T0" fmla="*/ 1095 w 1096"/>
                <a:gd name="T1" fmla="*/ 1003 h 1003"/>
                <a:gd name="T2" fmla="*/ 993 w 1096"/>
                <a:gd name="T3" fmla="*/ 989 h 1003"/>
                <a:gd name="T4" fmla="*/ 898 w 1096"/>
                <a:gd name="T5" fmla="*/ 948 h 1003"/>
                <a:gd name="T6" fmla="*/ 748 w 1096"/>
                <a:gd name="T7" fmla="*/ 819 h 1003"/>
                <a:gd name="T8" fmla="*/ 631 w 1096"/>
                <a:gd name="T9" fmla="*/ 667 h 1003"/>
                <a:gd name="T10" fmla="*/ 526 w 1096"/>
                <a:gd name="T11" fmla="*/ 514 h 1003"/>
                <a:gd name="T12" fmla="*/ 299 w 1096"/>
                <a:gd name="T13" fmla="*/ 238 h 1003"/>
                <a:gd name="T14" fmla="*/ 159 w 1096"/>
                <a:gd name="T15" fmla="*/ 148 h 1003"/>
                <a:gd name="T16" fmla="*/ 1 w 1096"/>
                <a:gd name="T17" fmla="*/ 120 h 1003"/>
                <a:gd name="T18" fmla="*/ 0 w 1096"/>
                <a:gd name="T19" fmla="*/ 0 h 1003"/>
                <a:gd name="T20" fmla="*/ 203 w 1096"/>
                <a:gd name="T21" fmla="*/ 44 h 1003"/>
                <a:gd name="T22" fmla="*/ 372 w 1096"/>
                <a:gd name="T23" fmla="*/ 157 h 1003"/>
                <a:gd name="T24" fmla="*/ 501 w 1096"/>
                <a:gd name="T25" fmla="*/ 303 h 1003"/>
                <a:gd name="T26" fmla="*/ 608 w 1096"/>
                <a:gd name="T27" fmla="*/ 459 h 1003"/>
                <a:gd name="T28" fmla="*/ 815 w 1096"/>
                <a:gd name="T29" fmla="*/ 761 h 1003"/>
                <a:gd name="T30" fmla="*/ 942 w 1096"/>
                <a:gd name="T31" fmla="*/ 877 h 1003"/>
                <a:gd name="T32" fmla="*/ 1096 w 1096"/>
                <a:gd name="T33" fmla="*/ 925 h 1003"/>
                <a:gd name="T34" fmla="*/ 1095 w 1096"/>
                <a:gd name="T35" fmla="*/ 1003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96" h="1003">
                  <a:moveTo>
                    <a:pt x="1095" y="1003"/>
                  </a:moveTo>
                  <a:cubicBezTo>
                    <a:pt x="1062" y="1003"/>
                    <a:pt x="1026" y="999"/>
                    <a:pt x="993" y="989"/>
                  </a:cubicBezTo>
                  <a:cubicBezTo>
                    <a:pt x="959" y="980"/>
                    <a:pt x="927" y="965"/>
                    <a:pt x="898" y="948"/>
                  </a:cubicBezTo>
                  <a:cubicBezTo>
                    <a:pt x="839" y="913"/>
                    <a:pt x="791" y="867"/>
                    <a:pt x="748" y="819"/>
                  </a:cubicBezTo>
                  <a:cubicBezTo>
                    <a:pt x="705" y="770"/>
                    <a:pt x="667" y="719"/>
                    <a:pt x="631" y="667"/>
                  </a:cubicBezTo>
                  <a:cubicBezTo>
                    <a:pt x="595" y="616"/>
                    <a:pt x="561" y="564"/>
                    <a:pt x="526" y="514"/>
                  </a:cubicBezTo>
                  <a:cubicBezTo>
                    <a:pt x="457" y="413"/>
                    <a:pt x="386" y="314"/>
                    <a:pt x="299" y="238"/>
                  </a:cubicBezTo>
                  <a:cubicBezTo>
                    <a:pt x="256" y="200"/>
                    <a:pt x="209" y="169"/>
                    <a:pt x="159" y="148"/>
                  </a:cubicBezTo>
                  <a:cubicBezTo>
                    <a:pt x="108" y="127"/>
                    <a:pt x="56" y="119"/>
                    <a:pt x="1" y="1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0"/>
                    <a:pt x="140" y="15"/>
                    <a:pt x="203" y="44"/>
                  </a:cubicBezTo>
                  <a:cubicBezTo>
                    <a:pt x="267" y="72"/>
                    <a:pt x="323" y="112"/>
                    <a:pt x="372" y="157"/>
                  </a:cubicBezTo>
                  <a:cubicBezTo>
                    <a:pt x="421" y="202"/>
                    <a:pt x="463" y="252"/>
                    <a:pt x="501" y="303"/>
                  </a:cubicBezTo>
                  <a:cubicBezTo>
                    <a:pt x="540" y="354"/>
                    <a:pt x="575" y="407"/>
                    <a:pt x="608" y="459"/>
                  </a:cubicBezTo>
                  <a:cubicBezTo>
                    <a:pt x="676" y="564"/>
                    <a:pt x="739" y="670"/>
                    <a:pt x="815" y="761"/>
                  </a:cubicBezTo>
                  <a:cubicBezTo>
                    <a:pt x="853" y="806"/>
                    <a:pt x="894" y="847"/>
                    <a:pt x="942" y="877"/>
                  </a:cubicBezTo>
                  <a:cubicBezTo>
                    <a:pt x="989" y="907"/>
                    <a:pt x="1040" y="924"/>
                    <a:pt x="1096" y="925"/>
                  </a:cubicBezTo>
                  <a:lnTo>
                    <a:pt x="1095" y="1003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2455863" y="2225675"/>
              <a:ext cx="2133600" cy="917575"/>
            </a:xfrm>
            <a:custGeom>
              <a:avLst/>
              <a:gdLst>
                <a:gd name="T0" fmla="*/ 1096 w 1096"/>
                <a:gd name="T1" fmla="*/ 80 h 471"/>
                <a:gd name="T2" fmla="*/ 821 w 1096"/>
                <a:gd name="T3" fmla="*/ 127 h 471"/>
                <a:gd name="T4" fmla="*/ 696 w 1096"/>
                <a:gd name="T5" fmla="*/ 187 h 471"/>
                <a:gd name="T6" fmla="*/ 576 w 1096"/>
                <a:gd name="T7" fmla="*/ 267 h 471"/>
                <a:gd name="T8" fmla="*/ 450 w 1096"/>
                <a:gd name="T9" fmla="*/ 350 h 471"/>
                <a:gd name="T10" fmla="*/ 308 w 1096"/>
                <a:gd name="T11" fmla="*/ 418 h 471"/>
                <a:gd name="T12" fmla="*/ 0 w 1096"/>
                <a:gd name="T13" fmla="*/ 471 h 471"/>
                <a:gd name="T14" fmla="*/ 1 w 1096"/>
                <a:gd name="T15" fmla="*/ 352 h 471"/>
                <a:gd name="T16" fmla="*/ 273 w 1096"/>
                <a:gd name="T17" fmla="*/ 316 h 471"/>
                <a:gd name="T18" fmla="*/ 399 w 1096"/>
                <a:gd name="T19" fmla="*/ 261 h 471"/>
                <a:gd name="T20" fmla="*/ 521 w 1096"/>
                <a:gd name="T21" fmla="*/ 185 h 471"/>
                <a:gd name="T22" fmla="*/ 649 w 1096"/>
                <a:gd name="T23" fmla="*/ 106 h 471"/>
                <a:gd name="T24" fmla="*/ 792 w 1096"/>
                <a:gd name="T25" fmla="*/ 44 h 471"/>
                <a:gd name="T26" fmla="*/ 1096 w 1096"/>
                <a:gd name="T27" fmla="*/ 2 h 471"/>
                <a:gd name="T28" fmla="*/ 1096 w 1096"/>
                <a:gd name="T29" fmla="*/ 80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6" h="471">
                  <a:moveTo>
                    <a:pt x="1096" y="80"/>
                  </a:moveTo>
                  <a:cubicBezTo>
                    <a:pt x="1001" y="81"/>
                    <a:pt x="907" y="95"/>
                    <a:pt x="821" y="127"/>
                  </a:cubicBezTo>
                  <a:cubicBezTo>
                    <a:pt x="777" y="143"/>
                    <a:pt x="736" y="163"/>
                    <a:pt x="696" y="187"/>
                  </a:cubicBezTo>
                  <a:cubicBezTo>
                    <a:pt x="655" y="211"/>
                    <a:pt x="616" y="238"/>
                    <a:pt x="576" y="267"/>
                  </a:cubicBezTo>
                  <a:cubicBezTo>
                    <a:pt x="536" y="295"/>
                    <a:pt x="494" y="324"/>
                    <a:pt x="450" y="350"/>
                  </a:cubicBezTo>
                  <a:cubicBezTo>
                    <a:pt x="405" y="377"/>
                    <a:pt x="358" y="400"/>
                    <a:pt x="308" y="418"/>
                  </a:cubicBezTo>
                  <a:cubicBezTo>
                    <a:pt x="209" y="455"/>
                    <a:pt x="103" y="470"/>
                    <a:pt x="0" y="471"/>
                  </a:cubicBezTo>
                  <a:cubicBezTo>
                    <a:pt x="1" y="352"/>
                    <a:pt x="1" y="352"/>
                    <a:pt x="1" y="352"/>
                  </a:cubicBezTo>
                  <a:cubicBezTo>
                    <a:pt x="95" y="354"/>
                    <a:pt x="186" y="344"/>
                    <a:pt x="273" y="316"/>
                  </a:cubicBezTo>
                  <a:cubicBezTo>
                    <a:pt x="316" y="302"/>
                    <a:pt x="358" y="283"/>
                    <a:pt x="399" y="261"/>
                  </a:cubicBezTo>
                  <a:cubicBezTo>
                    <a:pt x="440" y="238"/>
                    <a:pt x="480" y="212"/>
                    <a:pt x="521" y="185"/>
                  </a:cubicBezTo>
                  <a:cubicBezTo>
                    <a:pt x="562" y="159"/>
                    <a:pt x="604" y="131"/>
                    <a:pt x="649" y="106"/>
                  </a:cubicBezTo>
                  <a:cubicBezTo>
                    <a:pt x="694" y="81"/>
                    <a:pt x="742" y="60"/>
                    <a:pt x="792" y="44"/>
                  </a:cubicBezTo>
                  <a:cubicBezTo>
                    <a:pt x="891" y="11"/>
                    <a:pt x="995" y="0"/>
                    <a:pt x="1096" y="2"/>
                  </a:cubicBezTo>
                  <a:lnTo>
                    <a:pt x="1096" y="80"/>
                  </a:lnTo>
                  <a:close/>
                </a:path>
              </a:pathLst>
            </a:cu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1588" y="4679950"/>
              <a:ext cx="2455863" cy="40957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14"/>
            <p:cNvSpPr>
              <a:spLocks noChangeArrowheads="1"/>
            </p:cNvSpPr>
            <p:nvPr/>
          </p:nvSpPr>
          <p:spPr bwMode="auto">
            <a:xfrm>
              <a:off x="1588" y="4097338"/>
              <a:ext cx="2455863" cy="409575"/>
            </a:xfrm>
            <a:prstGeom prst="rect">
              <a:avLst/>
            </a:prstGeom>
            <a:solidFill>
              <a:srgbClr val="83D2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5"/>
            <p:cNvSpPr>
              <a:spLocks noChangeArrowheads="1"/>
            </p:cNvSpPr>
            <p:nvPr/>
          </p:nvSpPr>
          <p:spPr bwMode="auto">
            <a:xfrm>
              <a:off x="1588" y="3494088"/>
              <a:ext cx="2455863" cy="407988"/>
            </a:xfrm>
            <a:prstGeom prst="rect">
              <a:avLst/>
            </a:prstGeom>
            <a:solidFill>
              <a:srgbClr val="61BF9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16"/>
            <p:cNvSpPr>
              <a:spLocks noChangeArrowheads="1"/>
            </p:cNvSpPr>
            <p:nvPr/>
          </p:nvSpPr>
          <p:spPr bwMode="auto">
            <a:xfrm>
              <a:off x="1588" y="2911475"/>
              <a:ext cx="2455863" cy="407988"/>
            </a:xfrm>
            <a:prstGeom prst="rect">
              <a:avLst/>
            </a:prstGeom>
            <a:solidFill>
              <a:srgbClr val="EFC75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矩形 24"/>
          <p:cNvSpPr/>
          <p:nvPr/>
        </p:nvSpPr>
        <p:spPr>
          <a:xfrm>
            <a:off x="686893" y="2938503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6" name="矩形 25"/>
          <p:cNvSpPr/>
          <p:nvPr/>
        </p:nvSpPr>
        <p:spPr>
          <a:xfrm>
            <a:off x="678729" y="3517941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7" name="矩形 26"/>
          <p:cNvSpPr/>
          <p:nvPr/>
        </p:nvSpPr>
        <p:spPr>
          <a:xfrm>
            <a:off x="678728" y="4105037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8" name="矩形 27"/>
          <p:cNvSpPr/>
          <p:nvPr/>
        </p:nvSpPr>
        <p:spPr>
          <a:xfrm>
            <a:off x="661039" y="470217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9" name="矩形 28"/>
          <p:cNvSpPr/>
          <p:nvPr/>
        </p:nvSpPr>
        <p:spPr>
          <a:xfrm>
            <a:off x="6007100" y="1988940"/>
            <a:ext cx="424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0" name="矩形 29"/>
          <p:cNvSpPr/>
          <p:nvPr/>
        </p:nvSpPr>
        <p:spPr>
          <a:xfrm>
            <a:off x="6007100" y="2445158"/>
            <a:ext cx="424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1" name="矩形 30"/>
          <p:cNvSpPr/>
          <p:nvPr/>
        </p:nvSpPr>
        <p:spPr>
          <a:xfrm>
            <a:off x="6007100" y="2832331"/>
            <a:ext cx="424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2" name="矩形 31"/>
          <p:cNvSpPr/>
          <p:nvPr/>
        </p:nvSpPr>
        <p:spPr>
          <a:xfrm>
            <a:off x="6005048" y="3250071"/>
            <a:ext cx="424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3" name="矩形 32"/>
          <p:cNvSpPr/>
          <p:nvPr/>
        </p:nvSpPr>
        <p:spPr>
          <a:xfrm>
            <a:off x="6005048" y="4344343"/>
            <a:ext cx="424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4" name="矩形 33"/>
          <p:cNvSpPr/>
          <p:nvPr/>
        </p:nvSpPr>
        <p:spPr>
          <a:xfrm>
            <a:off x="6005048" y="4764883"/>
            <a:ext cx="424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5" name="矩形 34"/>
          <p:cNvSpPr/>
          <p:nvPr/>
        </p:nvSpPr>
        <p:spPr>
          <a:xfrm>
            <a:off x="6005048" y="5194756"/>
            <a:ext cx="424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6" name="矩形 35"/>
          <p:cNvSpPr/>
          <p:nvPr/>
        </p:nvSpPr>
        <p:spPr>
          <a:xfrm>
            <a:off x="6013644" y="5561469"/>
            <a:ext cx="424815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43221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5E5E5E"/>
    </a:dk2>
    <a:lt2>
      <a:srgbClr val="DDDDDD"/>
    </a:lt2>
    <a:accent1>
      <a:srgbClr val="168C8C"/>
    </a:accent1>
    <a:accent2>
      <a:srgbClr val="F59E00"/>
    </a:accent2>
    <a:accent3>
      <a:srgbClr val="B5E6D9"/>
    </a:accent3>
    <a:accent4>
      <a:srgbClr val="B4D9C4"/>
    </a:accent4>
    <a:accent5>
      <a:srgbClr val="BCD97E"/>
    </a:accent5>
    <a:accent6>
      <a:srgbClr val="99C53B"/>
    </a:accent6>
    <a:hlink>
      <a:srgbClr val="F59E00"/>
    </a:hlink>
    <a:folHlink>
      <a:srgbClr val="42835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1839</Words>
  <Application>Microsoft Macintosh PowerPoint</Application>
  <PresentationFormat>宽屏</PresentationFormat>
  <Paragraphs>138</Paragraphs>
  <Slides>26</Slides>
  <Notes>3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Adobe 繁黑體 Std B</vt:lpstr>
      <vt:lpstr>Arial</vt:lpstr>
      <vt:lpstr>Calibri</vt:lpstr>
      <vt:lpstr>Hiragino Sans GB W3</vt:lpstr>
      <vt:lpstr>等线</vt:lpstr>
      <vt:lpstr>等线 Light</vt:lpstr>
      <vt:lpstr>时尚中黑简体</vt:lpstr>
      <vt:lpstr>宋体</vt:lpstr>
      <vt:lpstr>微软雅黑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Z 西米Hymira</cp:lastModifiedBy>
  <cp:revision>2</cp:revision>
  <dcterms:created xsi:type="dcterms:W3CDTF">2017-04-28T05:21:46Z</dcterms:created>
  <dcterms:modified xsi:type="dcterms:W3CDTF">2019-06-17T07:37:14Z</dcterms:modified>
</cp:coreProperties>
</file>