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79" r:id="rId6"/>
    <p:sldId id="264" r:id="rId7"/>
    <p:sldId id="262" r:id="rId8"/>
    <p:sldId id="263" r:id="rId9"/>
    <p:sldId id="278" r:id="rId10"/>
    <p:sldId id="258" r:id="rId11"/>
    <p:sldId id="265" r:id="rId12"/>
    <p:sldId id="267" r:id="rId13"/>
    <p:sldId id="268" r:id="rId14"/>
    <p:sldId id="272" r:id="rId15"/>
    <p:sldId id="269" r:id="rId16"/>
    <p:sldId id="273" r:id="rId17"/>
    <p:sldId id="261" r:id="rId18"/>
    <p:sldId id="270" r:id="rId19"/>
    <p:sldId id="274" r:id="rId20"/>
    <p:sldId id="275" r:id="rId21"/>
    <p:sldId id="276" r:id="rId22"/>
  </p:sldIdLst>
  <p:sldSz cx="12192000" cy="6858000"/>
  <p:notesSz cx="6858000" cy="9144000"/>
  <p:embeddedFontLst>
    <p:embeddedFont>
      <p:font typeface="方正清刻本悦宋简体" panose="02010600030101010101" charset="-122"/>
      <p:regular r:id="rId23"/>
    </p:embeddedFont>
    <p:embeddedFont>
      <p:font typeface="微软雅黑 Light" panose="02010600030101010101" charset="-122"/>
      <p:regular r:id="rId24"/>
    </p:embeddedFont>
    <p:embeddedFont>
      <p:font typeface="方正兰亭超细黑简体" panose="02000000000000000000" pitchFamily="2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67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2001</c:v>
                </c:pt>
                <c:pt idx="1">
                  <c:v>2005</c:v>
                </c:pt>
                <c:pt idx="2">
                  <c:v>2008</c:v>
                </c:pt>
                <c:pt idx="3">
                  <c:v>2012</c:v>
                </c:pt>
                <c:pt idx="4">
                  <c:v>2014</c:v>
                </c:pt>
                <c:pt idx="5">
                  <c:v>2016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6F-4178-BA66-992B0C1EA3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2001</c:v>
                </c:pt>
                <c:pt idx="1">
                  <c:v>2005</c:v>
                </c:pt>
                <c:pt idx="2">
                  <c:v>2008</c:v>
                </c:pt>
                <c:pt idx="3">
                  <c:v>2012</c:v>
                </c:pt>
                <c:pt idx="4">
                  <c:v>2014</c:v>
                </c:pt>
                <c:pt idx="5">
                  <c:v>2016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6F-4178-BA66-992B0C1EA3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4"/>
        <c:overlap val="100"/>
        <c:axId val="-1712604128"/>
        <c:axId val="-1712592160"/>
      </c:barChart>
      <c:catAx>
        <c:axId val="-1712604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-1712592160"/>
        <c:crosses val="autoZero"/>
        <c:auto val="1"/>
        <c:lblAlgn val="ctr"/>
        <c:lblOffset val="100"/>
        <c:noMultiLvlLbl val="0"/>
      </c:catAx>
      <c:valAx>
        <c:axId val="-1712592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712604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/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D846A-C2B8-4BC2-9A06-03E8590D579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4767B-66C2-4BD5-9A17-FA6C68861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10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D846A-C2B8-4BC2-9A06-03E8590D579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4767B-66C2-4BD5-9A17-FA6C68861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46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D846A-C2B8-4BC2-9A06-03E8590D579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4767B-66C2-4BD5-9A17-FA6C68861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61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D846A-C2B8-4BC2-9A06-03E8590D579F}" type="datetimeFigureOut">
              <a:rPr lang="zh-CN" altLang="en-US" smtClean="0"/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4767B-66C2-4BD5-9A17-FA6C68861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98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wav"/><Relationship Id="rId3" Type="http://schemas.openxmlformats.org/officeDocument/2006/relationships/tags" Target="../tags/tag3.xml"/><Relationship Id="rId7" Type="http://schemas.microsoft.com/office/2007/relationships/media" Target="../media/media1.wav"/><Relationship Id="rId12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.png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_淘宝网chenying0907出品 15"/>
          <p:cNvSpPr/>
          <p:nvPr>
            <p:custDataLst>
              <p:tags r:id="rId1"/>
            </p:custDataLst>
          </p:nvPr>
        </p:nvSpPr>
        <p:spPr>
          <a:xfrm>
            <a:off x="1994704" y="2328215"/>
            <a:ext cx="8202592" cy="1729102"/>
          </a:xfrm>
          <a:prstGeom prst="rect">
            <a:avLst/>
          </a:prstGeom>
          <a:noFill/>
          <a:ln>
            <a:solidFill>
              <a:schemeClr val="accent2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7838" y="301206"/>
            <a:ext cx="4543042" cy="6240321"/>
          </a:xfrm>
          <a:prstGeom prst="rect">
            <a:avLst/>
          </a:prstGeom>
        </p:spPr>
      </p:pic>
      <p:sp>
        <p:nvSpPr>
          <p:cNvPr id="3" name="PA_淘宝网chenying0907出品 2"/>
          <p:cNvSpPr/>
          <p:nvPr>
            <p:custDataLst>
              <p:tags r:id="rId3"/>
            </p:custDataLst>
          </p:nvPr>
        </p:nvSpPr>
        <p:spPr>
          <a:xfrm>
            <a:off x="2237772" y="2613646"/>
            <a:ext cx="7716456" cy="1158240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chemeClr val="accent2"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淘宝网chenying0907出品 5"/>
          <p:cNvSpPr txBox="1"/>
          <p:nvPr>
            <p:custDataLst>
              <p:tags r:id="rId4"/>
            </p:custDataLst>
          </p:nvPr>
        </p:nvSpPr>
        <p:spPr>
          <a:xfrm>
            <a:off x="3453918" y="2776000"/>
            <a:ext cx="5284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kern="2000" spc="600" dirty="0">
                <a:solidFill>
                  <a:schemeClr val="tx2">
                    <a:lumMod val="7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清醒纪</a:t>
            </a:r>
            <a:r>
              <a:rPr lang="en-US" altLang="zh-CN" sz="3600" kern="2000" spc="600" dirty="0">
                <a:solidFill>
                  <a:schemeClr val="tx2">
                    <a:lumMod val="7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×</a:t>
            </a:r>
            <a:r>
              <a:rPr lang="zh-CN" altLang="en-US" sz="3600" kern="2000" spc="600" dirty="0">
                <a:solidFill>
                  <a:schemeClr val="tx2">
                    <a:lumMod val="7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植物绘</a:t>
            </a:r>
            <a:endParaRPr lang="en-US" altLang="zh-CN" sz="3600" kern="2000" spc="600" dirty="0">
              <a:solidFill>
                <a:schemeClr val="tx2">
                  <a:lumMod val="7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PA_淘宝网chenying0907出品 14"/>
          <p:cNvSpPr txBox="1"/>
          <p:nvPr>
            <p:custDataLst>
              <p:tags r:id="rId5"/>
            </p:custDataLst>
          </p:nvPr>
        </p:nvSpPr>
        <p:spPr>
          <a:xfrm>
            <a:off x="3453918" y="3359430"/>
            <a:ext cx="5284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kern="2000" spc="600" dirty="0">
                <a:solidFill>
                  <a:schemeClr val="tx2">
                    <a:lumMod val="75000"/>
                    <a:alpha val="49000"/>
                  </a:schemeClr>
                </a:solidFill>
                <a:latin typeface="+mn-ea"/>
              </a:rPr>
              <a:t>一簇蓝色精灵的小确幸</a:t>
            </a:r>
            <a:endParaRPr lang="en-US" altLang="zh-CN" sz="1400" kern="2000" spc="600" dirty="0">
              <a:solidFill>
                <a:schemeClr val="tx2">
                  <a:lumMod val="75000"/>
                  <a:alpha val="49000"/>
                </a:schemeClr>
              </a:solidFill>
              <a:latin typeface="+mn-ea"/>
            </a:endParaRPr>
          </a:p>
        </p:txBody>
      </p:sp>
      <p:sp>
        <p:nvSpPr>
          <p:cNvPr id="7" name="PA_淘宝网chenying0907出品 6"/>
          <p:cNvSpPr txBox="1"/>
          <p:nvPr>
            <p:custDataLst>
              <p:tags r:id="rId6"/>
            </p:custDataLst>
          </p:nvPr>
        </p:nvSpPr>
        <p:spPr>
          <a:xfrm>
            <a:off x="3453918" y="4250637"/>
            <a:ext cx="5284164" cy="307777"/>
          </a:xfrm>
          <a:prstGeom prst="rect">
            <a:avLst/>
          </a:prstGeom>
          <a:solidFill>
            <a:schemeClr val="accent1">
              <a:alpha val="8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kern="2000" spc="600" dirty="0">
                <a:solidFill>
                  <a:schemeClr val="bg1"/>
                </a:solidFill>
                <a:latin typeface="+mn-ea"/>
              </a:rPr>
              <a:t>CHENYING0907</a:t>
            </a:r>
            <a:endParaRPr lang="zh-CN" altLang="en-US" sz="1400" kern="2000" spc="6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" name="PA_手嶌葵 - The Rose">
            <a:hlinkClick r:id="" action="ppaction://media"/>
          </p:cNvPr>
          <p:cNvPicPr>
            <a:picLocks noChangeAspect="1"/>
          </p:cNvPicPr>
          <p:nvPr>
            <a:audioFile r:link="rId8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r:embed="rId7">
                  <p14:fade in="5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192000" y="62607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7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6" grpId="0" animBg="1"/>
      <p:bldP spid="3" grpId="0" animBg="1"/>
      <p:bldP spid="6" grpId="0"/>
      <p:bldP spid="15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网chenying0907出品 5"/>
          <p:cNvSpPr/>
          <p:nvPr/>
        </p:nvSpPr>
        <p:spPr>
          <a:xfrm>
            <a:off x="2374901" y="2888078"/>
            <a:ext cx="8656320" cy="260452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淘宝网chenying0907出品 4"/>
          <p:cNvSpPr/>
          <p:nvPr/>
        </p:nvSpPr>
        <p:spPr>
          <a:xfrm>
            <a:off x="4361180" y="2506134"/>
            <a:ext cx="7830820" cy="1973199"/>
          </a:xfrm>
          <a:prstGeom prst="rect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472"/>
          <a:stretch/>
        </p:blipFill>
        <p:spPr>
          <a:xfrm flipH="1">
            <a:off x="8772063" y="1557778"/>
            <a:ext cx="2557433" cy="4056834"/>
          </a:xfrm>
          <a:prstGeom prst="rect">
            <a:avLst/>
          </a:prstGeom>
        </p:spPr>
      </p:pic>
      <p:sp>
        <p:nvSpPr>
          <p:cNvPr id="8" name="淘宝网chenying0907出品 7"/>
          <p:cNvSpPr/>
          <p:nvPr/>
        </p:nvSpPr>
        <p:spPr>
          <a:xfrm>
            <a:off x="2796540" y="3340100"/>
            <a:ext cx="7254240" cy="1521178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3774788" y="3586195"/>
            <a:ext cx="6020206" cy="1016150"/>
            <a:chOff x="3774788" y="3586195"/>
            <a:chExt cx="6020206" cy="1016150"/>
          </a:xfrm>
        </p:grpSpPr>
        <p:grpSp>
          <p:nvGrpSpPr>
            <p:cNvPr id="13" name="淘宝网chenying0907出品 12"/>
            <p:cNvGrpSpPr/>
            <p:nvPr/>
          </p:nvGrpSpPr>
          <p:grpSpPr>
            <a:xfrm>
              <a:off x="8233325" y="3586195"/>
              <a:ext cx="1277547" cy="430887"/>
              <a:chOff x="1389453" y="1206471"/>
              <a:chExt cx="1277547" cy="445205"/>
            </a:xfrm>
          </p:grpSpPr>
          <p:sp>
            <p:nvSpPr>
              <p:cNvPr id="16" name="淘宝网chenying0907出品 15"/>
              <p:cNvSpPr/>
              <p:nvPr/>
            </p:nvSpPr>
            <p:spPr>
              <a:xfrm>
                <a:off x="1389454" y="1224985"/>
                <a:ext cx="1277546" cy="2082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7" name="淘宝网chenying0907出品 16"/>
              <p:cNvSpPr txBox="1"/>
              <p:nvPr/>
            </p:nvSpPr>
            <p:spPr>
              <a:xfrm>
                <a:off x="1389453" y="1206471"/>
                <a:ext cx="1252099" cy="44520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r"/>
                <a:r>
                  <a:rPr lang="en-US" altLang="zh-CN" sz="1100" spc="600" dirty="0">
                    <a:solidFill>
                      <a:schemeClr val="bg1"/>
                    </a:solidFill>
                  </a:rPr>
                  <a:t>PART 2</a:t>
                </a:r>
              </a:p>
              <a:p>
                <a:pPr algn="r"/>
                <a:endParaRPr lang="zh-CN" altLang="en-US" sz="1100" spc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淘宝网chenying0907出品 13"/>
            <p:cNvSpPr txBox="1"/>
            <p:nvPr/>
          </p:nvSpPr>
          <p:spPr>
            <a:xfrm>
              <a:off x="5424772" y="385538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关于行走的梦</a:t>
              </a:r>
            </a:p>
          </p:txBody>
        </p:sp>
        <p:sp>
          <p:nvSpPr>
            <p:cNvPr id="15" name="淘宝网chenying0907出品 14"/>
            <p:cNvSpPr txBox="1"/>
            <p:nvPr/>
          </p:nvSpPr>
          <p:spPr>
            <a:xfrm>
              <a:off x="3774788" y="4284886"/>
              <a:ext cx="6020206" cy="31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 spc="300">
                  <a:solidFill>
                    <a:schemeClr val="tx2">
                      <a:alpha val="70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/>
                <a:t>梦中出现的许多陌生地，让人欢喜，却不知道来处。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248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9286" y="-9525"/>
            <a:ext cx="5573189" cy="6877050"/>
          </a:xfrm>
          <a:prstGeom prst="rect">
            <a:avLst/>
          </a:prstGeom>
        </p:spPr>
      </p:pic>
      <p:sp>
        <p:nvSpPr>
          <p:cNvPr id="7" name="淘宝网chenying0907出品 6"/>
          <p:cNvSpPr/>
          <p:nvPr/>
        </p:nvSpPr>
        <p:spPr>
          <a:xfrm>
            <a:off x="1308100" y="1219200"/>
            <a:ext cx="9880600" cy="5105400"/>
          </a:xfrm>
          <a:prstGeom prst="rect">
            <a:avLst/>
          </a:prstGeom>
          <a:solidFill>
            <a:schemeClr val="accent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2967" y="0"/>
            <a:ext cx="3748935" cy="6858000"/>
          </a:xfrm>
          <a:prstGeom prst="rect">
            <a:avLst/>
          </a:prstGeom>
        </p:spPr>
      </p:pic>
      <p:sp>
        <p:nvSpPr>
          <p:cNvPr id="8" name="淘宝网chenying0907出品 7"/>
          <p:cNvSpPr/>
          <p:nvPr/>
        </p:nvSpPr>
        <p:spPr>
          <a:xfrm>
            <a:off x="2994561" y="2293071"/>
            <a:ext cx="8778339" cy="3623986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217756" y="584200"/>
            <a:ext cx="3731944" cy="3708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 txBox="1"/>
          <p:nvPr/>
        </p:nvSpPr>
        <p:spPr>
          <a:xfrm>
            <a:off x="4294456" y="3683227"/>
            <a:ext cx="6633111" cy="1708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spc="300"/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月某天，做了一个梦。</a:t>
            </a: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看见自己坐船去往一个陌生地。沿着绿色的宽阔大河逆流而上。水波湍急，有巨大的植物，一株株挺立。茎很粗，叶子肥硕阔大，生长在水中央。遥远山峰上有盛开的大朵芍药，暗示更多的繁花盛开在深处。绿叶层次分明，色泽苍翠。</a:t>
            </a: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4385646" y="2845507"/>
            <a:ext cx="1267268" cy="583493"/>
            <a:chOff x="3557873" y="3480153"/>
            <a:chExt cx="1267268" cy="583493"/>
          </a:xfrm>
        </p:grpSpPr>
        <p:sp>
          <p:nvSpPr>
            <p:cNvPr id="11" name="淘宝网chenying0907出品 10"/>
            <p:cNvSpPr txBox="1"/>
            <p:nvPr/>
          </p:nvSpPr>
          <p:spPr>
            <a:xfrm>
              <a:off x="3557873" y="3480153"/>
              <a:ext cx="1267268" cy="583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spc="300" dirty="0"/>
                <a:t>行走</a:t>
              </a:r>
            </a:p>
          </p:txBody>
        </p:sp>
        <p:cxnSp>
          <p:nvCxnSpPr>
            <p:cNvPr id="13" name="淘宝网chenying0907出品 12"/>
            <p:cNvCxnSpPr/>
            <p:nvPr/>
          </p:nvCxnSpPr>
          <p:spPr>
            <a:xfrm>
              <a:off x="3557873" y="4063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淘宝网chenying0907出品 14"/>
            <p:cNvCxnSpPr/>
            <p:nvPr/>
          </p:nvCxnSpPr>
          <p:spPr>
            <a:xfrm>
              <a:off x="3557873" y="3555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473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淘宝网chenying0907出品 4"/>
          <p:cNvGrpSpPr/>
          <p:nvPr/>
        </p:nvGrpSpPr>
        <p:grpSpPr>
          <a:xfrm>
            <a:off x="5439190" y="635000"/>
            <a:ext cx="1447800" cy="4711700"/>
            <a:chOff x="5439190" y="635000"/>
            <a:chExt cx="1447800" cy="4711700"/>
          </a:xfrm>
        </p:grpSpPr>
        <p:sp>
          <p:nvSpPr>
            <p:cNvPr id="3" name="淘宝网chenying0907出品 2"/>
            <p:cNvSpPr/>
            <p:nvPr/>
          </p:nvSpPr>
          <p:spPr>
            <a:xfrm>
              <a:off x="5439190" y="635000"/>
              <a:ext cx="1447800" cy="4711700"/>
            </a:xfrm>
            <a:prstGeom prst="rect">
              <a:avLst/>
            </a:prstGeom>
            <a:solidFill>
              <a:schemeClr val="accent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淘宝网chenying0907出品 6"/>
            <p:cNvSpPr txBox="1"/>
            <p:nvPr/>
          </p:nvSpPr>
          <p:spPr>
            <a:xfrm>
              <a:off x="5916885" y="1189391"/>
              <a:ext cx="492443" cy="24765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000" spc="600" dirty="0">
                  <a:solidFill>
                    <a:schemeClr val="tx2"/>
                  </a:solidFill>
                </a:rPr>
                <a:t>-</a:t>
              </a:r>
              <a:r>
                <a:rPr lang="zh-CN" altLang="en-US" sz="2000" spc="600" dirty="0">
                  <a:solidFill>
                    <a:schemeClr val="tx2"/>
                  </a:solidFill>
                </a:rPr>
                <a:t>关于行走</a:t>
              </a:r>
              <a:r>
                <a:rPr lang="en-US" altLang="zh-CN" sz="2000" spc="600" dirty="0">
                  <a:solidFill>
                    <a:schemeClr val="tx2"/>
                  </a:solidFill>
                </a:rPr>
                <a:t>-</a:t>
              </a:r>
              <a:endParaRPr lang="zh-CN" altLang="en-US" sz="2000" spc="600" dirty="0">
                <a:solidFill>
                  <a:schemeClr val="tx2"/>
                </a:solidFill>
              </a:endParaRPr>
            </a:p>
          </p:txBody>
        </p:sp>
      </p:grpSp>
      <p:sp>
        <p:nvSpPr>
          <p:cNvPr id="8" name="淘宝网chenying0907出品 7"/>
          <p:cNvSpPr txBox="1"/>
          <p:nvPr/>
        </p:nvSpPr>
        <p:spPr>
          <a:xfrm>
            <a:off x="482523" y="1379464"/>
            <a:ext cx="3978230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just">
              <a:spcBef>
                <a:spcPts val="1200"/>
              </a:spcBef>
            </a:pPr>
            <a:r>
              <a:rPr lang="zh-CN" altLang="en-US" dirty="0"/>
              <a:t>太平洋，闷热颠簸的轮渡，飞机在天空中滑翔时的俯瞰，土耳其人，无名小镇</a:t>
            </a:r>
            <a:r>
              <a:rPr lang="en-US" altLang="zh-CN" dirty="0"/>
              <a:t>……</a:t>
            </a:r>
            <a:r>
              <a:rPr lang="zh-CN" altLang="en-US" dirty="0"/>
              <a:t>常常会看到河，渡河，山谷，植物鲜艳的颜色。身份不明的人。</a:t>
            </a:r>
          </a:p>
        </p:txBody>
      </p:sp>
      <p:sp>
        <p:nvSpPr>
          <p:cNvPr id="13" name="淘宝网chenying0907出品 12"/>
          <p:cNvSpPr/>
          <p:nvPr/>
        </p:nvSpPr>
        <p:spPr>
          <a:xfrm>
            <a:off x="7865427" y="3160081"/>
            <a:ext cx="3978230" cy="21852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这地方，就和曾经在梦中出现的许多陌生地一样，让人欢喜，却不知道来处。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很多梦都是关于行走。看见自己坐船或坐飞机（不知道为什么，通常就这两种交通工具），去往各种陌生的地方，见到各种陌生的人。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6409" y="1476895"/>
            <a:ext cx="949342" cy="949342"/>
          </a:xfrm>
          <a:prstGeom prst="rect">
            <a:avLst/>
          </a:prstGeom>
          <a:ln w="69850">
            <a:solidFill>
              <a:schemeClr val="bg1"/>
            </a:solidFill>
          </a:ln>
          <a:effectLst>
            <a:outerShdw sx="101000" sy="101000" algn="ctr" rotWithShape="0">
              <a:schemeClr val="accent2">
                <a:alpha val="19000"/>
              </a:scheme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7711" y="1476895"/>
            <a:ext cx="949342" cy="949342"/>
          </a:xfrm>
          <a:prstGeom prst="rect">
            <a:avLst/>
          </a:prstGeom>
          <a:ln w="69850">
            <a:solidFill>
              <a:schemeClr val="bg1"/>
            </a:solidFill>
          </a:ln>
          <a:effectLst>
            <a:outerShdw sx="101000" sy="101000" algn="ctr" rotWithShape="0">
              <a:schemeClr val="accent2">
                <a:alpha val="19000"/>
              </a:scheme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9012" y="1476895"/>
            <a:ext cx="950746" cy="950746"/>
          </a:xfrm>
          <a:prstGeom prst="rect">
            <a:avLst/>
          </a:prstGeom>
          <a:ln w="69850">
            <a:solidFill>
              <a:schemeClr val="bg1"/>
            </a:solidFill>
          </a:ln>
          <a:effectLst>
            <a:outerShdw sx="101000" sy="101000" algn="ctr" rotWithShape="0">
              <a:schemeClr val="accent2">
                <a:alpha val="19000"/>
              </a:schemeClr>
            </a:outerShdw>
          </a:effectLst>
        </p:spPr>
      </p:pic>
      <p:grpSp>
        <p:nvGrpSpPr>
          <p:cNvPr id="18" name="淘宝网chenying0907出品 17"/>
          <p:cNvGrpSpPr/>
          <p:nvPr/>
        </p:nvGrpSpPr>
        <p:grpSpPr>
          <a:xfrm>
            <a:off x="625915" y="3677653"/>
            <a:ext cx="3834838" cy="1468850"/>
            <a:chOff x="4201208" y="4393060"/>
            <a:chExt cx="3838044" cy="147007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01208" y="4397829"/>
              <a:ext cx="2511957" cy="1465308"/>
            </a:xfrm>
            <a:prstGeom prst="rect">
              <a:avLst/>
            </a:prstGeom>
            <a:ln w="76200">
              <a:solidFill>
                <a:schemeClr val="bg1"/>
              </a:solidFill>
            </a:ln>
            <a:effectLst>
              <a:outerShdw sx="101000" sy="101000" algn="ctr" rotWithShape="0">
                <a:schemeClr val="accent2">
                  <a:alpha val="19000"/>
                </a:scheme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33412" y="4393060"/>
              <a:ext cx="1005840" cy="1470078"/>
            </a:xfrm>
            <a:prstGeom prst="rect">
              <a:avLst/>
            </a:prstGeom>
            <a:ln w="76200">
              <a:solidFill>
                <a:schemeClr val="bg1"/>
              </a:solidFill>
            </a:ln>
            <a:effectLst>
              <a:outerShdw sx="101000" sy="101000" algn="ctr" rotWithShape="0">
                <a:schemeClr val="accent2">
                  <a:alpha val="19000"/>
                </a:schemeClr>
              </a:outerShdw>
            </a:effec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9014" y="2990850"/>
            <a:ext cx="3913971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8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淘宝网chenying0907出品 26"/>
          <p:cNvSpPr/>
          <p:nvPr/>
        </p:nvSpPr>
        <p:spPr>
          <a:xfrm>
            <a:off x="5906260" y="774700"/>
            <a:ext cx="2243226" cy="6101437"/>
          </a:xfrm>
          <a:prstGeom prst="rect">
            <a:avLst/>
          </a:prstGeom>
          <a:solidFill>
            <a:schemeClr val="accent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淘宝网chenying0907出品 14"/>
          <p:cNvGrpSpPr/>
          <p:nvPr/>
        </p:nvGrpSpPr>
        <p:grpSpPr>
          <a:xfrm>
            <a:off x="859935" y="1190170"/>
            <a:ext cx="635000" cy="5020129"/>
            <a:chOff x="859935" y="1190170"/>
            <a:chExt cx="635000" cy="5020129"/>
          </a:xfrm>
        </p:grpSpPr>
        <p:sp>
          <p:nvSpPr>
            <p:cNvPr id="3" name="淘宝网chenying0907出品 2"/>
            <p:cNvSpPr txBox="1"/>
            <p:nvPr/>
          </p:nvSpPr>
          <p:spPr>
            <a:xfrm>
              <a:off x="931218" y="1320798"/>
              <a:ext cx="492443" cy="48895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spc="600" dirty="0"/>
                <a:t>太平洋 </a:t>
              </a:r>
              <a:r>
                <a:rPr lang="en-US" altLang="zh-CN" dirty="0"/>
                <a:t>·  </a:t>
              </a:r>
              <a:r>
                <a:rPr lang="zh-CN" altLang="en-US" sz="2000" spc="600" dirty="0"/>
                <a:t>闷热颠簸的轮渡</a:t>
              </a:r>
            </a:p>
          </p:txBody>
        </p:sp>
        <p:grpSp>
          <p:nvGrpSpPr>
            <p:cNvPr id="6" name="淘宝网chenying0907出品 5"/>
            <p:cNvGrpSpPr/>
            <p:nvPr/>
          </p:nvGrpSpPr>
          <p:grpSpPr>
            <a:xfrm rot="5400000">
              <a:off x="-934396" y="2984501"/>
              <a:ext cx="4223661" cy="635000"/>
              <a:chOff x="4385646" y="2794000"/>
              <a:chExt cx="836327" cy="635000"/>
            </a:xfrm>
          </p:grpSpPr>
          <p:cxnSp>
            <p:nvCxnSpPr>
              <p:cNvPr id="4" name="淘宝网chenying0907出品 3"/>
              <p:cNvCxnSpPr/>
              <p:nvPr/>
            </p:nvCxnSpPr>
            <p:spPr>
              <a:xfrm>
                <a:off x="4385646" y="3429000"/>
                <a:ext cx="836327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淘宝网chenying0907出品 4"/>
              <p:cNvCxnSpPr/>
              <p:nvPr/>
            </p:nvCxnSpPr>
            <p:spPr>
              <a:xfrm>
                <a:off x="4385646" y="2794000"/>
                <a:ext cx="836327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淘宝网chenying0907出品 23"/>
          <p:cNvGrpSpPr/>
          <p:nvPr/>
        </p:nvGrpSpPr>
        <p:grpSpPr>
          <a:xfrm>
            <a:off x="2619271" y="1190170"/>
            <a:ext cx="3896196" cy="1566069"/>
            <a:chOff x="2619271" y="1190170"/>
            <a:chExt cx="3896196" cy="1566069"/>
          </a:xfrm>
        </p:grpSpPr>
        <p:sp>
          <p:nvSpPr>
            <p:cNvPr id="7" name="淘宝网chenying0907出品 6"/>
            <p:cNvSpPr/>
            <p:nvPr/>
          </p:nvSpPr>
          <p:spPr>
            <a:xfrm>
              <a:off x="4860471" y="1447812"/>
              <a:ext cx="1654996" cy="1308427"/>
            </a:xfrm>
            <a:custGeom>
              <a:avLst/>
              <a:gdLst>
                <a:gd name="connsiteX0" fmla="*/ 2148114 w 2148114"/>
                <a:gd name="connsiteY0" fmla="*/ 1293574 h 1308427"/>
                <a:gd name="connsiteX1" fmla="*/ 1785257 w 2148114"/>
                <a:gd name="connsiteY1" fmla="*/ 1293574 h 1308427"/>
                <a:gd name="connsiteX2" fmla="*/ 1698172 w 2148114"/>
                <a:gd name="connsiteY2" fmla="*/ 1235517 h 1308427"/>
                <a:gd name="connsiteX3" fmla="*/ 1611086 w 2148114"/>
                <a:gd name="connsiteY3" fmla="*/ 1191974 h 1308427"/>
                <a:gd name="connsiteX4" fmla="*/ 1553029 w 2148114"/>
                <a:gd name="connsiteY4" fmla="*/ 1119402 h 1308427"/>
                <a:gd name="connsiteX5" fmla="*/ 1494972 w 2148114"/>
                <a:gd name="connsiteY5" fmla="*/ 1061345 h 1308427"/>
                <a:gd name="connsiteX6" fmla="*/ 1451429 w 2148114"/>
                <a:gd name="connsiteY6" fmla="*/ 988774 h 1308427"/>
                <a:gd name="connsiteX7" fmla="*/ 1407886 w 2148114"/>
                <a:gd name="connsiteY7" fmla="*/ 930717 h 1308427"/>
                <a:gd name="connsiteX8" fmla="*/ 1349829 w 2148114"/>
                <a:gd name="connsiteY8" fmla="*/ 814602 h 1308427"/>
                <a:gd name="connsiteX9" fmla="*/ 1291772 w 2148114"/>
                <a:gd name="connsiteY9" fmla="*/ 727517 h 1308427"/>
                <a:gd name="connsiteX10" fmla="*/ 1262743 w 2148114"/>
                <a:gd name="connsiteY10" fmla="*/ 683974 h 1308427"/>
                <a:gd name="connsiteX11" fmla="*/ 1219200 w 2148114"/>
                <a:gd name="connsiteY11" fmla="*/ 582374 h 1308427"/>
                <a:gd name="connsiteX12" fmla="*/ 1190172 w 2148114"/>
                <a:gd name="connsiteY12" fmla="*/ 524317 h 1308427"/>
                <a:gd name="connsiteX13" fmla="*/ 1103086 w 2148114"/>
                <a:gd name="connsiteY13" fmla="*/ 408202 h 1308427"/>
                <a:gd name="connsiteX14" fmla="*/ 1016000 w 2148114"/>
                <a:gd name="connsiteY14" fmla="*/ 306602 h 1308427"/>
                <a:gd name="connsiteX15" fmla="*/ 972457 w 2148114"/>
                <a:gd name="connsiteY15" fmla="*/ 248545 h 1308427"/>
                <a:gd name="connsiteX16" fmla="*/ 812800 w 2148114"/>
                <a:gd name="connsiteY16" fmla="*/ 132431 h 1308427"/>
                <a:gd name="connsiteX17" fmla="*/ 754743 w 2148114"/>
                <a:gd name="connsiteY17" fmla="*/ 103402 h 1308427"/>
                <a:gd name="connsiteX18" fmla="*/ 667657 w 2148114"/>
                <a:gd name="connsiteY18" fmla="*/ 74374 h 1308427"/>
                <a:gd name="connsiteX19" fmla="*/ 566057 w 2148114"/>
                <a:gd name="connsiteY19" fmla="*/ 45345 h 1308427"/>
                <a:gd name="connsiteX20" fmla="*/ 493486 w 2148114"/>
                <a:gd name="connsiteY20" fmla="*/ 30831 h 1308427"/>
                <a:gd name="connsiteX21" fmla="*/ 377372 w 2148114"/>
                <a:gd name="connsiteY21" fmla="*/ 1802 h 1308427"/>
                <a:gd name="connsiteX22" fmla="*/ 0 w 2148114"/>
                <a:gd name="connsiteY22" fmla="*/ 1802 h 130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48114" h="1308427">
                  <a:moveTo>
                    <a:pt x="2148114" y="1293574"/>
                  </a:moveTo>
                  <a:cubicBezTo>
                    <a:pt x="2052167" y="1300427"/>
                    <a:pt x="1886192" y="1323261"/>
                    <a:pt x="1785257" y="1293574"/>
                  </a:cubicBezTo>
                  <a:cubicBezTo>
                    <a:pt x="1751787" y="1283730"/>
                    <a:pt x="1728307" y="1253096"/>
                    <a:pt x="1698172" y="1235517"/>
                  </a:cubicBezTo>
                  <a:cubicBezTo>
                    <a:pt x="1670138" y="1219164"/>
                    <a:pt x="1640115" y="1206488"/>
                    <a:pt x="1611086" y="1191974"/>
                  </a:cubicBezTo>
                  <a:cubicBezTo>
                    <a:pt x="1591734" y="1167783"/>
                    <a:pt x="1573610" y="1142556"/>
                    <a:pt x="1553029" y="1119402"/>
                  </a:cubicBezTo>
                  <a:cubicBezTo>
                    <a:pt x="1534847" y="1098947"/>
                    <a:pt x="1511775" y="1082948"/>
                    <a:pt x="1494972" y="1061345"/>
                  </a:cubicBezTo>
                  <a:cubicBezTo>
                    <a:pt x="1477652" y="1039077"/>
                    <a:pt x="1467078" y="1012247"/>
                    <a:pt x="1451429" y="988774"/>
                  </a:cubicBezTo>
                  <a:cubicBezTo>
                    <a:pt x="1438010" y="968646"/>
                    <a:pt x="1420075" y="951612"/>
                    <a:pt x="1407886" y="930717"/>
                  </a:cubicBezTo>
                  <a:cubicBezTo>
                    <a:pt x="1386082" y="893338"/>
                    <a:pt x="1373833" y="850608"/>
                    <a:pt x="1349829" y="814602"/>
                  </a:cubicBezTo>
                  <a:lnTo>
                    <a:pt x="1291772" y="727517"/>
                  </a:lnTo>
                  <a:lnTo>
                    <a:pt x="1262743" y="683974"/>
                  </a:lnTo>
                  <a:cubicBezTo>
                    <a:pt x="1238904" y="588615"/>
                    <a:pt x="1263749" y="660336"/>
                    <a:pt x="1219200" y="582374"/>
                  </a:cubicBezTo>
                  <a:cubicBezTo>
                    <a:pt x="1208465" y="563588"/>
                    <a:pt x="1202174" y="542320"/>
                    <a:pt x="1190172" y="524317"/>
                  </a:cubicBezTo>
                  <a:cubicBezTo>
                    <a:pt x="1163335" y="484061"/>
                    <a:pt x="1127978" y="449688"/>
                    <a:pt x="1103086" y="408202"/>
                  </a:cubicBezTo>
                  <a:cubicBezTo>
                    <a:pt x="996379" y="230359"/>
                    <a:pt x="1116523" y="407125"/>
                    <a:pt x="1016000" y="306602"/>
                  </a:cubicBezTo>
                  <a:cubicBezTo>
                    <a:pt x="998895" y="289497"/>
                    <a:pt x="990356" y="264817"/>
                    <a:pt x="972457" y="248545"/>
                  </a:cubicBezTo>
                  <a:cubicBezTo>
                    <a:pt x="969212" y="245595"/>
                    <a:pt x="850872" y="154186"/>
                    <a:pt x="812800" y="132431"/>
                  </a:cubicBezTo>
                  <a:cubicBezTo>
                    <a:pt x="794014" y="121696"/>
                    <a:pt x="774832" y="111438"/>
                    <a:pt x="754743" y="103402"/>
                  </a:cubicBezTo>
                  <a:cubicBezTo>
                    <a:pt x="726333" y="92038"/>
                    <a:pt x="696686" y="84050"/>
                    <a:pt x="667657" y="74374"/>
                  </a:cubicBezTo>
                  <a:cubicBezTo>
                    <a:pt x="619158" y="58208"/>
                    <a:pt x="620744" y="57498"/>
                    <a:pt x="566057" y="45345"/>
                  </a:cubicBezTo>
                  <a:cubicBezTo>
                    <a:pt x="541975" y="39994"/>
                    <a:pt x="517419" y="36814"/>
                    <a:pt x="493486" y="30831"/>
                  </a:cubicBezTo>
                  <a:cubicBezTo>
                    <a:pt x="442761" y="18150"/>
                    <a:pt x="438789" y="3783"/>
                    <a:pt x="377372" y="1802"/>
                  </a:cubicBezTo>
                  <a:cubicBezTo>
                    <a:pt x="251647" y="-2254"/>
                    <a:pt x="125791" y="1802"/>
                    <a:pt x="0" y="1802"/>
                  </a:cubicBezTo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淘宝网chenying0907出品 25"/>
            <p:cNvGrpSpPr/>
            <p:nvPr/>
          </p:nvGrpSpPr>
          <p:grpSpPr>
            <a:xfrm>
              <a:off x="2619271" y="1190170"/>
              <a:ext cx="2321416" cy="1032733"/>
              <a:chOff x="1864141" y="1190170"/>
              <a:chExt cx="2321416" cy="1032733"/>
            </a:xfrm>
          </p:grpSpPr>
          <p:sp>
            <p:nvSpPr>
              <p:cNvPr id="8" name="淘宝网chenying0907出品 7"/>
              <p:cNvSpPr/>
              <p:nvPr/>
            </p:nvSpPr>
            <p:spPr>
              <a:xfrm>
                <a:off x="4020457" y="1365262"/>
                <a:ext cx="165100" cy="165100"/>
              </a:xfrm>
              <a:prstGeom prst="ellipse">
                <a:avLst/>
              </a:prstGeom>
              <a:solidFill>
                <a:schemeClr val="tx2"/>
              </a:solidFill>
              <a:ln w="25400">
                <a:solidFill>
                  <a:schemeClr val="bg1"/>
                </a:solidFill>
              </a:ln>
              <a:effectLst>
                <a:outerShdw blurRad="25400" sx="110000" sy="110000" algn="ctr" rotWithShape="0">
                  <a:schemeClr val="accent1">
                    <a:alpha val="9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淘宝网chenying0907出品 8"/>
              <p:cNvSpPr txBox="1"/>
              <p:nvPr/>
            </p:nvSpPr>
            <p:spPr>
              <a:xfrm>
                <a:off x="1864141" y="1650439"/>
                <a:ext cx="2156316" cy="57246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 spc="300"/>
                </a:lvl1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accent2"/>
                    </a:solidFill>
                  </a:rPr>
                  <a:t>那次梦里有一个男人</a:t>
                </a:r>
                <a:endParaRPr lang="en-US" altLang="zh-CN" sz="1200" dirty="0">
                  <a:solidFill>
                    <a:schemeClr val="accent2"/>
                  </a:solidFill>
                </a:endParaRPr>
              </a:p>
              <a:p>
                <a:pPr algn="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accent2"/>
                    </a:solidFill>
                  </a:rPr>
                  <a:t>一身白衣</a:t>
                </a:r>
              </a:p>
            </p:txBody>
          </p:sp>
          <p:sp>
            <p:nvSpPr>
              <p:cNvPr id="10" name="淘宝网chenying0907出品 9"/>
              <p:cNvSpPr txBox="1"/>
              <p:nvPr/>
            </p:nvSpPr>
            <p:spPr>
              <a:xfrm>
                <a:off x="2232809" y="1190170"/>
                <a:ext cx="1787648" cy="41979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 spc="300"/>
                </a:lvl1pPr>
              </a:lstStyle>
              <a:p>
                <a:pPr algn="r"/>
                <a:r>
                  <a:rPr lang="zh-CN" altLang="en-US" sz="1600" dirty="0"/>
                  <a:t>关于行走</a:t>
                </a:r>
              </a:p>
            </p:txBody>
          </p:sp>
        </p:grpSp>
      </p:grpSp>
      <p:grpSp>
        <p:nvGrpSpPr>
          <p:cNvPr id="28" name="淘宝网chenying0907出品 27"/>
          <p:cNvGrpSpPr/>
          <p:nvPr/>
        </p:nvGrpSpPr>
        <p:grpSpPr>
          <a:xfrm>
            <a:off x="7959931" y="1609965"/>
            <a:ext cx="3490319" cy="1010548"/>
            <a:chOff x="7959931" y="1609965"/>
            <a:chExt cx="3490319" cy="1010548"/>
          </a:xfrm>
        </p:grpSpPr>
        <p:sp>
          <p:nvSpPr>
            <p:cNvPr id="11" name="淘宝网chenying0907出品 10"/>
            <p:cNvSpPr/>
            <p:nvPr/>
          </p:nvSpPr>
          <p:spPr>
            <a:xfrm>
              <a:off x="7959931" y="1981200"/>
              <a:ext cx="1100768" cy="333375"/>
            </a:xfrm>
            <a:custGeom>
              <a:avLst/>
              <a:gdLst>
                <a:gd name="connsiteX0" fmla="*/ 0 w 1428750"/>
                <a:gd name="connsiteY0" fmla="*/ 333375 h 333375"/>
                <a:gd name="connsiteX1" fmla="*/ 28575 w 1428750"/>
                <a:gd name="connsiteY1" fmla="*/ 285750 h 333375"/>
                <a:gd name="connsiteX2" fmla="*/ 66675 w 1428750"/>
                <a:gd name="connsiteY2" fmla="*/ 266700 h 333375"/>
                <a:gd name="connsiteX3" fmla="*/ 171450 w 1428750"/>
                <a:gd name="connsiteY3" fmla="*/ 219075 h 333375"/>
                <a:gd name="connsiteX4" fmla="*/ 266700 w 1428750"/>
                <a:gd name="connsiteY4" fmla="*/ 200025 h 333375"/>
                <a:gd name="connsiteX5" fmla="*/ 333375 w 1428750"/>
                <a:gd name="connsiteY5" fmla="*/ 180975 h 333375"/>
                <a:gd name="connsiteX6" fmla="*/ 390525 w 1428750"/>
                <a:gd name="connsiteY6" fmla="*/ 171450 h 333375"/>
                <a:gd name="connsiteX7" fmla="*/ 438150 w 1428750"/>
                <a:gd name="connsiteY7" fmla="*/ 161925 h 333375"/>
                <a:gd name="connsiteX8" fmla="*/ 714375 w 1428750"/>
                <a:gd name="connsiteY8" fmla="*/ 171450 h 333375"/>
                <a:gd name="connsiteX9" fmla="*/ 800100 w 1428750"/>
                <a:gd name="connsiteY9" fmla="*/ 180975 h 333375"/>
                <a:gd name="connsiteX10" fmla="*/ 952500 w 1428750"/>
                <a:gd name="connsiteY10" fmla="*/ 190500 h 333375"/>
                <a:gd name="connsiteX11" fmla="*/ 1009650 w 1428750"/>
                <a:gd name="connsiteY11" fmla="*/ 200025 h 333375"/>
                <a:gd name="connsiteX12" fmla="*/ 1057275 w 1428750"/>
                <a:gd name="connsiteY12" fmla="*/ 209550 h 333375"/>
                <a:gd name="connsiteX13" fmla="*/ 1219200 w 1428750"/>
                <a:gd name="connsiteY13" fmla="*/ 200025 h 333375"/>
                <a:gd name="connsiteX14" fmla="*/ 1285875 w 1428750"/>
                <a:gd name="connsiteY14" fmla="*/ 161925 h 333375"/>
                <a:gd name="connsiteX15" fmla="*/ 1323975 w 1428750"/>
                <a:gd name="connsiteY15" fmla="*/ 133350 h 333375"/>
                <a:gd name="connsiteX16" fmla="*/ 1371600 w 1428750"/>
                <a:gd name="connsiteY16" fmla="*/ 85725 h 333375"/>
                <a:gd name="connsiteX17" fmla="*/ 1419225 w 1428750"/>
                <a:gd name="connsiteY17" fmla="*/ 0 h 333375"/>
                <a:gd name="connsiteX18" fmla="*/ 1428750 w 1428750"/>
                <a:gd name="connsiteY18" fmla="*/ 0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50" h="333375">
                  <a:moveTo>
                    <a:pt x="0" y="333375"/>
                  </a:moveTo>
                  <a:cubicBezTo>
                    <a:pt x="9525" y="317500"/>
                    <a:pt x="15484" y="298841"/>
                    <a:pt x="28575" y="285750"/>
                  </a:cubicBezTo>
                  <a:cubicBezTo>
                    <a:pt x="38615" y="275710"/>
                    <a:pt x="54347" y="273745"/>
                    <a:pt x="66675" y="266700"/>
                  </a:cubicBezTo>
                  <a:cubicBezTo>
                    <a:pt x="122265" y="234934"/>
                    <a:pt x="74000" y="246144"/>
                    <a:pt x="171450" y="219075"/>
                  </a:cubicBezTo>
                  <a:cubicBezTo>
                    <a:pt x="202648" y="210409"/>
                    <a:pt x="235182" y="207441"/>
                    <a:pt x="266700" y="200025"/>
                  </a:cubicBezTo>
                  <a:cubicBezTo>
                    <a:pt x="289200" y="194731"/>
                    <a:pt x="310853" y="186172"/>
                    <a:pt x="333375" y="180975"/>
                  </a:cubicBezTo>
                  <a:cubicBezTo>
                    <a:pt x="352193" y="176632"/>
                    <a:pt x="371524" y="174905"/>
                    <a:pt x="390525" y="171450"/>
                  </a:cubicBezTo>
                  <a:cubicBezTo>
                    <a:pt x="406453" y="168554"/>
                    <a:pt x="422275" y="165100"/>
                    <a:pt x="438150" y="161925"/>
                  </a:cubicBezTo>
                  <a:lnTo>
                    <a:pt x="714375" y="171450"/>
                  </a:lnTo>
                  <a:cubicBezTo>
                    <a:pt x="743086" y="172961"/>
                    <a:pt x="771441" y="178682"/>
                    <a:pt x="800100" y="180975"/>
                  </a:cubicBezTo>
                  <a:cubicBezTo>
                    <a:pt x="850837" y="185034"/>
                    <a:pt x="901700" y="187325"/>
                    <a:pt x="952500" y="190500"/>
                  </a:cubicBezTo>
                  <a:lnTo>
                    <a:pt x="1009650" y="200025"/>
                  </a:lnTo>
                  <a:cubicBezTo>
                    <a:pt x="1025578" y="202921"/>
                    <a:pt x="1041086" y="209550"/>
                    <a:pt x="1057275" y="209550"/>
                  </a:cubicBezTo>
                  <a:cubicBezTo>
                    <a:pt x="1111343" y="209550"/>
                    <a:pt x="1165225" y="203200"/>
                    <a:pt x="1219200" y="200025"/>
                  </a:cubicBezTo>
                  <a:cubicBezTo>
                    <a:pt x="1256406" y="181422"/>
                    <a:pt x="1254461" y="184364"/>
                    <a:pt x="1285875" y="161925"/>
                  </a:cubicBezTo>
                  <a:cubicBezTo>
                    <a:pt x="1298793" y="152698"/>
                    <a:pt x="1312750" y="144575"/>
                    <a:pt x="1323975" y="133350"/>
                  </a:cubicBezTo>
                  <a:cubicBezTo>
                    <a:pt x="1387475" y="69850"/>
                    <a:pt x="1295400" y="136525"/>
                    <a:pt x="1371600" y="85725"/>
                  </a:cubicBezTo>
                  <a:cubicBezTo>
                    <a:pt x="1378790" y="64155"/>
                    <a:pt x="1397390" y="0"/>
                    <a:pt x="1419225" y="0"/>
                  </a:cubicBezTo>
                  <a:lnTo>
                    <a:pt x="1428750" y="0"/>
                  </a:lnTo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11"/>
            <p:cNvSpPr/>
            <p:nvPr/>
          </p:nvSpPr>
          <p:spPr>
            <a:xfrm>
              <a:off x="9045612" y="1816100"/>
              <a:ext cx="165100" cy="165100"/>
            </a:xfrm>
            <a:prstGeom prst="ellipse">
              <a:avLst/>
            </a:prstGeom>
            <a:solidFill>
              <a:schemeClr val="tx2"/>
            </a:solidFill>
            <a:ln w="25400">
              <a:solidFill>
                <a:schemeClr val="bg1"/>
              </a:solidFill>
            </a:ln>
            <a:effectLst>
              <a:outerShdw blurRad="25400" sx="110000" sy="110000" algn="ctr" rotWithShape="0">
                <a:schemeClr val="accent1">
                  <a:alpha val="9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淘宝网chenying0907出品 12"/>
            <p:cNvSpPr txBox="1"/>
            <p:nvPr/>
          </p:nvSpPr>
          <p:spPr>
            <a:xfrm>
              <a:off x="9293934" y="2070234"/>
              <a:ext cx="2156316" cy="55027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2"/>
                  </a:solidFill>
                </a:rPr>
                <a:t>一个背影，走向门外。他似乎是受歧视的</a:t>
              </a:r>
            </a:p>
          </p:txBody>
        </p:sp>
        <p:sp>
          <p:nvSpPr>
            <p:cNvPr id="14" name="淘宝网chenying0907出品 13"/>
            <p:cNvSpPr txBox="1"/>
            <p:nvPr/>
          </p:nvSpPr>
          <p:spPr>
            <a:xfrm>
              <a:off x="9293934" y="1609965"/>
              <a:ext cx="1787648" cy="41979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600" dirty="0"/>
                <a:t>关于行走</a:t>
              </a: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2593871" y="3381375"/>
            <a:ext cx="4105407" cy="1372043"/>
            <a:chOff x="2593871" y="3381375"/>
            <a:chExt cx="4105407" cy="1372043"/>
          </a:xfrm>
        </p:grpSpPr>
        <p:sp>
          <p:nvSpPr>
            <p:cNvPr id="16" name="淘宝网chenying0907出品 15"/>
            <p:cNvSpPr/>
            <p:nvPr/>
          </p:nvSpPr>
          <p:spPr>
            <a:xfrm>
              <a:off x="4860471" y="3381375"/>
              <a:ext cx="1838807" cy="600075"/>
            </a:xfrm>
            <a:custGeom>
              <a:avLst/>
              <a:gdLst>
                <a:gd name="connsiteX0" fmla="*/ 2181261 w 2181261"/>
                <a:gd name="connsiteY0" fmla="*/ 0 h 600075"/>
                <a:gd name="connsiteX1" fmla="*/ 1971711 w 2181261"/>
                <a:gd name="connsiteY1" fmla="*/ 9525 h 600075"/>
                <a:gd name="connsiteX2" fmla="*/ 1924086 w 2181261"/>
                <a:gd name="connsiteY2" fmla="*/ 28575 h 600075"/>
                <a:gd name="connsiteX3" fmla="*/ 1895511 w 2181261"/>
                <a:gd name="connsiteY3" fmla="*/ 38100 h 600075"/>
                <a:gd name="connsiteX4" fmla="*/ 1857411 w 2181261"/>
                <a:gd name="connsiteY4" fmla="*/ 66675 h 600075"/>
                <a:gd name="connsiteX5" fmla="*/ 1666911 w 2181261"/>
                <a:gd name="connsiteY5" fmla="*/ 200025 h 600075"/>
                <a:gd name="connsiteX6" fmla="*/ 1628811 w 2181261"/>
                <a:gd name="connsiteY6" fmla="*/ 238125 h 600075"/>
                <a:gd name="connsiteX7" fmla="*/ 1543086 w 2181261"/>
                <a:gd name="connsiteY7" fmla="*/ 304800 h 600075"/>
                <a:gd name="connsiteX8" fmla="*/ 1504986 w 2181261"/>
                <a:gd name="connsiteY8" fmla="*/ 342900 h 600075"/>
                <a:gd name="connsiteX9" fmla="*/ 1343061 w 2181261"/>
                <a:gd name="connsiteY9" fmla="*/ 447675 h 600075"/>
                <a:gd name="connsiteX10" fmla="*/ 1295436 w 2181261"/>
                <a:gd name="connsiteY10" fmla="*/ 476250 h 600075"/>
                <a:gd name="connsiteX11" fmla="*/ 1219236 w 2181261"/>
                <a:gd name="connsiteY11" fmla="*/ 523875 h 600075"/>
                <a:gd name="connsiteX12" fmla="*/ 1181136 w 2181261"/>
                <a:gd name="connsiteY12" fmla="*/ 533400 h 600075"/>
                <a:gd name="connsiteX13" fmla="*/ 1152561 w 2181261"/>
                <a:gd name="connsiteY13" fmla="*/ 552450 h 600075"/>
                <a:gd name="connsiteX14" fmla="*/ 1076361 w 2181261"/>
                <a:gd name="connsiteY14" fmla="*/ 561975 h 600075"/>
                <a:gd name="connsiteX15" fmla="*/ 1028736 w 2181261"/>
                <a:gd name="connsiteY15" fmla="*/ 571500 h 600075"/>
                <a:gd name="connsiteX16" fmla="*/ 771561 w 2181261"/>
                <a:gd name="connsiteY16" fmla="*/ 561975 h 600075"/>
                <a:gd name="connsiteX17" fmla="*/ 666786 w 2181261"/>
                <a:gd name="connsiteY17" fmla="*/ 523875 h 600075"/>
                <a:gd name="connsiteX18" fmla="*/ 628686 w 2181261"/>
                <a:gd name="connsiteY18" fmla="*/ 495300 h 600075"/>
                <a:gd name="connsiteX19" fmla="*/ 571536 w 2181261"/>
                <a:gd name="connsiteY19" fmla="*/ 476250 h 600075"/>
                <a:gd name="connsiteX20" fmla="*/ 495336 w 2181261"/>
                <a:gd name="connsiteY20" fmla="*/ 438150 h 600075"/>
                <a:gd name="connsiteX21" fmla="*/ 457236 w 2181261"/>
                <a:gd name="connsiteY21" fmla="*/ 428625 h 600075"/>
                <a:gd name="connsiteX22" fmla="*/ 428661 w 2181261"/>
                <a:gd name="connsiteY22" fmla="*/ 419100 h 600075"/>
                <a:gd name="connsiteX23" fmla="*/ 342936 w 2181261"/>
                <a:gd name="connsiteY23" fmla="*/ 409575 h 600075"/>
                <a:gd name="connsiteX24" fmla="*/ 314361 w 2181261"/>
                <a:gd name="connsiteY24" fmla="*/ 400050 h 600075"/>
                <a:gd name="connsiteX25" fmla="*/ 190536 w 2181261"/>
                <a:gd name="connsiteY25" fmla="*/ 419100 h 600075"/>
                <a:gd name="connsiteX26" fmla="*/ 133386 w 2181261"/>
                <a:gd name="connsiteY26" fmla="*/ 466725 h 600075"/>
                <a:gd name="connsiteX27" fmla="*/ 104811 w 2181261"/>
                <a:gd name="connsiteY27" fmla="*/ 476250 h 600075"/>
                <a:gd name="connsiteX28" fmla="*/ 76236 w 2181261"/>
                <a:gd name="connsiteY28" fmla="*/ 504825 h 600075"/>
                <a:gd name="connsiteX29" fmla="*/ 47661 w 2181261"/>
                <a:gd name="connsiteY29" fmla="*/ 542925 h 600075"/>
                <a:gd name="connsiteX30" fmla="*/ 19086 w 2181261"/>
                <a:gd name="connsiteY30" fmla="*/ 561975 h 600075"/>
                <a:gd name="connsiteX31" fmla="*/ 36 w 2181261"/>
                <a:gd name="connsiteY31" fmla="*/ 600075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181261" h="600075">
                  <a:moveTo>
                    <a:pt x="2181261" y="0"/>
                  </a:moveTo>
                  <a:cubicBezTo>
                    <a:pt x="2111411" y="3175"/>
                    <a:pt x="2041205" y="1803"/>
                    <a:pt x="1971711" y="9525"/>
                  </a:cubicBezTo>
                  <a:cubicBezTo>
                    <a:pt x="1954718" y="11413"/>
                    <a:pt x="1940095" y="22572"/>
                    <a:pt x="1924086" y="28575"/>
                  </a:cubicBezTo>
                  <a:cubicBezTo>
                    <a:pt x="1914685" y="32100"/>
                    <a:pt x="1905036" y="34925"/>
                    <a:pt x="1895511" y="38100"/>
                  </a:cubicBezTo>
                  <a:cubicBezTo>
                    <a:pt x="1882811" y="47625"/>
                    <a:pt x="1870765" y="58090"/>
                    <a:pt x="1857411" y="66675"/>
                  </a:cubicBezTo>
                  <a:cubicBezTo>
                    <a:pt x="1775000" y="119654"/>
                    <a:pt x="1738689" y="128247"/>
                    <a:pt x="1666911" y="200025"/>
                  </a:cubicBezTo>
                  <a:cubicBezTo>
                    <a:pt x="1654211" y="212725"/>
                    <a:pt x="1642522" y="226524"/>
                    <a:pt x="1628811" y="238125"/>
                  </a:cubicBezTo>
                  <a:cubicBezTo>
                    <a:pt x="1601176" y="261508"/>
                    <a:pt x="1568684" y="279202"/>
                    <a:pt x="1543086" y="304800"/>
                  </a:cubicBezTo>
                  <a:cubicBezTo>
                    <a:pt x="1530386" y="317500"/>
                    <a:pt x="1519354" y="332124"/>
                    <a:pt x="1504986" y="342900"/>
                  </a:cubicBezTo>
                  <a:cubicBezTo>
                    <a:pt x="1447340" y="386135"/>
                    <a:pt x="1400818" y="413021"/>
                    <a:pt x="1343061" y="447675"/>
                  </a:cubicBezTo>
                  <a:cubicBezTo>
                    <a:pt x="1327186" y="457200"/>
                    <a:pt x="1310247" y="465142"/>
                    <a:pt x="1295436" y="476250"/>
                  </a:cubicBezTo>
                  <a:cubicBezTo>
                    <a:pt x="1265467" y="498726"/>
                    <a:pt x="1254102" y="510800"/>
                    <a:pt x="1219236" y="523875"/>
                  </a:cubicBezTo>
                  <a:cubicBezTo>
                    <a:pt x="1206979" y="528472"/>
                    <a:pt x="1193836" y="530225"/>
                    <a:pt x="1181136" y="533400"/>
                  </a:cubicBezTo>
                  <a:cubicBezTo>
                    <a:pt x="1171611" y="539750"/>
                    <a:pt x="1163605" y="549438"/>
                    <a:pt x="1152561" y="552450"/>
                  </a:cubicBezTo>
                  <a:cubicBezTo>
                    <a:pt x="1127865" y="559185"/>
                    <a:pt x="1101661" y="558083"/>
                    <a:pt x="1076361" y="561975"/>
                  </a:cubicBezTo>
                  <a:cubicBezTo>
                    <a:pt x="1060360" y="564437"/>
                    <a:pt x="1044611" y="568325"/>
                    <a:pt x="1028736" y="571500"/>
                  </a:cubicBezTo>
                  <a:cubicBezTo>
                    <a:pt x="943011" y="568325"/>
                    <a:pt x="856992" y="569741"/>
                    <a:pt x="771561" y="561975"/>
                  </a:cubicBezTo>
                  <a:cubicBezTo>
                    <a:pt x="762527" y="561154"/>
                    <a:pt x="678275" y="530258"/>
                    <a:pt x="666786" y="523875"/>
                  </a:cubicBezTo>
                  <a:cubicBezTo>
                    <a:pt x="652909" y="516165"/>
                    <a:pt x="642885" y="502400"/>
                    <a:pt x="628686" y="495300"/>
                  </a:cubicBezTo>
                  <a:cubicBezTo>
                    <a:pt x="610725" y="486320"/>
                    <a:pt x="589993" y="484160"/>
                    <a:pt x="571536" y="476250"/>
                  </a:cubicBezTo>
                  <a:cubicBezTo>
                    <a:pt x="545434" y="465063"/>
                    <a:pt x="522886" y="445038"/>
                    <a:pt x="495336" y="438150"/>
                  </a:cubicBezTo>
                  <a:cubicBezTo>
                    <a:pt x="482636" y="434975"/>
                    <a:pt x="469823" y="432221"/>
                    <a:pt x="457236" y="428625"/>
                  </a:cubicBezTo>
                  <a:cubicBezTo>
                    <a:pt x="447582" y="425867"/>
                    <a:pt x="438565" y="420751"/>
                    <a:pt x="428661" y="419100"/>
                  </a:cubicBezTo>
                  <a:cubicBezTo>
                    <a:pt x="400301" y="414373"/>
                    <a:pt x="371511" y="412750"/>
                    <a:pt x="342936" y="409575"/>
                  </a:cubicBezTo>
                  <a:cubicBezTo>
                    <a:pt x="333411" y="406400"/>
                    <a:pt x="324401" y="400050"/>
                    <a:pt x="314361" y="400050"/>
                  </a:cubicBezTo>
                  <a:cubicBezTo>
                    <a:pt x="292507" y="400050"/>
                    <a:pt x="223144" y="402796"/>
                    <a:pt x="190536" y="419100"/>
                  </a:cubicBezTo>
                  <a:cubicBezTo>
                    <a:pt x="128210" y="450263"/>
                    <a:pt x="196583" y="424594"/>
                    <a:pt x="133386" y="466725"/>
                  </a:cubicBezTo>
                  <a:cubicBezTo>
                    <a:pt x="125032" y="472294"/>
                    <a:pt x="114336" y="473075"/>
                    <a:pt x="104811" y="476250"/>
                  </a:cubicBezTo>
                  <a:cubicBezTo>
                    <a:pt x="95286" y="485775"/>
                    <a:pt x="85002" y="494598"/>
                    <a:pt x="76236" y="504825"/>
                  </a:cubicBezTo>
                  <a:cubicBezTo>
                    <a:pt x="65905" y="516878"/>
                    <a:pt x="58886" y="531700"/>
                    <a:pt x="47661" y="542925"/>
                  </a:cubicBezTo>
                  <a:cubicBezTo>
                    <a:pt x="39566" y="551020"/>
                    <a:pt x="28611" y="555625"/>
                    <a:pt x="19086" y="561975"/>
                  </a:cubicBezTo>
                  <a:cubicBezTo>
                    <a:pt x="-1725" y="593192"/>
                    <a:pt x="36" y="579102"/>
                    <a:pt x="36" y="600075"/>
                  </a:cubicBezTo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淘宝网chenying0907出品 24"/>
            <p:cNvGrpSpPr/>
            <p:nvPr/>
          </p:nvGrpSpPr>
          <p:grpSpPr>
            <a:xfrm>
              <a:off x="2593871" y="3742870"/>
              <a:ext cx="2321416" cy="1010548"/>
              <a:chOff x="1864141" y="3742870"/>
              <a:chExt cx="2321416" cy="1010548"/>
            </a:xfrm>
          </p:grpSpPr>
          <p:sp>
            <p:nvSpPr>
              <p:cNvPr id="17" name="淘宝网chenying0907出品 16"/>
              <p:cNvSpPr/>
              <p:nvPr/>
            </p:nvSpPr>
            <p:spPr>
              <a:xfrm>
                <a:off x="4020457" y="3917962"/>
                <a:ext cx="165100" cy="165100"/>
              </a:xfrm>
              <a:prstGeom prst="ellipse">
                <a:avLst/>
              </a:prstGeom>
              <a:solidFill>
                <a:schemeClr val="tx2"/>
              </a:solidFill>
              <a:ln w="25400">
                <a:solidFill>
                  <a:schemeClr val="bg1"/>
                </a:solidFill>
              </a:ln>
              <a:effectLst>
                <a:outerShdw blurRad="25400" sx="110000" sy="110000" algn="ctr" rotWithShape="0">
                  <a:schemeClr val="accent1">
                    <a:alpha val="9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淘宝网chenying0907出品 17"/>
              <p:cNvSpPr txBox="1"/>
              <p:nvPr/>
            </p:nvSpPr>
            <p:spPr>
              <a:xfrm>
                <a:off x="1864141" y="4203139"/>
                <a:ext cx="2156316" cy="55027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 spc="300"/>
                </a:lvl1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accent2"/>
                    </a:solidFill>
                  </a:rPr>
                  <a:t>但我觉得他有微妙的骄傲感觉。对他印象深刻。</a:t>
                </a:r>
              </a:p>
            </p:txBody>
          </p:sp>
          <p:sp>
            <p:nvSpPr>
              <p:cNvPr id="19" name="淘宝网chenying0907出品 18"/>
              <p:cNvSpPr txBox="1"/>
              <p:nvPr/>
            </p:nvSpPr>
            <p:spPr>
              <a:xfrm>
                <a:off x="2232809" y="3742870"/>
                <a:ext cx="1787648" cy="41979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 spc="300"/>
                </a:lvl1pPr>
              </a:lstStyle>
              <a:p>
                <a:pPr algn="r"/>
                <a:r>
                  <a:rPr lang="zh-CN" altLang="en-US" sz="1600" dirty="0"/>
                  <a:t>关于行走</a:t>
                </a:r>
              </a:p>
            </p:txBody>
          </p:sp>
        </p:grpSp>
      </p:grpSp>
      <p:grpSp>
        <p:nvGrpSpPr>
          <p:cNvPr id="30" name="淘宝网chenying0907出品 29"/>
          <p:cNvGrpSpPr/>
          <p:nvPr/>
        </p:nvGrpSpPr>
        <p:grpSpPr>
          <a:xfrm>
            <a:off x="7752521" y="4381099"/>
            <a:ext cx="3862829" cy="1250614"/>
            <a:chOff x="7752521" y="4381099"/>
            <a:chExt cx="3862829" cy="1250614"/>
          </a:xfrm>
        </p:grpSpPr>
        <p:sp>
          <p:nvSpPr>
            <p:cNvPr id="20" name="淘宝网chenying0907出品 19"/>
            <p:cNvSpPr/>
            <p:nvPr/>
          </p:nvSpPr>
          <p:spPr>
            <a:xfrm>
              <a:off x="7752521" y="4572000"/>
              <a:ext cx="1458192" cy="370114"/>
            </a:xfrm>
            <a:custGeom>
              <a:avLst/>
              <a:gdLst>
                <a:gd name="connsiteX0" fmla="*/ 0 w 2126343"/>
                <a:gd name="connsiteY0" fmla="*/ 0 h 370114"/>
                <a:gd name="connsiteX1" fmla="*/ 87086 w 2126343"/>
                <a:gd name="connsiteY1" fmla="*/ 14514 h 370114"/>
                <a:gd name="connsiteX2" fmla="*/ 123372 w 2126343"/>
                <a:gd name="connsiteY2" fmla="*/ 36286 h 370114"/>
                <a:gd name="connsiteX3" fmla="*/ 210457 w 2126343"/>
                <a:gd name="connsiteY3" fmla="*/ 79829 h 370114"/>
                <a:gd name="connsiteX4" fmla="*/ 254000 w 2126343"/>
                <a:gd name="connsiteY4" fmla="*/ 101600 h 370114"/>
                <a:gd name="connsiteX5" fmla="*/ 297543 w 2126343"/>
                <a:gd name="connsiteY5" fmla="*/ 130629 h 370114"/>
                <a:gd name="connsiteX6" fmla="*/ 333829 w 2126343"/>
                <a:gd name="connsiteY6" fmla="*/ 152400 h 370114"/>
                <a:gd name="connsiteX7" fmla="*/ 370115 w 2126343"/>
                <a:gd name="connsiteY7" fmla="*/ 181429 h 370114"/>
                <a:gd name="connsiteX8" fmla="*/ 420915 w 2126343"/>
                <a:gd name="connsiteY8" fmla="*/ 203200 h 370114"/>
                <a:gd name="connsiteX9" fmla="*/ 464457 w 2126343"/>
                <a:gd name="connsiteY9" fmla="*/ 224971 h 370114"/>
                <a:gd name="connsiteX10" fmla="*/ 573315 w 2126343"/>
                <a:gd name="connsiteY10" fmla="*/ 261257 h 370114"/>
                <a:gd name="connsiteX11" fmla="*/ 660400 w 2126343"/>
                <a:gd name="connsiteY11" fmla="*/ 290286 h 370114"/>
                <a:gd name="connsiteX12" fmla="*/ 696686 w 2126343"/>
                <a:gd name="connsiteY12" fmla="*/ 304800 h 370114"/>
                <a:gd name="connsiteX13" fmla="*/ 798286 w 2126343"/>
                <a:gd name="connsiteY13" fmla="*/ 326571 h 370114"/>
                <a:gd name="connsiteX14" fmla="*/ 914400 w 2126343"/>
                <a:gd name="connsiteY14" fmla="*/ 355600 h 370114"/>
                <a:gd name="connsiteX15" fmla="*/ 1052286 w 2126343"/>
                <a:gd name="connsiteY15" fmla="*/ 370114 h 370114"/>
                <a:gd name="connsiteX16" fmla="*/ 1299029 w 2126343"/>
                <a:gd name="connsiteY16" fmla="*/ 362857 h 370114"/>
                <a:gd name="connsiteX17" fmla="*/ 1320800 w 2126343"/>
                <a:gd name="connsiteY17" fmla="*/ 355600 h 370114"/>
                <a:gd name="connsiteX18" fmla="*/ 1444172 w 2126343"/>
                <a:gd name="connsiteY18" fmla="*/ 333829 h 370114"/>
                <a:gd name="connsiteX19" fmla="*/ 1524000 w 2126343"/>
                <a:gd name="connsiteY19" fmla="*/ 319314 h 370114"/>
                <a:gd name="connsiteX20" fmla="*/ 1632857 w 2126343"/>
                <a:gd name="connsiteY20" fmla="*/ 297543 h 370114"/>
                <a:gd name="connsiteX21" fmla="*/ 1654629 w 2126343"/>
                <a:gd name="connsiteY21" fmla="*/ 283029 h 370114"/>
                <a:gd name="connsiteX22" fmla="*/ 1690915 w 2126343"/>
                <a:gd name="connsiteY22" fmla="*/ 275771 h 370114"/>
                <a:gd name="connsiteX23" fmla="*/ 1719943 w 2126343"/>
                <a:gd name="connsiteY23" fmla="*/ 268514 h 370114"/>
                <a:gd name="connsiteX24" fmla="*/ 1741715 w 2126343"/>
                <a:gd name="connsiteY24" fmla="*/ 261257 h 370114"/>
                <a:gd name="connsiteX25" fmla="*/ 1807029 w 2126343"/>
                <a:gd name="connsiteY25" fmla="*/ 246743 h 370114"/>
                <a:gd name="connsiteX26" fmla="*/ 1843315 w 2126343"/>
                <a:gd name="connsiteY26" fmla="*/ 232229 h 370114"/>
                <a:gd name="connsiteX27" fmla="*/ 1872343 w 2126343"/>
                <a:gd name="connsiteY27" fmla="*/ 224971 h 370114"/>
                <a:gd name="connsiteX28" fmla="*/ 1915886 w 2126343"/>
                <a:gd name="connsiteY28" fmla="*/ 210457 h 370114"/>
                <a:gd name="connsiteX29" fmla="*/ 1937657 w 2126343"/>
                <a:gd name="connsiteY29" fmla="*/ 203200 h 370114"/>
                <a:gd name="connsiteX30" fmla="*/ 1959429 w 2126343"/>
                <a:gd name="connsiteY30" fmla="*/ 195943 h 370114"/>
                <a:gd name="connsiteX31" fmla="*/ 2010229 w 2126343"/>
                <a:gd name="connsiteY31" fmla="*/ 166914 h 370114"/>
                <a:gd name="connsiteX32" fmla="*/ 2053772 w 2126343"/>
                <a:gd name="connsiteY32" fmla="*/ 145143 h 370114"/>
                <a:gd name="connsiteX33" fmla="*/ 2075543 w 2126343"/>
                <a:gd name="connsiteY33" fmla="*/ 130629 h 370114"/>
                <a:gd name="connsiteX34" fmla="*/ 2090057 w 2126343"/>
                <a:gd name="connsiteY34" fmla="*/ 116114 h 370114"/>
                <a:gd name="connsiteX35" fmla="*/ 2126343 w 2126343"/>
                <a:gd name="connsiteY35" fmla="*/ 94343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26343" h="370114">
                  <a:moveTo>
                    <a:pt x="0" y="0"/>
                  </a:moveTo>
                  <a:cubicBezTo>
                    <a:pt x="10881" y="1360"/>
                    <a:pt x="68324" y="6175"/>
                    <a:pt x="87086" y="14514"/>
                  </a:cubicBezTo>
                  <a:cubicBezTo>
                    <a:pt x="99976" y="20243"/>
                    <a:pt x="110906" y="29686"/>
                    <a:pt x="123372" y="36286"/>
                  </a:cubicBezTo>
                  <a:cubicBezTo>
                    <a:pt x="152055" y="51471"/>
                    <a:pt x="181429" y="65315"/>
                    <a:pt x="210457" y="79829"/>
                  </a:cubicBezTo>
                  <a:cubicBezTo>
                    <a:pt x="224971" y="87086"/>
                    <a:pt x="240498" y="92599"/>
                    <a:pt x="254000" y="101600"/>
                  </a:cubicBezTo>
                  <a:cubicBezTo>
                    <a:pt x="268514" y="111276"/>
                    <a:pt x="282826" y="121264"/>
                    <a:pt x="297543" y="130629"/>
                  </a:cubicBezTo>
                  <a:cubicBezTo>
                    <a:pt x="309443" y="138202"/>
                    <a:pt x="322273" y="144311"/>
                    <a:pt x="333829" y="152400"/>
                  </a:cubicBezTo>
                  <a:cubicBezTo>
                    <a:pt x="346519" y="161283"/>
                    <a:pt x="357227" y="172837"/>
                    <a:pt x="370115" y="181429"/>
                  </a:cubicBezTo>
                  <a:cubicBezTo>
                    <a:pt x="388051" y="193386"/>
                    <a:pt x="401562" y="196749"/>
                    <a:pt x="420915" y="203200"/>
                  </a:cubicBezTo>
                  <a:cubicBezTo>
                    <a:pt x="455280" y="226110"/>
                    <a:pt x="428949" y="211314"/>
                    <a:pt x="464457" y="224971"/>
                  </a:cubicBezTo>
                  <a:cubicBezTo>
                    <a:pt x="555484" y="259981"/>
                    <a:pt x="508166" y="248228"/>
                    <a:pt x="573315" y="261257"/>
                  </a:cubicBezTo>
                  <a:cubicBezTo>
                    <a:pt x="660660" y="304931"/>
                    <a:pt x="573065" y="266468"/>
                    <a:pt x="660400" y="290286"/>
                  </a:cubicBezTo>
                  <a:cubicBezTo>
                    <a:pt x="672968" y="293714"/>
                    <a:pt x="684235" y="300969"/>
                    <a:pt x="696686" y="304800"/>
                  </a:cubicBezTo>
                  <a:cubicBezTo>
                    <a:pt x="781726" y="330966"/>
                    <a:pt x="725693" y="310072"/>
                    <a:pt x="798286" y="326571"/>
                  </a:cubicBezTo>
                  <a:cubicBezTo>
                    <a:pt x="837190" y="335413"/>
                    <a:pt x="874905" y="349958"/>
                    <a:pt x="914400" y="355600"/>
                  </a:cubicBezTo>
                  <a:cubicBezTo>
                    <a:pt x="994037" y="366976"/>
                    <a:pt x="948154" y="361437"/>
                    <a:pt x="1052286" y="370114"/>
                  </a:cubicBezTo>
                  <a:cubicBezTo>
                    <a:pt x="1134534" y="367695"/>
                    <a:pt x="1216866" y="367298"/>
                    <a:pt x="1299029" y="362857"/>
                  </a:cubicBezTo>
                  <a:cubicBezTo>
                    <a:pt x="1306667" y="362444"/>
                    <a:pt x="1313299" y="357100"/>
                    <a:pt x="1320800" y="355600"/>
                  </a:cubicBezTo>
                  <a:cubicBezTo>
                    <a:pt x="1361748" y="347410"/>
                    <a:pt x="1403063" y="341170"/>
                    <a:pt x="1444172" y="333829"/>
                  </a:cubicBezTo>
                  <a:cubicBezTo>
                    <a:pt x="1470796" y="329075"/>
                    <a:pt x="1497598" y="325181"/>
                    <a:pt x="1524000" y="319314"/>
                  </a:cubicBezTo>
                  <a:cubicBezTo>
                    <a:pt x="1603679" y="301608"/>
                    <a:pt x="1567316" y="308467"/>
                    <a:pt x="1632857" y="297543"/>
                  </a:cubicBezTo>
                  <a:cubicBezTo>
                    <a:pt x="1640114" y="292705"/>
                    <a:pt x="1646462" y="286092"/>
                    <a:pt x="1654629" y="283029"/>
                  </a:cubicBezTo>
                  <a:cubicBezTo>
                    <a:pt x="1666179" y="278698"/>
                    <a:pt x="1678874" y="278447"/>
                    <a:pt x="1690915" y="275771"/>
                  </a:cubicBezTo>
                  <a:cubicBezTo>
                    <a:pt x="1700651" y="273607"/>
                    <a:pt x="1710353" y="271254"/>
                    <a:pt x="1719943" y="268514"/>
                  </a:cubicBezTo>
                  <a:cubicBezTo>
                    <a:pt x="1727299" y="266412"/>
                    <a:pt x="1734294" y="263112"/>
                    <a:pt x="1741715" y="261257"/>
                  </a:cubicBezTo>
                  <a:cubicBezTo>
                    <a:pt x="1764720" y="255506"/>
                    <a:pt x="1784681" y="254192"/>
                    <a:pt x="1807029" y="246743"/>
                  </a:cubicBezTo>
                  <a:cubicBezTo>
                    <a:pt x="1819388" y="242624"/>
                    <a:pt x="1830957" y="236349"/>
                    <a:pt x="1843315" y="232229"/>
                  </a:cubicBezTo>
                  <a:cubicBezTo>
                    <a:pt x="1852777" y="229075"/>
                    <a:pt x="1862790" y="227837"/>
                    <a:pt x="1872343" y="224971"/>
                  </a:cubicBezTo>
                  <a:cubicBezTo>
                    <a:pt x="1886997" y="220575"/>
                    <a:pt x="1901372" y="215295"/>
                    <a:pt x="1915886" y="210457"/>
                  </a:cubicBezTo>
                  <a:lnTo>
                    <a:pt x="1937657" y="203200"/>
                  </a:lnTo>
                  <a:lnTo>
                    <a:pt x="1959429" y="195943"/>
                  </a:lnTo>
                  <a:cubicBezTo>
                    <a:pt x="2012470" y="160582"/>
                    <a:pt x="1945777" y="203744"/>
                    <a:pt x="2010229" y="166914"/>
                  </a:cubicBezTo>
                  <a:cubicBezTo>
                    <a:pt x="2049617" y="144406"/>
                    <a:pt x="2013856" y="158448"/>
                    <a:pt x="2053772" y="145143"/>
                  </a:cubicBezTo>
                  <a:cubicBezTo>
                    <a:pt x="2061029" y="140305"/>
                    <a:pt x="2068732" y="136078"/>
                    <a:pt x="2075543" y="130629"/>
                  </a:cubicBezTo>
                  <a:cubicBezTo>
                    <a:pt x="2080886" y="126355"/>
                    <a:pt x="2084190" y="119634"/>
                    <a:pt x="2090057" y="116114"/>
                  </a:cubicBezTo>
                  <a:cubicBezTo>
                    <a:pt x="2137164" y="87849"/>
                    <a:pt x="2089566" y="131120"/>
                    <a:pt x="2126343" y="94343"/>
                  </a:cubicBezTo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淘宝网chenying0907出品 20"/>
            <p:cNvSpPr/>
            <p:nvPr/>
          </p:nvSpPr>
          <p:spPr>
            <a:xfrm>
              <a:off x="9210712" y="4587234"/>
              <a:ext cx="165100" cy="165100"/>
            </a:xfrm>
            <a:prstGeom prst="ellipse">
              <a:avLst/>
            </a:prstGeom>
            <a:solidFill>
              <a:schemeClr val="tx2"/>
            </a:solidFill>
            <a:ln w="25400">
              <a:solidFill>
                <a:schemeClr val="bg1"/>
              </a:solidFill>
            </a:ln>
            <a:effectLst>
              <a:outerShdw blurRad="25400" sx="110000" sy="110000" algn="ctr" rotWithShape="0">
                <a:schemeClr val="accent1">
                  <a:alpha val="9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淘宝网chenying0907出品 21"/>
            <p:cNvSpPr txBox="1"/>
            <p:nvPr/>
          </p:nvSpPr>
          <p:spPr>
            <a:xfrm>
              <a:off x="9459034" y="4841368"/>
              <a:ext cx="2156316" cy="79034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2"/>
                  </a:solidFill>
                </a:rPr>
                <a:t>我的梦会有极其绚烂艳丽的颜色，比油彩更凝重。</a:t>
              </a:r>
            </a:p>
          </p:txBody>
        </p:sp>
        <p:sp>
          <p:nvSpPr>
            <p:cNvPr id="23" name="淘宝网chenying0907出品 22"/>
            <p:cNvSpPr txBox="1"/>
            <p:nvPr/>
          </p:nvSpPr>
          <p:spPr>
            <a:xfrm>
              <a:off x="9459034" y="4381099"/>
              <a:ext cx="1787648" cy="41979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600" dirty="0"/>
                <a:t>关于行走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8630" y="1342566"/>
            <a:ext cx="2645855" cy="553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26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54000"/>
            <a:ext cx="12192000" cy="7112000"/>
          </a:xfrm>
          <a:prstGeom prst="rect">
            <a:avLst/>
          </a:prstGeom>
        </p:spPr>
      </p:pic>
      <p:sp>
        <p:nvSpPr>
          <p:cNvPr id="43" name="淘宝网chenying0907出品 42"/>
          <p:cNvSpPr/>
          <p:nvPr/>
        </p:nvSpPr>
        <p:spPr>
          <a:xfrm>
            <a:off x="0" y="1457196"/>
            <a:ext cx="8429655" cy="3867666"/>
          </a:xfrm>
          <a:prstGeom prst="rect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淘宝网chenying0907出品 43"/>
          <p:cNvSpPr/>
          <p:nvPr/>
        </p:nvSpPr>
        <p:spPr>
          <a:xfrm>
            <a:off x="587345" y="355600"/>
            <a:ext cx="7388255" cy="6053018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2369240539"/>
              </p:ext>
            </p:extLst>
          </p:nvPr>
        </p:nvGraphicFramePr>
        <p:xfrm>
          <a:off x="2280882" y="1108660"/>
          <a:ext cx="5085970" cy="2184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0" name="淘宝网chenying0907出品 59"/>
          <p:cNvGrpSpPr/>
          <p:nvPr/>
        </p:nvGrpSpPr>
        <p:grpSpPr>
          <a:xfrm>
            <a:off x="2526902" y="3576163"/>
            <a:ext cx="4674850" cy="941016"/>
            <a:chOff x="3196460" y="3979441"/>
            <a:chExt cx="4674850" cy="941016"/>
          </a:xfrm>
        </p:grpSpPr>
        <p:sp>
          <p:nvSpPr>
            <p:cNvPr id="23" name="淘宝网chenying0907出品 22"/>
            <p:cNvSpPr txBox="1"/>
            <p:nvPr/>
          </p:nvSpPr>
          <p:spPr>
            <a:xfrm>
              <a:off x="3453336" y="3979441"/>
              <a:ext cx="7489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pc="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行走</a:t>
              </a:r>
            </a:p>
          </p:txBody>
        </p:sp>
        <p:sp>
          <p:nvSpPr>
            <p:cNvPr id="24" name="淘宝网chenying0907出品 23"/>
            <p:cNvSpPr/>
            <p:nvPr/>
          </p:nvSpPr>
          <p:spPr>
            <a:xfrm>
              <a:off x="3196460" y="4274126"/>
              <a:ext cx="4674850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2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人会把他自己做过的梦记录下来，荣格是一个，我的一个做摇滚乐的朋友亦如此。</a:t>
              </a:r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3305973" y="4085429"/>
              <a:ext cx="158279" cy="136447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淘宝网chenying0907出品 60"/>
          <p:cNvGrpSpPr/>
          <p:nvPr/>
        </p:nvGrpSpPr>
        <p:grpSpPr>
          <a:xfrm>
            <a:off x="2526902" y="4759640"/>
            <a:ext cx="4509750" cy="941016"/>
            <a:chOff x="3196460" y="5141491"/>
            <a:chExt cx="4509750" cy="941016"/>
          </a:xfrm>
        </p:grpSpPr>
        <p:sp>
          <p:nvSpPr>
            <p:cNvPr id="57" name="淘宝网chenying0907出品 56"/>
            <p:cNvSpPr txBox="1"/>
            <p:nvPr/>
          </p:nvSpPr>
          <p:spPr>
            <a:xfrm>
              <a:off x="3453336" y="5141491"/>
              <a:ext cx="7489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pc="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梦境</a:t>
              </a:r>
            </a:p>
          </p:txBody>
        </p:sp>
        <p:sp>
          <p:nvSpPr>
            <p:cNvPr id="58" name="淘宝网chenying0907出品 57"/>
            <p:cNvSpPr/>
            <p:nvPr/>
          </p:nvSpPr>
          <p:spPr>
            <a:xfrm>
              <a:off x="3196460" y="5436176"/>
              <a:ext cx="4509750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2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梦里发生的事情，是现实中无法遭遇甚至无法想像的。它变成生活之外的一种延续。</a:t>
              </a:r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3305973" y="5247479"/>
              <a:ext cx="158279" cy="136447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淘宝网chenying0907出品 1"/>
          <p:cNvGrpSpPr/>
          <p:nvPr/>
        </p:nvGrpSpPr>
        <p:grpSpPr>
          <a:xfrm>
            <a:off x="1010883" y="927104"/>
            <a:ext cx="635000" cy="5268297"/>
            <a:chOff x="1010883" y="927104"/>
            <a:chExt cx="635000" cy="5268297"/>
          </a:xfrm>
        </p:grpSpPr>
        <p:sp>
          <p:nvSpPr>
            <p:cNvPr id="62" name="淘宝网chenying0907出品 61"/>
            <p:cNvSpPr txBox="1"/>
            <p:nvPr/>
          </p:nvSpPr>
          <p:spPr>
            <a:xfrm>
              <a:off x="1082166" y="1305900"/>
              <a:ext cx="492443" cy="48895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spc="600" dirty="0"/>
                <a:t>太平洋 </a:t>
              </a:r>
              <a:r>
                <a:rPr lang="en-US" altLang="zh-CN" dirty="0"/>
                <a:t>·  </a:t>
              </a:r>
              <a:r>
                <a:rPr lang="zh-CN" altLang="en-US" sz="2000" spc="600" dirty="0"/>
                <a:t>闷热颠簸的轮渡</a:t>
              </a:r>
            </a:p>
          </p:txBody>
        </p:sp>
        <p:grpSp>
          <p:nvGrpSpPr>
            <p:cNvPr id="63" name="淘宝网chenying0907出品 62"/>
            <p:cNvGrpSpPr/>
            <p:nvPr/>
          </p:nvGrpSpPr>
          <p:grpSpPr>
            <a:xfrm rot="5400000">
              <a:off x="-1110017" y="3048004"/>
              <a:ext cx="4876799" cy="635000"/>
              <a:chOff x="4385646" y="2794000"/>
              <a:chExt cx="836327" cy="635000"/>
            </a:xfrm>
          </p:grpSpPr>
          <p:cxnSp>
            <p:nvCxnSpPr>
              <p:cNvPr id="64" name="淘宝网chenying0907出品 63"/>
              <p:cNvCxnSpPr/>
              <p:nvPr/>
            </p:nvCxnSpPr>
            <p:spPr>
              <a:xfrm>
                <a:off x="4385646" y="3429000"/>
                <a:ext cx="836327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淘宝网chenying0907出品 64"/>
              <p:cNvCxnSpPr/>
              <p:nvPr/>
            </p:nvCxnSpPr>
            <p:spPr>
              <a:xfrm>
                <a:off x="4385646" y="2794000"/>
                <a:ext cx="836327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5154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Graphic spid="20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8217" y="1"/>
            <a:ext cx="4543783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601" y="1672303"/>
            <a:ext cx="3985984" cy="1482480"/>
          </a:xfrm>
          <a:prstGeom prst="rect">
            <a:avLst/>
          </a:prstGeom>
        </p:spPr>
      </p:pic>
      <p:sp>
        <p:nvSpPr>
          <p:cNvPr id="3" name="淘宝网chenying0907出品 2"/>
          <p:cNvSpPr txBox="1"/>
          <p:nvPr/>
        </p:nvSpPr>
        <p:spPr>
          <a:xfrm>
            <a:off x="5753101" y="2638046"/>
            <a:ext cx="5713185" cy="33085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1200"/>
              </a:spcBef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还记得天空的形状，烟囱，柱状的烟雾，一条一条交叉，纵横，仿佛水彩一样清晰鲜明。似还在不断喷气。景象壮观。</a:t>
            </a:r>
          </a:p>
          <a:p>
            <a:r>
              <a:rPr lang="zh-CN" altLang="en-US" dirty="0"/>
              <a:t>曾经重复了好几年的一个梦境是被人追赶，不停奔跑。总是跑在一个循回反复的地方，走廊，或一扇一扇的门，无数次转折的巷道。跑得已经非常累了，但不能停下来。也许那时候的自己，有着非常强烈的拒绝和不妥协的倾向。但后来知道，那是缺乏安全感的缘故。</a:t>
            </a:r>
          </a:p>
          <a:p>
            <a:endParaRPr lang="zh-CN" altLang="en-US" dirty="0"/>
          </a:p>
        </p:txBody>
      </p:sp>
      <p:grpSp>
        <p:nvGrpSpPr>
          <p:cNvPr id="4" name="淘宝网chenying0907出品 3"/>
          <p:cNvGrpSpPr/>
          <p:nvPr/>
        </p:nvGrpSpPr>
        <p:grpSpPr>
          <a:xfrm>
            <a:off x="5842000" y="1596810"/>
            <a:ext cx="3985985" cy="1200329"/>
            <a:chOff x="3557873" y="3480153"/>
            <a:chExt cx="836327" cy="1200329"/>
          </a:xfrm>
        </p:grpSpPr>
        <p:sp>
          <p:nvSpPr>
            <p:cNvPr id="5" name="淘宝网chenying0907出品 4"/>
            <p:cNvSpPr txBox="1"/>
            <p:nvPr/>
          </p:nvSpPr>
          <p:spPr>
            <a:xfrm>
              <a:off x="3557873" y="3480153"/>
              <a:ext cx="8363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spc="300" dirty="0"/>
                <a:t>雀蓝的河水和深绿的山峦</a:t>
              </a:r>
            </a:p>
          </p:txBody>
        </p:sp>
        <p:cxnSp>
          <p:nvCxnSpPr>
            <p:cNvPr id="6" name="淘宝网chenying0907出品 5"/>
            <p:cNvCxnSpPr/>
            <p:nvPr/>
          </p:nvCxnSpPr>
          <p:spPr>
            <a:xfrm>
              <a:off x="3557873" y="4063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淘宝网chenying0907出品 6"/>
            <p:cNvCxnSpPr/>
            <p:nvPr/>
          </p:nvCxnSpPr>
          <p:spPr>
            <a:xfrm>
              <a:off x="3557873" y="3555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821" y="3260206"/>
            <a:ext cx="953019" cy="9530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457" y="3260206"/>
            <a:ext cx="2007128" cy="200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44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淘宝网chenying0907出品 28"/>
          <p:cNvSpPr/>
          <p:nvPr/>
        </p:nvSpPr>
        <p:spPr>
          <a:xfrm>
            <a:off x="4778432" y="2930827"/>
            <a:ext cx="2564928" cy="4009922"/>
          </a:xfrm>
          <a:prstGeom prst="rect">
            <a:avLst/>
          </a:prstGeom>
          <a:blipFill>
            <a:blip r:embed="rId2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94286" y="215"/>
            <a:ext cx="5297714" cy="6865041"/>
          </a:xfrm>
          <a:prstGeom prst="rect">
            <a:avLst/>
          </a:prstGeom>
        </p:spPr>
      </p:pic>
      <p:sp>
        <p:nvSpPr>
          <p:cNvPr id="17" name="淘宝网chenying0907出品 16"/>
          <p:cNvSpPr txBox="1"/>
          <p:nvPr/>
        </p:nvSpPr>
        <p:spPr>
          <a:xfrm>
            <a:off x="638362" y="3991649"/>
            <a:ext cx="5422534" cy="21852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1200"/>
              </a:spcBef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还记得天空的形状，烟囱，柱状的烟雾，一条一条交叉，纵横，仿佛水彩一样清晰鲜明。似还在不断喷气。景象壮观。</a:t>
            </a:r>
          </a:p>
          <a:p>
            <a:r>
              <a:rPr lang="zh-CN" altLang="en-US" dirty="0"/>
              <a:t>曾经重复了好几年的一个梦境是被人追赶，不停奔跑。总是跑在一个循回反复的地方，走廊，或一扇一扇的门，无数次转折的巷道。跑得已经非常累了，但不能停下来。</a:t>
            </a:r>
          </a:p>
        </p:txBody>
      </p:sp>
      <p:grpSp>
        <p:nvGrpSpPr>
          <p:cNvPr id="18" name="淘宝网chenying0907出品 17"/>
          <p:cNvGrpSpPr/>
          <p:nvPr/>
        </p:nvGrpSpPr>
        <p:grpSpPr>
          <a:xfrm>
            <a:off x="2753613" y="838437"/>
            <a:ext cx="3263465" cy="583493"/>
            <a:chOff x="3557873" y="3480153"/>
            <a:chExt cx="836327" cy="583493"/>
          </a:xfrm>
        </p:grpSpPr>
        <p:sp>
          <p:nvSpPr>
            <p:cNvPr id="19" name="淘宝网chenying0907出品 18"/>
            <p:cNvSpPr txBox="1"/>
            <p:nvPr/>
          </p:nvSpPr>
          <p:spPr>
            <a:xfrm>
              <a:off x="3557873" y="3480153"/>
              <a:ext cx="836327" cy="583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spc="300" dirty="0"/>
                <a:t>故乡的台风天气</a:t>
              </a:r>
            </a:p>
          </p:txBody>
        </p:sp>
        <p:cxnSp>
          <p:nvCxnSpPr>
            <p:cNvPr id="20" name="淘宝网chenying0907出品 19"/>
            <p:cNvCxnSpPr/>
            <p:nvPr/>
          </p:nvCxnSpPr>
          <p:spPr>
            <a:xfrm>
              <a:off x="3557873" y="4063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淘宝网chenying0907出品 20"/>
            <p:cNvCxnSpPr/>
            <p:nvPr/>
          </p:nvCxnSpPr>
          <p:spPr>
            <a:xfrm>
              <a:off x="3557873" y="3555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790" y="838437"/>
            <a:ext cx="1579839" cy="1579839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sx="101000" sy="101000" algn="ctr" rotWithShape="0">
              <a:schemeClr val="accent2">
                <a:alpha val="19000"/>
              </a:schemeClr>
            </a:outerShdw>
          </a:effectLst>
        </p:spPr>
      </p:pic>
      <p:sp>
        <p:nvSpPr>
          <p:cNvPr id="26" name="淘宝网chenying0907出品 25"/>
          <p:cNvSpPr txBox="1"/>
          <p:nvPr/>
        </p:nvSpPr>
        <p:spPr>
          <a:xfrm>
            <a:off x="2753615" y="1604231"/>
            <a:ext cx="3596840" cy="8919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1200"/>
              </a:spcBef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坐船，看到孔雀蓝的河水和深绿的山峦。那种颜色的质感，仿佛鲜血从眼睛里喷射出来一样。</a:t>
            </a:r>
          </a:p>
        </p:txBody>
      </p:sp>
    </p:spTree>
    <p:extLst>
      <p:ext uri="{BB962C8B-B14F-4D97-AF65-F5344CB8AC3E}">
        <p14:creationId xmlns:p14="http://schemas.microsoft.com/office/powerpoint/2010/main" val="619574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7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120716">
            <a:off x="1191011" y="1625148"/>
            <a:ext cx="2247763" cy="4086556"/>
          </a:xfrm>
          <a:prstGeom prst="rect">
            <a:avLst/>
          </a:prstGeom>
        </p:spPr>
      </p:pic>
      <p:sp>
        <p:nvSpPr>
          <p:cNvPr id="3" name="淘宝网chenying0907出品 2"/>
          <p:cNvSpPr/>
          <p:nvPr/>
        </p:nvSpPr>
        <p:spPr>
          <a:xfrm>
            <a:off x="-30480" y="2590801"/>
            <a:ext cx="9486902" cy="295551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淘宝网chenying0907出品 3"/>
          <p:cNvSpPr/>
          <p:nvPr/>
        </p:nvSpPr>
        <p:spPr>
          <a:xfrm>
            <a:off x="1150621" y="3377436"/>
            <a:ext cx="7830820" cy="1973199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淘宝网chenying0907出品 4"/>
          <p:cNvSpPr/>
          <p:nvPr/>
        </p:nvSpPr>
        <p:spPr>
          <a:xfrm>
            <a:off x="2330030" y="3098801"/>
            <a:ext cx="7546340" cy="161544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淘宝网chenying0907出品 5"/>
          <p:cNvGrpSpPr/>
          <p:nvPr/>
        </p:nvGrpSpPr>
        <p:grpSpPr>
          <a:xfrm>
            <a:off x="2678016" y="3377436"/>
            <a:ext cx="6020206" cy="1026981"/>
            <a:chOff x="1587602" y="1178108"/>
            <a:chExt cx="6020206" cy="1026981"/>
          </a:xfrm>
        </p:grpSpPr>
        <p:grpSp>
          <p:nvGrpSpPr>
            <p:cNvPr id="7" name="淘宝网chenying0907出品 6"/>
            <p:cNvGrpSpPr/>
            <p:nvPr/>
          </p:nvGrpSpPr>
          <p:grpSpPr>
            <a:xfrm>
              <a:off x="1661280" y="1178108"/>
              <a:ext cx="1277547" cy="430887"/>
              <a:chOff x="1389453" y="1214306"/>
              <a:chExt cx="1277547" cy="445205"/>
            </a:xfrm>
          </p:grpSpPr>
          <p:sp>
            <p:nvSpPr>
              <p:cNvPr id="10" name="淘宝网chenying0907出品 9"/>
              <p:cNvSpPr/>
              <p:nvPr/>
            </p:nvSpPr>
            <p:spPr>
              <a:xfrm>
                <a:off x="1389454" y="1238845"/>
                <a:ext cx="1277546" cy="2082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淘宝网chenying0907出品 10"/>
              <p:cNvSpPr txBox="1"/>
              <p:nvPr/>
            </p:nvSpPr>
            <p:spPr>
              <a:xfrm>
                <a:off x="1389453" y="1214306"/>
                <a:ext cx="1252099" cy="44520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bg1"/>
                    </a:solidFill>
                  </a:rPr>
                  <a:t>PART 3</a:t>
                </a:r>
              </a:p>
              <a:p>
                <a:pPr algn="dist"/>
                <a:endParaRPr lang="zh-CN" altLang="en-US" sz="1100" spc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淘宝网chenying0907出品 7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理所当然的沉默</a:t>
              </a:r>
            </a:p>
          </p:txBody>
        </p:sp>
        <p:sp>
          <p:nvSpPr>
            <p:cNvPr id="9" name="淘宝网chenying0907出品 8"/>
            <p:cNvSpPr txBox="1"/>
            <p:nvPr/>
          </p:nvSpPr>
          <p:spPr>
            <a:xfrm>
              <a:off x="1587602" y="1887630"/>
              <a:ext cx="6020206" cy="31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2">
                      <a:alpha val="70000"/>
                    </a:schemeClr>
                  </a:solidFill>
                </a:rPr>
                <a:t>如果我们可以这样理所当然的沉默，就似乎我们可以做理所当然的爱人。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732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0" y="2534764"/>
            <a:ext cx="12192000" cy="432323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472"/>
          <a:stretch/>
        </p:blipFill>
        <p:spPr>
          <a:xfrm flipH="1">
            <a:off x="10411075" y="1578506"/>
            <a:ext cx="1790450" cy="46273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999" y="0"/>
            <a:ext cx="5588001" cy="6858000"/>
          </a:xfrm>
          <a:prstGeom prst="rect">
            <a:avLst/>
          </a:prstGeom>
        </p:spPr>
      </p:pic>
      <p:sp>
        <p:nvSpPr>
          <p:cNvPr id="4" name="淘宝网chenying0907出品 3"/>
          <p:cNvSpPr/>
          <p:nvPr/>
        </p:nvSpPr>
        <p:spPr>
          <a:xfrm>
            <a:off x="3106057" y="841629"/>
            <a:ext cx="7925164" cy="359974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5965371" y="3187363"/>
            <a:ext cx="5834743" cy="2975429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 txBox="1"/>
          <p:nvPr/>
        </p:nvSpPr>
        <p:spPr>
          <a:xfrm>
            <a:off x="677233" y="4924542"/>
            <a:ext cx="492443" cy="2476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r>
              <a:rPr lang="zh-CN" altLang="en-US" sz="20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关于行走</a:t>
            </a:r>
            <a:r>
              <a:rPr lang="en-US" altLang="zh-CN" sz="20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endParaRPr lang="zh-CN" altLang="en-US" sz="20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淘宝网chenying0907出品 8"/>
          <p:cNvSpPr txBox="1"/>
          <p:nvPr/>
        </p:nvSpPr>
        <p:spPr>
          <a:xfrm>
            <a:off x="6903993" y="1173805"/>
            <a:ext cx="3751579" cy="10252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1200"/>
              </a:spcBef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accent2"/>
                </a:solidFill>
              </a:rPr>
              <a:t>是在哪一个夜晚。你拥抱我。我们坐在一起，就仿佛在轮换着比赛抽烟的速度。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715" t="22654" r="32077" b="51322"/>
          <a:stretch/>
        </p:blipFill>
        <p:spPr>
          <a:xfrm>
            <a:off x="6442619" y="1179319"/>
            <a:ext cx="391885" cy="391886"/>
          </a:xfrm>
          <a:prstGeom prst="rect">
            <a:avLst/>
          </a:prstGeom>
        </p:spPr>
      </p:pic>
      <p:grpSp>
        <p:nvGrpSpPr>
          <p:cNvPr id="13" name="淘宝网chenying0907出品 12"/>
          <p:cNvGrpSpPr/>
          <p:nvPr/>
        </p:nvGrpSpPr>
        <p:grpSpPr>
          <a:xfrm>
            <a:off x="6528735" y="3429000"/>
            <a:ext cx="1267268" cy="583493"/>
            <a:chOff x="3557873" y="3480153"/>
            <a:chExt cx="1267268" cy="583493"/>
          </a:xfrm>
        </p:grpSpPr>
        <p:sp>
          <p:nvSpPr>
            <p:cNvPr id="14" name="淘宝网chenying0907出品 13"/>
            <p:cNvSpPr txBox="1"/>
            <p:nvPr/>
          </p:nvSpPr>
          <p:spPr>
            <a:xfrm>
              <a:off x="3557873" y="3480153"/>
              <a:ext cx="1267268" cy="583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spc="300" dirty="0"/>
                <a:t>沉默</a:t>
              </a:r>
            </a:p>
          </p:txBody>
        </p:sp>
        <p:cxnSp>
          <p:nvCxnSpPr>
            <p:cNvPr id="15" name="淘宝网chenying0907出品 14"/>
            <p:cNvCxnSpPr/>
            <p:nvPr/>
          </p:nvCxnSpPr>
          <p:spPr>
            <a:xfrm>
              <a:off x="3557873" y="4063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淘宝网chenying0907出品 15"/>
            <p:cNvCxnSpPr/>
            <p:nvPr/>
          </p:nvCxnSpPr>
          <p:spPr>
            <a:xfrm>
              <a:off x="3557873" y="3555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淘宝网chenying0907出品 16"/>
          <p:cNvSpPr txBox="1"/>
          <p:nvPr/>
        </p:nvSpPr>
        <p:spPr>
          <a:xfrm>
            <a:off x="6528735" y="4254130"/>
            <a:ext cx="4502486" cy="153888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1200"/>
              </a:spcBef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长时间的沉默。沉默之后，玻璃烟缸里就堆满长长短短的烟头和零乱烟灰。</a:t>
            </a:r>
          </a:p>
          <a:p>
            <a:r>
              <a:rPr lang="zh-CN" altLang="en-US" dirty="0"/>
              <a:t>如果我们可以这样理所当然的沉默，就似乎我们可以做理所当然的爱人。</a:t>
            </a:r>
          </a:p>
        </p:txBody>
      </p:sp>
    </p:spTree>
    <p:extLst>
      <p:ext uri="{BB962C8B-B14F-4D97-AF65-F5344CB8AC3E}">
        <p14:creationId xmlns:p14="http://schemas.microsoft.com/office/powerpoint/2010/main" val="159925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9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淘宝网chenying0907出品 141"/>
          <p:cNvGrpSpPr/>
          <p:nvPr/>
        </p:nvGrpSpPr>
        <p:grpSpPr>
          <a:xfrm>
            <a:off x="3835980" y="2519218"/>
            <a:ext cx="4520040" cy="4338782"/>
            <a:chOff x="3835980" y="2519218"/>
            <a:chExt cx="4520040" cy="4338782"/>
          </a:xfrm>
        </p:grpSpPr>
        <p:sp>
          <p:nvSpPr>
            <p:cNvPr id="137" name="淘宝网chenying0907出品 136"/>
            <p:cNvSpPr/>
            <p:nvPr/>
          </p:nvSpPr>
          <p:spPr>
            <a:xfrm>
              <a:off x="3835980" y="4352014"/>
              <a:ext cx="4520040" cy="962116"/>
            </a:xfrm>
            <a:prstGeom prst="rect">
              <a:avLst/>
            </a:prstGeom>
            <a:noFill/>
            <a:ln>
              <a:solidFill>
                <a:schemeClr val="accent2">
                  <a:alpha val="5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0" name="图片 139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87268" y="2519218"/>
              <a:ext cx="3504182" cy="4338782"/>
            </a:xfrm>
            <a:prstGeom prst="rect">
              <a:avLst/>
            </a:prstGeom>
          </p:spPr>
        </p:pic>
        <p:sp>
          <p:nvSpPr>
            <p:cNvPr id="131" name="淘宝网chenying0907出品 130"/>
            <p:cNvSpPr txBox="1"/>
            <p:nvPr/>
          </p:nvSpPr>
          <p:spPr>
            <a:xfrm>
              <a:off x="4195667" y="4509907"/>
              <a:ext cx="3800666" cy="646331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kern="2000" spc="600" dirty="0">
                  <a:latin typeface="+mn-ea"/>
                </a:rPr>
                <a:t>梦里的坠落和魂灵</a:t>
              </a:r>
            </a:p>
          </p:txBody>
        </p:sp>
      </p:grpSp>
      <p:sp>
        <p:nvSpPr>
          <p:cNvPr id="93" name="空心弧 92"/>
          <p:cNvSpPr/>
          <p:nvPr/>
        </p:nvSpPr>
        <p:spPr>
          <a:xfrm rot="10800000" flipV="1">
            <a:off x="3066283" y="1681172"/>
            <a:ext cx="6059435" cy="6059434"/>
          </a:xfrm>
          <a:prstGeom prst="blockArc">
            <a:avLst>
              <a:gd name="adj1" fmla="val 10800000"/>
              <a:gd name="adj2" fmla="val 21578430"/>
              <a:gd name="adj3" fmla="val 116"/>
            </a:avLst>
          </a:prstGeom>
          <a:solidFill>
            <a:schemeClr val="bg2">
              <a:lumMod val="75000"/>
            </a:schemeClr>
          </a:solidFill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淘宝网chenying0907出品 2"/>
          <p:cNvGrpSpPr/>
          <p:nvPr/>
        </p:nvGrpSpPr>
        <p:grpSpPr>
          <a:xfrm>
            <a:off x="920129" y="2089193"/>
            <a:ext cx="3263979" cy="1071384"/>
            <a:chOff x="920129" y="2089193"/>
            <a:chExt cx="3263979" cy="1071384"/>
          </a:xfrm>
        </p:grpSpPr>
        <p:sp>
          <p:nvSpPr>
            <p:cNvPr id="106" name="淘宝网chenying0907出品 105"/>
            <p:cNvSpPr/>
            <p:nvPr/>
          </p:nvSpPr>
          <p:spPr>
            <a:xfrm flipV="1">
              <a:off x="3476166" y="2403230"/>
              <a:ext cx="707942" cy="707942"/>
            </a:xfrm>
            <a:prstGeom prst="ellipse">
              <a:avLst/>
            </a:prstGeom>
            <a:solidFill>
              <a:schemeClr val="accent2"/>
            </a:solidFill>
            <a:ln w="25400">
              <a:solidFill>
                <a:schemeClr val="bg1"/>
              </a:solidFill>
            </a:ln>
            <a:effectLst>
              <a:outerShdw blurRad="25400" sx="110000" sy="110000" algn="ctr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淘宝网chenying0907出品 136"/>
            <p:cNvSpPr>
              <a:spLocks noEditPoints="1"/>
            </p:cNvSpPr>
            <p:nvPr/>
          </p:nvSpPr>
          <p:spPr bwMode="auto">
            <a:xfrm>
              <a:off x="3619385" y="2597206"/>
              <a:ext cx="421502" cy="355858"/>
            </a:xfrm>
            <a:custGeom>
              <a:avLst/>
              <a:gdLst>
                <a:gd name="T0" fmla="*/ 190 w 206"/>
                <a:gd name="T1" fmla="*/ 0 h 174"/>
                <a:gd name="T2" fmla="*/ 15 w 206"/>
                <a:gd name="T3" fmla="*/ 0 h 174"/>
                <a:gd name="T4" fmla="*/ 0 w 206"/>
                <a:gd name="T5" fmla="*/ 15 h 174"/>
                <a:gd name="T6" fmla="*/ 0 w 206"/>
                <a:gd name="T7" fmla="*/ 113 h 174"/>
                <a:gd name="T8" fmla="*/ 0 w 206"/>
                <a:gd name="T9" fmla="*/ 121 h 174"/>
                <a:gd name="T10" fmla="*/ 0 w 206"/>
                <a:gd name="T11" fmla="*/ 131 h 174"/>
                <a:gd name="T12" fmla="*/ 15 w 206"/>
                <a:gd name="T13" fmla="*/ 147 h 174"/>
                <a:gd name="T14" fmla="*/ 84 w 206"/>
                <a:gd name="T15" fmla="*/ 147 h 174"/>
                <a:gd name="T16" fmla="*/ 82 w 206"/>
                <a:gd name="T17" fmla="*/ 164 h 174"/>
                <a:gd name="T18" fmla="*/ 70 w 206"/>
                <a:gd name="T19" fmla="*/ 164 h 174"/>
                <a:gd name="T20" fmla="*/ 64 w 206"/>
                <a:gd name="T21" fmla="*/ 169 h 174"/>
                <a:gd name="T22" fmla="*/ 70 w 206"/>
                <a:gd name="T23" fmla="*/ 174 h 174"/>
                <a:gd name="T24" fmla="*/ 136 w 206"/>
                <a:gd name="T25" fmla="*/ 174 h 174"/>
                <a:gd name="T26" fmla="*/ 141 w 206"/>
                <a:gd name="T27" fmla="*/ 169 h 174"/>
                <a:gd name="T28" fmla="*/ 136 w 206"/>
                <a:gd name="T29" fmla="*/ 164 h 174"/>
                <a:gd name="T30" fmla="*/ 124 w 206"/>
                <a:gd name="T31" fmla="*/ 164 h 174"/>
                <a:gd name="T32" fmla="*/ 121 w 206"/>
                <a:gd name="T33" fmla="*/ 147 h 174"/>
                <a:gd name="T34" fmla="*/ 190 w 206"/>
                <a:gd name="T35" fmla="*/ 147 h 174"/>
                <a:gd name="T36" fmla="*/ 206 w 206"/>
                <a:gd name="T37" fmla="*/ 131 h 174"/>
                <a:gd name="T38" fmla="*/ 206 w 206"/>
                <a:gd name="T39" fmla="*/ 121 h 174"/>
                <a:gd name="T40" fmla="*/ 206 w 206"/>
                <a:gd name="T41" fmla="*/ 113 h 174"/>
                <a:gd name="T42" fmla="*/ 206 w 206"/>
                <a:gd name="T43" fmla="*/ 15 h 174"/>
                <a:gd name="T44" fmla="*/ 190 w 206"/>
                <a:gd name="T45" fmla="*/ 0 h 174"/>
                <a:gd name="T46" fmla="*/ 198 w 206"/>
                <a:gd name="T47" fmla="*/ 131 h 174"/>
                <a:gd name="T48" fmla="*/ 190 w 206"/>
                <a:gd name="T49" fmla="*/ 139 h 174"/>
                <a:gd name="T50" fmla="*/ 15 w 206"/>
                <a:gd name="T51" fmla="*/ 139 h 174"/>
                <a:gd name="T52" fmla="*/ 8 w 206"/>
                <a:gd name="T53" fmla="*/ 131 h 174"/>
                <a:gd name="T54" fmla="*/ 8 w 206"/>
                <a:gd name="T55" fmla="*/ 121 h 174"/>
                <a:gd name="T56" fmla="*/ 198 w 206"/>
                <a:gd name="T57" fmla="*/ 121 h 174"/>
                <a:gd name="T58" fmla="*/ 198 w 206"/>
                <a:gd name="T59" fmla="*/ 131 h 174"/>
                <a:gd name="T60" fmla="*/ 8 w 206"/>
                <a:gd name="T61" fmla="*/ 113 h 174"/>
                <a:gd name="T62" fmla="*/ 8 w 206"/>
                <a:gd name="T63" fmla="*/ 15 h 174"/>
                <a:gd name="T64" fmla="*/ 15 w 206"/>
                <a:gd name="T65" fmla="*/ 8 h 174"/>
                <a:gd name="T66" fmla="*/ 190 w 206"/>
                <a:gd name="T67" fmla="*/ 8 h 174"/>
                <a:gd name="T68" fmla="*/ 198 w 206"/>
                <a:gd name="T69" fmla="*/ 15 h 174"/>
                <a:gd name="T70" fmla="*/ 198 w 206"/>
                <a:gd name="T71" fmla="*/ 113 h 174"/>
                <a:gd name="T72" fmla="*/ 8 w 206"/>
                <a:gd name="T73" fmla="*/ 11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6" h="174">
                  <a:moveTo>
                    <a:pt x="19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0"/>
                    <a:pt x="7" y="147"/>
                    <a:pt x="15" y="147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4" y="152"/>
                    <a:pt x="84" y="159"/>
                    <a:pt x="82" y="164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67" y="164"/>
                    <a:pt x="64" y="166"/>
                    <a:pt x="64" y="169"/>
                  </a:cubicBezTo>
                  <a:cubicBezTo>
                    <a:pt x="64" y="172"/>
                    <a:pt x="67" y="174"/>
                    <a:pt x="70" y="174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9" y="174"/>
                    <a:pt x="141" y="172"/>
                    <a:pt x="141" y="169"/>
                  </a:cubicBezTo>
                  <a:cubicBezTo>
                    <a:pt x="141" y="166"/>
                    <a:pt x="139" y="164"/>
                    <a:pt x="136" y="164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22" y="159"/>
                    <a:pt x="121" y="152"/>
                    <a:pt x="121" y="147"/>
                  </a:cubicBezTo>
                  <a:cubicBezTo>
                    <a:pt x="190" y="147"/>
                    <a:pt x="190" y="147"/>
                    <a:pt x="190" y="147"/>
                  </a:cubicBezTo>
                  <a:cubicBezTo>
                    <a:pt x="199" y="147"/>
                    <a:pt x="206" y="140"/>
                    <a:pt x="206" y="131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5"/>
                    <a:pt x="206" y="15"/>
                    <a:pt x="206" y="15"/>
                  </a:cubicBezTo>
                  <a:cubicBezTo>
                    <a:pt x="206" y="7"/>
                    <a:pt x="199" y="0"/>
                    <a:pt x="190" y="0"/>
                  </a:cubicBezTo>
                  <a:close/>
                  <a:moveTo>
                    <a:pt x="198" y="131"/>
                  </a:moveTo>
                  <a:cubicBezTo>
                    <a:pt x="198" y="135"/>
                    <a:pt x="195" y="139"/>
                    <a:pt x="190" y="139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11" y="139"/>
                    <a:pt x="8" y="135"/>
                    <a:pt x="8" y="13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198" y="121"/>
                    <a:pt x="198" y="121"/>
                    <a:pt x="198" y="121"/>
                  </a:cubicBezTo>
                  <a:lnTo>
                    <a:pt x="198" y="131"/>
                  </a:lnTo>
                  <a:close/>
                  <a:moveTo>
                    <a:pt x="8" y="113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1"/>
                    <a:pt x="11" y="8"/>
                    <a:pt x="15" y="8"/>
                  </a:cubicBezTo>
                  <a:cubicBezTo>
                    <a:pt x="190" y="8"/>
                    <a:pt x="190" y="8"/>
                    <a:pt x="190" y="8"/>
                  </a:cubicBezTo>
                  <a:cubicBezTo>
                    <a:pt x="195" y="8"/>
                    <a:pt x="198" y="11"/>
                    <a:pt x="198" y="15"/>
                  </a:cubicBezTo>
                  <a:cubicBezTo>
                    <a:pt x="198" y="113"/>
                    <a:pt x="198" y="113"/>
                    <a:pt x="198" y="113"/>
                  </a:cubicBezTo>
                  <a:lnTo>
                    <a:pt x="8" y="1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淘宝网chenying0907出品 96"/>
            <p:cNvSpPr/>
            <p:nvPr/>
          </p:nvSpPr>
          <p:spPr>
            <a:xfrm>
              <a:off x="920129" y="2458525"/>
              <a:ext cx="2395272" cy="70205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只见他起初躺在门外，然后起身来敲门。</a:t>
              </a:r>
            </a:p>
          </p:txBody>
        </p:sp>
        <p:sp>
          <p:nvSpPr>
            <p:cNvPr id="98" name="淘宝网chenying0907出品 97"/>
            <p:cNvSpPr txBox="1"/>
            <p:nvPr/>
          </p:nvSpPr>
          <p:spPr>
            <a:xfrm>
              <a:off x="1848558" y="2089193"/>
              <a:ext cx="1415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pc="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2" name="淘宝网chenying0907出品 1"/>
          <p:cNvGrpSpPr/>
          <p:nvPr/>
        </p:nvGrpSpPr>
        <p:grpSpPr>
          <a:xfrm>
            <a:off x="112934" y="4368799"/>
            <a:ext cx="3307320" cy="1080440"/>
            <a:chOff x="112934" y="4368799"/>
            <a:chExt cx="3307320" cy="1080440"/>
          </a:xfrm>
        </p:grpSpPr>
        <p:sp>
          <p:nvSpPr>
            <p:cNvPr id="99" name="淘宝网chenying0907出品 98"/>
            <p:cNvSpPr/>
            <p:nvPr/>
          </p:nvSpPr>
          <p:spPr>
            <a:xfrm flipV="1">
              <a:off x="2712312" y="4368799"/>
              <a:ext cx="707942" cy="707942"/>
            </a:xfrm>
            <a:prstGeom prst="ellipse">
              <a:avLst/>
            </a:prstGeom>
            <a:solidFill>
              <a:schemeClr val="accent2"/>
            </a:solidFill>
            <a:ln w="25400">
              <a:solidFill>
                <a:schemeClr val="bg1"/>
              </a:solidFill>
            </a:ln>
            <a:effectLst>
              <a:outerShdw blurRad="25400" sx="110000" sy="110000" algn="ctr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淘宝网chenying0907出品 88"/>
            <p:cNvSpPr>
              <a:spLocks noEditPoints="1"/>
            </p:cNvSpPr>
            <p:nvPr/>
          </p:nvSpPr>
          <p:spPr bwMode="auto">
            <a:xfrm>
              <a:off x="2896119" y="4608726"/>
              <a:ext cx="397750" cy="281706"/>
            </a:xfrm>
            <a:custGeom>
              <a:avLst/>
              <a:gdLst>
                <a:gd name="T0" fmla="*/ 110 w 210"/>
                <a:gd name="T1" fmla="*/ 149 h 149"/>
                <a:gd name="T2" fmla="*/ 110 w 210"/>
                <a:gd name="T3" fmla="*/ 149 h 149"/>
                <a:gd name="T4" fmla="*/ 33 w 210"/>
                <a:gd name="T5" fmla="*/ 147 h 149"/>
                <a:gd name="T6" fmla="*/ 3 w 210"/>
                <a:gd name="T7" fmla="*/ 117 h 149"/>
                <a:gd name="T8" fmla="*/ 3 w 210"/>
                <a:gd name="T9" fmla="*/ 33 h 149"/>
                <a:gd name="T10" fmla="*/ 33 w 210"/>
                <a:gd name="T11" fmla="*/ 3 h 149"/>
                <a:gd name="T12" fmla="*/ 176 w 210"/>
                <a:gd name="T13" fmla="*/ 3 h 149"/>
                <a:gd name="T14" fmla="*/ 207 w 210"/>
                <a:gd name="T15" fmla="*/ 33 h 149"/>
                <a:gd name="T16" fmla="*/ 207 w 210"/>
                <a:gd name="T17" fmla="*/ 117 h 149"/>
                <a:gd name="T18" fmla="*/ 176 w 210"/>
                <a:gd name="T19" fmla="*/ 147 h 149"/>
                <a:gd name="T20" fmla="*/ 110 w 210"/>
                <a:gd name="T21" fmla="*/ 149 h 149"/>
                <a:gd name="T22" fmla="*/ 104 w 210"/>
                <a:gd name="T23" fmla="*/ 8 h 149"/>
                <a:gd name="T24" fmla="*/ 33 w 210"/>
                <a:gd name="T25" fmla="*/ 11 h 149"/>
                <a:gd name="T26" fmla="*/ 11 w 210"/>
                <a:gd name="T27" fmla="*/ 33 h 149"/>
                <a:gd name="T28" fmla="*/ 11 w 210"/>
                <a:gd name="T29" fmla="*/ 116 h 149"/>
                <a:gd name="T30" fmla="*/ 33 w 210"/>
                <a:gd name="T31" fmla="*/ 139 h 149"/>
                <a:gd name="T32" fmla="*/ 110 w 210"/>
                <a:gd name="T33" fmla="*/ 141 h 149"/>
                <a:gd name="T34" fmla="*/ 176 w 210"/>
                <a:gd name="T35" fmla="*/ 139 h 149"/>
                <a:gd name="T36" fmla="*/ 199 w 210"/>
                <a:gd name="T37" fmla="*/ 116 h 149"/>
                <a:gd name="T38" fmla="*/ 199 w 210"/>
                <a:gd name="T39" fmla="*/ 33 h 149"/>
                <a:gd name="T40" fmla="*/ 176 w 210"/>
                <a:gd name="T41" fmla="*/ 11 h 149"/>
                <a:gd name="T42" fmla="*/ 104 w 210"/>
                <a:gd name="T43" fmla="*/ 8 h 149"/>
                <a:gd name="T44" fmla="*/ 84 w 210"/>
                <a:gd name="T45" fmla="*/ 46 h 149"/>
                <a:gd name="T46" fmla="*/ 84 w 210"/>
                <a:gd name="T47" fmla="*/ 101 h 149"/>
                <a:gd name="T48" fmla="*/ 137 w 210"/>
                <a:gd name="T49" fmla="*/ 74 h 149"/>
                <a:gd name="T50" fmla="*/ 84 w 210"/>
                <a:gd name="T51" fmla="*/ 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0" h="149">
                  <a:moveTo>
                    <a:pt x="110" y="149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86" y="149"/>
                    <a:pt x="60" y="149"/>
                    <a:pt x="33" y="147"/>
                  </a:cubicBezTo>
                  <a:cubicBezTo>
                    <a:pt x="17" y="146"/>
                    <a:pt x="5" y="134"/>
                    <a:pt x="3" y="117"/>
                  </a:cubicBezTo>
                  <a:cubicBezTo>
                    <a:pt x="0" y="89"/>
                    <a:pt x="0" y="60"/>
                    <a:pt x="3" y="33"/>
                  </a:cubicBezTo>
                  <a:cubicBezTo>
                    <a:pt x="5" y="16"/>
                    <a:pt x="17" y="4"/>
                    <a:pt x="33" y="3"/>
                  </a:cubicBezTo>
                  <a:cubicBezTo>
                    <a:pt x="80" y="0"/>
                    <a:pt x="128" y="0"/>
                    <a:pt x="176" y="3"/>
                  </a:cubicBezTo>
                  <a:cubicBezTo>
                    <a:pt x="193" y="4"/>
                    <a:pt x="205" y="16"/>
                    <a:pt x="207" y="33"/>
                  </a:cubicBezTo>
                  <a:cubicBezTo>
                    <a:pt x="210" y="60"/>
                    <a:pt x="210" y="88"/>
                    <a:pt x="207" y="117"/>
                  </a:cubicBezTo>
                  <a:cubicBezTo>
                    <a:pt x="205" y="134"/>
                    <a:pt x="193" y="146"/>
                    <a:pt x="176" y="147"/>
                  </a:cubicBezTo>
                  <a:cubicBezTo>
                    <a:pt x="156" y="149"/>
                    <a:pt x="133" y="149"/>
                    <a:pt x="110" y="149"/>
                  </a:cubicBezTo>
                  <a:close/>
                  <a:moveTo>
                    <a:pt x="104" y="8"/>
                  </a:moveTo>
                  <a:cubicBezTo>
                    <a:pt x="81" y="8"/>
                    <a:pt x="57" y="9"/>
                    <a:pt x="33" y="11"/>
                  </a:cubicBezTo>
                  <a:cubicBezTo>
                    <a:pt x="21" y="11"/>
                    <a:pt x="12" y="21"/>
                    <a:pt x="11" y="33"/>
                  </a:cubicBezTo>
                  <a:cubicBezTo>
                    <a:pt x="8" y="61"/>
                    <a:pt x="8" y="89"/>
                    <a:pt x="11" y="116"/>
                  </a:cubicBezTo>
                  <a:cubicBezTo>
                    <a:pt x="12" y="129"/>
                    <a:pt x="21" y="138"/>
                    <a:pt x="33" y="139"/>
                  </a:cubicBezTo>
                  <a:cubicBezTo>
                    <a:pt x="60" y="141"/>
                    <a:pt x="86" y="141"/>
                    <a:pt x="110" y="141"/>
                  </a:cubicBezTo>
                  <a:cubicBezTo>
                    <a:pt x="133" y="141"/>
                    <a:pt x="155" y="141"/>
                    <a:pt x="176" y="139"/>
                  </a:cubicBezTo>
                  <a:cubicBezTo>
                    <a:pt x="188" y="138"/>
                    <a:pt x="197" y="129"/>
                    <a:pt x="199" y="116"/>
                  </a:cubicBezTo>
                  <a:cubicBezTo>
                    <a:pt x="202" y="88"/>
                    <a:pt x="202" y="60"/>
                    <a:pt x="199" y="33"/>
                  </a:cubicBezTo>
                  <a:cubicBezTo>
                    <a:pt x="197" y="20"/>
                    <a:pt x="188" y="11"/>
                    <a:pt x="176" y="11"/>
                  </a:cubicBezTo>
                  <a:cubicBezTo>
                    <a:pt x="152" y="9"/>
                    <a:pt x="128" y="8"/>
                    <a:pt x="104" y="8"/>
                  </a:cubicBezTo>
                  <a:close/>
                  <a:moveTo>
                    <a:pt x="84" y="46"/>
                  </a:moveTo>
                  <a:cubicBezTo>
                    <a:pt x="84" y="101"/>
                    <a:pt x="84" y="101"/>
                    <a:pt x="84" y="101"/>
                  </a:cubicBezTo>
                  <a:cubicBezTo>
                    <a:pt x="137" y="74"/>
                    <a:pt x="137" y="74"/>
                    <a:pt x="137" y="74"/>
                  </a:cubicBezTo>
                  <a:lnTo>
                    <a:pt x="84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淘宝网chenying0907出品 103"/>
            <p:cNvSpPr/>
            <p:nvPr/>
          </p:nvSpPr>
          <p:spPr>
            <a:xfrm>
              <a:off x="112934" y="4747187"/>
              <a:ext cx="2395272" cy="70205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与他隔着门对峙。知道他是魂灵。</a:t>
              </a:r>
            </a:p>
          </p:txBody>
        </p:sp>
        <p:sp>
          <p:nvSpPr>
            <p:cNvPr id="105" name="淘宝网chenying0907出品 104"/>
            <p:cNvSpPr txBox="1"/>
            <p:nvPr/>
          </p:nvSpPr>
          <p:spPr>
            <a:xfrm>
              <a:off x="1058164" y="4377855"/>
              <a:ext cx="1415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pc="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5" name="淘宝网chenying0907出品 4"/>
          <p:cNvGrpSpPr/>
          <p:nvPr/>
        </p:nvGrpSpPr>
        <p:grpSpPr>
          <a:xfrm>
            <a:off x="8007893" y="2029927"/>
            <a:ext cx="3457756" cy="1107996"/>
            <a:chOff x="8007893" y="2029927"/>
            <a:chExt cx="3457756" cy="1107996"/>
          </a:xfrm>
        </p:grpSpPr>
        <p:sp>
          <p:nvSpPr>
            <p:cNvPr id="120" name="淘宝网chenying0907出品 119"/>
            <p:cNvSpPr/>
            <p:nvPr/>
          </p:nvSpPr>
          <p:spPr>
            <a:xfrm flipV="1">
              <a:off x="8007893" y="2403230"/>
              <a:ext cx="707942" cy="707942"/>
            </a:xfrm>
            <a:prstGeom prst="ellipse">
              <a:avLst/>
            </a:prstGeom>
            <a:solidFill>
              <a:schemeClr val="accent2"/>
            </a:solidFill>
            <a:ln w="25400">
              <a:solidFill>
                <a:schemeClr val="bg1"/>
              </a:solidFill>
            </a:ln>
            <a:effectLst>
              <a:outerShdw blurRad="25400" sx="110000" sy="110000" algn="ctr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淘宝网chenying0907出品 101"/>
            <p:cNvSpPr>
              <a:spLocks noEditPoints="1"/>
            </p:cNvSpPr>
            <p:nvPr/>
          </p:nvSpPr>
          <p:spPr bwMode="auto">
            <a:xfrm>
              <a:off x="8206603" y="2577318"/>
              <a:ext cx="310520" cy="372944"/>
            </a:xfrm>
            <a:custGeom>
              <a:avLst/>
              <a:gdLst>
                <a:gd name="T0" fmla="*/ 115 w 164"/>
                <a:gd name="T1" fmla="*/ 115 h 197"/>
                <a:gd name="T2" fmla="*/ 108 w 164"/>
                <a:gd name="T3" fmla="*/ 112 h 197"/>
                <a:gd name="T4" fmla="*/ 99 w 164"/>
                <a:gd name="T5" fmla="*/ 110 h 197"/>
                <a:gd name="T6" fmla="*/ 97 w 164"/>
                <a:gd name="T7" fmla="*/ 110 h 197"/>
                <a:gd name="T8" fmla="*/ 93 w 164"/>
                <a:gd name="T9" fmla="*/ 109 h 197"/>
                <a:gd name="T10" fmla="*/ 93 w 164"/>
                <a:gd name="T11" fmla="*/ 109 h 197"/>
                <a:gd name="T12" fmla="*/ 87 w 164"/>
                <a:gd name="T13" fmla="*/ 108 h 197"/>
                <a:gd name="T14" fmla="*/ 75 w 164"/>
                <a:gd name="T15" fmla="*/ 108 h 197"/>
                <a:gd name="T16" fmla="*/ 73 w 164"/>
                <a:gd name="T17" fmla="*/ 109 h 197"/>
                <a:gd name="T18" fmla="*/ 69 w 164"/>
                <a:gd name="T19" fmla="*/ 109 h 197"/>
                <a:gd name="T20" fmla="*/ 64 w 164"/>
                <a:gd name="T21" fmla="*/ 110 h 197"/>
                <a:gd name="T22" fmla="*/ 55 w 164"/>
                <a:gd name="T23" fmla="*/ 112 h 197"/>
                <a:gd name="T24" fmla="*/ 47 w 164"/>
                <a:gd name="T25" fmla="*/ 116 h 197"/>
                <a:gd name="T26" fmla="*/ 46 w 164"/>
                <a:gd name="T27" fmla="*/ 116 h 197"/>
                <a:gd name="T28" fmla="*/ 0 w 164"/>
                <a:gd name="T29" fmla="*/ 192 h 197"/>
                <a:gd name="T30" fmla="*/ 163 w 164"/>
                <a:gd name="T31" fmla="*/ 197 h 197"/>
                <a:gd name="T32" fmla="*/ 164 w 164"/>
                <a:gd name="T33" fmla="*/ 190 h 197"/>
                <a:gd name="T34" fmla="*/ 8 w 164"/>
                <a:gd name="T35" fmla="*/ 189 h 197"/>
                <a:gd name="T36" fmla="*/ 51 w 164"/>
                <a:gd name="T37" fmla="*/ 123 h 197"/>
                <a:gd name="T38" fmla="*/ 57 w 164"/>
                <a:gd name="T39" fmla="*/ 120 h 197"/>
                <a:gd name="T40" fmla="*/ 61 w 164"/>
                <a:gd name="T41" fmla="*/ 119 h 197"/>
                <a:gd name="T42" fmla="*/ 68 w 164"/>
                <a:gd name="T43" fmla="*/ 117 h 197"/>
                <a:gd name="T44" fmla="*/ 70 w 164"/>
                <a:gd name="T45" fmla="*/ 117 h 197"/>
                <a:gd name="T46" fmla="*/ 76 w 164"/>
                <a:gd name="T47" fmla="*/ 116 h 197"/>
                <a:gd name="T48" fmla="*/ 89 w 164"/>
                <a:gd name="T49" fmla="*/ 116 h 197"/>
                <a:gd name="T50" fmla="*/ 92 w 164"/>
                <a:gd name="T51" fmla="*/ 117 h 197"/>
                <a:gd name="T52" fmla="*/ 96 w 164"/>
                <a:gd name="T53" fmla="*/ 117 h 197"/>
                <a:gd name="T54" fmla="*/ 102 w 164"/>
                <a:gd name="T55" fmla="*/ 119 h 197"/>
                <a:gd name="T56" fmla="*/ 109 w 164"/>
                <a:gd name="T57" fmla="*/ 121 h 197"/>
                <a:gd name="T58" fmla="*/ 112 w 164"/>
                <a:gd name="T59" fmla="*/ 123 h 197"/>
                <a:gd name="T60" fmla="*/ 8 w 164"/>
                <a:gd name="T61" fmla="*/ 189 h 197"/>
                <a:gd name="T62" fmla="*/ 64 w 164"/>
                <a:gd name="T63" fmla="*/ 99 h 197"/>
                <a:gd name="T64" fmla="*/ 66 w 164"/>
                <a:gd name="T65" fmla="*/ 100 h 197"/>
                <a:gd name="T66" fmla="*/ 82 w 164"/>
                <a:gd name="T67" fmla="*/ 102 h 197"/>
                <a:gd name="T68" fmla="*/ 89 w 164"/>
                <a:gd name="T69" fmla="*/ 101 h 197"/>
                <a:gd name="T70" fmla="*/ 92 w 164"/>
                <a:gd name="T71" fmla="*/ 101 h 197"/>
                <a:gd name="T72" fmla="*/ 95 w 164"/>
                <a:gd name="T73" fmla="*/ 100 h 197"/>
                <a:gd name="T74" fmla="*/ 98 w 164"/>
                <a:gd name="T75" fmla="*/ 99 h 197"/>
                <a:gd name="T76" fmla="*/ 102 w 164"/>
                <a:gd name="T77" fmla="*/ 98 h 197"/>
                <a:gd name="T78" fmla="*/ 103 w 164"/>
                <a:gd name="T79" fmla="*/ 97 h 197"/>
                <a:gd name="T80" fmla="*/ 107 w 164"/>
                <a:gd name="T81" fmla="*/ 95 h 197"/>
                <a:gd name="T82" fmla="*/ 112 w 164"/>
                <a:gd name="T83" fmla="*/ 92 h 197"/>
                <a:gd name="T84" fmla="*/ 133 w 164"/>
                <a:gd name="T85" fmla="*/ 51 h 197"/>
                <a:gd name="T86" fmla="*/ 82 w 164"/>
                <a:gd name="T87" fmla="*/ 0 h 197"/>
                <a:gd name="T88" fmla="*/ 31 w 164"/>
                <a:gd name="T89" fmla="*/ 48 h 197"/>
                <a:gd name="T90" fmla="*/ 62 w 164"/>
                <a:gd name="T91" fmla="*/ 98 h 197"/>
                <a:gd name="T92" fmla="*/ 39 w 164"/>
                <a:gd name="T93" fmla="*/ 48 h 197"/>
                <a:gd name="T94" fmla="*/ 125 w 164"/>
                <a:gd name="T95" fmla="*/ 51 h 197"/>
                <a:gd name="T96" fmla="*/ 109 w 164"/>
                <a:gd name="T97" fmla="*/ 84 h 197"/>
                <a:gd name="T98" fmla="*/ 106 w 164"/>
                <a:gd name="T99" fmla="*/ 87 h 197"/>
                <a:gd name="T100" fmla="*/ 102 w 164"/>
                <a:gd name="T101" fmla="*/ 89 h 197"/>
                <a:gd name="T102" fmla="*/ 98 w 164"/>
                <a:gd name="T103" fmla="*/ 91 h 197"/>
                <a:gd name="T104" fmla="*/ 95 w 164"/>
                <a:gd name="T105" fmla="*/ 92 h 197"/>
                <a:gd name="T106" fmla="*/ 93 w 164"/>
                <a:gd name="T107" fmla="*/ 92 h 197"/>
                <a:gd name="T108" fmla="*/ 90 w 164"/>
                <a:gd name="T109" fmla="*/ 93 h 197"/>
                <a:gd name="T110" fmla="*/ 87 w 164"/>
                <a:gd name="T111" fmla="*/ 94 h 197"/>
                <a:gd name="T112" fmla="*/ 82 w 164"/>
                <a:gd name="T113" fmla="*/ 94 h 197"/>
                <a:gd name="T114" fmla="*/ 82 w 164"/>
                <a:gd name="T115" fmla="*/ 94 h 197"/>
                <a:gd name="T116" fmla="*/ 68 w 164"/>
                <a:gd name="T117" fmla="*/ 92 h 197"/>
                <a:gd name="T118" fmla="*/ 65 w 164"/>
                <a:gd name="T119" fmla="*/ 91 h 197"/>
                <a:gd name="T120" fmla="*/ 39 w 164"/>
                <a:gd name="T121" fmla="*/ 4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4" h="197">
                  <a:moveTo>
                    <a:pt x="116" y="116"/>
                  </a:moveTo>
                  <a:cubicBezTo>
                    <a:pt x="115" y="115"/>
                    <a:pt x="115" y="115"/>
                    <a:pt x="115" y="115"/>
                  </a:cubicBezTo>
                  <a:cubicBezTo>
                    <a:pt x="114" y="115"/>
                    <a:pt x="113" y="114"/>
                    <a:pt x="112" y="114"/>
                  </a:cubicBezTo>
                  <a:cubicBezTo>
                    <a:pt x="110" y="113"/>
                    <a:pt x="109" y="113"/>
                    <a:pt x="108" y="112"/>
                  </a:cubicBezTo>
                  <a:cubicBezTo>
                    <a:pt x="106" y="112"/>
                    <a:pt x="105" y="112"/>
                    <a:pt x="104" y="111"/>
                  </a:cubicBezTo>
                  <a:cubicBezTo>
                    <a:pt x="103" y="111"/>
                    <a:pt x="101" y="110"/>
                    <a:pt x="99" y="110"/>
                  </a:cubicBezTo>
                  <a:cubicBezTo>
                    <a:pt x="98" y="110"/>
                    <a:pt x="98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96" y="109"/>
                    <a:pt x="95" y="109"/>
                    <a:pt x="94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2" y="109"/>
                    <a:pt x="91" y="109"/>
                    <a:pt x="90" y="109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3" y="108"/>
                    <a:pt x="79" y="108"/>
                    <a:pt x="76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2" y="109"/>
                    <a:pt x="70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9"/>
                    <a:pt x="67" y="109"/>
                    <a:pt x="67" y="109"/>
                  </a:cubicBezTo>
                  <a:cubicBezTo>
                    <a:pt x="66" y="110"/>
                    <a:pt x="65" y="110"/>
                    <a:pt x="64" y="110"/>
                  </a:cubicBezTo>
                  <a:cubicBezTo>
                    <a:pt x="62" y="110"/>
                    <a:pt x="61" y="111"/>
                    <a:pt x="59" y="111"/>
                  </a:cubicBezTo>
                  <a:cubicBezTo>
                    <a:pt x="58" y="112"/>
                    <a:pt x="56" y="112"/>
                    <a:pt x="55" y="112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2" y="114"/>
                    <a:pt x="49" y="115"/>
                    <a:pt x="47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18" y="130"/>
                    <a:pt x="0" y="159"/>
                    <a:pt x="0" y="190"/>
                  </a:cubicBezTo>
                  <a:cubicBezTo>
                    <a:pt x="0" y="191"/>
                    <a:pt x="0" y="191"/>
                    <a:pt x="0" y="19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163" y="197"/>
                    <a:pt x="163" y="197"/>
                    <a:pt x="163" y="197"/>
                  </a:cubicBezTo>
                  <a:cubicBezTo>
                    <a:pt x="163" y="192"/>
                    <a:pt x="163" y="192"/>
                    <a:pt x="163" y="192"/>
                  </a:cubicBezTo>
                  <a:cubicBezTo>
                    <a:pt x="163" y="191"/>
                    <a:pt x="164" y="191"/>
                    <a:pt x="164" y="190"/>
                  </a:cubicBezTo>
                  <a:cubicBezTo>
                    <a:pt x="164" y="158"/>
                    <a:pt x="145" y="129"/>
                    <a:pt x="116" y="116"/>
                  </a:cubicBezTo>
                  <a:close/>
                  <a:moveTo>
                    <a:pt x="8" y="189"/>
                  </a:moveTo>
                  <a:cubicBezTo>
                    <a:pt x="8" y="161"/>
                    <a:pt x="25" y="135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3" y="122"/>
                    <a:pt x="55" y="121"/>
                    <a:pt x="57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9" y="120"/>
                    <a:pt x="60" y="119"/>
                    <a:pt x="61" y="119"/>
                  </a:cubicBezTo>
                  <a:cubicBezTo>
                    <a:pt x="63" y="119"/>
                    <a:pt x="64" y="118"/>
                    <a:pt x="66" y="118"/>
                  </a:cubicBezTo>
                  <a:cubicBezTo>
                    <a:pt x="66" y="118"/>
                    <a:pt x="67" y="117"/>
                    <a:pt x="68" y="117"/>
                  </a:cubicBezTo>
                  <a:cubicBezTo>
                    <a:pt x="69" y="117"/>
                    <a:pt x="69" y="117"/>
                    <a:pt x="70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1" y="117"/>
                    <a:pt x="73" y="117"/>
                    <a:pt x="74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80" y="116"/>
                    <a:pt x="83" y="116"/>
                    <a:pt x="87" y="116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0" y="117"/>
                    <a:pt x="91" y="117"/>
                    <a:pt x="91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3" y="117"/>
                    <a:pt x="94" y="117"/>
                    <a:pt x="95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8"/>
                    <a:pt x="97" y="118"/>
                    <a:pt x="97" y="118"/>
                  </a:cubicBezTo>
                  <a:cubicBezTo>
                    <a:pt x="99" y="118"/>
                    <a:pt x="100" y="119"/>
                    <a:pt x="102" y="119"/>
                  </a:cubicBezTo>
                  <a:cubicBezTo>
                    <a:pt x="103" y="119"/>
                    <a:pt x="104" y="120"/>
                    <a:pt x="105" y="120"/>
                  </a:cubicBezTo>
                  <a:cubicBezTo>
                    <a:pt x="106" y="120"/>
                    <a:pt x="107" y="121"/>
                    <a:pt x="109" y="121"/>
                  </a:cubicBezTo>
                  <a:cubicBezTo>
                    <a:pt x="110" y="122"/>
                    <a:pt x="111" y="122"/>
                    <a:pt x="112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38" y="135"/>
                    <a:pt x="155" y="161"/>
                    <a:pt x="156" y="189"/>
                  </a:cubicBezTo>
                  <a:lnTo>
                    <a:pt x="8" y="189"/>
                  </a:lnTo>
                  <a:close/>
                  <a:moveTo>
                    <a:pt x="62" y="98"/>
                  </a:moveTo>
                  <a:cubicBezTo>
                    <a:pt x="62" y="98"/>
                    <a:pt x="63" y="98"/>
                    <a:pt x="64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6" y="100"/>
                    <a:pt x="66" y="100"/>
                  </a:cubicBezTo>
                  <a:cubicBezTo>
                    <a:pt x="71" y="101"/>
                    <a:pt x="76" y="102"/>
                    <a:pt x="81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5" y="102"/>
                    <a:pt x="87" y="102"/>
                  </a:cubicBezTo>
                  <a:cubicBezTo>
                    <a:pt x="87" y="102"/>
                    <a:pt x="88" y="102"/>
                    <a:pt x="89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1"/>
                    <a:pt x="91" y="101"/>
                    <a:pt x="92" y="101"/>
                  </a:cubicBezTo>
                  <a:cubicBezTo>
                    <a:pt x="92" y="101"/>
                    <a:pt x="93" y="101"/>
                    <a:pt x="93" y="101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7" y="100"/>
                  </a:cubicBezTo>
                  <a:cubicBezTo>
                    <a:pt x="97" y="100"/>
                    <a:pt x="98" y="99"/>
                    <a:pt x="98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1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7"/>
                    <a:pt x="105" y="96"/>
                    <a:pt x="106" y="96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8" y="95"/>
                    <a:pt x="109" y="94"/>
                    <a:pt x="110" y="93"/>
                  </a:cubicBezTo>
                  <a:cubicBezTo>
                    <a:pt x="111" y="93"/>
                    <a:pt x="112" y="92"/>
                    <a:pt x="112" y="92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6" y="80"/>
                    <a:pt x="133" y="66"/>
                    <a:pt x="133" y="51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33" y="23"/>
                    <a:pt x="110" y="0"/>
                    <a:pt x="82" y="0"/>
                  </a:cubicBezTo>
                  <a:cubicBezTo>
                    <a:pt x="55" y="0"/>
                    <a:pt x="32" y="21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1" y="71"/>
                    <a:pt x="43" y="90"/>
                    <a:pt x="62" y="98"/>
                  </a:cubicBezTo>
                  <a:close/>
                  <a:moveTo>
                    <a:pt x="39" y="49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0" y="26"/>
                    <a:pt x="59" y="8"/>
                    <a:pt x="82" y="8"/>
                  </a:cubicBezTo>
                  <a:cubicBezTo>
                    <a:pt x="105" y="8"/>
                    <a:pt x="125" y="27"/>
                    <a:pt x="125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64"/>
                    <a:pt x="119" y="76"/>
                    <a:pt x="109" y="84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86"/>
                    <a:pt x="106" y="86"/>
                    <a:pt x="106" y="87"/>
                  </a:cubicBezTo>
                  <a:cubicBezTo>
                    <a:pt x="105" y="87"/>
                    <a:pt x="104" y="88"/>
                    <a:pt x="103" y="88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1" y="89"/>
                    <a:pt x="100" y="90"/>
                    <a:pt x="99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1"/>
                    <a:pt x="97" y="91"/>
                    <a:pt x="97" y="91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4" y="92"/>
                  </a:cubicBezTo>
                  <a:cubicBezTo>
                    <a:pt x="94" y="92"/>
                    <a:pt x="93" y="92"/>
                    <a:pt x="93" y="92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0" y="93"/>
                  </a:cubicBezTo>
                  <a:cubicBezTo>
                    <a:pt x="90" y="93"/>
                    <a:pt x="89" y="93"/>
                    <a:pt x="89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7" y="94"/>
                    <a:pt x="87" y="94"/>
                    <a:pt x="86" y="94"/>
                  </a:cubicBezTo>
                  <a:cubicBezTo>
                    <a:pt x="85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77" y="94"/>
                    <a:pt x="73" y="93"/>
                    <a:pt x="69" y="92"/>
                  </a:cubicBezTo>
                  <a:cubicBezTo>
                    <a:pt x="69" y="92"/>
                    <a:pt x="68" y="92"/>
                    <a:pt x="68" y="92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91"/>
                    <a:pt x="65" y="91"/>
                    <a:pt x="65" y="91"/>
                  </a:cubicBezTo>
                  <a:cubicBezTo>
                    <a:pt x="49" y="84"/>
                    <a:pt x="39" y="68"/>
                    <a:pt x="39" y="51"/>
                  </a:cubicBezTo>
                  <a:cubicBezTo>
                    <a:pt x="39" y="50"/>
                    <a:pt x="39" y="50"/>
                    <a:pt x="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淘宝网chenying0907出品 110"/>
            <p:cNvSpPr/>
            <p:nvPr/>
          </p:nvSpPr>
          <p:spPr>
            <a:xfrm>
              <a:off x="9070377" y="2399259"/>
              <a:ext cx="2395272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大概是年少时期骨骼在增长。</a:t>
              </a:r>
            </a:p>
          </p:txBody>
        </p:sp>
        <p:sp>
          <p:nvSpPr>
            <p:cNvPr id="112" name="淘宝网chenying0907出品 111"/>
            <p:cNvSpPr txBox="1"/>
            <p:nvPr/>
          </p:nvSpPr>
          <p:spPr>
            <a:xfrm>
              <a:off x="9070377" y="2029927"/>
              <a:ext cx="1415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8771747" y="4368799"/>
            <a:ext cx="3420253" cy="1080440"/>
            <a:chOff x="8771747" y="4368799"/>
            <a:chExt cx="3420253" cy="1080440"/>
          </a:xfrm>
        </p:grpSpPr>
        <p:sp>
          <p:nvSpPr>
            <p:cNvPr id="113" name="淘宝网chenying0907出品 112"/>
            <p:cNvSpPr/>
            <p:nvPr/>
          </p:nvSpPr>
          <p:spPr>
            <a:xfrm flipV="1">
              <a:off x="8771747" y="4368799"/>
              <a:ext cx="707942" cy="707942"/>
            </a:xfrm>
            <a:prstGeom prst="ellipse">
              <a:avLst/>
            </a:prstGeom>
            <a:solidFill>
              <a:schemeClr val="accent2"/>
            </a:solidFill>
            <a:ln w="25400">
              <a:solidFill>
                <a:schemeClr val="bg1"/>
              </a:solidFill>
            </a:ln>
            <a:effectLst>
              <a:outerShdw blurRad="25400" sx="110000" sy="110000" algn="ctr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淘宝网chenying0907出品 105"/>
            <p:cNvSpPr>
              <a:spLocks noEditPoints="1"/>
            </p:cNvSpPr>
            <p:nvPr/>
          </p:nvSpPr>
          <p:spPr bwMode="auto">
            <a:xfrm>
              <a:off x="8931643" y="4513943"/>
              <a:ext cx="388148" cy="384144"/>
            </a:xfrm>
            <a:custGeom>
              <a:avLst/>
              <a:gdLst>
                <a:gd name="T0" fmla="*/ 48 w 205"/>
                <a:gd name="T1" fmla="*/ 203 h 203"/>
                <a:gd name="T2" fmla="*/ 30 w 205"/>
                <a:gd name="T3" fmla="*/ 200 h 203"/>
                <a:gd name="T4" fmla="*/ 25 w 205"/>
                <a:gd name="T5" fmla="*/ 197 h 203"/>
                <a:gd name="T6" fmla="*/ 51 w 205"/>
                <a:gd name="T7" fmla="*/ 171 h 203"/>
                <a:gd name="T8" fmla="*/ 55 w 205"/>
                <a:gd name="T9" fmla="*/ 162 h 203"/>
                <a:gd name="T10" fmla="*/ 51 w 205"/>
                <a:gd name="T11" fmla="*/ 153 h 203"/>
                <a:gd name="T12" fmla="*/ 32 w 205"/>
                <a:gd name="T13" fmla="*/ 153 h 203"/>
                <a:gd name="T14" fmla="*/ 6 w 205"/>
                <a:gd name="T15" fmla="*/ 179 h 203"/>
                <a:gd name="T16" fmla="*/ 4 w 205"/>
                <a:gd name="T17" fmla="*/ 174 h 203"/>
                <a:gd name="T18" fmla="*/ 0 w 205"/>
                <a:gd name="T19" fmla="*/ 155 h 203"/>
                <a:gd name="T20" fmla="*/ 48 w 205"/>
                <a:gd name="T21" fmla="*/ 107 h 203"/>
                <a:gd name="T22" fmla="*/ 65 w 205"/>
                <a:gd name="T23" fmla="*/ 109 h 203"/>
                <a:gd name="T24" fmla="*/ 111 w 205"/>
                <a:gd name="T25" fmla="*/ 64 h 203"/>
                <a:gd name="T26" fmla="*/ 108 w 205"/>
                <a:gd name="T27" fmla="*/ 48 h 203"/>
                <a:gd name="T28" fmla="*/ 157 w 205"/>
                <a:gd name="T29" fmla="*/ 0 h 203"/>
                <a:gd name="T30" fmla="*/ 175 w 205"/>
                <a:gd name="T31" fmla="*/ 4 h 203"/>
                <a:gd name="T32" fmla="*/ 181 w 205"/>
                <a:gd name="T33" fmla="*/ 6 h 203"/>
                <a:gd name="T34" fmla="*/ 154 w 205"/>
                <a:gd name="T35" fmla="*/ 32 h 203"/>
                <a:gd name="T36" fmla="*/ 150 w 205"/>
                <a:gd name="T37" fmla="*/ 42 h 203"/>
                <a:gd name="T38" fmla="*/ 154 w 205"/>
                <a:gd name="T39" fmla="*/ 51 h 203"/>
                <a:gd name="T40" fmla="*/ 172 w 205"/>
                <a:gd name="T41" fmla="*/ 51 h 203"/>
                <a:gd name="T42" fmla="*/ 199 w 205"/>
                <a:gd name="T43" fmla="*/ 24 h 203"/>
                <a:gd name="T44" fmla="*/ 201 w 205"/>
                <a:gd name="T45" fmla="*/ 30 h 203"/>
                <a:gd name="T46" fmla="*/ 205 w 205"/>
                <a:gd name="T47" fmla="*/ 48 h 203"/>
                <a:gd name="T48" fmla="*/ 157 w 205"/>
                <a:gd name="T49" fmla="*/ 97 h 203"/>
                <a:gd name="T50" fmla="*/ 140 w 205"/>
                <a:gd name="T51" fmla="*/ 94 h 203"/>
                <a:gd name="T52" fmla="*/ 94 w 205"/>
                <a:gd name="T53" fmla="*/ 140 h 203"/>
                <a:gd name="T54" fmla="*/ 97 w 205"/>
                <a:gd name="T55" fmla="*/ 155 h 203"/>
                <a:gd name="T56" fmla="*/ 48 w 205"/>
                <a:gd name="T57" fmla="*/ 203 h 203"/>
                <a:gd name="T58" fmla="*/ 39 w 205"/>
                <a:gd name="T59" fmla="*/ 194 h 203"/>
                <a:gd name="T60" fmla="*/ 48 w 205"/>
                <a:gd name="T61" fmla="*/ 195 h 203"/>
                <a:gd name="T62" fmla="*/ 89 w 205"/>
                <a:gd name="T63" fmla="*/ 155 h 203"/>
                <a:gd name="T64" fmla="*/ 86 w 205"/>
                <a:gd name="T65" fmla="*/ 140 h 203"/>
                <a:gd name="T66" fmla="*/ 85 w 205"/>
                <a:gd name="T67" fmla="*/ 138 h 203"/>
                <a:gd name="T68" fmla="*/ 138 w 205"/>
                <a:gd name="T69" fmla="*/ 84 h 203"/>
                <a:gd name="T70" fmla="*/ 141 w 205"/>
                <a:gd name="T71" fmla="*/ 85 h 203"/>
                <a:gd name="T72" fmla="*/ 157 w 205"/>
                <a:gd name="T73" fmla="*/ 89 h 203"/>
                <a:gd name="T74" fmla="*/ 197 w 205"/>
                <a:gd name="T75" fmla="*/ 48 h 203"/>
                <a:gd name="T76" fmla="*/ 196 w 205"/>
                <a:gd name="T77" fmla="*/ 39 h 203"/>
                <a:gd name="T78" fmla="*/ 178 w 205"/>
                <a:gd name="T79" fmla="*/ 57 h 203"/>
                <a:gd name="T80" fmla="*/ 163 w 205"/>
                <a:gd name="T81" fmla="*/ 63 h 203"/>
                <a:gd name="T82" fmla="*/ 148 w 205"/>
                <a:gd name="T83" fmla="*/ 57 h 203"/>
                <a:gd name="T84" fmla="*/ 142 w 205"/>
                <a:gd name="T85" fmla="*/ 42 h 203"/>
                <a:gd name="T86" fmla="*/ 148 w 205"/>
                <a:gd name="T87" fmla="*/ 27 h 203"/>
                <a:gd name="T88" fmla="*/ 166 w 205"/>
                <a:gd name="T89" fmla="*/ 9 h 203"/>
                <a:gd name="T90" fmla="*/ 157 w 205"/>
                <a:gd name="T91" fmla="*/ 8 h 203"/>
                <a:gd name="T92" fmla="*/ 116 w 205"/>
                <a:gd name="T93" fmla="*/ 48 h 203"/>
                <a:gd name="T94" fmla="*/ 119 w 205"/>
                <a:gd name="T95" fmla="*/ 63 h 203"/>
                <a:gd name="T96" fmla="*/ 120 w 205"/>
                <a:gd name="T97" fmla="*/ 66 h 203"/>
                <a:gd name="T98" fmla="*/ 67 w 205"/>
                <a:gd name="T99" fmla="*/ 119 h 203"/>
                <a:gd name="T100" fmla="*/ 64 w 205"/>
                <a:gd name="T101" fmla="*/ 118 h 203"/>
                <a:gd name="T102" fmla="*/ 48 w 205"/>
                <a:gd name="T103" fmla="*/ 115 h 203"/>
                <a:gd name="T104" fmla="*/ 8 w 205"/>
                <a:gd name="T105" fmla="*/ 155 h 203"/>
                <a:gd name="T106" fmla="*/ 9 w 205"/>
                <a:gd name="T107" fmla="*/ 165 h 203"/>
                <a:gd name="T108" fmla="*/ 27 w 205"/>
                <a:gd name="T109" fmla="*/ 147 h 203"/>
                <a:gd name="T110" fmla="*/ 42 w 205"/>
                <a:gd name="T111" fmla="*/ 141 h 203"/>
                <a:gd name="T112" fmla="*/ 57 w 205"/>
                <a:gd name="T113" fmla="*/ 147 h 203"/>
                <a:gd name="T114" fmla="*/ 63 w 205"/>
                <a:gd name="T115" fmla="*/ 162 h 203"/>
                <a:gd name="T116" fmla="*/ 57 w 205"/>
                <a:gd name="T117" fmla="*/ 177 h 203"/>
                <a:gd name="T118" fmla="*/ 39 w 205"/>
                <a:gd name="T119" fmla="*/ 19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" h="203">
                  <a:moveTo>
                    <a:pt x="48" y="203"/>
                  </a:moveTo>
                  <a:cubicBezTo>
                    <a:pt x="42" y="203"/>
                    <a:pt x="36" y="202"/>
                    <a:pt x="30" y="200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3" y="169"/>
                    <a:pt x="55" y="165"/>
                    <a:pt x="55" y="162"/>
                  </a:cubicBezTo>
                  <a:cubicBezTo>
                    <a:pt x="55" y="158"/>
                    <a:pt x="53" y="155"/>
                    <a:pt x="51" y="153"/>
                  </a:cubicBezTo>
                  <a:cubicBezTo>
                    <a:pt x="46" y="148"/>
                    <a:pt x="37" y="148"/>
                    <a:pt x="32" y="153"/>
                  </a:cubicBezTo>
                  <a:cubicBezTo>
                    <a:pt x="6" y="179"/>
                    <a:pt x="6" y="179"/>
                    <a:pt x="6" y="179"/>
                  </a:cubicBezTo>
                  <a:cubicBezTo>
                    <a:pt x="4" y="174"/>
                    <a:pt x="4" y="174"/>
                    <a:pt x="4" y="174"/>
                  </a:cubicBezTo>
                  <a:cubicBezTo>
                    <a:pt x="1" y="168"/>
                    <a:pt x="0" y="161"/>
                    <a:pt x="0" y="155"/>
                  </a:cubicBezTo>
                  <a:cubicBezTo>
                    <a:pt x="0" y="128"/>
                    <a:pt x="22" y="107"/>
                    <a:pt x="48" y="107"/>
                  </a:cubicBezTo>
                  <a:cubicBezTo>
                    <a:pt x="54" y="107"/>
                    <a:pt x="59" y="107"/>
                    <a:pt x="65" y="109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09" y="59"/>
                    <a:pt x="108" y="53"/>
                    <a:pt x="108" y="48"/>
                  </a:cubicBezTo>
                  <a:cubicBezTo>
                    <a:pt x="108" y="22"/>
                    <a:pt x="130" y="0"/>
                    <a:pt x="157" y="0"/>
                  </a:cubicBezTo>
                  <a:cubicBezTo>
                    <a:pt x="163" y="0"/>
                    <a:pt x="169" y="1"/>
                    <a:pt x="175" y="4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1" y="35"/>
                    <a:pt x="150" y="38"/>
                    <a:pt x="150" y="42"/>
                  </a:cubicBezTo>
                  <a:cubicBezTo>
                    <a:pt x="150" y="45"/>
                    <a:pt x="151" y="48"/>
                    <a:pt x="154" y="51"/>
                  </a:cubicBezTo>
                  <a:cubicBezTo>
                    <a:pt x="159" y="56"/>
                    <a:pt x="167" y="56"/>
                    <a:pt x="172" y="51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201" y="30"/>
                    <a:pt x="201" y="30"/>
                    <a:pt x="201" y="30"/>
                  </a:cubicBezTo>
                  <a:cubicBezTo>
                    <a:pt x="204" y="36"/>
                    <a:pt x="205" y="42"/>
                    <a:pt x="205" y="48"/>
                  </a:cubicBezTo>
                  <a:cubicBezTo>
                    <a:pt x="205" y="75"/>
                    <a:pt x="183" y="97"/>
                    <a:pt x="157" y="97"/>
                  </a:cubicBezTo>
                  <a:cubicBezTo>
                    <a:pt x="151" y="97"/>
                    <a:pt x="145" y="96"/>
                    <a:pt x="140" y="94"/>
                  </a:cubicBezTo>
                  <a:cubicBezTo>
                    <a:pt x="94" y="140"/>
                    <a:pt x="94" y="140"/>
                    <a:pt x="94" y="140"/>
                  </a:cubicBezTo>
                  <a:cubicBezTo>
                    <a:pt x="96" y="145"/>
                    <a:pt x="97" y="150"/>
                    <a:pt x="97" y="155"/>
                  </a:cubicBezTo>
                  <a:cubicBezTo>
                    <a:pt x="97" y="182"/>
                    <a:pt x="75" y="203"/>
                    <a:pt x="48" y="203"/>
                  </a:cubicBezTo>
                  <a:close/>
                  <a:moveTo>
                    <a:pt x="39" y="194"/>
                  </a:moveTo>
                  <a:cubicBezTo>
                    <a:pt x="42" y="195"/>
                    <a:pt x="45" y="195"/>
                    <a:pt x="48" y="195"/>
                  </a:cubicBezTo>
                  <a:cubicBezTo>
                    <a:pt x="70" y="195"/>
                    <a:pt x="89" y="177"/>
                    <a:pt x="89" y="155"/>
                  </a:cubicBezTo>
                  <a:cubicBezTo>
                    <a:pt x="89" y="150"/>
                    <a:pt x="88" y="145"/>
                    <a:pt x="86" y="140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41" y="85"/>
                    <a:pt x="141" y="85"/>
                    <a:pt x="141" y="85"/>
                  </a:cubicBezTo>
                  <a:cubicBezTo>
                    <a:pt x="146" y="87"/>
                    <a:pt x="151" y="89"/>
                    <a:pt x="157" y="89"/>
                  </a:cubicBezTo>
                  <a:cubicBezTo>
                    <a:pt x="179" y="89"/>
                    <a:pt x="197" y="70"/>
                    <a:pt x="197" y="48"/>
                  </a:cubicBezTo>
                  <a:cubicBezTo>
                    <a:pt x="197" y="45"/>
                    <a:pt x="197" y="42"/>
                    <a:pt x="196" y="39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4" y="60"/>
                    <a:pt x="169" y="63"/>
                    <a:pt x="163" y="63"/>
                  </a:cubicBezTo>
                  <a:cubicBezTo>
                    <a:pt x="157" y="63"/>
                    <a:pt x="152" y="60"/>
                    <a:pt x="148" y="57"/>
                  </a:cubicBezTo>
                  <a:cubicBezTo>
                    <a:pt x="144" y="53"/>
                    <a:pt x="142" y="47"/>
                    <a:pt x="142" y="42"/>
                  </a:cubicBezTo>
                  <a:cubicBezTo>
                    <a:pt x="142" y="36"/>
                    <a:pt x="144" y="31"/>
                    <a:pt x="148" y="27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63" y="8"/>
                    <a:pt x="160" y="8"/>
                    <a:pt x="157" y="8"/>
                  </a:cubicBezTo>
                  <a:cubicBezTo>
                    <a:pt x="134" y="8"/>
                    <a:pt x="116" y="26"/>
                    <a:pt x="116" y="48"/>
                  </a:cubicBezTo>
                  <a:cubicBezTo>
                    <a:pt x="116" y="53"/>
                    <a:pt x="117" y="58"/>
                    <a:pt x="119" y="63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59" y="116"/>
                    <a:pt x="54" y="115"/>
                    <a:pt x="48" y="115"/>
                  </a:cubicBezTo>
                  <a:cubicBezTo>
                    <a:pt x="26" y="115"/>
                    <a:pt x="8" y="133"/>
                    <a:pt x="8" y="155"/>
                  </a:cubicBezTo>
                  <a:cubicBezTo>
                    <a:pt x="8" y="158"/>
                    <a:pt x="8" y="162"/>
                    <a:pt x="9" y="165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31" y="143"/>
                    <a:pt x="36" y="141"/>
                    <a:pt x="42" y="141"/>
                  </a:cubicBezTo>
                  <a:cubicBezTo>
                    <a:pt x="47" y="141"/>
                    <a:pt x="53" y="143"/>
                    <a:pt x="57" y="147"/>
                  </a:cubicBezTo>
                  <a:cubicBezTo>
                    <a:pt x="60" y="151"/>
                    <a:pt x="63" y="156"/>
                    <a:pt x="63" y="162"/>
                  </a:cubicBezTo>
                  <a:cubicBezTo>
                    <a:pt x="63" y="168"/>
                    <a:pt x="60" y="173"/>
                    <a:pt x="57" y="177"/>
                  </a:cubicBezTo>
                  <a:lnTo>
                    <a:pt x="39" y="1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淘宝网chenying0907出品 117"/>
            <p:cNvSpPr/>
            <p:nvPr/>
          </p:nvSpPr>
          <p:spPr>
            <a:xfrm>
              <a:off x="9796728" y="4747187"/>
              <a:ext cx="2395272" cy="70205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还曾梦见死亡的人。看不清面目，不知来历。</a:t>
              </a:r>
            </a:p>
          </p:txBody>
        </p:sp>
        <p:sp>
          <p:nvSpPr>
            <p:cNvPr id="119" name="淘宝网chenying0907出品 118"/>
            <p:cNvSpPr txBox="1"/>
            <p:nvPr/>
          </p:nvSpPr>
          <p:spPr>
            <a:xfrm>
              <a:off x="9796728" y="4377855"/>
              <a:ext cx="1415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4" name="淘宝网chenying0907出品 3"/>
          <p:cNvGrpSpPr/>
          <p:nvPr/>
        </p:nvGrpSpPr>
        <p:grpSpPr>
          <a:xfrm>
            <a:off x="5417141" y="553261"/>
            <a:ext cx="3835130" cy="1493762"/>
            <a:chOff x="5417141" y="553261"/>
            <a:chExt cx="3835130" cy="1493762"/>
          </a:xfrm>
        </p:grpSpPr>
        <p:sp>
          <p:nvSpPr>
            <p:cNvPr id="127" name="淘宝网chenying0907出品 126"/>
            <p:cNvSpPr/>
            <p:nvPr/>
          </p:nvSpPr>
          <p:spPr>
            <a:xfrm flipV="1">
              <a:off x="5742029" y="1339081"/>
              <a:ext cx="707942" cy="707942"/>
            </a:xfrm>
            <a:prstGeom prst="ellipse">
              <a:avLst/>
            </a:prstGeom>
            <a:solidFill>
              <a:schemeClr val="accent2"/>
            </a:solidFill>
            <a:ln w="25400">
              <a:solidFill>
                <a:schemeClr val="bg1"/>
              </a:solidFill>
            </a:ln>
            <a:effectLst>
              <a:outerShdw blurRad="25400" sx="110000" sy="110000" algn="ctr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8" name="淘宝网chenying0907出品 44"/>
            <p:cNvSpPr>
              <a:spLocks noEditPoints="1"/>
            </p:cNvSpPr>
            <p:nvPr/>
          </p:nvSpPr>
          <p:spPr bwMode="auto">
            <a:xfrm>
              <a:off x="5921133" y="1558242"/>
              <a:ext cx="349732" cy="349732"/>
            </a:xfrm>
            <a:custGeom>
              <a:avLst/>
              <a:gdLst>
                <a:gd name="T0" fmla="*/ 180 w 185"/>
                <a:gd name="T1" fmla="*/ 29 h 185"/>
                <a:gd name="T2" fmla="*/ 156 w 185"/>
                <a:gd name="T3" fmla="*/ 5 h 185"/>
                <a:gd name="T4" fmla="*/ 144 w 185"/>
                <a:gd name="T5" fmla="*/ 0 h 185"/>
                <a:gd name="T6" fmla="*/ 131 w 185"/>
                <a:gd name="T7" fmla="*/ 5 h 185"/>
                <a:gd name="T8" fmla="*/ 18 w 185"/>
                <a:gd name="T9" fmla="*/ 118 h 185"/>
                <a:gd name="T10" fmla="*/ 0 w 185"/>
                <a:gd name="T11" fmla="*/ 185 h 185"/>
                <a:gd name="T12" fmla="*/ 67 w 185"/>
                <a:gd name="T13" fmla="*/ 167 h 185"/>
                <a:gd name="T14" fmla="*/ 180 w 185"/>
                <a:gd name="T15" fmla="*/ 54 h 185"/>
                <a:gd name="T16" fmla="*/ 185 w 185"/>
                <a:gd name="T17" fmla="*/ 41 h 185"/>
                <a:gd name="T18" fmla="*/ 180 w 185"/>
                <a:gd name="T19" fmla="*/ 29 h 185"/>
                <a:gd name="T20" fmla="*/ 28 w 185"/>
                <a:gd name="T21" fmla="*/ 120 h 185"/>
                <a:gd name="T22" fmla="*/ 113 w 185"/>
                <a:gd name="T23" fmla="*/ 34 h 185"/>
                <a:gd name="T24" fmla="*/ 151 w 185"/>
                <a:gd name="T25" fmla="*/ 72 h 185"/>
                <a:gd name="T26" fmla="*/ 65 w 185"/>
                <a:gd name="T27" fmla="*/ 158 h 185"/>
                <a:gd name="T28" fmla="*/ 28 w 185"/>
                <a:gd name="T29" fmla="*/ 120 h 185"/>
                <a:gd name="T30" fmla="*/ 24 w 185"/>
                <a:gd name="T31" fmla="*/ 128 h 185"/>
                <a:gd name="T32" fmla="*/ 57 w 185"/>
                <a:gd name="T33" fmla="*/ 161 h 185"/>
                <a:gd name="T34" fmla="*/ 31 w 185"/>
                <a:gd name="T35" fmla="*/ 168 h 185"/>
                <a:gd name="T36" fmla="*/ 17 w 185"/>
                <a:gd name="T37" fmla="*/ 154 h 185"/>
                <a:gd name="T38" fmla="*/ 24 w 185"/>
                <a:gd name="T39" fmla="*/ 128 h 185"/>
                <a:gd name="T40" fmla="*/ 175 w 185"/>
                <a:gd name="T41" fmla="*/ 48 h 185"/>
                <a:gd name="T42" fmla="*/ 162 w 185"/>
                <a:gd name="T43" fmla="*/ 60 h 185"/>
                <a:gd name="T44" fmla="*/ 125 w 185"/>
                <a:gd name="T45" fmla="*/ 23 h 185"/>
                <a:gd name="T46" fmla="*/ 137 w 185"/>
                <a:gd name="T47" fmla="*/ 11 h 185"/>
                <a:gd name="T48" fmla="*/ 150 w 185"/>
                <a:gd name="T49" fmla="*/ 11 h 185"/>
                <a:gd name="T50" fmla="*/ 175 w 185"/>
                <a:gd name="T51" fmla="*/ 35 h 185"/>
                <a:gd name="T52" fmla="*/ 177 w 185"/>
                <a:gd name="T53" fmla="*/ 41 h 185"/>
                <a:gd name="T54" fmla="*/ 175 w 185"/>
                <a:gd name="T55" fmla="*/ 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5" h="185">
                  <a:moveTo>
                    <a:pt x="180" y="29"/>
                  </a:moveTo>
                  <a:cubicBezTo>
                    <a:pt x="156" y="5"/>
                    <a:pt x="156" y="5"/>
                    <a:pt x="156" y="5"/>
                  </a:cubicBezTo>
                  <a:cubicBezTo>
                    <a:pt x="153" y="2"/>
                    <a:pt x="148" y="0"/>
                    <a:pt x="144" y="0"/>
                  </a:cubicBezTo>
                  <a:cubicBezTo>
                    <a:pt x="139" y="0"/>
                    <a:pt x="135" y="2"/>
                    <a:pt x="131" y="5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84" y="51"/>
                    <a:pt x="185" y="46"/>
                    <a:pt x="185" y="41"/>
                  </a:cubicBezTo>
                  <a:cubicBezTo>
                    <a:pt x="185" y="37"/>
                    <a:pt x="184" y="32"/>
                    <a:pt x="180" y="29"/>
                  </a:cubicBezTo>
                  <a:close/>
                  <a:moveTo>
                    <a:pt x="28" y="120"/>
                  </a:moveTo>
                  <a:cubicBezTo>
                    <a:pt x="113" y="34"/>
                    <a:pt x="113" y="34"/>
                    <a:pt x="113" y="3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65" y="158"/>
                    <a:pt x="65" y="158"/>
                    <a:pt x="65" y="158"/>
                  </a:cubicBezTo>
                  <a:lnTo>
                    <a:pt x="28" y="120"/>
                  </a:lnTo>
                  <a:close/>
                  <a:moveTo>
                    <a:pt x="24" y="128"/>
                  </a:moveTo>
                  <a:cubicBezTo>
                    <a:pt x="57" y="161"/>
                    <a:pt x="57" y="161"/>
                    <a:pt x="57" y="16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17" y="154"/>
                    <a:pt x="17" y="154"/>
                    <a:pt x="17" y="154"/>
                  </a:cubicBezTo>
                  <a:lnTo>
                    <a:pt x="24" y="128"/>
                  </a:lnTo>
                  <a:close/>
                  <a:moveTo>
                    <a:pt x="175" y="48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40" y="7"/>
                    <a:pt x="147" y="7"/>
                    <a:pt x="150" y="11"/>
                  </a:cubicBezTo>
                  <a:cubicBezTo>
                    <a:pt x="175" y="35"/>
                    <a:pt x="175" y="35"/>
                    <a:pt x="175" y="35"/>
                  </a:cubicBezTo>
                  <a:cubicBezTo>
                    <a:pt x="176" y="36"/>
                    <a:pt x="177" y="39"/>
                    <a:pt x="177" y="41"/>
                  </a:cubicBezTo>
                  <a:cubicBezTo>
                    <a:pt x="177" y="44"/>
                    <a:pt x="176" y="46"/>
                    <a:pt x="17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淘宝网chenying0907出品 124"/>
            <p:cNvSpPr/>
            <p:nvPr/>
          </p:nvSpPr>
          <p:spPr>
            <a:xfrm>
              <a:off x="6856999" y="553261"/>
              <a:ext cx="2395272" cy="7386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梦见自己从家里院子的木楼梯顶端跳坠下来。</a:t>
              </a:r>
            </a:p>
          </p:txBody>
        </p:sp>
        <p:sp>
          <p:nvSpPr>
            <p:cNvPr id="126" name="淘宝网chenying0907出品 125"/>
            <p:cNvSpPr txBox="1"/>
            <p:nvPr/>
          </p:nvSpPr>
          <p:spPr>
            <a:xfrm>
              <a:off x="5417141" y="651535"/>
              <a:ext cx="14157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037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/>
          <p:nvPr/>
        </p:nvSpPr>
        <p:spPr>
          <a:xfrm>
            <a:off x="0" y="2179793"/>
            <a:ext cx="7477760" cy="4190887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淘宝网chenying0907出品 66"/>
          <p:cNvGrpSpPr/>
          <p:nvPr/>
        </p:nvGrpSpPr>
        <p:grpSpPr>
          <a:xfrm>
            <a:off x="502160" y="1363067"/>
            <a:ext cx="982750" cy="3192008"/>
            <a:chOff x="597506" y="2553833"/>
            <a:chExt cx="982750" cy="3192008"/>
          </a:xfrm>
        </p:grpSpPr>
        <p:grpSp>
          <p:nvGrpSpPr>
            <p:cNvPr id="63" name="淘宝网chenying0907出品 62"/>
            <p:cNvGrpSpPr/>
            <p:nvPr/>
          </p:nvGrpSpPr>
          <p:grpSpPr>
            <a:xfrm>
              <a:off x="597506" y="2553833"/>
              <a:ext cx="980814" cy="2300561"/>
              <a:chOff x="1218334" y="555377"/>
              <a:chExt cx="980814" cy="2300561"/>
            </a:xfrm>
          </p:grpSpPr>
          <p:sp>
            <p:nvSpPr>
              <p:cNvPr id="61" name="淘宝网chenying0907出品 60"/>
              <p:cNvSpPr txBox="1"/>
              <p:nvPr/>
            </p:nvSpPr>
            <p:spPr>
              <a:xfrm>
                <a:off x="1218334" y="555377"/>
                <a:ext cx="796148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kern="2600" spc="600" dirty="0">
                    <a:solidFill>
                      <a:schemeClr val="tx2">
                        <a:lumMod val="75000"/>
                      </a:schemeClr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目</a:t>
                </a:r>
                <a:endParaRPr lang="en-US" altLang="zh-CN" sz="4400" kern="2600" spc="600" dirty="0">
                  <a:solidFill>
                    <a:schemeClr val="tx2">
                      <a:lumMod val="7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  <a:p>
                <a:r>
                  <a:rPr lang="zh-CN" altLang="en-US" sz="4400" kern="2600" spc="600" dirty="0">
                    <a:solidFill>
                      <a:schemeClr val="tx2">
                        <a:lumMod val="75000"/>
                      </a:schemeClr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录</a:t>
                </a:r>
                <a:endParaRPr lang="en-US" altLang="zh-CN" sz="4400" kern="2600" spc="600" dirty="0">
                  <a:solidFill>
                    <a:schemeClr val="tx2">
                      <a:lumMod val="7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62" name="淘宝网chenying0907出品 61"/>
              <p:cNvSpPr txBox="1"/>
              <p:nvPr/>
            </p:nvSpPr>
            <p:spPr>
              <a:xfrm>
                <a:off x="1829816" y="686221"/>
                <a:ext cx="369332" cy="216971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200" kern="2000" spc="600" dirty="0">
                    <a:solidFill>
                      <a:schemeClr val="tx2">
                        <a:alpha val="53000"/>
                      </a:schemeClr>
                    </a:solidFill>
                    <a:latin typeface="+mn-ea"/>
                  </a:rPr>
                  <a:t>清醒纪</a:t>
                </a:r>
                <a:r>
                  <a:rPr lang="en-US" altLang="zh-CN" sz="1200" kern="2000" spc="600" dirty="0">
                    <a:solidFill>
                      <a:schemeClr val="tx2">
                        <a:alpha val="53000"/>
                      </a:schemeClr>
                    </a:solidFill>
                    <a:latin typeface="+mn-ea"/>
                  </a:rPr>
                  <a:t>×</a:t>
                </a:r>
                <a:r>
                  <a:rPr lang="zh-CN" altLang="en-US" sz="1200" kern="2000" spc="600" dirty="0">
                    <a:solidFill>
                      <a:schemeClr val="tx2">
                        <a:alpha val="53000"/>
                      </a:schemeClr>
                    </a:solidFill>
                    <a:latin typeface="+mn-ea"/>
                  </a:rPr>
                  <a:t>植物绘</a:t>
                </a:r>
                <a:endParaRPr lang="en-US" altLang="zh-CN" sz="1200" kern="2000" spc="600" dirty="0">
                  <a:solidFill>
                    <a:schemeClr val="tx2">
                      <a:alpha val="53000"/>
                    </a:schemeClr>
                  </a:solidFill>
                  <a:latin typeface="+mn-ea"/>
                </a:endParaRPr>
              </a:p>
            </p:txBody>
          </p:sp>
        </p:grpSp>
        <p:cxnSp>
          <p:nvCxnSpPr>
            <p:cNvPr id="65" name="淘宝网chenying0907出品 64"/>
            <p:cNvCxnSpPr/>
            <p:nvPr/>
          </p:nvCxnSpPr>
          <p:spPr>
            <a:xfrm>
              <a:off x="1580256" y="2719787"/>
              <a:ext cx="0" cy="3026054"/>
            </a:xfrm>
            <a:prstGeom prst="line">
              <a:avLst/>
            </a:prstGeom>
            <a:ln>
              <a:solidFill>
                <a:schemeClr val="accent2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淘宝网chenying0907出品 67"/>
          <p:cNvSpPr/>
          <p:nvPr/>
        </p:nvSpPr>
        <p:spPr>
          <a:xfrm>
            <a:off x="1767100" y="1112340"/>
            <a:ext cx="9043139" cy="439928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  <a:alpha val="5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淘宝网chenying0907出品 12"/>
          <p:cNvGrpSpPr/>
          <p:nvPr/>
        </p:nvGrpSpPr>
        <p:grpSpPr>
          <a:xfrm>
            <a:off x="2187603" y="1568327"/>
            <a:ext cx="6020206" cy="818454"/>
            <a:chOff x="1587602" y="1178108"/>
            <a:chExt cx="6020206" cy="818454"/>
          </a:xfrm>
        </p:grpSpPr>
        <p:grpSp>
          <p:nvGrpSpPr>
            <p:cNvPr id="7" name="淘宝网chenying0907出品 6"/>
            <p:cNvGrpSpPr/>
            <p:nvPr/>
          </p:nvGrpSpPr>
          <p:grpSpPr>
            <a:xfrm>
              <a:off x="1661280" y="1178108"/>
              <a:ext cx="1277547" cy="261610"/>
              <a:chOff x="1389453" y="1214306"/>
              <a:chExt cx="1277547" cy="270303"/>
            </a:xfrm>
          </p:grpSpPr>
          <p:sp>
            <p:nvSpPr>
              <p:cNvPr id="5" name="淘宝网chenying0907出品 4"/>
              <p:cNvSpPr/>
              <p:nvPr/>
            </p:nvSpPr>
            <p:spPr>
              <a:xfrm>
                <a:off x="1389454" y="1237271"/>
                <a:ext cx="1277546" cy="20930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淘宝网chenying0907出品 5"/>
              <p:cNvSpPr txBox="1"/>
              <p:nvPr/>
            </p:nvSpPr>
            <p:spPr>
              <a:xfrm>
                <a:off x="1389453" y="1214306"/>
                <a:ext cx="1252099" cy="270303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bg1"/>
                    </a:solidFill>
                  </a:rPr>
                  <a:t>PART 1</a:t>
                </a:r>
                <a:endParaRPr lang="zh-CN" altLang="en-US" sz="1100" spc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淘宝网chenying0907出品 7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不甘愿被折离枝端失去灵魂</a:t>
              </a:r>
            </a:p>
          </p:txBody>
        </p:sp>
        <p:sp>
          <p:nvSpPr>
            <p:cNvPr id="14" name="淘宝网chenying0907出品 13"/>
            <p:cNvSpPr txBox="1"/>
            <p:nvPr/>
          </p:nvSpPr>
          <p:spPr>
            <a:xfrm>
              <a:off x="1587602" y="1679103"/>
              <a:ext cx="6020206" cy="31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2">
                      <a:alpha val="70000"/>
                    </a:schemeClr>
                  </a:solidFill>
                </a:rPr>
                <a:t>不能做坚韧的行尸走肉。宁愿自毁至形容狰狞，被人丢弃。</a:t>
              </a: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2187603" y="2689878"/>
            <a:ext cx="6020206" cy="834842"/>
            <a:chOff x="1587602" y="1170525"/>
            <a:chExt cx="6020206" cy="834842"/>
          </a:xfrm>
        </p:grpSpPr>
        <p:grpSp>
          <p:nvGrpSpPr>
            <p:cNvPr id="30" name="淘宝网chenying0907出品 29"/>
            <p:cNvGrpSpPr/>
            <p:nvPr/>
          </p:nvGrpSpPr>
          <p:grpSpPr>
            <a:xfrm>
              <a:off x="1661280" y="1170525"/>
              <a:ext cx="1277547" cy="430887"/>
              <a:chOff x="1389453" y="1206471"/>
              <a:chExt cx="1277547" cy="445205"/>
            </a:xfrm>
          </p:grpSpPr>
          <p:sp>
            <p:nvSpPr>
              <p:cNvPr id="33" name="淘宝网chenying0907出品 32"/>
              <p:cNvSpPr/>
              <p:nvPr/>
            </p:nvSpPr>
            <p:spPr>
              <a:xfrm>
                <a:off x="1389454" y="1224985"/>
                <a:ext cx="1277546" cy="2082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淘宝网chenying0907出品 33"/>
              <p:cNvSpPr txBox="1"/>
              <p:nvPr/>
            </p:nvSpPr>
            <p:spPr>
              <a:xfrm>
                <a:off x="1389453" y="1206471"/>
                <a:ext cx="1252099" cy="44520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bg1"/>
                    </a:solidFill>
                  </a:rPr>
                  <a:t>PART 2</a:t>
                </a:r>
              </a:p>
              <a:p>
                <a:pPr algn="dist"/>
                <a:endParaRPr lang="zh-CN" altLang="en-US" sz="1100" spc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1" name="淘宝网chenying0907出品 30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关于行走的梦</a:t>
              </a:r>
            </a:p>
          </p:txBody>
        </p:sp>
        <p:sp>
          <p:nvSpPr>
            <p:cNvPr id="32" name="淘宝网chenying0907出品 31"/>
            <p:cNvSpPr txBox="1"/>
            <p:nvPr/>
          </p:nvSpPr>
          <p:spPr>
            <a:xfrm>
              <a:off x="1587602" y="1687908"/>
              <a:ext cx="6020206" cy="31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 spc="300">
                  <a:solidFill>
                    <a:schemeClr val="tx2">
                      <a:alpha val="7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梦中出现的许多陌生地，让人欢喜，却不知道来处。 </a:t>
              </a:r>
            </a:p>
          </p:txBody>
        </p:sp>
      </p:grpSp>
      <p:grpSp>
        <p:nvGrpSpPr>
          <p:cNvPr id="35" name="淘宝网chenying0907出品 34"/>
          <p:cNvGrpSpPr/>
          <p:nvPr/>
        </p:nvGrpSpPr>
        <p:grpSpPr>
          <a:xfrm>
            <a:off x="2187603" y="3835400"/>
            <a:ext cx="6020206" cy="834842"/>
            <a:chOff x="1587602" y="1178108"/>
            <a:chExt cx="6020206" cy="834842"/>
          </a:xfrm>
        </p:grpSpPr>
        <p:grpSp>
          <p:nvGrpSpPr>
            <p:cNvPr id="36" name="淘宝网chenying0907出品 35"/>
            <p:cNvGrpSpPr/>
            <p:nvPr/>
          </p:nvGrpSpPr>
          <p:grpSpPr>
            <a:xfrm>
              <a:off x="1661280" y="1178108"/>
              <a:ext cx="1277547" cy="430887"/>
              <a:chOff x="1389453" y="1214306"/>
              <a:chExt cx="1277547" cy="445205"/>
            </a:xfrm>
          </p:grpSpPr>
          <p:sp>
            <p:nvSpPr>
              <p:cNvPr id="39" name="淘宝网chenying0907出品 38"/>
              <p:cNvSpPr/>
              <p:nvPr/>
            </p:nvSpPr>
            <p:spPr>
              <a:xfrm>
                <a:off x="1389454" y="1238845"/>
                <a:ext cx="1277546" cy="2082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淘宝网chenying0907出品 39"/>
              <p:cNvSpPr txBox="1"/>
              <p:nvPr/>
            </p:nvSpPr>
            <p:spPr>
              <a:xfrm>
                <a:off x="1389453" y="1214306"/>
                <a:ext cx="1252099" cy="44520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bg1"/>
                    </a:solidFill>
                  </a:rPr>
                  <a:t>PART 3</a:t>
                </a:r>
              </a:p>
              <a:p>
                <a:pPr algn="dist"/>
                <a:endParaRPr lang="zh-CN" altLang="en-US" sz="1100" spc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7" name="淘宝网chenying0907出品 36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理所当然的沉默</a:t>
              </a:r>
            </a:p>
          </p:txBody>
        </p:sp>
        <p:sp>
          <p:nvSpPr>
            <p:cNvPr id="38" name="淘宝网chenying0907出品 37"/>
            <p:cNvSpPr txBox="1"/>
            <p:nvPr/>
          </p:nvSpPr>
          <p:spPr>
            <a:xfrm>
              <a:off x="1587602" y="1695491"/>
              <a:ext cx="6020206" cy="31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2">
                      <a:alpha val="70000"/>
                    </a:schemeClr>
                  </a:solidFill>
                </a:rPr>
                <a:t>如果我们可以这样理所当然的沉默，就似乎我们可以做理所当然的爱人。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23141" y="406400"/>
            <a:ext cx="4168857" cy="64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1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4514"/>
            <a:ext cx="5889359" cy="6879771"/>
          </a:xfrm>
          <a:prstGeom prst="rect">
            <a:avLst/>
          </a:prstGeom>
        </p:spPr>
      </p:pic>
      <p:sp>
        <p:nvSpPr>
          <p:cNvPr id="21" name="淘宝网chenying0907出品 20"/>
          <p:cNvSpPr/>
          <p:nvPr/>
        </p:nvSpPr>
        <p:spPr>
          <a:xfrm>
            <a:off x="6527802" y="0"/>
            <a:ext cx="5664199" cy="6858000"/>
          </a:xfrm>
          <a:custGeom>
            <a:avLst/>
            <a:gdLst>
              <a:gd name="connsiteX0" fmla="*/ 2689511 w 5664199"/>
              <a:gd name="connsiteY0" fmla="*/ 0 h 6858000"/>
              <a:gd name="connsiteX1" fmla="*/ 5664199 w 5664199"/>
              <a:gd name="connsiteY1" fmla="*/ 0 h 6858000"/>
              <a:gd name="connsiteX2" fmla="*/ 5664199 w 5664199"/>
              <a:gd name="connsiteY2" fmla="*/ 6858000 h 6858000"/>
              <a:gd name="connsiteX3" fmla="*/ 521874 w 5664199"/>
              <a:gd name="connsiteY3" fmla="*/ 6858000 h 6858000"/>
              <a:gd name="connsiteX4" fmla="*/ 516597 w 5664199"/>
              <a:gd name="connsiteY4" fmla="*/ 6847697 h 6858000"/>
              <a:gd name="connsiteX5" fmla="*/ 0 w 5664199"/>
              <a:gd name="connsiteY5" fmla="*/ 4576482 h 6858000"/>
              <a:gd name="connsiteX6" fmla="*/ 2522267 w 5664199"/>
              <a:gd name="connsiteY6" fmla="*/ 9616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4199" h="6858000">
                <a:moveTo>
                  <a:pt x="2689511" y="0"/>
                </a:moveTo>
                <a:lnTo>
                  <a:pt x="5664199" y="0"/>
                </a:lnTo>
                <a:lnTo>
                  <a:pt x="5664199" y="6858000"/>
                </a:lnTo>
                <a:lnTo>
                  <a:pt x="521874" y="6858000"/>
                </a:lnTo>
                <a:lnTo>
                  <a:pt x="516597" y="6847697"/>
                </a:lnTo>
                <a:cubicBezTo>
                  <a:pt x="185530" y="6160620"/>
                  <a:pt x="0" y="5390218"/>
                  <a:pt x="0" y="4576482"/>
                </a:cubicBezTo>
                <a:cubicBezTo>
                  <a:pt x="0" y="2677766"/>
                  <a:pt x="1010108" y="1014973"/>
                  <a:pt x="2522267" y="96163"/>
                </a:cubicBezTo>
                <a:close/>
              </a:path>
            </a:pathLst>
          </a:custGeom>
          <a:solidFill>
            <a:schemeClr val="accent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>
          <a:xfrm>
            <a:off x="889000" y="1028700"/>
            <a:ext cx="10477500" cy="488950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30200" dist="190500" dir="5400000" sx="98000" sy="98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889000" y="1028700"/>
            <a:ext cx="2628900" cy="488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9639" y="3973992"/>
            <a:ext cx="1035487" cy="1035487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</p:pic>
      <p:grpSp>
        <p:nvGrpSpPr>
          <p:cNvPr id="10" name="淘宝网chenying0907出品 9"/>
          <p:cNvGrpSpPr/>
          <p:nvPr/>
        </p:nvGrpSpPr>
        <p:grpSpPr>
          <a:xfrm>
            <a:off x="1373784" y="1412915"/>
            <a:ext cx="1267268" cy="583493"/>
            <a:chOff x="3557873" y="3480153"/>
            <a:chExt cx="1267268" cy="583493"/>
          </a:xfrm>
        </p:grpSpPr>
        <p:sp>
          <p:nvSpPr>
            <p:cNvPr id="11" name="淘宝网chenying0907出品 10"/>
            <p:cNvSpPr txBox="1"/>
            <p:nvPr/>
          </p:nvSpPr>
          <p:spPr>
            <a:xfrm>
              <a:off x="3557873" y="3480153"/>
              <a:ext cx="1267268" cy="583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spc="300" dirty="0">
                  <a:solidFill>
                    <a:schemeClr val="bg1"/>
                  </a:solidFill>
                </a:rPr>
                <a:t>沉默</a:t>
              </a:r>
            </a:p>
          </p:txBody>
        </p:sp>
        <p:cxnSp>
          <p:nvCxnSpPr>
            <p:cNvPr id="12" name="淘宝网chenying0907出品 11"/>
            <p:cNvCxnSpPr/>
            <p:nvPr/>
          </p:nvCxnSpPr>
          <p:spPr>
            <a:xfrm>
              <a:off x="3557873" y="4063646"/>
              <a:ext cx="83632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淘宝网chenying0907出品 12"/>
            <p:cNvCxnSpPr/>
            <p:nvPr/>
          </p:nvCxnSpPr>
          <p:spPr>
            <a:xfrm>
              <a:off x="3557873" y="3555646"/>
              <a:ext cx="83632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淘宝网chenying0907出品 13"/>
          <p:cNvSpPr txBox="1"/>
          <p:nvPr/>
        </p:nvSpPr>
        <p:spPr>
          <a:xfrm>
            <a:off x="4105382" y="2120566"/>
            <a:ext cx="5101020" cy="298543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1200"/>
              </a:spcBef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抽太多烟，因此常常觉得缺氧晕眩。但愿我能够不清醒地跟随你。给你看我二十岁时候的照片。轮廓收敛，眼眸透明。这样瘦而清决。</a:t>
            </a:r>
          </a:p>
          <a:p>
            <a:r>
              <a:rPr lang="zh-CN" altLang="en-US" dirty="0"/>
              <a:t>在闷热的汽车后座，坐在你的身边。你的呼吸有变化。呵。我是这样敏感的女子。所以经常脸红，并且会难过。</a:t>
            </a:r>
          </a:p>
          <a:p>
            <a:r>
              <a:rPr lang="zh-CN" altLang="en-US" dirty="0"/>
              <a:t>一个人笑着笑着，也会掉眼泪。你转过脸来看我。我们之间的空气变得沉静如水。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7591" y="1353007"/>
            <a:ext cx="3269134" cy="4565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0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" grpId="0" animBg="1"/>
      <p:bldP spid="7" grpId="0" animBg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淘宝网chenying0907出品 9"/>
          <p:cNvSpPr/>
          <p:nvPr/>
        </p:nvSpPr>
        <p:spPr>
          <a:xfrm>
            <a:off x="6134100" y="0"/>
            <a:ext cx="6057900" cy="6857999"/>
          </a:xfrm>
          <a:prstGeom prst="rect">
            <a:avLst/>
          </a:prstGeom>
          <a:solidFill>
            <a:schemeClr val="accen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网chenying0907出品 10"/>
          <p:cNvSpPr/>
          <p:nvPr/>
        </p:nvSpPr>
        <p:spPr>
          <a:xfrm>
            <a:off x="664045" y="3918006"/>
            <a:ext cx="7925164" cy="359974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淘宝网chenying0907出品 11"/>
          <p:cNvSpPr/>
          <p:nvPr/>
        </p:nvSpPr>
        <p:spPr>
          <a:xfrm>
            <a:off x="5965371" y="508001"/>
            <a:ext cx="6226629" cy="3962399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6536" y="3482373"/>
            <a:ext cx="7445464" cy="2981927"/>
          </a:xfrm>
          <a:prstGeom prst="rect">
            <a:avLst/>
          </a:prstGeom>
        </p:spPr>
      </p:pic>
      <p:sp>
        <p:nvSpPr>
          <p:cNvPr id="13" name="淘宝网chenying0907出品 12"/>
          <p:cNvSpPr txBox="1"/>
          <p:nvPr/>
        </p:nvSpPr>
        <p:spPr>
          <a:xfrm>
            <a:off x="6980422" y="836087"/>
            <a:ext cx="4502486" cy="23544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1200"/>
              </a:spcBef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/>
            <a:r>
              <a:rPr lang="zh-CN" altLang="en-US" dirty="0"/>
              <a:t>抽太多烟，因此常常觉得缺氧晕眩。但愿我能够不清醒地跟随你</a:t>
            </a:r>
            <a:br>
              <a:rPr lang="en-US" altLang="zh-CN" dirty="0"/>
            </a:br>
            <a:r>
              <a:rPr lang="zh-CN" altLang="en-US" dirty="0"/>
              <a:t>给你看我二十岁时候的照片</a:t>
            </a:r>
            <a:br>
              <a:rPr lang="en-US" altLang="zh-CN" dirty="0"/>
            </a:br>
            <a:r>
              <a:rPr lang="zh-CN" altLang="en-US" dirty="0"/>
              <a:t>轮廓收敛</a:t>
            </a:r>
            <a:r>
              <a:rPr lang="en-US" altLang="zh-CN" dirty="0"/>
              <a:t>  </a:t>
            </a:r>
            <a:r>
              <a:rPr lang="zh-CN" altLang="en-US" dirty="0"/>
              <a:t>眼眸透明</a:t>
            </a:r>
            <a:br>
              <a:rPr lang="en-US" altLang="zh-CN" dirty="0"/>
            </a:br>
            <a:r>
              <a:rPr lang="zh-CN" altLang="en-US" dirty="0"/>
              <a:t>这样瘦而清决</a:t>
            </a:r>
            <a:br>
              <a:rPr lang="en-US" altLang="zh-CN" dirty="0"/>
            </a:br>
            <a:r>
              <a:rPr lang="zh-CN" altLang="en-US" dirty="0"/>
              <a:t>在闷热的汽车后座，坐在你的身边</a:t>
            </a:r>
            <a:br>
              <a:rPr lang="en-US" altLang="zh-CN" dirty="0"/>
            </a:br>
            <a:r>
              <a:rPr lang="zh-CN" altLang="en-US" dirty="0"/>
              <a:t>你的呼吸有变化</a:t>
            </a:r>
          </a:p>
        </p:txBody>
      </p:sp>
      <p:grpSp>
        <p:nvGrpSpPr>
          <p:cNvPr id="14" name="淘宝网chenying0907出品 13"/>
          <p:cNvGrpSpPr/>
          <p:nvPr/>
        </p:nvGrpSpPr>
        <p:grpSpPr>
          <a:xfrm>
            <a:off x="1129603" y="993731"/>
            <a:ext cx="3263465" cy="1019601"/>
            <a:chOff x="3557873" y="3480153"/>
            <a:chExt cx="836327" cy="1019601"/>
          </a:xfrm>
        </p:grpSpPr>
        <p:sp>
          <p:nvSpPr>
            <p:cNvPr id="15" name="淘宝网chenying0907出品 14"/>
            <p:cNvSpPr txBox="1"/>
            <p:nvPr/>
          </p:nvSpPr>
          <p:spPr>
            <a:xfrm>
              <a:off x="3557873" y="3480153"/>
              <a:ext cx="836327" cy="583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spc="300" dirty="0"/>
                <a:t>总有一个人先溃败</a:t>
              </a:r>
            </a:p>
          </p:txBody>
        </p:sp>
        <p:cxnSp>
          <p:nvCxnSpPr>
            <p:cNvPr id="16" name="淘宝网chenying0907出品 15"/>
            <p:cNvCxnSpPr/>
            <p:nvPr/>
          </p:nvCxnSpPr>
          <p:spPr>
            <a:xfrm>
              <a:off x="3557873" y="4063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淘宝网chenying0907出品 16"/>
            <p:cNvCxnSpPr/>
            <p:nvPr/>
          </p:nvCxnSpPr>
          <p:spPr>
            <a:xfrm>
              <a:off x="3557873" y="3555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淘宝网chenying0907出品 19"/>
            <p:cNvSpPr txBox="1"/>
            <p:nvPr/>
          </p:nvSpPr>
          <p:spPr>
            <a:xfrm>
              <a:off x="3557873" y="4161841"/>
              <a:ext cx="836327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spc="300" dirty="0">
                  <a:solidFill>
                    <a:schemeClr val="accent2"/>
                  </a:solidFill>
                </a:rPr>
                <a:t>ALWAYS.</a:t>
              </a:r>
              <a:endParaRPr lang="zh-CN" altLang="en-US" sz="1200" spc="3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8" name="淘宝网chenying0907出品 17"/>
          <p:cNvSpPr txBox="1"/>
          <p:nvPr/>
        </p:nvSpPr>
        <p:spPr>
          <a:xfrm>
            <a:off x="1129603" y="4815947"/>
            <a:ext cx="3374166" cy="10618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1200"/>
              </a:spcBef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accent2"/>
                </a:solidFill>
              </a:rPr>
              <a:t>你转过脸来看我。我们之间的空气变得沉静如水。我们仿佛对峙。但是总有一个人先溃败。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715" t="22654" r="32077" b="51322"/>
          <a:stretch/>
        </p:blipFill>
        <p:spPr>
          <a:xfrm>
            <a:off x="1129603" y="4274457"/>
            <a:ext cx="391885" cy="39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/>
          <p:nvPr/>
        </p:nvSpPr>
        <p:spPr>
          <a:xfrm>
            <a:off x="1023620" y="2751428"/>
            <a:ext cx="7830820" cy="1973199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淘宝网chenying0907出品 4"/>
          <p:cNvSpPr/>
          <p:nvPr/>
        </p:nvSpPr>
        <p:spPr>
          <a:xfrm>
            <a:off x="1986280" y="2456180"/>
            <a:ext cx="8128000" cy="260452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1552320"/>
            <a:ext cx="2669540" cy="3508380"/>
          </a:xfrm>
          <a:prstGeom prst="rect">
            <a:avLst/>
          </a:prstGeom>
        </p:spPr>
      </p:pic>
      <p:sp>
        <p:nvSpPr>
          <p:cNvPr id="4" name="淘宝网chenying0907出品 3"/>
          <p:cNvSpPr/>
          <p:nvPr/>
        </p:nvSpPr>
        <p:spPr>
          <a:xfrm>
            <a:off x="2098040" y="3157220"/>
            <a:ext cx="7254240" cy="156740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淘宝网chenying0907出品 12"/>
          <p:cNvGrpSpPr/>
          <p:nvPr/>
        </p:nvGrpSpPr>
        <p:grpSpPr>
          <a:xfrm>
            <a:off x="2715057" y="3431614"/>
            <a:ext cx="6020206" cy="1018617"/>
            <a:chOff x="1587602" y="1178108"/>
            <a:chExt cx="6020206" cy="1018617"/>
          </a:xfrm>
        </p:grpSpPr>
        <p:grpSp>
          <p:nvGrpSpPr>
            <p:cNvPr id="14" name="淘宝网chenying0907出品 13"/>
            <p:cNvGrpSpPr/>
            <p:nvPr/>
          </p:nvGrpSpPr>
          <p:grpSpPr>
            <a:xfrm>
              <a:off x="1661280" y="1178108"/>
              <a:ext cx="1277547" cy="261610"/>
              <a:chOff x="1389453" y="1214306"/>
              <a:chExt cx="1277547" cy="270303"/>
            </a:xfrm>
          </p:grpSpPr>
          <p:sp>
            <p:nvSpPr>
              <p:cNvPr id="17" name="淘宝网chenying0907出品 16"/>
              <p:cNvSpPr/>
              <p:nvPr/>
            </p:nvSpPr>
            <p:spPr>
              <a:xfrm>
                <a:off x="1389454" y="1237271"/>
                <a:ext cx="1277546" cy="20930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淘宝网chenying0907出品 17"/>
              <p:cNvSpPr txBox="1"/>
              <p:nvPr/>
            </p:nvSpPr>
            <p:spPr>
              <a:xfrm>
                <a:off x="1389453" y="1214306"/>
                <a:ext cx="1252099" cy="270303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en-US" altLang="zh-CN" sz="1100" spc="600" dirty="0">
                    <a:solidFill>
                      <a:schemeClr val="bg1"/>
                    </a:solidFill>
                  </a:rPr>
                  <a:t>PART 1</a:t>
                </a:r>
                <a:endParaRPr lang="zh-CN" altLang="en-US" sz="1100" spc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淘宝网chenying0907出品 14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不甘愿被折离枝端失去灵魂</a:t>
              </a:r>
            </a:p>
          </p:txBody>
        </p:sp>
        <p:sp>
          <p:nvSpPr>
            <p:cNvPr id="16" name="淘宝网chenying0907出品 15"/>
            <p:cNvSpPr txBox="1"/>
            <p:nvPr/>
          </p:nvSpPr>
          <p:spPr>
            <a:xfrm>
              <a:off x="1587602" y="1879266"/>
              <a:ext cx="6020206" cy="31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>
                  <a:solidFill>
                    <a:schemeClr val="tx2">
                      <a:alpha val="70000"/>
                    </a:schemeClr>
                  </a:solidFill>
                </a:rPr>
                <a:t>不能做坚韧的行尸走肉。宁愿自毁至形容狰狞，被人丢弃。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77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7" y="3270121"/>
            <a:ext cx="4109060" cy="9632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784" y="636539"/>
            <a:ext cx="3127645" cy="6221461"/>
          </a:xfrm>
          <a:prstGeom prst="rect">
            <a:avLst/>
          </a:prstGeom>
        </p:spPr>
      </p:pic>
      <p:sp>
        <p:nvSpPr>
          <p:cNvPr id="7" name="淘宝网chenying0907出品 6"/>
          <p:cNvSpPr txBox="1"/>
          <p:nvPr/>
        </p:nvSpPr>
        <p:spPr>
          <a:xfrm>
            <a:off x="4357867" y="2230072"/>
            <a:ext cx="58741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/>
              <a:t>带一把盛放的花朵回家。不知如何相待。左右看着都是欢喜，只用清水灌溉。心怀不舍沉沉睡去，忘记用相机把它们拍下来。次日早晨醒来，便发现一把花均已死去。越是美，死便越显惨淡。发黄萎谢，如同废纸。一日都不能拖延。</a:t>
            </a:r>
          </a:p>
        </p:txBody>
      </p:sp>
      <p:sp>
        <p:nvSpPr>
          <p:cNvPr id="3" name="直角三角形 2"/>
          <p:cNvSpPr/>
          <p:nvPr/>
        </p:nvSpPr>
        <p:spPr>
          <a:xfrm>
            <a:off x="0" y="4826644"/>
            <a:ext cx="6470248" cy="2032982"/>
          </a:xfrm>
          <a:custGeom>
            <a:avLst/>
            <a:gdLst>
              <a:gd name="connsiteX0" fmla="*/ 0 w 6470248"/>
              <a:gd name="connsiteY0" fmla="*/ 2031357 h 2031357"/>
              <a:gd name="connsiteX1" fmla="*/ 0 w 6470248"/>
              <a:gd name="connsiteY1" fmla="*/ 0 h 2031357"/>
              <a:gd name="connsiteX2" fmla="*/ 6470248 w 6470248"/>
              <a:gd name="connsiteY2" fmla="*/ 2031357 h 2031357"/>
              <a:gd name="connsiteX3" fmla="*/ 0 w 6470248"/>
              <a:gd name="connsiteY3" fmla="*/ 2031357 h 2031357"/>
              <a:gd name="connsiteX0" fmla="*/ 0 w 6470248"/>
              <a:gd name="connsiteY0" fmla="*/ 2031357 h 2031357"/>
              <a:gd name="connsiteX1" fmla="*/ 0 w 6470248"/>
              <a:gd name="connsiteY1" fmla="*/ 0 h 2031357"/>
              <a:gd name="connsiteX2" fmla="*/ 6470248 w 6470248"/>
              <a:gd name="connsiteY2" fmla="*/ 2031357 h 2031357"/>
              <a:gd name="connsiteX3" fmla="*/ 0 w 6470248"/>
              <a:gd name="connsiteY3" fmla="*/ 2031357 h 2031357"/>
              <a:gd name="connsiteX0" fmla="*/ 0 w 6470248"/>
              <a:gd name="connsiteY0" fmla="*/ 2031357 h 2032982"/>
              <a:gd name="connsiteX1" fmla="*/ 0 w 6470248"/>
              <a:gd name="connsiteY1" fmla="*/ 0 h 2032982"/>
              <a:gd name="connsiteX2" fmla="*/ 6470248 w 6470248"/>
              <a:gd name="connsiteY2" fmla="*/ 2031357 h 2032982"/>
              <a:gd name="connsiteX3" fmla="*/ 0 w 6470248"/>
              <a:gd name="connsiteY3" fmla="*/ 2031357 h 2032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0248" h="2032982">
                <a:moveTo>
                  <a:pt x="0" y="2031357"/>
                </a:moveTo>
                <a:lnTo>
                  <a:pt x="0" y="0"/>
                </a:lnTo>
                <a:cubicBezTo>
                  <a:pt x="1821083" y="1961909"/>
                  <a:pt x="4151453" y="2048719"/>
                  <a:pt x="6470248" y="2031357"/>
                </a:cubicBezTo>
                <a:lnTo>
                  <a:pt x="0" y="2031357"/>
                </a:lnTo>
                <a:close/>
              </a:path>
            </a:pathLst>
          </a:cu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189" y="4256771"/>
            <a:ext cx="1452369" cy="1452369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9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6690" y="4256771"/>
            <a:ext cx="1452369" cy="1452369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9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8191" y="4256771"/>
            <a:ext cx="1452369" cy="1452369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9000"/>
              </a:prstClr>
            </a:outerShdw>
          </a:effectLst>
        </p:spPr>
      </p:pic>
      <p:grpSp>
        <p:nvGrpSpPr>
          <p:cNvPr id="17" name="淘宝网chenying0907出品 16"/>
          <p:cNvGrpSpPr/>
          <p:nvPr/>
        </p:nvGrpSpPr>
        <p:grpSpPr>
          <a:xfrm>
            <a:off x="4328543" y="1114059"/>
            <a:ext cx="1777488" cy="613458"/>
            <a:chOff x="4328543" y="1114059"/>
            <a:chExt cx="1777488" cy="613458"/>
          </a:xfrm>
        </p:grpSpPr>
        <p:grpSp>
          <p:nvGrpSpPr>
            <p:cNvPr id="8" name="淘宝网chenying0907出品 7"/>
            <p:cNvGrpSpPr/>
            <p:nvPr/>
          </p:nvGrpSpPr>
          <p:grpSpPr>
            <a:xfrm>
              <a:off x="4357868" y="1114059"/>
              <a:ext cx="1718839" cy="613458"/>
              <a:chOff x="4751407" y="1342663"/>
              <a:chExt cx="3437681" cy="613458"/>
            </a:xfrm>
          </p:grpSpPr>
          <p:cxnSp>
            <p:nvCxnSpPr>
              <p:cNvPr id="5" name="淘宝网chenying0907出品 4"/>
              <p:cNvCxnSpPr/>
              <p:nvPr/>
            </p:nvCxnSpPr>
            <p:spPr>
              <a:xfrm>
                <a:off x="4751407" y="1342663"/>
                <a:ext cx="3437681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淘宝网chenying0907出品 5"/>
              <p:cNvCxnSpPr/>
              <p:nvPr/>
            </p:nvCxnSpPr>
            <p:spPr>
              <a:xfrm>
                <a:off x="4751407" y="1956121"/>
                <a:ext cx="3437681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淘宝网chenying0907出品 13"/>
            <p:cNvSpPr txBox="1"/>
            <p:nvPr/>
          </p:nvSpPr>
          <p:spPr>
            <a:xfrm>
              <a:off x="4328543" y="1147798"/>
              <a:ext cx="177748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/>
                <a:t> 一日 栀子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229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835" y="1833246"/>
            <a:ext cx="1423610" cy="1423610"/>
          </a:xfrm>
          <a:custGeom>
            <a:avLst/>
            <a:gdLst>
              <a:gd name="connsiteX0" fmla="*/ 0 w 1834295"/>
              <a:gd name="connsiteY0" fmla="*/ 0 h 1478098"/>
              <a:gd name="connsiteX1" fmla="*/ 1834295 w 1834295"/>
              <a:gd name="connsiteY1" fmla="*/ 0 h 1478098"/>
              <a:gd name="connsiteX2" fmla="*/ 1834295 w 1834295"/>
              <a:gd name="connsiteY2" fmla="*/ 1478098 h 1478098"/>
              <a:gd name="connsiteX3" fmla="*/ 0 w 1834295"/>
              <a:gd name="connsiteY3" fmla="*/ 1478098 h 147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4295" h="1478098">
                <a:moveTo>
                  <a:pt x="0" y="0"/>
                </a:moveTo>
                <a:lnTo>
                  <a:pt x="1834295" y="0"/>
                </a:lnTo>
                <a:lnTo>
                  <a:pt x="1834295" y="1478098"/>
                </a:lnTo>
                <a:lnTo>
                  <a:pt x="0" y="1478098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2317" y="4540068"/>
            <a:ext cx="2510849" cy="1464661"/>
          </a:xfrm>
          <a:custGeom>
            <a:avLst/>
            <a:gdLst>
              <a:gd name="connsiteX0" fmla="*/ 0 w 2510849"/>
              <a:gd name="connsiteY0" fmla="*/ 0 h 1478098"/>
              <a:gd name="connsiteX1" fmla="*/ 2510849 w 2510849"/>
              <a:gd name="connsiteY1" fmla="*/ 0 h 1478098"/>
              <a:gd name="connsiteX2" fmla="*/ 2510849 w 2510849"/>
              <a:gd name="connsiteY2" fmla="*/ 1478098 h 1478098"/>
              <a:gd name="connsiteX3" fmla="*/ 0 w 2510849"/>
              <a:gd name="connsiteY3" fmla="*/ 1478098 h 147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849" h="1478098">
                <a:moveTo>
                  <a:pt x="0" y="0"/>
                </a:moveTo>
                <a:lnTo>
                  <a:pt x="2510849" y="0"/>
                </a:lnTo>
                <a:lnTo>
                  <a:pt x="2510849" y="1478098"/>
                </a:lnTo>
                <a:lnTo>
                  <a:pt x="0" y="1478098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6032" y="1833246"/>
            <a:ext cx="4467974" cy="2606318"/>
          </a:xfrm>
          <a:custGeom>
            <a:avLst/>
            <a:gdLst>
              <a:gd name="connsiteX0" fmla="*/ 0 w 5068480"/>
              <a:gd name="connsiteY0" fmla="*/ 0 h 3051457"/>
              <a:gd name="connsiteX1" fmla="*/ 5068480 w 5068480"/>
              <a:gd name="connsiteY1" fmla="*/ 0 h 3051457"/>
              <a:gd name="connsiteX2" fmla="*/ 5068480 w 5068480"/>
              <a:gd name="connsiteY2" fmla="*/ 3051457 h 3051457"/>
              <a:gd name="connsiteX3" fmla="*/ 0 w 5068480"/>
              <a:gd name="connsiteY3" fmla="*/ 3051457 h 30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8480" h="3051457">
                <a:moveTo>
                  <a:pt x="0" y="0"/>
                </a:moveTo>
                <a:lnTo>
                  <a:pt x="5068480" y="0"/>
                </a:lnTo>
                <a:lnTo>
                  <a:pt x="5068480" y="3051457"/>
                </a:lnTo>
                <a:lnTo>
                  <a:pt x="0" y="3051457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5835" y="3334362"/>
            <a:ext cx="4749800" cy="1478098"/>
          </a:xfrm>
          <a:custGeom>
            <a:avLst/>
            <a:gdLst>
              <a:gd name="connsiteX0" fmla="*/ 0 w 5040395"/>
              <a:gd name="connsiteY0" fmla="*/ 0 h 1478098"/>
              <a:gd name="connsiteX1" fmla="*/ 5040395 w 5040395"/>
              <a:gd name="connsiteY1" fmla="*/ 0 h 1478098"/>
              <a:gd name="connsiteX2" fmla="*/ 5040395 w 5040395"/>
              <a:gd name="connsiteY2" fmla="*/ 1478098 h 1478098"/>
              <a:gd name="connsiteX3" fmla="*/ 0 w 5040395"/>
              <a:gd name="connsiteY3" fmla="*/ 1478098 h 147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0395" h="1478098">
                <a:moveTo>
                  <a:pt x="0" y="0"/>
                </a:moveTo>
                <a:lnTo>
                  <a:pt x="5040395" y="0"/>
                </a:lnTo>
                <a:lnTo>
                  <a:pt x="5040395" y="1478098"/>
                </a:lnTo>
                <a:lnTo>
                  <a:pt x="0" y="1478098"/>
                </a:lnTo>
                <a:close/>
              </a:path>
            </a:pathLst>
          </a:custGeom>
        </p:spPr>
      </p:pic>
      <p:sp>
        <p:nvSpPr>
          <p:cNvPr id="6" name="淘宝网chenying0907出品 18"/>
          <p:cNvSpPr>
            <a:spLocks noChangeArrowheads="1"/>
          </p:cNvSpPr>
          <p:nvPr/>
        </p:nvSpPr>
        <p:spPr bwMode="auto">
          <a:xfrm>
            <a:off x="7935347" y="1906479"/>
            <a:ext cx="3489460" cy="1061829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/>
              <a:t>如此，这短而无救的美才深入骨髓</a:t>
            </a:r>
            <a:endParaRPr lang="en-US" altLang="zh-CN" sz="1400" spc="300" dirty="0"/>
          </a:p>
          <a:p>
            <a:pPr>
              <a:lnSpc>
                <a:spcPct val="150000"/>
              </a:lnSpc>
            </a:pPr>
            <a:r>
              <a:rPr lang="zh-CN" altLang="en-US" sz="1400" spc="300" dirty="0"/>
              <a:t>令人怀恋  绝不苟延残喘</a:t>
            </a:r>
            <a:endParaRPr lang="en-US" altLang="zh-CN" sz="1400" spc="300" dirty="0"/>
          </a:p>
          <a:p>
            <a:pPr>
              <a:lnSpc>
                <a:spcPct val="150000"/>
              </a:lnSpc>
            </a:pPr>
            <a:r>
              <a:rPr lang="zh-CN" altLang="en-US" sz="1400" spc="300" dirty="0"/>
              <a:t>这白色香花代表夏天的开始</a:t>
            </a:r>
            <a:endParaRPr lang="en-US" altLang="zh-CN" sz="1400" spc="300" dirty="0"/>
          </a:p>
        </p:txBody>
      </p:sp>
      <p:sp>
        <p:nvSpPr>
          <p:cNvPr id="7" name="淘宝网chenying0907出品 18"/>
          <p:cNvSpPr>
            <a:spLocks noChangeArrowheads="1"/>
          </p:cNvSpPr>
          <p:nvPr/>
        </p:nvSpPr>
        <p:spPr bwMode="auto">
          <a:xfrm>
            <a:off x="328160" y="4619734"/>
            <a:ext cx="3226128" cy="1061829"/>
          </a:xfrm>
          <a:prstGeom prst="rect">
            <a:avLst/>
          </a:prstGeom>
          <a:noFill/>
          <a:extLst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这白色香花代表夏天的开始</a:t>
            </a:r>
            <a:endParaRPr lang="en-US" altLang="zh-CN" sz="14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如同一个女子不可被捉摸的个性</a:t>
            </a:r>
            <a:endParaRPr lang="en-US" altLang="zh-CN" sz="14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无法调和的缱绻决绝</a:t>
            </a:r>
          </a:p>
        </p:txBody>
      </p:sp>
      <p:sp>
        <p:nvSpPr>
          <p:cNvPr id="9" name="淘宝网chenying0907出品 8"/>
          <p:cNvSpPr txBox="1"/>
          <p:nvPr/>
        </p:nvSpPr>
        <p:spPr>
          <a:xfrm rot="16200000">
            <a:off x="-83250" y="2897062"/>
            <a:ext cx="3236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kern="2000" spc="600">
                <a:solidFill>
                  <a:schemeClr val="tx2">
                    <a:lumMod val="7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清醒纪</a:t>
            </a:r>
            <a:r>
              <a:rPr lang="en-US" altLang="zh-CN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×</a:t>
            </a:r>
            <a:r>
              <a:rPr lang="zh-CN" altLang="en-US" sz="2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植物绘</a:t>
            </a:r>
          </a:p>
        </p:txBody>
      </p:sp>
      <p:grpSp>
        <p:nvGrpSpPr>
          <p:cNvPr id="10" name="淘宝网chenying0907出品 9"/>
          <p:cNvGrpSpPr/>
          <p:nvPr/>
        </p:nvGrpSpPr>
        <p:grpSpPr>
          <a:xfrm>
            <a:off x="4162427" y="431548"/>
            <a:ext cx="3867148" cy="613458"/>
            <a:chOff x="880359" y="941339"/>
            <a:chExt cx="3867150" cy="613458"/>
          </a:xfrm>
        </p:grpSpPr>
        <p:grpSp>
          <p:nvGrpSpPr>
            <p:cNvPr id="11" name="淘宝网chenying0907出品 10"/>
            <p:cNvGrpSpPr/>
            <p:nvPr/>
          </p:nvGrpSpPr>
          <p:grpSpPr>
            <a:xfrm>
              <a:off x="974588" y="941339"/>
              <a:ext cx="3678692" cy="613458"/>
              <a:chOff x="4751407" y="1342663"/>
              <a:chExt cx="3437681" cy="613458"/>
            </a:xfrm>
          </p:grpSpPr>
          <p:cxnSp>
            <p:nvCxnSpPr>
              <p:cNvPr id="13" name="淘宝网chenying0907出品 12"/>
              <p:cNvCxnSpPr/>
              <p:nvPr/>
            </p:nvCxnSpPr>
            <p:spPr>
              <a:xfrm>
                <a:off x="4751407" y="1342663"/>
                <a:ext cx="3437681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淘宝网chenying0907出品 13"/>
              <p:cNvCxnSpPr/>
              <p:nvPr/>
            </p:nvCxnSpPr>
            <p:spPr>
              <a:xfrm>
                <a:off x="4751407" y="1956121"/>
                <a:ext cx="3437681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淘宝网chenying0907出品 11"/>
            <p:cNvSpPr txBox="1"/>
            <p:nvPr/>
          </p:nvSpPr>
          <p:spPr>
            <a:xfrm>
              <a:off x="880359" y="971069"/>
              <a:ext cx="386715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白色香花代表夏天的开始</a:t>
              </a:r>
              <a:endParaRPr lang="zh-CN" altLang="en-US" sz="2000" spc="300" dirty="0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4746177"/>
            <a:ext cx="4109060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淘宝网chenying0907出品 27"/>
          <p:cNvSpPr/>
          <p:nvPr/>
        </p:nvSpPr>
        <p:spPr>
          <a:xfrm>
            <a:off x="8751013" y="0"/>
            <a:ext cx="3453686" cy="6858000"/>
          </a:xfrm>
          <a:prstGeom prst="rect">
            <a:avLst/>
          </a:prstGeom>
          <a:blipFill>
            <a:blip r:embed="rId2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淘宝网chenying0907出品 26"/>
          <p:cNvSpPr/>
          <p:nvPr/>
        </p:nvSpPr>
        <p:spPr>
          <a:xfrm>
            <a:off x="0" y="1757680"/>
            <a:ext cx="12191999" cy="3794648"/>
          </a:xfrm>
          <a:prstGeom prst="rect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淘宝网chenying0907出品 45"/>
          <p:cNvGrpSpPr/>
          <p:nvPr/>
        </p:nvGrpSpPr>
        <p:grpSpPr>
          <a:xfrm>
            <a:off x="4028632" y="597931"/>
            <a:ext cx="4134737" cy="613458"/>
            <a:chOff x="746565" y="941339"/>
            <a:chExt cx="4134737" cy="613458"/>
          </a:xfrm>
        </p:grpSpPr>
        <p:grpSp>
          <p:nvGrpSpPr>
            <p:cNvPr id="5" name="淘宝网chenying0907出品 4"/>
            <p:cNvGrpSpPr/>
            <p:nvPr/>
          </p:nvGrpSpPr>
          <p:grpSpPr>
            <a:xfrm>
              <a:off x="974588" y="941339"/>
              <a:ext cx="3678692" cy="613458"/>
              <a:chOff x="4751407" y="1342663"/>
              <a:chExt cx="3437681" cy="613458"/>
            </a:xfrm>
          </p:grpSpPr>
          <p:cxnSp>
            <p:nvCxnSpPr>
              <p:cNvPr id="7" name="淘宝网chenying0907出品 6"/>
              <p:cNvCxnSpPr/>
              <p:nvPr/>
            </p:nvCxnSpPr>
            <p:spPr>
              <a:xfrm>
                <a:off x="4751407" y="1342663"/>
                <a:ext cx="3437681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淘宝网chenying0907出品 7"/>
              <p:cNvCxnSpPr/>
              <p:nvPr/>
            </p:nvCxnSpPr>
            <p:spPr>
              <a:xfrm>
                <a:off x="4751407" y="1956121"/>
                <a:ext cx="3437681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淘宝网chenying0907出品 5"/>
            <p:cNvSpPr txBox="1"/>
            <p:nvPr/>
          </p:nvSpPr>
          <p:spPr>
            <a:xfrm>
              <a:off x="746565" y="971069"/>
              <a:ext cx="413473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spc="300" dirty="0"/>
                <a:t>栀子花带来关于南方的回忆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00" y="4285011"/>
            <a:ext cx="2420234" cy="2560289"/>
          </a:xfrm>
          <a:prstGeom prst="rect">
            <a:avLst/>
          </a:prstGeom>
        </p:spPr>
      </p:pic>
      <p:grpSp>
        <p:nvGrpSpPr>
          <p:cNvPr id="43" name="淘宝网chenying0907出品 42"/>
          <p:cNvGrpSpPr/>
          <p:nvPr/>
        </p:nvGrpSpPr>
        <p:grpSpPr>
          <a:xfrm>
            <a:off x="3994820" y="2217420"/>
            <a:ext cx="2170358" cy="2846410"/>
            <a:chOff x="4719607" y="2217420"/>
            <a:chExt cx="2170358" cy="2846410"/>
          </a:xfrm>
        </p:grpSpPr>
        <p:grpSp>
          <p:nvGrpSpPr>
            <p:cNvPr id="23" name="淘宝网chenying0907出品 22"/>
            <p:cNvGrpSpPr/>
            <p:nvPr/>
          </p:nvGrpSpPr>
          <p:grpSpPr>
            <a:xfrm>
              <a:off x="5239929" y="2217420"/>
              <a:ext cx="1129714" cy="1129714"/>
              <a:chOff x="987766" y="2697480"/>
              <a:chExt cx="1129714" cy="1129714"/>
            </a:xfrm>
            <a:solidFill>
              <a:schemeClr val="bg1"/>
            </a:solidFill>
          </p:grpSpPr>
          <p:grpSp>
            <p:nvGrpSpPr>
              <p:cNvPr id="14" name="淘宝网chenying0907出品 13"/>
              <p:cNvGrpSpPr/>
              <p:nvPr/>
            </p:nvGrpSpPr>
            <p:grpSpPr>
              <a:xfrm>
                <a:off x="987766" y="2697480"/>
                <a:ext cx="1129714" cy="1129714"/>
                <a:chOff x="2407920" y="3460376"/>
                <a:chExt cx="782320" cy="782320"/>
              </a:xfrm>
              <a:grpFill/>
            </p:grpSpPr>
            <p:sp>
              <p:nvSpPr>
                <p:cNvPr id="13" name="淘宝网chenying0907出品 12"/>
                <p:cNvSpPr/>
                <p:nvPr/>
              </p:nvSpPr>
              <p:spPr>
                <a:xfrm>
                  <a:off x="2407920" y="3460376"/>
                  <a:ext cx="782320" cy="782320"/>
                </a:xfrm>
                <a:prstGeom prst="ellipse">
                  <a:avLst/>
                </a:prstGeom>
                <a:solidFill>
                  <a:schemeClr val="bg1"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淘宝网chenying0907出品 11"/>
                <p:cNvSpPr/>
                <p:nvPr/>
              </p:nvSpPr>
              <p:spPr>
                <a:xfrm>
                  <a:off x="2449641" y="3502098"/>
                  <a:ext cx="698880" cy="69887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淘宝网chenying0907出品 136"/>
              <p:cNvSpPr>
                <a:spLocks noEditPoints="1"/>
              </p:cNvSpPr>
              <p:nvPr/>
            </p:nvSpPr>
            <p:spPr bwMode="auto">
              <a:xfrm>
                <a:off x="1366703" y="3105372"/>
                <a:ext cx="371840" cy="313930"/>
              </a:xfrm>
              <a:custGeom>
                <a:avLst/>
                <a:gdLst>
                  <a:gd name="T0" fmla="*/ 190 w 206"/>
                  <a:gd name="T1" fmla="*/ 0 h 174"/>
                  <a:gd name="T2" fmla="*/ 15 w 206"/>
                  <a:gd name="T3" fmla="*/ 0 h 174"/>
                  <a:gd name="T4" fmla="*/ 0 w 206"/>
                  <a:gd name="T5" fmla="*/ 15 h 174"/>
                  <a:gd name="T6" fmla="*/ 0 w 206"/>
                  <a:gd name="T7" fmla="*/ 113 h 174"/>
                  <a:gd name="T8" fmla="*/ 0 w 206"/>
                  <a:gd name="T9" fmla="*/ 121 h 174"/>
                  <a:gd name="T10" fmla="*/ 0 w 206"/>
                  <a:gd name="T11" fmla="*/ 131 h 174"/>
                  <a:gd name="T12" fmla="*/ 15 w 206"/>
                  <a:gd name="T13" fmla="*/ 147 h 174"/>
                  <a:gd name="T14" fmla="*/ 84 w 206"/>
                  <a:gd name="T15" fmla="*/ 147 h 174"/>
                  <a:gd name="T16" fmla="*/ 82 w 206"/>
                  <a:gd name="T17" fmla="*/ 164 h 174"/>
                  <a:gd name="T18" fmla="*/ 70 w 206"/>
                  <a:gd name="T19" fmla="*/ 164 h 174"/>
                  <a:gd name="T20" fmla="*/ 64 w 206"/>
                  <a:gd name="T21" fmla="*/ 169 h 174"/>
                  <a:gd name="T22" fmla="*/ 70 w 206"/>
                  <a:gd name="T23" fmla="*/ 174 h 174"/>
                  <a:gd name="T24" fmla="*/ 136 w 206"/>
                  <a:gd name="T25" fmla="*/ 174 h 174"/>
                  <a:gd name="T26" fmla="*/ 141 w 206"/>
                  <a:gd name="T27" fmla="*/ 169 h 174"/>
                  <a:gd name="T28" fmla="*/ 136 w 206"/>
                  <a:gd name="T29" fmla="*/ 164 h 174"/>
                  <a:gd name="T30" fmla="*/ 124 w 206"/>
                  <a:gd name="T31" fmla="*/ 164 h 174"/>
                  <a:gd name="T32" fmla="*/ 121 w 206"/>
                  <a:gd name="T33" fmla="*/ 147 h 174"/>
                  <a:gd name="T34" fmla="*/ 190 w 206"/>
                  <a:gd name="T35" fmla="*/ 147 h 174"/>
                  <a:gd name="T36" fmla="*/ 206 w 206"/>
                  <a:gd name="T37" fmla="*/ 131 h 174"/>
                  <a:gd name="T38" fmla="*/ 206 w 206"/>
                  <a:gd name="T39" fmla="*/ 121 h 174"/>
                  <a:gd name="T40" fmla="*/ 206 w 206"/>
                  <a:gd name="T41" fmla="*/ 113 h 174"/>
                  <a:gd name="T42" fmla="*/ 206 w 206"/>
                  <a:gd name="T43" fmla="*/ 15 h 174"/>
                  <a:gd name="T44" fmla="*/ 190 w 206"/>
                  <a:gd name="T45" fmla="*/ 0 h 174"/>
                  <a:gd name="T46" fmla="*/ 198 w 206"/>
                  <a:gd name="T47" fmla="*/ 131 h 174"/>
                  <a:gd name="T48" fmla="*/ 190 w 206"/>
                  <a:gd name="T49" fmla="*/ 139 h 174"/>
                  <a:gd name="T50" fmla="*/ 15 w 206"/>
                  <a:gd name="T51" fmla="*/ 139 h 174"/>
                  <a:gd name="T52" fmla="*/ 8 w 206"/>
                  <a:gd name="T53" fmla="*/ 131 h 174"/>
                  <a:gd name="T54" fmla="*/ 8 w 206"/>
                  <a:gd name="T55" fmla="*/ 121 h 174"/>
                  <a:gd name="T56" fmla="*/ 198 w 206"/>
                  <a:gd name="T57" fmla="*/ 121 h 174"/>
                  <a:gd name="T58" fmla="*/ 198 w 206"/>
                  <a:gd name="T59" fmla="*/ 131 h 174"/>
                  <a:gd name="T60" fmla="*/ 8 w 206"/>
                  <a:gd name="T61" fmla="*/ 113 h 174"/>
                  <a:gd name="T62" fmla="*/ 8 w 206"/>
                  <a:gd name="T63" fmla="*/ 15 h 174"/>
                  <a:gd name="T64" fmla="*/ 15 w 206"/>
                  <a:gd name="T65" fmla="*/ 8 h 174"/>
                  <a:gd name="T66" fmla="*/ 190 w 206"/>
                  <a:gd name="T67" fmla="*/ 8 h 174"/>
                  <a:gd name="T68" fmla="*/ 198 w 206"/>
                  <a:gd name="T69" fmla="*/ 15 h 174"/>
                  <a:gd name="T70" fmla="*/ 198 w 206"/>
                  <a:gd name="T71" fmla="*/ 113 h 174"/>
                  <a:gd name="T72" fmla="*/ 8 w 206"/>
                  <a:gd name="T73" fmla="*/ 11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6" h="174">
                    <a:moveTo>
                      <a:pt x="19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40"/>
                      <a:pt x="7" y="147"/>
                      <a:pt x="15" y="147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4" y="152"/>
                      <a:pt x="84" y="159"/>
                      <a:pt x="82" y="164"/>
                    </a:cubicBezTo>
                    <a:cubicBezTo>
                      <a:pt x="70" y="164"/>
                      <a:pt x="70" y="164"/>
                      <a:pt x="70" y="164"/>
                    </a:cubicBezTo>
                    <a:cubicBezTo>
                      <a:pt x="67" y="164"/>
                      <a:pt x="64" y="166"/>
                      <a:pt x="64" y="169"/>
                    </a:cubicBezTo>
                    <a:cubicBezTo>
                      <a:pt x="64" y="172"/>
                      <a:pt x="67" y="174"/>
                      <a:pt x="70" y="174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39" y="174"/>
                      <a:pt x="141" y="172"/>
                      <a:pt x="141" y="169"/>
                    </a:cubicBezTo>
                    <a:cubicBezTo>
                      <a:pt x="141" y="166"/>
                      <a:pt x="139" y="164"/>
                      <a:pt x="136" y="164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2" y="159"/>
                      <a:pt x="121" y="152"/>
                      <a:pt x="121" y="147"/>
                    </a:cubicBezTo>
                    <a:cubicBezTo>
                      <a:pt x="190" y="147"/>
                      <a:pt x="190" y="147"/>
                      <a:pt x="190" y="147"/>
                    </a:cubicBezTo>
                    <a:cubicBezTo>
                      <a:pt x="199" y="147"/>
                      <a:pt x="206" y="140"/>
                      <a:pt x="206" y="131"/>
                    </a:cubicBezTo>
                    <a:cubicBezTo>
                      <a:pt x="206" y="121"/>
                      <a:pt x="206" y="121"/>
                      <a:pt x="206" y="121"/>
                    </a:cubicBezTo>
                    <a:cubicBezTo>
                      <a:pt x="206" y="113"/>
                      <a:pt x="206" y="113"/>
                      <a:pt x="206" y="113"/>
                    </a:cubicBezTo>
                    <a:cubicBezTo>
                      <a:pt x="206" y="15"/>
                      <a:pt x="206" y="15"/>
                      <a:pt x="206" y="15"/>
                    </a:cubicBezTo>
                    <a:cubicBezTo>
                      <a:pt x="206" y="7"/>
                      <a:pt x="199" y="0"/>
                      <a:pt x="190" y="0"/>
                    </a:cubicBezTo>
                    <a:close/>
                    <a:moveTo>
                      <a:pt x="198" y="131"/>
                    </a:moveTo>
                    <a:cubicBezTo>
                      <a:pt x="198" y="135"/>
                      <a:pt x="195" y="139"/>
                      <a:pt x="190" y="139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1" y="139"/>
                      <a:pt x="8" y="135"/>
                      <a:pt x="8" y="131"/>
                    </a:cubicBezTo>
                    <a:cubicBezTo>
                      <a:pt x="8" y="121"/>
                      <a:pt x="8" y="121"/>
                      <a:pt x="8" y="121"/>
                    </a:cubicBezTo>
                    <a:cubicBezTo>
                      <a:pt x="198" y="121"/>
                      <a:pt x="198" y="121"/>
                      <a:pt x="198" y="121"/>
                    </a:cubicBezTo>
                    <a:lnTo>
                      <a:pt x="198" y="131"/>
                    </a:lnTo>
                    <a:close/>
                    <a:moveTo>
                      <a:pt x="8" y="113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1"/>
                      <a:pt x="11" y="8"/>
                      <a:pt x="15" y="8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5" y="8"/>
                      <a:pt x="198" y="11"/>
                      <a:pt x="198" y="15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8" y="1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淘宝网chenying0907出品 23"/>
            <p:cNvSpPr txBox="1"/>
            <p:nvPr/>
          </p:nvSpPr>
          <p:spPr>
            <a:xfrm>
              <a:off x="5225140" y="3480642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/>
                <a:t>文本内容</a:t>
              </a:r>
            </a:p>
          </p:txBody>
        </p:sp>
        <p:sp>
          <p:nvSpPr>
            <p:cNvPr id="32" name="淘宝网chenying0907出品 31"/>
            <p:cNvSpPr txBox="1"/>
            <p:nvPr/>
          </p:nvSpPr>
          <p:spPr>
            <a:xfrm>
              <a:off x="4719607" y="4002001"/>
              <a:ext cx="217035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alpha val="53000"/>
                    </a:schemeClr>
                  </a:solidFill>
                </a:rPr>
                <a:t>在街边老农的箩筐里，看到白棉线捆起一小把一小把的花</a:t>
              </a:r>
            </a:p>
          </p:txBody>
        </p:sp>
      </p:grpSp>
      <p:grpSp>
        <p:nvGrpSpPr>
          <p:cNvPr id="44" name="淘宝网chenying0907出品 43"/>
          <p:cNvGrpSpPr/>
          <p:nvPr/>
        </p:nvGrpSpPr>
        <p:grpSpPr>
          <a:xfrm>
            <a:off x="6435665" y="2217420"/>
            <a:ext cx="2170358" cy="2846410"/>
            <a:chOff x="7269181" y="2217420"/>
            <a:chExt cx="2170358" cy="2846410"/>
          </a:xfrm>
        </p:grpSpPr>
        <p:grpSp>
          <p:nvGrpSpPr>
            <p:cNvPr id="21" name="淘宝网chenying0907出品 20"/>
            <p:cNvGrpSpPr/>
            <p:nvPr/>
          </p:nvGrpSpPr>
          <p:grpSpPr>
            <a:xfrm>
              <a:off x="7789503" y="2217420"/>
              <a:ext cx="1129714" cy="1129714"/>
              <a:chOff x="3113746" y="2697480"/>
              <a:chExt cx="1129714" cy="1129714"/>
            </a:xfrm>
          </p:grpSpPr>
          <p:grpSp>
            <p:nvGrpSpPr>
              <p:cNvPr id="15" name="淘宝网chenying0907出品 14"/>
              <p:cNvGrpSpPr/>
              <p:nvPr/>
            </p:nvGrpSpPr>
            <p:grpSpPr>
              <a:xfrm>
                <a:off x="3113746" y="2697480"/>
                <a:ext cx="1129714" cy="1129714"/>
                <a:chOff x="2407920" y="3460376"/>
                <a:chExt cx="782320" cy="782320"/>
              </a:xfrm>
            </p:grpSpPr>
            <p:sp>
              <p:nvSpPr>
                <p:cNvPr id="16" name="淘宝网chenying0907出品 15"/>
                <p:cNvSpPr/>
                <p:nvPr/>
              </p:nvSpPr>
              <p:spPr>
                <a:xfrm>
                  <a:off x="2407920" y="3460376"/>
                  <a:ext cx="782320" cy="782320"/>
                </a:xfrm>
                <a:prstGeom prst="ellipse">
                  <a:avLst/>
                </a:prstGeom>
                <a:solidFill>
                  <a:schemeClr val="bg1"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淘宝网chenying0907出品 16"/>
                <p:cNvSpPr/>
                <p:nvPr/>
              </p:nvSpPr>
              <p:spPr>
                <a:xfrm>
                  <a:off x="2449641" y="3502098"/>
                  <a:ext cx="698880" cy="69887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淘宝网chenying0907出品 50"/>
              <p:cNvSpPr>
                <a:spLocks noEditPoints="1"/>
              </p:cNvSpPr>
              <p:nvPr/>
            </p:nvSpPr>
            <p:spPr bwMode="auto">
              <a:xfrm>
                <a:off x="3512337" y="3122900"/>
                <a:ext cx="332532" cy="278874"/>
              </a:xfrm>
              <a:custGeom>
                <a:avLst/>
                <a:gdLst>
                  <a:gd name="T0" fmla="*/ 0 w 471"/>
                  <a:gd name="T1" fmla="*/ 395 h 395"/>
                  <a:gd name="T2" fmla="*/ 90 w 471"/>
                  <a:gd name="T3" fmla="*/ 395 h 395"/>
                  <a:gd name="T4" fmla="*/ 90 w 471"/>
                  <a:gd name="T5" fmla="*/ 234 h 395"/>
                  <a:gd name="T6" fmla="*/ 0 w 471"/>
                  <a:gd name="T7" fmla="*/ 234 h 395"/>
                  <a:gd name="T8" fmla="*/ 0 w 471"/>
                  <a:gd name="T9" fmla="*/ 395 h 395"/>
                  <a:gd name="T10" fmla="*/ 19 w 471"/>
                  <a:gd name="T11" fmla="*/ 253 h 395"/>
                  <a:gd name="T12" fmla="*/ 71 w 471"/>
                  <a:gd name="T13" fmla="*/ 253 h 395"/>
                  <a:gd name="T14" fmla="*/ 71 w 471"/>
                  <a:gd name="T15" fmla="*/ 376 h 395"/>
                  <a:gd name="T16" fmla="*/ 19 w 471"/>
                  <a:gd name="T17" fmla="*/ 376 h 395"/>
                  <a:gd name="T18" fmla="*/ 19 w 471"/>
                  <a:gd name="T19" fmla="*/ 253 h 395"/>
                  <a:gd name="T20" fmla="*/ 128 w 471"/>
                  <a:gd name="T21" fmla="*/ 395 h 395"/>
                  <a:gd name="T22" fmla="*/ 218 w 471"/>
                  <a:gd name="T23" fmla="*/ 395 h 395"/>
                  <a:gd name="T24" fmla="*/ 218 w 471"/>
                  <a:gd name="T25" fmla="*/ 87 h 395"/>
                  <a:gd name="T26" fmla="*/ 128 w 471"/>
                  <a:gd name="T27" fmla="*/ 87 h 395"/>
                  <a:gd name="T28" fmla="*/ 128 w 471"/>
                  <a:gd name="T29" fmla="*/ 395 h 395"/>
                  <a:gd name="T30" fmla="*/ 147 w 471"/>
                  <a:gd name="T31" fmla="*/ 106 h 395"/>
                  <a:gd name="T32" fmla="*/ 199 w 471"/>
                  <a:gd name="T33" fmla="*/ 106 h 395"/>
                  <a:gd name="T34" fmla="*/ 199 w 471"/>
                  <a:gd name="T35" fmla="*/ 376 h 395"/>
                  <a:gd name="T36" fmla="*/ 147 w 471"/>
                  <a:gd name="T37" fmla="*/ 376 h 395"/>
                  <a:gd name="T38" fmla="*/ 147 w 471"/>
                  <a:gd name="T39" fmla="*/ 106 h 395"/>
                  <a:gd name="T40" fmla="*/ 383 w 471"/>
                  <a:gd name="T41" fmla="*/ 156 h 395"/>
                  <a:gd name="T42" fmla="*/ 383 w 471"/>
                  <a:gd name="T43" fmla="*/ 395 h 395"/>
                  <a:gd name="T44" fmla="*/ 471 w 471"/>
                  <a:gd name="T45" fmla="*/ 395 h 395"/>
                  <a:gd name="T46" fmla="*/ 471 w 471"/>
                  <a:gd name="T47" fmla="*/ 156 h 395"/>
                  <a:gd name="T48" fmla="*/ 383 w 471"/>
                  <a:gd name="T49" fmla="*/ 156 h 395"/>
                  <a:gd name="T50" fmla="*/ 452 w 471"/>
                  <a:gd name="T51" fmla="*/ 376 h 395"/>
                  <a:gd name="T52" fmla="*/ 402 w 471"/>
                  <a:gd name="T53" fmla="*/ 376 h 395"/>
                  <a:gd name="T54" fmla="*/ 402 w 471"/>
                  <a:gd name="T55" fmla="*/ 175 h 395"/>
                  <a:gd name="T56" fmla="*/ 452 w 471"/>
                  <a:gd name="T57" fmla="*/ 175 h 395"/>
                  <a:gd name="T58" fmla="*/ 452 w 471"/>
                  <a:gd name="T59" fmla="*/ 376 h 395"/>
                  <a:gd name="T60" fmla="*/ 256 w 471"/>
                  <a:gd name="T61" fmla="*/ 395 h 395"/>
                  <a:gd name="T62" fmla="*/ 346 w 471"/>
                  <a:gd name="T63" fmla="*/ 395 h 395"/>
                  <a:gd name="T64" fmla="*/ 346 w 471"/>
                  <a:gd name="T65" fmla="*/ 0 h 395"/>
                  <a:gd name="T66" fmla="*/ 256 w 471"/>
                  <a:gd name="T67" fmla="*/ 0 h 395"/>
                  <a:gd name="T68" fmla="*/ 256 w 471"/>
                  <a:gd name="T69" fmla="*/ 395 h 395"/>
                  <a:gd name="T70" fmla="*/ 275 w 471"/>
                  <a:gd name="T71" fmla="*/ 19 h 395"/>
                  <a:gd name="T72" fmla="*/ 327 w 471"/>
                  <a:gd name="T73" fmla="*/ 19 h 395"/>
                  <a:gd name="T74" fmla="*/ 327 w 471"/>
                  <a:gd name="T75" fmla="*/ 376 h 395"/>
                  <a:gd name="T76" fmla="*/ 275 w 471"/>
                  <a:gd name="T77" fmla="*/ 376 h 395"/>
                  <a:gd name="T78" fmla="*/ 275 w 471"/>
                  <a:gd name="T79" fmla="*/ 19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71" h="395">
                    <a:moveTo>
                      <a:pt x="0" y="395"/>
                    </a:moveTo>
                    <a:lnTo>
                      <a:pt x="90" y="395"/>
                    </a:lnTo>
                    <a:lnTo>
                      <a:pt x="90" y="234"/>
                    </a:lnTo>
                    <a:lnTo>
                      <a:pt x="0" y="234"/>
                    </a:lnTo>
                    <a:lnTo>
                      <a:pt x="0" y="395"/>
                    </a:lnTo>
                    <a:close/>
                    <a:moveTo>
                      <a:pt x="19" y="253"/>
                    </a:moveTo>
                    <a:lnTo>
                      <a:pt x="71" y="253"/>
                    </a:lnTo>
                    <a:lnTo>
                      <a:pt x="71" y="376"/>
                    </a:lnTo>
                    <a:lnTo>
                      <a:pt x="19" y="376"/>
                    </a:lnTo>
                    <a:lnTo>
                      <a:pt x="19" y="253"/>
                    </a:lnTo>
                    <a:close/>
                    <a:moveTo>
                      <a:pt x="128" y="395"/>
                    </a:moveTo>
                    <a:lnTo>
                      <a:pt x="218" y="395"/>
                    </a:lnTo>
                    <a:lnTo>
                      <a:pt x="218" y="87"/>
                    </a:lnTo>
                    <a:lnTo>
                      <a:pt x="128" y="87"/>
                    </a:lnTo>
                    <a:lnTo>
                      <a:pt x="128" y="395"/>
                    </a:lnTo>
                    <a:close/>
                    <a:moveTo>
                      <a:pt x="147" y="106"/>
                    </a:moveTo>
                    <a:lnTo>
                      <a:pt x="199" y="106"/>
                    </a:lnTo>
                    <a:lnTo>
                      <a:pt x="199" y="376"/>
                    </a:lnTo>
                    <a:lnTo>
                      <a:pt x="147" y="376"/>
                    </a:lnTo>
                    <a:lnTo>
                      <a:pt x="147" y="106"/>
                    </a:lnTo>
                    <a:close/>
                    <a:moveTo>
                      <a:pt x="383" y="156"/>
                    </a:moveTo>
                    <a:lnTo>
                      <a:pt x="383" y="395"/>
                    </a:lnTo>
                    <a:lnTo>
                      <a:pt x="471" y="395"/>
                    </a:lnTo>
                    <a:lnTo>
                      <a:pt x="471" y="156"/>
                    </a:lnTo>
                    <a:lnTo>
                      <a:pt x="383" y="156"/>
                    </a:lnTo>
                    <a:close/>
                    <a:moveTo>
                      <a:pt x="452" y="376"/>
                    </a:moveTo>
                    <a:lnTo>
                      <a:pt x="402" y="376"/>
                    </a:lnTo>
                    <a:lnTo>
                      <a:pt x="402" y="175"/>
                    </a:lnTo>
                    <a:lnTo>
                      <a:pt x="452" y="175"/>
                    </a:lnTo>
                    <a:lnTo>
                      <a:pt x="452" y="376"/>
                    </a:lnTo>
                    <a:close/>
                    <a:moveTo>
                      <a:pt x="256" y="395"/>
                    </a:moveTo>
                    <a:lnTo>
                      <a:pt x="346" y="395"/>
                    </a:lnTo>
                    <a:lnTo>
                      <a:pt x="346" y="0"/>
                    </a:lnTo>
                    <a:lnTo>
                      <a:pt x="256" y="0"/>
                    </a:lnTo>
                    <a:lnTo>
                      <a:pt x="256" y="395"/>
                    </a:lnTo>
                    <a:close/>
                    <a:moveTo>
                      <a:pt x="275" y="19"/>
                    </a:moveTo>
                    <a:lnTo>
                      <a:pt x="327" y="19"/>
                    </a:lnTo>
                    <a:lnTo>
                      <a:pt x="327" y="376"/>
                    </a:lnTo>
                    <a:lnTo>
                      <a:pt x="275" y="376"/>
                    </a:lnTo>
                    <a:lnTo>
                      <a:pt x="275" y="1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淘宝网chenying0907出品 24"/>
            <p:cNvSpPr txBox="1"/>
            <p:nvPr/>
          </p:nvSpPr>
          <p:spPr>
            <a:xfrm>
              <a:off x="7774714" y="3480642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/>
                <a:t>文本内容</a:t>
              </a:r>
            </a:p>
          </p:txBody>
        </p:sp>
        <p:sp>
          <p:nvSpPr>
            <p:cNvPr id="33" name="淘宝网chenying0907出品 32"/>
            <p:cNvSpPr txBox="1"/>
            <p:nvPr/>
          </p:nvSpPr>
          <p:spPr>
            <a:xfrm>
              <a:off x="7269181" y="4002001"/>
              <a:ext cx="217035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alpha val="53000"/>
                    </a:schemeClr>
                  </a:solidFill>
                </a:rPr>
                <a:t>在街边老农的箩筐里，看到白棉线捆起一小把一小把的花</a:t>
              </a:r>
            </a:p>
          </p:txBody>
        </p:sp>
      </p:grpSp>
      <p:grpSp>
        <p:nvGrpSpPr>
          <p:cNvPr id="45" name="淘宝网chenying0907出品 44"/>
          <p:cNvGrpSpPr/>
          <p:nvPr/>
        </p:nvGrpSpPr>
        <p:grpSpPr>
          <a:xfrm>
            <a:off x="8876511" y="2217420"/>
            <a:ext cx="2170358" cy="2846410"/>
            <a:chOff x="9546326" y="2217420"/>
            <a:chExt cx="2170358" cy="2846410"/>
          </a:xfrm>
        </p:grpSpPr>
        <p:grpSp>
          <p:nvGrpSpPr>
            <p:cNvPr id="22" name="淘宝网chenying0907出品 21"/>
            <p:cNvGrpSpPr/>
            <p:nvPr/>
          </p:nvGrpSpPr>
          <p:grpSpPr>
            <a:xfrm>
              <a:off x="10066648" y="2217420"/>
              <a:ext cx="1129714" cy="1129714"/>
              <a:chOff x="5239726" y="2697480"/>
              <a:chExt cx="1129714" cy="1129714"/>
            </a:xfrm>
          </p:grpSpPr>
          <p:grpSp>
            <p:nvGrpSpPr>
              <p:cNvPr id="18" name="淘宝网chenying0907出品 17"/>
              <p:cNvGrpSpPr/>
              <p:nvPr/>
            </p:nvGrpSpPr>
            <p:grpSpPr>
              <a:xfrm>
                <a:off x="5239726" y="2697480"/>
                <a:ext cx="1129714" cy="1129714"/>
                <a:chOff x="2407920" y="3460376"/>
                <a:chExt cx="782320" cy="782320"/>
              </a:xfrm>
            </p:grpSpPr>
            <p:sp>
              <p:nvSpPr>
                <p:cNvPr id="19" name="淘宝网chenying0907出品 18"/>
                <p:cNvSpPr/>
                <p:nvPr/>
              </p:nvSpPr>
              <p:spPr>
                <a:xfrm>
                  <a:off x="2407920" y="3460376"/>
                  <a:ext cx="782320" cy="782320"/>
                </a:xfrm>
                <a:prstGeom prst="ellipse">
                  <a:avLst/>
                </a:prstGeom>
                <a:solidFill>
                  <a:schemeClr val="bg1"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淘宝网chenying0907出品 19"/>
                <p:cNvSpPr/>
                <p:nvPr/>
              </p:nvSpPr>
              <p:spPr>
                <a:xfrm>
                  <a:off x="2449641" y="3502098"/>
                  <a:ext cx="698880" cy="69887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淘宝网chenying0907出品 120"/>
              <p:cNvSpPr>
                <a:spLocks noEditPoints="1"/>
              </p:cNvSpPr>
              <p:nvPr/>
            </p:nvSpPr>
            <p:spPr bwMode="auto">
              <a:xfrm>
                <a:off x="5632668" y="3093599"/>
                <a:ext cx="343830" cy="337476"/>
              </a:xfrm>
              <a:custGeom>
                <a:avLst/>
                <a:gdLst>
                  <a:gd name="T0" fmla="*/ 46 w 206"/>
                  <a:gd name="T1" fmla="*/ 64 h 202"/>
                  <a:gd name="T2" fmla="*/ 104 w 206"/>
                  <a:gd name="T3" fmla="*/ 65 h 202"/>
                  <a:gd name="T4" fmla="*/ 54 w 206"/>
                  <a:gd name="T5" fmla="*/ 67 h 202"/>
                  <a:gd name="T6" fmla="*/ 83 w 206"/>
                  <a:gd name="T7" fmla="*/ 98 h 202"/>
                  <a:gd name="T8" fmla="*/ 121 w 206"/>
                  <a:gd name="T9" fmla="*/ 113 h 202"/>
                  <a:gd name="T10" fmla="*/ 145 w 206"/>
                  <a:gd name="T11" fmla="*/ 89 h 202"/>
                  <a:gd name="T12" fmla="*/ 149 w 206"/>
                  <a:gd name="T13" fmla="*/ 62 h 202"/>
                  <a:gd name="T14" fmla="*/ 122 w 206"/>
                  <a:gd name="T15" fmla="*/ 40 h 202"/>
                  <a:gd name="T16" fmla="*/ 114 w 206"/>
                  <a:gd name="T17" fmla="*/ 10 h 202"/>
                  <a:gd name="T18" fmla="*/ 69 w 206"/>
                  <a:gd name="T19" fmla="*/ 17 h 202"/>
                  <a:gd name="T20" fmla="*/ 35 w 206"/>
                  <a:gd name="T21" fmla="*/ 12 h 202"/>
                  <a:gd name="T22" fmla="*/ 18 w 206"/>
                  <a:gd name="T23" fmla="*/ 34 h 202"/>
                  <a:gd name="T24" fmla="*/ 17 w 206"/>
                  <a:gd name="T25" fmla="*/ 69 h 202"/>
                  <a:gd name="T26" fmla="*/ 1 w 206"/>
                  <a:gd name="T27" fmla="*/ 96 h 202"/>
                  <a:gd name="T28" fmla="*/ 38 w 206"/>
                  <a:gd name="T29" fmla="*/ 122 h 202"/>
                  <a:gd name="T30" fmla="*/ 54 w 206"/>
                  <a:gd name="T31" fmla="*/ 150 h 202"/>
                  <a:gd name="T32" fmla="*/ 86 w 206"/>
                  <a:gd name="T33" fmla="*/ 146 h 202"/>
                  <a:gd name="T34" fmla="*/ 116 w 206"/>
                  <a:gd name="T35" fmla="*/ 140 h 202"/>
                  <a:gd name="T36" fmla="*/ 84 w 206"/>
                  <a:gd name="T37" fmla="*/ 126 h 202"/>
                  <a:gd name="T38" fmla="*/ 41 w 206"/>
                  <a:gd name="T39" fmla="*/ 136 h 202"/>
                  <a:gd name="T40" fmla="*/ 31 w 206"/>
                  <a:gd name="T41" fmla="*/ 102 h 202"/>
                  <a:gd name="T42" fmla="*/ 25 w 206"/>
                  <a:gd name="T43" fmla="*/ 84 h 202"/>
                  <a:gd name="T44" fmla="*/ 15 w 206"/>
                  <a:gd name="T45" fmla="*/ 42 h 202"/>
                  <a:gd name="T46" fmla="*/ 49 w 206"/>
                  <a:gd name="T47" fmla="*/ 32 h 202"/>
                  <a:gd name="T48" fmla="*/ 67 w 206"/>
                  <a:gd name="T49" fmla="*/ 26 h 202"/>
                  <a:gd name="T50" fmla="*/ 110 w 206"/>
                  <a:gd name="T51" fmla="*/ 17 h 202"/>
                  <a:gd name="T52" fmla="*/ 119 w 206"/>
                  <a:gd name="T53" fmla="*/ 50 h 202"/>
                  <a:gd name="T54" fmla="*/ 126 w 206"/>
                  <a:gd name="T55" fmla="*/ 68 h 202"/>
                  <a:gd name="T56" fmla="*/ 135 w 206"/>
                  <a:gd name="T57" fmla="*/ 111 h 202"/>
                  <a:gd name="T58" fmla="*/ 102 w 206"/>
                  <a:gd name="T59" fmla="*/ 120 h 202"/>
                  <a:gd name="T60" fmla="*/ 159 w 206"/>
                  <a:gd name="T61" fmla="*/ 175 h 202"/>
                  <a:gd name="T62" fmla="*/ 161 w 206"/>
                  <a:gd name="T63" fmla="*/ 167 h 202"/>
                  <a:gd name="T64" fmla="*/ 171 w 206"/>
                  <a:gd name="T65" fmla="*/ 154 h 202"/>
                  <a:gd name="T66" fmla="*/ 193 w 206"/>
                  <a:gd name="T67" fmla="*/ 140 h 202"/>
                  <a:gd name="T68" fmla="*/ 192 w 206"/>
                  <a:gd name="T69" fmla="*/ 122 h 202"/>
                  <a:gd name="T70" fmla="*/ 166 w 206"/>
                  <a:gd name="T71" fmla="*/ 119 h 202"/>
                  <a:gd name="T72" fmla="*/ 145 w 206"/>
                  <a:gd name="T73" fmla="*/ 112 h 202"/>
                  <a:gd name="T74" fmla="*/ 134 w 206"/>
                  <a:gd name="T75" fmla="*/ 122 h 202"/>
                  <a:gd name="T76" fmla="*/ 120 w 206"/>
                  <a:gd name="T77" fmla="*/ 139 h 202"/>
                  <a:gd name="T78" fmla="*/ 114 w 206"/>
                  <a:gd name="T79" fmla="*/ 152 h 202"/>
                  <a:gd name="T80" fmla="*/ 127 w 206"/>
                  <a:gd name="T81" fmla="*/ 171 h 202"/>
                  <a:gd name="T82" fmla="*/ 127 w 206"/>
                  <a:gd name="T83" fmla="*/ 189 h 202"/>
                  <a:gd name="T84" fmla="*/ 153 w 206"/>
                  <a:gd name="T85" fmla="*/ 191 h 202"/>
                  <a:gd name="T86" fmla="*/ 174 w 206"/>
                  <a:gd name="T87" fmla="*/ 199 h 202"/>
                  <a:gd name="T88" fmla="*/ 185 w 206"/>
                  <a:gd name="T89" fmla="*/ 189 h 202"/>
                  <a:gd name="T90" fmla="*/ 194 w 206"/>
                  <a:gd name="T91" fmla="*/ 168 h 202"/>
                  <a:gd name="T92" fmla="*/ 206 w 206"/>
                  <a:gd name="T93" fmla="*/ 155 h 202"/>
                  <a:gd name="T94" fmla="*/ 185 w 206"/>
                  <a:gd name="T95" fmla="*/ 168 h 202"/>
                  <a:gd name="T96" fmla="*/ 180 w 206"/>
                  <a:gd name="T97" fmla="*/ 175 h 202"/>
                  <a:gd name="T98" fmla="*/ 167 w 206"/>
                  <a:gd name="T99" fmla="*/ 193 h 202"/>
                  <a:gd name="T100" fmla="*/ 148 w 206"/>
                  <a:gd name="T101" fmla="*/ 181 h 202"/>
                  <a:gd name="T102" fmla="*/ 140 w 206"/>
                  <a:gd name="T103" fmla="*/ 176 h 202"/>
                  <a:gd name="T104" fmla="*/ 121 w 206"/>
                  <a:gd name="T105" fmla="*/ 163 h 202"/>
                  <a:gd name="T106" fmla="*/ 134 w 206"/>
                  <a:gd name="T107" fmla="*/ 143 h 202"/>
                  <a:gd name="T108" fmla="*/ 139 w 206"/>
                  <a:gd name="T109" fmla="*/ 136 h 202"/>
                  <a:gd name="T110" fmla="*/ 152 w 206"/>
                  <a:gd name="T111" fmla="*/ 117 h 202"/>
                  <a:gd name="T112" fmla="*/ 172 w 206"/>
                  <a:gd name="T113" fmla="*/ 130 h 202"/>
                  <a:gd name="T114" fmla="*/ 179 w 206"/>
                  <a:gd name="T115" fmla="*/ 135 h 202"/>
                  <a:gd name="T116" fmla="*/ 197 w 206"/>
                  <a:gd name="T117" fmla="*/ 147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02">
                    <a:moveTo>
                      <a:pt x="104" y="65"/>
                    </a:moveTo>
                    <a:cubicBezTo>
                      <a:pt x="99" y="53"/>
                      <a:pt x="88" y="45"/>
                      <a:pt x="75" y="45"/>
                    </a:cubicBezTo>
                    <a:cubicBezTo>
                      <a:pt x="71" y="45"/>
                      <a:pt x="67" y="46"/>
                      <a:pt x="63" y="47"/>
                    </a:cubicBezTo>
                    <a:cubicBezTo>
                      <a:pt x="56" y="50"/>
                      <a:pt x="50" y="56"/>
                      <a:pt x="46" y="64"/>
                    </a:cubicBezTo>
                    <a:cubicBezTo>
                      <a:pt x="43" y="72"/>
                      <a:pt x="43" y="80"/>
                      <a:pt x="46" y="88"/>
                    </a:cubicBezTo>
                    <a:cubicBezTo>
                      <a:pt x="51" y="100"/>
                      <a:pt x="62" y="107"/>
                      <a:pt x="75" y="107"/>
                    </a:cubicBezTo>
                    <a:cubicBezTo>
                      <a:pt x="79" y="107"/>
                      <a:pt x="83" y="106"/>
                      <a:pt x="86" y="105"/>
                    </a:cubicBezTo>
                    <a:cubicBezTo>
                      <a:pt x="102" y="99"/>
                      <a:pt x="110" y="81"/>
                      <a:pt x="104" y="65"/>
                    </a:cubicBezTo>
                    <a:close/>
                    <a:moveTo>
                      <a:pt x="83" y="98"/>
                    </a:moveTo>
                    <a:cubicBezTo>
                      <a:pt x="81" y="99"/>
                      <a:pt x="78" y="99"/>
                      <a:pt x="75" y="99"/>
                    </a:cubicBezTo>
                    <a:cubicBezTo>
                      <a:pt x="65" y="99"/>
                      <a:pt x="57" y="93"/>
                      <a:pt x="54" y="85"/>
                    </a:cubicBezTo>
                    <a:cubicBezTo>
                      <a:pt x="51" y="79"/>
                      <a:pt x="51" y="73"/>
                      <a:pt x="54" y="67"/>
                    </a:cubicBezTo>
                    <a:cubicBezTo>
                      <a:pt x="56" y="61"/>
                      <a:pt x="61" y="57"/>
                      <a:pt x="66" y="55"/>
                    </a:cubicBezTo>
                    <a:cubicBezTo>
                      <a:pt x="69" y="54"/>
                      <a:pt x="72" y="53"/>
                      <a:pt x="75" y="53"/>
                    </a:cubicBezTo>
                    <a:cubicBezTo>
                      <a:pt x="84" y="53"/>
                      <a:pt x="93" y="59"/>
                      <a:pt x="96" y="68"/>
                    </a:cubicBezTo>
                    <a:cubicBezTo>
                      <a:pt x="101" y="79"/>
                      <a:pt x="95" y="93"/>
                      <a:pt x="83" y="98"/>
                    </a:cubicBezTo>
                    <a:close/>
                    <a:moveTo>
                      <a:pt x="116" y="140"/>
                    </a:moveTo>
                    <a:cubicBezTo>
                      <a:pt x="117" y="138"/>
                      <a:pt x="117" y="136"/>
                      <a:pt x="116" y="135"/>
                    </a:cubicBezTo>
                    <a:cubicBezTo>
                      <a:pt x="111" y="123"/>
                      <a:pt x="111" y="123"/>
                      <a:pt x="111" y="123"/>
                    </a:cubicBezTo>
                    <a:cubicBezTo>
                      <a:pt x="115" y="120"/>
                      <a:pt x="118" y="117"/>
                      <a:pt x="121" y="113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36" y="120"/>
                      <a:pt x="140" y="118"/>
                      <a:pt x="141" y="115"/>
                    </a:cubicBezTo>
                    <a:cubicBezTo>
                      <a:pt x="149" y="98"/>
                      <a:pt x="149" y="98"/>
                      <a:pt x="149" y="98"/>
                    </a:cubicBezTo>
                    <a:cubicBezTo>
                      <a:pt x="150" y="95"/>
                      <a:pt x="149" y="90"/>
                      <a:pt x="145" y="89"/>
                    </a:cubicBezTo>
                    <a:cubicBezTo>
                      <a:pt x="134" y="84"/>
                      <a:pt x="134" y="84"/>
                      <a:pt x="134" y="84"/>
                    </a:cubicBezTo>
                    <a:cubicBezTo>
                      <a:pt x="135" y="79"/>
                      <a:pt x="135" y="75"/>
                      <a:pt x="134" y="70"/>
                    </a:cubicBezTo>
                    <a:cubicBezTo>
                      <a:pt x="145" y="65"/>
                      <a:pt x="145" y="65"/>
                      <a:pt x="145" y="65"/>
                    </a:cubicBezTo>
                    <a:cubicBezTo>
                      <a:pt x="147" y="65"/>
                      <a:pt x="148" y="63"/>
                      <a:pt x="149" y="62"/>
                    </a:cubicBezTo>
                    <a:cubicBezTo>
                      <a:pt x="150" y="60"/>
                      <a:pt x="150" y="58"/>
                      <a:pt x="149" y="56"/>
                    </a:cubicBezTo>
                    <a:cubicBezTo>
                      <a:pt x="142" y="40"/>
                      <a:pt x="142" y="40"/>
                      <a:pt x="142" y="40"/>
                    </a:cubicBezTo>
                    <a:cubicBezTo>
                      <a:pt x="141" y="36"/>
                      <a:pt x="137" y="34"/>
                      <a:pt x="134" y="36"/>
                    </a:cubicBezTo>
                    <a:cubicBezTo>
                      <a:pt x="122" y="40"/>
                      <a:pt x="122" y="40"/>
                      <a:pt x="122" y="40"/>
                    </a:cubicBezTo>
                    <a:cubicBezTo>
                      <a:pt x="120" y="36"/>
                      <a:pt x="116" y="33"/>
                      <a:pt x="113" y="30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7"/>
                      <a:pt x="118" y="15"/>
                      <a:pt x="118" y="14"/>
                    </a:cubicBezTo>
                    <a:cubicBezTo>
                      <a:pt x="117" y="12"/>
                      <a:pt x="116" y="11"/>
                      <a:pt x="114" y="10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94" y="1"/>
                      <a:pt x="90" y="3"/>
                      <a:pt x="88" y="6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79" y="17"/>
                      <a:pt x="74" y="17"/>
                      <a:pt x="69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3" y="2"/>
                      <a:pt x="59" y="0"/>
                      <a:pt x="56" y="2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7" y="9"/>
                      <a:pt x="36" y="10"/>
                      <a:pt x="35" y="12"/>
                    </a:cubicBezTo>
                    <a:cubicBezTo>
                      <a:pt x="34" y="14"/>
                      <a:pt x="34" y="16"/>
                      <a:pt x="35" y="17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6" y="32"/>
                      <a:pt x="32" y="35"/>
                      <a:pt x="29" y="39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4" y="33"/>
                      <a:pt x="10" y="34"/>
                      <a:pt x="8" y="38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8"/>
                      <a:pt x="1" y="62"/>
                      <a:pt x="5" y="63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6" y="73"/>
                      <a:pt x="16" y="78"/>
                      <a:pt x="17" y="82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3" y="88"/>
                      <a:pt x="1" y="89"/>
                      <a:pt x="1" y="91"/>
                    </a:cubicBezTo>
                    <a:cubicBezTo>
                      <a:pt x="0" y="92"/>
                      <a:pt x="0" y="94"/>
                      <a:pt x="1" y="96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9" y="116"/>
                      <a:pt x="13" y="118"/>
                      <a:pt x="16" y="117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31" y="116"/>
                      <a:pt x="35" y="119"/>
                      <a:pt x="38" y="122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6"/>
                      <a:pt x="33" y="137"/>
                      <a:pt x="33" y="139"/>
                    </a:cubicBezTo>
                    <a:cubicBezTo>
                      <a:pt x="34" y="141"/>
                      <a:pt x="35" y="142"/>
                      <a:pt x="37" y="143"/>
                    </a:cubicBezTo>
                    <a:cubicBezTo>
                      <a:pt x="54" y="150"/>
                      <a:pt x="54" y="150"/>
                      <a:pt x="54" y="150"/>
                    </a:cubicBezTo>
                    <a:cubicBezTo>
                      <a:pt x="57" y="152"/>
                      <a:pt x="61" y="150"/>
                      <a:pt x="63" y="146"/>
                    </a:cubicBezTo>
                    <a:cubicBezTo>
                      <a:pt x="68" y="135"/>
                      <a:pt x="68" y="135"/>
                      <a:pt x="68" y="135"/>
                    </a:cubicBezTo>
                    <a:cubicBezTo>
                      <a:pt x="72" y="135"/>
                      <a:pt x="77" y="135"/>
                      <a:pt x="82" y="135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87" y="149"/>
                      <a:pt x="90" y="151"/>
                      <a:pt x="93" y="151"/>
                    </a:cubicBezTo>
                    <a:cubicBezTo>
                      <a:pt x="94" y="151"/>
                      <a:pt x="94" y="151"/>
                      <a:pt x="95" y="150"/>
                    </a:cubicBezTo>
                    <a:cubicBezTo>
                      <a:pt x="112" y="144"/>
                      <a:pt x="112" y="144"/>
                      <a:pt x="112" y="144"/>
                    </a:cubicBezTo>
                    <a:cubicBezTo>
                      <a:pt x="114" y="143"/>
                      <a:pt x="115" y="142"/>
                      <a:pt x="116" y="140"/>
                    </a:cubicBezTo>
                    <a:close/>
                    <a:moveTo>
                      <a:pt x="108" y="137"/>
                    </a:moveTo>
                    <a:cubicBezTo>
                      <a:pt x="93" y="142"/>
                      <a:pt x="93" y="142"/>
                      <a:pt x="93" y="142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78" y="127"/>
                      <a:pt x="72" y="127"/>
                      <a:pt x="66" y="126"/>
                    </a:cubicBezTo>
                    <a:cubicBezTo>
                      <a:pt x="63" y="126"/>
                      <a:pt x="63" y="126"/>
                      <a:pt x="63" y="126"/>
                    </a:cubicBezTo>
                    <a:cubicBezTo>
                      <a:pt x="56" y="142"/>
                      <a:pt x="56" y="142"/>
                      <a:pt x="56" y="142"/>
                    </a:cubicBezTo>
                    <a:cubicBezTo>
                      <a:pt x="41" y="136"/>
                      <a:pt x="41" y="136"/>
                      <a:pt x="41" y="136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46" y="118"/>
                      <a:pt x="46" y="118"/>
                      <a:pt x="46" y="118"/>
                    </a:cubicBezTo>
                    <a:cubicBezTo>
                      <a:pt x="41" y="114"/>
                      <a:pt x="37" y="110"/>
                      <a:pt x="33" y="105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14" y="109"/>
                      <a:pt x="14" y="109"/>
                      <a:pt x="14" y="109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4" y="78"/>
                      <a:pt x="24" y="73"/>
                      <a:pt x="25" y="67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7" y="41"/>
                      <a:pt x="42" y="37"/>
                      <a:pt x="47" y="34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73" y="25"/>
                      <a:pt x="79" y="25"/>
                      <a:pt x="85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110" y="17"/>
                      <a:pt x="110" y="17"/>
                      <a:pt x="110" y="17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10" y="38"/>
                      <a:pt x="114" y="42"/>
                      <a:pt x="118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35" y="43"/>
                      <a:pt x="135" y="43"/>
                      <a:pt x="135" y="43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25" y="65"/>
                      <a:pt x="125" y="65"/>
                      <a:pt x="125" y="65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27" y="74"/>
                      <a:pt x="127" y="80"/>
                      <a:pt x="126" y="86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35" y="111"/>
                      <a:pt x="135" y="111"/>
                      <a:pt x="135" y="111"/>
                    </a:cubicBezTo>
                    <a:cubicBezTo>
                      <a:pt x="119" y="104"/>
                      <a:pt x="119" y="104"/>
                      <a:pt x="119" y="104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3" y="111"/>
                      <a:pt x="109" y="115"/>
                      <a:pt x="104" y="118"/>
                    </a:cubicBezTo>
                    <a:cubicBezTo>
                      <a:pt x="102" y="120"/>
                      <a:pt x="102" y="120"/>
                      <a:pt x="102" y="120"/>
                    </a:cubicBezTo>
                    <a:lnTo>
                      <a:pt x="108" y="137"/>
                    </a:lnTo>
                    <a:close/>
                    <a:moveTo>
                      <a:pt x="157" y="136"/>
                    </a:moveTo>
                    <a:cubicBezTo>
                      <a:pt x="146" y="137"/>
                      <a:pt x="138" y="147"/>
                      <a:pt x="140" y="158"/>
                    </a:cubicBezTo>
                    <a:cubicBezTo>
                      <a:pt x="141" y="168"/>
                      <a:pt x="149" y="175"/>
                      <a:pt x="159" y="175"/>
                    </a:cubicBezTo>
                    <a:cubicBezTo>
                      <a:pt x="160" y="175"/>
                      <a:pt x="161" y="175"/>
                      <a:pt x="162" y="175"/>
                    </a:cubicBezTo>
                    <a:cubicBezTo>
                      <a:pt x="173" y="174"/>
                      <a:pt x="180" y="164"/>
                      <a:pt x="179" y="153"/>
                    </a:cubicBezTo>
                    <a:cubicBezTo>
                      <a:pt x="178" y="142"/>
                      <a:pt x="168" y="134"/>
                      <a:pt x="157" y="136"/>
                    </a:cubicBezTo>
                    <a:close/>
                    <a:moveTo>
                      <a:pt x="161" y="167"/>
                    </a:moveTo>
                    <a:cubicBezTo>
                      <a:pt x="154" y="168"/>
                      <a:pt x="148" y="163"/>
                      <a:pt x="147" y="157"/>
                    </a:cubicBezTo>
                    <a:cubicBezTo>
                      <a:pt x="147" y="150"/>
                      <a:pt x="151" y="144"/>
                      <a:pt x="158" y="144"/>
                    </a:cubicBezTo>
                    <a:cubicBezTo>
                      <a:pt x="158" y="143"/>
                      <a:pt x="159" y="143"/>
                      <a:pt x="159" y="143"/>
                    </a:cubicBezTo>
                    <a:cubicBezTo>
                      <a:pt x="165" y="143"/>
                      <a:pt x="170" y="148"/>
                      <a:pt x="171" y="154"/>
                    </a:cubicBezTo>
                    <a:cubicBezTo>
                      <a:pt x="172" y="160"/>
                      <a:pt x="167" y="166"/>
                      <a:pt x="161" y="167"/>
                    </a:cubicBezTo>
                    <a:close/>
                    <a:moveTo>
                      <a:pt x="205" y="144"/>
                    </a:moveTo>
                    <a:cubicBezTo>
                      <a:pt x="204" y="141"/>
                      <a:pt x="202" y="139"/>
                      <a:pt x="199" y="139"/>
                    </a:cubicBezTo>
                    <a:cubicBezTo>
                      <a:pt x="193" y="140"/>
                      <a:pt x="193" y="140"/>
                      <a:pt x="193" y="140"/>
                    </a:cubicBezTo>
                    <a:cubicBezTo>
                      <a:pt x="192" y="138"/>
                      <a:pt x="191" y="136"/>
                      <a:pt x="190" y="135"/>
                    </a:cubicBezTo>
                    <a:cubicBezTo>
                      <a:pt x="193" y="130"/>
                      <a:pt x="193" y="130"/>
                      <a:pt x="193" y="130"/>
                    </a:cubicBezTo>
                    <a:cubicBezTo>
                      <a:pt x="194" y="129"/>
                      <a:pt x="195" y="127"/>
                      <a:pt x="194" y="126"/>
                    </a:cubicBezTo>
                    <a:cubicBezTo>
                      <a:pt x="194" y="124"/>
                      <a:pt x="193" y="123"/>
                      <a:pt x="192" y="122"/>
                    </a:cubicBezTo>
                    <a:cubicBezTo>
                      <a:pt x="184" y="115"/>
                      <a:pt x="184" y="115"/>
                      <a:pt x="184" y="115"/>
                    </a:cubicBezTo>
                    <a:cubicBezTo>
                      <a:pt x="181" y="114"/>
                      <a:pt x="178" y="114"/>
                      <a:pt x="176" y="116"/>
                    </a:cubicBezTo>
                    <a:cubicBezTo>
                      <a:pt x="172" y="121"/>
                      <a:pt x="172" y="121"/>
                      <a:pt x="172" y="121"/>
                    </a:cubicBezTo>
                    <a:cubicBezTo>
                      <a:pt x="170" y="120"/>
                      <a:pt x="168" y="120"/>
                      <a:pt x="166" y="119"/>
                    </a:cubicBezTo>
                    <a:cubicBezTo>
                      <a:pt x="165" y="113"/>
                      <a:pt x="165" y="113"/>
                      <a:pt x="165" y="113"/>
                    </a:cubicBezTo>
                    <a:cubicBezTo>
                      <a:pt x="165" y="111"/>
                      <a:pt x="163" y="108"/>
                      <a:pt x="160" y="108"/>
                    </a:cubicBezTo>
                    <a:cubicBezTo>
                      <a:pt x="148" y="110"/>
                      <a:pt x="148" y="110"/>
                      <a:pt x="148" y="110"/>
                    </a:cubicBezTo>
                    <a:cubicBezTo>
                      <a:pt x="147" y="110"/>
                      <a:pt x="146" y="111"/>
                      <a:pt x="145" y="112"/>
                    </a:cubicBezTo>
                    <a:cubicBezTo>
                      <a:pt x="144" y="113"/>
                      <a:pt x="143" y="115"/>
                      <a:pt x="143" y="116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2" y="123"/>
                      <a:pt x="140" y="124"/>
                      <a:pt x="139" y="125"/>
                    </a:cubicBezTo>
                    <a:cubicBezTo>
                      <a:pt x="134" y="122"/>
                      <a:pt x="134" y="122"/>
                      <a:pt x="134" y="122"/>
                    </a:cubicBezTo>
                    <a:cubicBezTo>
                      <a:pt x="131" y="120"/>
                      <a:pt x="128" y="120"/>
                      <a:pt x="126" y="123"/>
                    </a:cubicBezTo>
                    <a:cubicBezTo>
                      <a:pt x="119" y="131"/>
                      <a:pt x="119" y="131"/>
                      <a:pt x="119" y="131"/>
                    </a:cubicBezTo>
                    <a:cubicBezTo>
                      <a:pt x="118" y="132"/>
                      <a:pt x="118" y="134"/>
                      <a:pt x="118" y="135"/>
                    </a:cubicBezTo>
                    <a:cubicBezTo>
                      <a:pt x="118" y="137"/>
                      <a:pt x="119" y="138"/>
                      <a:pt x="120" y="139"/>
                    </a:cubicBezTo>
                    <a:cubicBezTo>
                      <a:pt x="125" y="143"/>
                      <a:pt x="125" y="143"/>
                      <a:pt x="125" y="143"/>
                    </a:cubicBezTo>
                    <a:cubicBezTo>
                      <a:pt x="125" y="145"/>
                      <a:pt x="124" y="147"/>
                      <a:pt x="124" y="149"/>
                    </a:cubicBezTo>
                    <a:cubicBezTo>
                      <a:pt x="117" y="149"/>
                      <a:pt x="117" y="149"/>
                      <a:pt x="117" y="149"/>
                    </a:cubicBezTo>
                    <a:cubicBezTo>
                      <a:pt x="116" y="150"/>
                      <a:pt x="115" y="150"/>
                      <a:pt x="114" y="152"/>
                    </a:cubicBezTo>
                    <a:cubicBezTo>
                      <a:pt x="113" y="153"/>
                      <a:pt x="112" y="154"/>
                      <a:pt x="112" y="15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9"/>
                      <a:pt x="117" y="171"/>
                      <a:pt x="119" y="171"/>
                    </a:cubicBezTo>
                    <a:cubicBezTo>
                      <a:pt x="127" y="171"/>
                      <a:pt x="127" y="171"/>
                      <a:pt x="127" y="171"/>
                    </a:cubicBezTo>
                    <a:cubicBezTo>
                      <a:pt x="127" y="172"/>
                      <a:pt x="128" y="174"/>
                      <a:pt x="130" y="176"/>
                    </a:cubicBezTo>
                    <a:cubicBezTo>
                      <a:pt x="126" y="181"/>
                      <a:pt x="126" y="181"/>
                      <a:pt x="126" y="181"/>
                    </a:cubicBezTo>
                    <a:cubicBezTo>
                      <a:pt x="125" y="182"/>
                      <a:pt x="124" y="184"/>
                      <a:pt x="125" y="185"/>
                    </a:cubicBezTo>
                    <a:cubicBezTo>
                      <a:pt x="125" y="187"/>
                      <a:pt x="126" y="188"/>
                      <a:pt x="127" y="189"/>
                    </a:cubicBezTo>
                    <a:cubicBezTo>
                      <a:pt x="135" y="195"/>
                      <a:pt x="135" y="195"/>
                      <a:pt x="135" y="195"/>
                    </a:cubicBezTo>
                    <a:cubicBezTo>
                      <a:pt x="138" y="197"/>
                      <a:pt x="141" y="197"/>
                      <a:pt x="143" y="194"/>
                    </a:cubicBezTo>
                    <a:cubicBezTo>
                      <a:pt x="147" y="189"/>
                      <a:pt x="147" y="189"/>
                      <a:pt x="147" y="189"/>
                    </a:cubicBezTo>
                    <a:cubicBezTo>
                      <a:pt x="149" y="190"/>
                      <a:pt x="151" y="191"/>
                      <a:pt x="153" y="191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4" y="200"/>
                      <a:pt x="156" y="202"/>
                      <a:pt x="159" y="202"/>
                    </a:cubicBezTo>
                    <a:cubicBezTo>
                      <a:pt x="171" y="201"/>
                      <a:pt x="171" y="201"/>
                      <a:pt x="171" y="201"/>
                    </a:cubicBezTo>
                    <a:cubicBezTo>
                      <a:pt x="172" y="201"/>
                      <a:pt x="174" y="200"/>
                      <a:pt x="174" y="199"/>
                    </a:cubicBezTo>
                    <a:cubicBezTo>
                      <a:pt x="175" y="197"/>
                      <a:pt x="176" y="196"/>
                      <a:pt x="176" y="194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7" y="187"/>
                      <a:pt x="178" y="186"/>
                      <a:pt x="180" y="185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7" y="191"/>
                      <a:pt x="191" y="190"/>
                      <a:pt x="193" y="188"/>
                    </a:cubicBezTo>
                    <a:cubicBezTo>
                      <a:pt x="199" y="180"/>
                      <a:pt x="199" y="180"/>
                      <a:pt x="199" y="180"/>
                    </a:cubicBezTo>
                    <a:cubicBezTo>
                      <a:pt x="201" y="177"/>
                      <a:pt x="201" y="173"/>
                      <a:pt x="198" y="172"/>
                    </a:cubicBezTo>
                    <a:cubicBezTo>
                      <a:pt x="194" y="168"/>
                      <a:pt x="194" y="168"/>
                      <a:pt x="194" y="168"/>
                    </a:cubicBezTo>
                    <a:cubicBezTo>
                      <a:pt x="194" y="166"/>
                      <a:pt x="195" y="164"/>
                      <a:pt x="195" y="162"/>
                    </a:cubicBezTo>
                    <a:cubicBezTo>
                      <a:pt x="201" y="161"/>
                      <a:pt x="201" y="161"/>
                      <a:pt x="201" y="161"/>
                    </a:cubicBezTo>
                    <a:cubicBezTo>
                      <a:pt x="203" y="161"/>
                      <a:pt x="204" y="160"/>
                      <a:pt x="205" y="159"/>
                    </a:cubicBezTo>
                    <a:cubicBezTo>
                      <a:pt x="206" y="158"/>
                      <a:pt x="206" y="156"/>
                      <a:pt x="206" y="155"/>
                    </a:cubicBezTo>
                    <a:lnTo>
                      <a:pt x="205" y="144"/>
                    </a:lnTo>
                    <a:close/>
                    <a:moveTo>
                      <a:pt x="188" y="155"/>
                    </a:moveTo>
                    <a:cubicBezTo>
                      <a:pt x="188" y="158"/>
                      <a:pt x="188" y="158"/>
                      <a:pt x="188" y="158"/>
                    </a:cubicBezTo>
                    <a:cubicBezTo>
                      <a:pt x="188" y="161"/>
                      <a:pt x="187" y="164"/>
                      <a:pt x="185" y="168"/>
                    </a:cubicBezTo>
                    <a:cubicBezTo>
                      <a:pt x="184" y="170"/>
                      <a:pt x="184" y="170"/>
                      <a:pt x="184" y="170"/>
                    </a:cubicBezTo>
                    <a:cubicBezTo>
                      <a:pt x="192" y="176"/>
                      <a:pt x="192" y="176"/>
                      <a:pt x="192" y="176"/>
                    </a:cubicBezTo>
                    <a:cubicBezTo>
                      <a:pt x="188" y="181"/>
                      <a:pt x="188" y="181"/>
                      <a:pt x="188" y="181"/>
                    </a:cubicBezTo>
                    <a:cubicBezTo>
                      <a:pt x="180" y="175"/>
                      <a:pt x="180" y="175"/>
                      <a:pt x="180" y="175"/>
                    </a:cubicBezTo>
                    <a:cubicBezTo>
                      <a:pt x="177" y="177"/>
                      <a:pt x="177" y="177"/>
                      <a:pt x="177" y="177"/>
                    </a:cubicBezTo>
                    <a:cubicBezTo>
                      <a:pt x="175" y="179"/>
                      <a:pt x="172" y="181"/>
                      <a:pt x="169" y="182"/>
                    </a:cubicBezTo>
                    <a:cubicBezTo>
                      <a:pt x="166" y="183"/>
                      <a:pt x="166" y="183"/>
                      <a:pt x="166" y="183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0" y="184"/>
                      <a:pt x="160" y="184"/>
                      <a:pt x="160" y="184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3"/>
                      <a:pt x="150" y="182"/>
                      <a:pt x="148" y="181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38" y="188"/>
                      <a:pt x="138" y="188"/>
                      <a:pt x="138" y="188"/>
                    </a:cubicBezTo>
                    <a:cubicBezTo>
                      <a:pt x="133" y="184"/>
                      <a:pt x="133" y="184"/>
                      <a:pt x="133" y="184"/>
                    </a:cubicBezTo>
                    <a:cubicBezTo>
                      <a:pt x="140" y="176"/>
                      <a:pt x="140" y="176"/>
                      <a:pt x="140" y="176"/>
                    </a:cubicBezTo>
                    <a:cubicBezTo>
                      <a:pt x="138" y="173"/>
                      <a:pt x="138" y="173"/>
                      <a:pt x="138" y="173"/>
                    </a:cubicBezTo>
                    <a:cubicBezTo>
                      <a:pt x="136" y="171"/>
                      <a:pt x="134" y="168"/>
                      <a:pt x="133" y="165"/>
                    </a:cubicBezTo>
                    <a:cubicBezTo>
                      <a:pt x="132" y="162"/>
                      <a:pt x="132" y="162"/>
                      <a:pt x="132" y="162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57"/>
                      <a:pt x="121" y="157"/>
                      <a:pt x="121" y="157"/>
                    </a:cubicBezTo>
                    <a:cubicBezTo>
                      <a:pt x="131" y="156"/>
                      <a:pt x="131" y="156"/>
                      <a:pt x="131" y="156"/>
                    </a:cubicBezTo>
                    <a:cubicBezTo>
                      <a:pt x="131" y="153"/>
                      <a:pt x="131" y="153"/>
                      <a:pt x="131" y="153"/>
                    </a:cubicBezTo>
                    <a:cubicBezTo>
                      <a:pt x="132" y="149"/>
                      <a:pt x="132" y="146"/>
                      <a:pt x="134" y="143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31" y="129"/>
                      <a:pt x="131" y="129"/>
                      <a:pt x="131" y="129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4" y="131"/>
                      <a:pt x="147" y="130"/>
                      <a:pt x="150" y="129"/>
                    </a:cubicBez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52" y="117"/>
                      <a:pt x="152" y="117"/>
                      <a:pt x="152" y="117"/>
                    </a:cubicBezTo>
                    <a:cubicBezTo>
                      <a:pt x="158" y="117"/>
                      <a:pt x="158" y="117"/>
                      <a:pt x="158" y="117"/>
                    </a:cubicBezTo>
                    <a:cubicBezTo>
                      <a:pt x="159" y="127"/>
                      <a:pt x="159" y="127"/>
                      <a:pt x="159" y="127"/>
                    </a:cubicBezTo>
                    <a:cubicBezTo>
                      <a:pt x="162" y="127"/>
                      <a:pt x="162" y="127"/>
                      <a:pt x="162" y="127"/>
                    </a:cubicBezTo>
                    <a:cubicBezTo>
                      <a:pt x="165" y="127"/>
                      <a:pt x="169" y="128"/>
                      <a:pt x="172" y="130"/>
                    </a:cubicBezTo>
                    <a:cubicBezTo>
                      <a:pt x="175" y="131"/>
                      <a:pt x="175" y="131"/>
                      <a:pt x="175" y="131"/>
                    </a:cubicBezTo>
                    <a:cubicBezTo>
                      <a:pt x="181" y="123"/>
                      <a:pt x="181" y="123"/>
                      <a:pt x="181" y="123"/>
                    </a:cubicBezTo>
                    <a:cubicBezTo>
                      <a:pt x="185" y="127"/>
                      <a:pt x="185" y="127"/>
                      <a:pt x="185" y="127"/>
                    </a:cubicBezTo>
                    <a:cubicBezTo>
                      <a:pt x="179" y="135"/>
                      <a:pt x="179" y="135"/>
                      <a:pt x="179" y="135"/>
                    </a:cubicBezTo>
                    <a:cubicBezTo>
                      <a:pt x="181" y="137"/>
                      <a:pt x="181" y="137"/>
                      <a:pt x="181" y="137"/>
                    </a:cubicBezTo>
                    <a:cubicBezTo>
                      <a:pt x="184" y="140"/>
                      <a:pt x="185" y="143"/>
                      <a:pt x="186" y="146"/>
                    </a:cubicBezTo>
                    <a:cubicBezTo>
                      <a:pt x="187" y="149"/>
                      <a:pt x="187" y="149"/>
                      <a:pt x="187" y="149"/>
                    </a:cubicBezTo>
                    <a:cubicBezTo>
                      <a:pt x="197" y="147"/>
                      <a:pt x="197" y="147"/>
                      <a:pt x="197" y="147"/>
                    </a:cubicBezTo>
                    <a:cubicBezTo>
                      <a:pt x="198" y="153"/>
                      <a:pt x="198" y="153"/>
                      <a:pt x="198" y="153"/>
                    </a:cubicBezTo>
                    <a:lnTo>
                      <a:pt x="188" y="15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淘宝网chenying0907出品 25"/>
            <p:cNvSpPr txBox="1"/>
            <p:nvPr/>
          </p:nvSpPr>
          <p:spPr>
            <a:xfrm>
              <a:off x="10051859" y="3480642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/>
                <a:t>文本内容</a:t>
              </a:r>
            </a:p>
          </p:txBody>
        </p:sp>
        <p:sp>
          <p:nvSpPr>
            <p:cNvPr id="34" name="淘宝网chenying0907出品 33"/>
            <p:cNvSpPr txBox="1"/>
            <p:nvPr/>
          </p:nvSpPr>
          <p:spPr>
            <a:xfrm>
              <a:off x="9546326" y="4002001"/>
              <a:ext cx="217035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alpha val="53000"/>
                    </a:schemeClr>
                  </a:solidFill>
                </a:rPr>
                <a:t>在街边老农的箩筐里，看到白棉线捆起一小把一小把的花</a:t>
              </a:r>
            </a:p>
          </p:txBody>
        </p:sp>
      </p:grpSp>
      <p:grpSp>
        <p:nvGrpSpPr>
          <p:cNvPr id="48" name="淘宝网chenying0907出品 47"/>
          <p:cNvGrpSpPr/>
          <p:nvPr/>
        </p:nvGrpSpPr>
        <p:grpSpPr>
          <a:xfrm>
            <a:off x="1553975" y="2217420"/>
            <a:ext cx="2170358" cy="2846410"/>
            <a:chOff x="1553975" y="2217420"/>
            <a:chExt cx="2170358" cy="2846410"/>
          </a:xfrm>
        </p:grpSpPr>
        <p:grpSp>
          <p:nvGrpSpPr>
            <p:cNvPr id="42" name="淘宝网chenying0907出品 41"/>
            <p:cNvGrpSpPr/>
            <p:nvPr/>
          </p:nvGrpSpPr>
          <p:grpSpPr>
            <a:xfrm>
              <a:off x="1553975" y="2217420"/>
              <a:ext cx="2170358" cy="2846410"/>
              <a:chOff x="2223790" y="2217420"/>
              <a:chExt cx="2170358" cy="2846410"/>
            </a:xfrm>
          </p:grpSpPr>
          <p:grpSp>
            <p:nvGrpSpPr>
              <p:cNvPr id="36" name="淘宝网chenying0907出品 35"/>
              <p:cNvGrpSpPr/>
              <p:nvPr/>
            </p:nvGrpSpPr>
            <p:grpSpPr>
              <a:xfrm>
                <a:off x="2744112" y="2217420"/>
                <a:ext cx="1129714" cy="1129714"/>
                <a:chOff x="2407920" y="3460376"/>
                <a:chExt cx="782320" cy="782320"/>
              </a:xfrm>
              <a:solidFill>
                <a:schemeClr val="bg1"/>
              </a:solidFill>
            </p:grpSpPr>
            <p:sp>
              <p:nvSpPr>
                <p:cNvPr id="38" name="淘宝网chenying0907出品 37"/>
                <p:cNvSpPr/>
                <p:nvPr/>
              </p:nvSpPr>
              <p:spPr>
                <a:xfrm>
                  <a:off x="2407920" y="3460376"/>
                  <a:ext cx="782320" cy="782320"/>
                </a:xfrm>
                <a:prstGeom prst="ellipse">
                  <a:avLst/>
                </a:prstGeom>
                <a:solidFill>
                  <a:schemeClr val="bg1"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淘宝网chenying0907出品 38"/>
                <p:cNvSpPr/>
                <p:nvPr/>
              </p:nvSpPr>
              <p:spPr>
                <a:xfrm>
                  <a:off x="2449641" y="3502098"/>
                  <a:ext cx="698880" cy="69887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" name="淘宝网chenying0907出品 39"/>
              <p:cNvSpPr txBox="1"/>
              <p:nvPr/>
            </p:nvSpPr>
            <p:spPr>
              <a:xfrm>
                <a:off x="2729323" y="3480642"/>
                <a:ext cx="115929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spc="300" dirty="0"/>
                  <a:t>文本内容</a:t>
                </a:r>
              </a:p>
            </p:txBody>
          </p:sp>
          <p:sp>
            <p:nvSpPr>
              <p:cNvPr id="41" name="淘宝网chenying0907出品 40"/>
              <p:cNvSpPr txBox="1"/>
              <p:nvPr/>
            </p:nvSpPr>
            <p:spPr>
              <a:xfrm>
                <a:off x="2223790" y="4002001"/>
                <a:ext cx="2170358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 spc="300"/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>
                        <a:alpha val="53000"/>
                      </a:schemeClr>
                    </a:solidFill>
                  </a:rPr>
                  <a:t>在街边老农的箩筐里，看到白棉线捆起一小把一小把的花</a:t>
                </a:r>
              </a:p>
            </p:txBody>
          </p:sp>
        </p:grpSp>
        <p:sp>
          <p:nvSpPr>
            <p:cNvPr id="47" name="淘宝网chenying0907出品 67"/>
            <p:cNvSpPr>
              <a:spLocks noEditPoints="1"/>
            </p:cNvSpPr>
            <p:nvPr/>
          </p:nvSpPr>
          <p:spPr bwMode="auto">
            <a:xfrm>
              <a:off x="2488942" y="2642840"/>
              <a:ext cx="299978" cy="299976"/>
            </a:xfrm>
            <a:custGeom>
              <a:avLst/>
              <a:gdLst>
                <a:gd name="T0" fmla="*/ 121 w 122"/>
                <a:gd name="T1" fmla="*/ 110 h 122"/>
                <a:gd name="T2" fmla="*/ 91 w 122"/>
                <a:gd name="T3" fmla="*/ 79 h 122"/>
                <a:gd name="T4" fmla="*/ 88 w 122"/>
                <a:gd name="T5" fmla="*/ 79 h 122"/>
                <a:gd name="T6" fmla="*/ 78 w 122"/>
                <a:gd name="T7" fmla="*/ 69 h 122"/>
                <a:gd name="T8" fmla="*/ 68 w 122"/>
                <a:gd name="T9" fmla="*/ 59 h 122"/>
                <a:gd name="T10" fmla="*/ 68 w 122"/>
                <a:gd name="T11" fmla="*/ 59 h 122"/>
                <a:gd name="T12" fmla="*/ 75 w 122"/>
                <a:gd name="T13" fmla="*/ 37 h 122"/>
                <a:gd name="T14" fmla="*/ 38 w 122"/>
                <a:gd name="T15" fmla="*/ 0 h 122"/>
                <a:gd name="T16" fmla="*/ 0 w 122"/>
                <a:gd name="T17" fmla="*/ 37 h 122"/>
                <a:gd name="T18" fmla="*/ 38 w 122"/>
                <a:gd name="T19" fmla="*/ 74 h 122"/>
                <a:gd name="T20" fmla="*/ 59 w 122"/>
                <a:gd name="T21" fmla="*/ 67 h 122"/>
                <a:gd name="T22" fmla="*/ 59 w 122"/>
                <a:gd name="T23" fmla="*/ 67 h 122"/>
                <a:gd name="T24" fmla="*/ 69 w 122"/>
                <a:gd name="T25" fmla="*/ 77 h 122"/>
                <a:gd name="T26" fmla="*/ 80 w 122"/>
                <a:gd name="T27" fmla="*/ 88 h 122"/>
                <a:gd name="T28" fmla="*/ 80 w 122"/>
                <a:gd name="T29" fmla="*/ 90 h 122"/>
                <a:gd name="T30" fmla="*/ 110 w 122"/>
                <a:gd name="T31" fmla="*/ 120 h 122"/>
                <a:gd name="T32" fmla="*/ 117 w 122"/>
                <a:gd name="T33" fmla="*/ 117 h 122"/>
                <a:gd name="T34" fmla="*/ 118 w 122"/>
                <a:gd name="T35" fmla="*/ 117 h 122"/>
                <a:gd name="T36" fmla="*/ 121 w 122"/>
                <a:gd name="T37" fmla="*/ 110 h 122"/>
                <a:gd name="T38" fmla="*/ 38 w 122"/>
                <a:gd name="T39" fmla="*/ 66 h 122"/>
                <a:gd name="T40" fmla="*/ 9 w 122"/>
                <a:gd name="T41" fmla="*/ 37 h 122"/>
                <a:gd name="T42" fmla="*/ 38 w 122"/>
                <a:gd name="T43" fmla="*/ 8 h 122"/>
                <a:gd name="T44" fmla="*/ 67 w 122"/>
                <a:gd name="T45" fmla="*/ 37 h 122"/>
                <a:gd name="T46" fmla="*/ 38 w 122"/>
                <a:gd name="T47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191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484" y="254644"/>
            <a:ext cx="11707032" cy="3110398"/>
          </a:xfrm>
          <a:prstGeom prst="rect">
            <a:avLst/>
          </a:prstGeom>
        </p:spPr>
      </p:pic>
      <p:sp>
        <p:nvSpPr>
          <p:cNvPr id="11" name="淘宝网chenying0907出品 10"/>
          <p:cNvSpPr/>
          <p:nvPr/>
        </p:nvSpPr>
        <p:spPr>
          <a:xfrm>
            <a:off x="-1" y="2952843"/>
            <a:ext cx="4400551" cy="3905157"/>
          </a:xfrm>
          <a:prstGeom prst="rect">
            <a:avLst/>
          </a:prstGeom>
          <a:blipFill dpi="0" rotWithShape="1">
            <a:blip r:embed="rId3">
              <a:alphaModFix amt="17000"/>
            </a:blip>
            <a:srcRect/>
            <a:tile tx="0" ty="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网chenying0907出品 7"/>
          <p:cNvSpPr txBox="1"/>
          <p:nvPr/>
        </p:nvSpPr>
        <p:spPr>
          <a:xfrm>
            <a:off x="5922573" y="4714012"/>
            <a:ext cx="5107713" cy="16715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spc="300"/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如此，这短而无救的美才深入骨髓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令人怀恋  绝不苟延残喘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这白色香花代表夏天的开始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如同一个女子不可被捉摸的个性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无法调和的缱绻决绝</a:t>
            </a:r>
          </a:p>
        </p:txBody>
      </p:sp>
      <p:grpSp>
        <p:nvGrpSpPr>
          <p:cNvPr id="4" name="淘宝网chenying0907出品 3"/>
          <p:cNvGrpSpPr/>
          <p:nvPr/>
        </p:nvGrpSpPr>
        <p:grpSpPr>
          <a:xfrm>
            <a:off x="11246892" y="0"/>
            <a:ext cx="539581" cy="6858000"/>
            <a:chOff x="11246892" y="0"/>
            <a:chExt cx="539581" cy="6858000"/>
          </a:xfrm>
        </p:grpSpPr>
        <p:sp>
          <p:nvSpPr>
            <p:cNvPr id="13" name="淘宝网chenying0907出品 12"/>
            <p:cNvSpPr/>
            <p:nvPr/>
          </p:nvSpPr>
          <p:spPr>
            <a:xfrm>
              <a:off x="11246892" y="0"/>
              <a:ext cx="451353" cy="6858000"/>
            </a:xfrm>
            <a:prstGeom prst="rect">
              <a:avLst/>
            </a:prstGeom>
            <a:solidFill>
              <a:schemeClr val="accent4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淘宝网chenying0907出品 5"/>
            <p:cNvSpPr/>
            <p:nvPr/>
          </p:nvSpPr>
          <p:spPr>
            <a:xfrm>
              <a:off x="11246892" y="4714012"/>
              <a:ext cx="458971" cy="167154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淘宝网chenying0907出品 6"/>
            <p:cNvSpPr txBox="1"/>
            <p:nvPr/>
          </p:nvSpPr>
          <p:spPr>
            <a:xfrm>
              <a:off x="11278642" y="4914083"/>
              <a:ext cx="507831" cy="137738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一日  栀子</a:t>
              </a:r>
            </a:p>
          </p:txBody>
        </p:sp>
      </p:grpSp>
      <p:grpSp>
        <p:nvGrpSpPr>
          <p:cNvPr id="17" name="淘宝网chenying0907出品 16"/>
          <p:cNvGrpSpPr/>
          <p:nvPr/>
        </p:nvGrpSpPr>
        <p:grpSpPr>
          <a:xfrm>
            <a:off x="275929" y="4793310"/>
            <a:ext cx="4124621" cy="1226057"/>
            <a:chOff x="275929" y="5213688"/>
            <a:chExt cx="3942333" cy="1171871"/>
          </a:xfrm>
          <a:solidFill>
            <a:schemeClr val="bg1"/>
          </a:solidFill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5929" y="5213688"/>
              <a:ext cx="1171871" cy="1171871"/>
            </a:xfrm>
            <a:prstGeom prst="rect">
              <a:avLst/>
            </a:prstGeom>
            <a:grpFill/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1160" y="5213688"/>
              <a:ext cx="1171871" cy="1171871"/>
            </a:xfrm>
            <a:prstGeom prst="rect">
              <a:avLst/>
            </a:prstGeom>
            <a:grpFill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6391" y="5213688"/>
              <a:ext cx="1171871" cy="1171871"/>
            </a:xfrm>
            <a:prstGeom prst="rect">
              <a:avLst/>
            </a:prstGeom>
            <a:grpFill/>
          </p:spPr>
        </p:pic>
      </p:grpSp>
      <p:sp>
        <p:nvSpPr>
          <p:cNvPr id="3" name="淘宝网chenying0907出品 2"/>
          <p:cNvSpPr/>
          <p:nvPr/>
        </p:nvSpPr>
        <p:spPr>
          <a:xfrm>
            <a:off x="275929" y="6111496"/>
            <a:ext cx="4304383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1400" spc="300" dirty="0">
                <a:solidFill>
                  <a:schemeClr val="accent2"/>
                </a:solidFill>
              </a:rPr>
              <a:t>“带一把盛放的花朵回家。不知如何相待。”</a:t>
            </a:r>
            <a:endParaRPr lang="zh-CN" altLang="en-US" sz="1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59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淘宝网chenying0907出品 8"/>
          <p:cNvSpPr/>
          <p:nvPr/>
        </p:nvSpPr>
        <p:spPr>
          <a:xfrm>
            <a:off x="2592728" y="3390429"/>
            <a:ext cx="8046343" cy="2505279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淘宝网chenying0907出品 6"/>
          <p:cNvSpPr/>
          <p:nvPr/>
        </p:nvSpPr>
        <p:spPr>
          <a:xfrm>
            <a:off x="364212" y="2742633"/>
            <a:ext cx="11215868" cy="248145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5224" y="2261846"/>
            <a:ext cx="1759327" cy="1759327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sx="101000" sy="101000" algn="ctr" rotWithShape="0">
              <a:schemeClr val="accent2">
                <a:alpha val="19000"/>
              </a:scheme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3054" y="559790"/>
            <a:ext cx="3188946" cy="63304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7982" y="1921398"/>
            <a:ext cx="6066394" cy="353873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sx="101000" sy="101000" algn="ctr" rotWithShape="0">
              <a:schemeClr val="accent2">
                <a:alpha val="19000"/>
              </a:schemeClr>
            </a:outerShdw>
          </a:effectLst>
        </p:spPr>
      </p:pic>
      <p:grpSp>
        <p:nvGrpSpPr>
          <p:cNvPr id="10" name="淘宝网chenying0907出品 9"/>
          <p:cNvGrpSpPr/>
          <p:nvPr/>
        </p:nvGrpSpPr>
        <p:grpSpPr>
          <a:xfrm>
            <a:off x="4028632" y="597931"/>
            <a:ext cx="4134737" cy="613458"/>
            <a:chOff x="746565" y="941339"/>
            <a:chExt cx="4134737" cy="613458"/>
          </a:xfrm>
        </p:grpSpPr>
        <p:grpSp>
          <p:nvGrpSpPr>
            <p:cNvPr id="11" name="淘宝网chenying0907出品 10"/>
            <p:cNvGrpSpPr/>
            <p:nvPr/>
          </p:nvGrpSpPr>
          <p:grpSpPr>
            <a:xfrm>
              <a:off x="974588" y="941339"/>
              <a:ext cx="3678692" cy="613458"/>
              <a:chOff x="4751407" y="1342663"/>
              <a:chExt cx="3437681" cy="613458"/>
            </a:xfrm>
          </p:grpSpPr>
          <p:cxnSp>
            <p:nvCxnSpPr>
              <p:cNvPr id="13" name="淘宝网chenying0907出品 12"/>
              <p:cNvCxnSpPr/>
              <p:nvPr/>
            </p:nvCxnSpPr>
            <p:spPr>
              <a:xfrm>
                <a:off x="4751407" y="1342663"/>
                <a:ext cx="3437681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淘宝网chenying0907出品 13"/>
              <p:cNvCxnSpPr/>
              <p:nvPr/>
            </p:nvCxnSpPr>
            <p:spPr>
              <a:xfrm>
                <a:off x="4751407" y="1956121"/>
                <a:ext cx="3437681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淘宝网chenying0907出品 11"/>
            <p:cNvSpPr txBox="1"/>
            <p:nvPr/>
          </p:nvSpPr>
          <p:spPr>
            <a:xfrm>
              <a:off x="746565" y="971069"/>
              <a:ext cx="413473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spc="300" dirty="0"/>
                <a:t>栀子花带来关于南方的回忆</a:t>
              </a:r>
            </a:p>
          </p:txBody>
        </p:sp>
      </p:grpSp>
      <p:sp>
        <p:nvSpPr>
          <p:cNvPr id="15" name="淘宝网chenying0907出品 14"/>
          <p:cNvSpPr txBox="1"/>
          <p:nvPr/>
        </p:nvSpPr>
        <p:spPr>
          <a:xfrm>
            <a:off x="546254" y="4091714"/>
            <a:ext cx="353567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spc="300"/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如此，这短而无救的美才深入骨髓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令人怀恋  绝不苟延残喘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这白色香花代表夏天的开始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65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淘宝网chenying0907出品 9"/>
          <p:cNvSpPr/>
          <p:nvPr/>
        </p:nvSpPr>
        <p:spPr>
          <a:xfrm>
            <a:off x="316587" y="2763348"/>
            <a:ext cx="4922163" cy="248145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淘宝网chenying0907出品 2"/>
          <p:cNvSpPr/>
          <p:nvPr/>
        </p:nvSpPr>
        <p:spPr>
          <a:xfrm>
            <a:off x="0" y="4375738"/>
            <a:ext cx="12192000" cy="1809750"/>
          </a:xfrm>
          <a:prstGeom prst="rect">
            <a:avLst/>
          </a:pr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145" y="564582"/>
            <a:ext cx="4216076" cy="5791201"/>
          </a:xfrm>
          <a:prstGeom prst="rect">
            <a:avLst/>
          </a:prstGeom>
        </p:spPr>
      </p:pic>
      <p:sp>
        <p:nvSpPr>
          <p:cNvPr id="8" name="淘宝网chenying0907出品 7"/>
          <p:cNvSpPr/>
          <p:nvPr/>
        </p:nvSpPr>
        <p:spPr>
          <a:xfrm>
            <a:off x="4743450" y="1623013"/>
            <a:ext cx="6724650" cy="4162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5956301" y="1701800"/>
            <a:ext cx="6007099" cy="471654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淘宝网chenying0907出品 27"/>
          <p:cNvGrpSpPr/>
          <p:nvPr/>
        </p:nvGrpSpPr>
        <p:grpSpPr>
          <a:xfrm>
            <a:off x="4999017" y="2171701"/>
            <a:ext cx="746168" cy="746166"/>
            <a:chOff x="5054062" y="2226745"/>
            <a:chExt cx="636077" cy="636077"/>
          </a:xfrm>
        </p:grpSpPr>
        <p:sp>
          <p:nvSpPr>
            <p:cNvPr id="11" name="淘宝网chenying0907出品 10"/>
            <p:cNvSpPr/>
            <p:nvPr/>
          </p:nvSpPr>
          <p:spPr>
            <a:xfrm>
              <a:off x="5054062" y="2226745"/>
              <a:ext cx="636077" cy="636077"/>
            </a:xfrm>
            <a:prstGeom prst="ellipse">
              <a:avLst/>
            </a:prstGeom>
            <a:noFill/>
            <a:ln>
              <a:solidFill>
                <a:schemeClr val="tx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淘宝网chenying0907出品 11"/>
            <p:cNvSpPr>
              <a:spLocks noEditPoints="1"/>
            </p:cNvSpPr>
            <p:nvPr/>
          </p:nvSpPr>
          <p:spPr bwMode="auto">
            <a:xfrm>
              <a:off x="5244079" y="2388072"/>
              <a:ext cx="256043" cy="313423"/>
            </a:xfrm>
            <a:custGeom>
              <a:avLst/>
              <a:gdLst>
                <a:gd name="T0" fmla="*/ 160 w 224"/>
                <a:gd name="T1" fmla="*/ 265 h 275"/>
                <a:gd name="T2" fmla="*/ 171 w 224"/>
                <a:gd name="T3" fmla="*/ 258 h 275"/>
                <a:gd name="T4" fmla="*/ 147 w 224"/>
                <a:gd name="T5" fmla="*/ 225 h 275"/>
                <a:gd name="T6" fmla="*/ 126 w 224"/>
                <a:gd name="T7" fmla="*/ 190 h 275"/>
                <a:gd name="T8" fmla="*/ 109 w 224"/>
                <a:gd name="T9" fmla="*/ 199 h 275"/>
                <a:gd name="T10" fmla="*/ 54 w 224"/>
                <a:gd name="T11" fmla="*/ 100 h 275"/>
                <a:gd name="T12" fmla="*/ 71 w 224"/>
                <a:gd name="T13" fmla="*/ 91 h 275"/>
                <a:gd name="T14" fmla="*/ 53 w 224"/>
                <a:gd name="T15" fmla="*/ 55 h 275"/>
                <a:gd name="T16" fmla="*/ 38 w 224"/>
                <a:gd name="T17" fmla="*/ 16 h 275"/>
                <a:gd name="T18" fmla="*/ 27 w 224"/>
                <a:gd name="T19" fmla="*/ 22 h 275"/>
                <a:gd name="T20" fmla="*/ 2 w 224"/>
                <a:gd name="T21" fmla="*/ 62 h 275"/>
                <a:gd name="T22" fmla="*/ 3 w 224"/>
                <a:gd name="T23" fmla="*/ 63 h 275"/>
                <a:gd name="T24" fmla="*/ 3 w 224"/>
                <a:gd name="T25" fmla="*/ 63 h 275"/>
                <a:gd name="T26" fmla="*/ 5 w 224"/>
                <a:gd name="T27" fmla="*/ 75 h 275"/>
                <a:gd name="T28" fmla="*/ 5 w 224"/>
                <a:gd name="T29" fmla="*/ 75 h 275"/>
                <a:gd name="T30" fmla="*/ 5 w 224"/>
                <a:gd name="T31" fmla="*/ 75 h 275"/>
                <a:gd name="T32" fmla="*/ 103 w 224"/>
                <a:gd name="T33" fmla="*/ 253 h 275"/>
                <a:gd name="T34" fmla="*/ 104 w 224"/>
                <a:gd name="T35" fmla="*/ 254 h 275"/>
                <a:gd name="T36" fmla="*/ 113 w 224"/>
                <a:gd name="T37" fmla="*/ 263 h 275"/>
                <a:gd name="T38" fmla="*/ 160 w 224"/>
                <a:gd name="T39" fmla="*/ 265 h 275"/>
                <a:gd name="T40" fmla="*/ 195 w 224"/>
                <a:gd name="T41" fmla="*/ 5 h 275"/>
                <a:gd name="T42" fmla="*/ 179 w 224"/>
                <a:gd name="T43" fmla="*/ 4 h 275"/>
                <a:gd name="T44" fmla="*/ 178 w 224"/>
                <a:gd name="T45" fmla="*/ 21 h 275"/>
                <a:gd name="T46" fmla="*/ 201 w 224"/>
                <a:gd name="T47" fmla="*/ 87 h 275"/>
                <a:gd name="T48" fmla="*/ 177 w 224"/>
                <a:gd name="T49" fmla="*/ 154 h 275"/>
                <a:gd name="T50" fmla="*/ 177 w 224"/>
                <a:gd name="T51" fmla="*/ 170 h 275"/>
                <a:gd name="T52" fmla="*/ 194 w 224"/>
                <a:gd name="T53" fmla="*/ 170 h 275"/>
                <a:gd name="T54" fmla="*/ 224 w 224"/>
                <a:gd name="T55" fmla="*/ 87 h 275"/>
                <a:gd name="T56" fmla="*/ 195 w 224"/>
                <a:gd name="T57" fmla="*/ 5 h 275"/>
                <a:gd name="T58" fmla="*/ 166 w 224"/>
                <a:gd name="T59" fmla="*/ 51 h 275"/>
                <a:gd name="T60" fmla="*/ 176 w 224"/>
                <a:gd name="T61" fmla="*/ 90 h 275"/>
                <a:gd name="T62" fmla="*/ 164 w 224"/>
                <a:gd name="T63" fmla="*/ 129 h 275"/>
                <a:gd name="T64" fmla="*/ 148 w 224"/>
                <a:gd name="T65" fmla="*/ 133 h 275"/>
                <a:gd name="T66" fmla="*/ 144 w 224"/>
                <a:gd name="T67" fmla="*/ 117 h 275"/>
                <a:gd name="T68" fmla="*/ 153 w 224"/>
                <a:gd name="T69" fmla="*/ 90 h 275"/>
                <a:gd name="T70" fmla="*/ 146 w 224"/>
                <a:gd name="T71" fmla="*/ 61 h 275"/>
                <a:gd name="T72" fmla="*/ 151 w 224"/>
                <a:gd name="T73" fmla="*/ 46 h 275"/>
                <a:gd name="T74" fmla="*/ 166 w 224"/>
                <a:gd name="T75" fmla="*/ 51 h 275"/>
                <a:gd name="T76" fmla="*/ 181 w 224"/>
                <a:gd name="T77" fmla="*/ 253 h 275"/>
                <a:gd name="T78" fmla="*/ 156 w 224"/>
                <a:gd name="T79" fmla="*/ 219 h 275"/>
                <a:gd name="T80" fmla="*/ 135 w 224"/>
                <a:gd name="T81" fmla="*/ 185 h 275"/>
                <a:gd name="T82" fmla="*/ 148 w 224"/>
                <a:gd name="T83" fmla="*/ 178 h 275"/>
                <a:gd name="T84" fmla="*/ 193 w 224"/>
                <a:gd name="T85" fmla="*/ 247 h 275"/>
                <a:gd name="T86" fmla="*/ 181 w 224"/>
                <a:gd name="T87" fmla="*/ 253 h 275"/>
                <a:gd name="T88" fmla="*/ 80 w 224"/>
                <a:gd name="T89" fmla="*/ 85 h 275"/>
                <a:gd name="T90" fmla="*/ 63 w 224"/>
                <a:gd name="T91" fmla="*/ 51 h 275"/>
                <a:gd name="T92" fmla="*/ 47 w 224"/>
                <a:gd name="T93" fmla="*/ 11 h 275"/>
                <a:gd name="T94" fmla="*/ 58 w 224"/>
                <a:gd name="T95" fmla="*/ 5 h 275"/>
                <a:gd name="T96" fmla="*/ 91 w 224"/>
                <a:gd name="T97" fmla="*/ 79 h 275"/>
                <a:gd name="T98" fmla="*/ 80 w 224"/>
                <a:gd name="T99" fmla="*/ 8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4" h="275">
                  <a:moveTo>
                    <a:pt x="160" y="265"/>
                  </a:moveTo>
                  <a:cubicBezTo>
                    <a:pt x="171" y="258"/>
                    <a:pt x="171" y="258"/>
                    <a:pt x="171" y="258"/>
                  </a:cubicBezTo>
                  <a:cubicBezTo>
                    <a:pt x="162" y="248"/>
                    <a:pt x="154" y="236"/>
                    <a:pt x="147" y="225"/>
                  </a:cubicBezTo>
                  <a:cubicBezTo>
                    <a:pt x="139" y="214"/>
                    <a:pt x="132" y="202"/>
                    <a:pt x="126" y="190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88" y="169"/>
                    <a:pt x="69" y="136"/>
                    <a:pt x="54" y="100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65" y="79"/>
                    <a:pt x="59" y="67"/>
                    <a:pt x="53" y="55"/>
                  </a:cubicBezTo>
                  <a:cubicBezTo>
                    <a:pt x="47" y="42"/>
                    <a:pt x="42" y="29"/>
                    <a:pt x="38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8" y="33"/>
                    <a:pt x="0" y="46"/>
                    <a:pt x="2" y="62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7"/>
                    <a:pt x="4" y="71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3" y="143"/>
                    <a:pt x="57" y="201"/>
                    <a:pt x="103" y="253"/>
                  </a:cubicBezTo>
                  <a:cubicBezTo>
                    <a:pt x="104" y="253"/>
                    <a:pt x="104" y="254"/>
                    <a:pt x="104" y="254"/>
                  </a:cubicBezTo>
                  <a:cubicBezTo>
                    <a:pt x="107" y="257"/>
                    <a:pt x="110" y="260"/>
                    <a:pt x="113" y="263"/>
                  </a:cubicBezTo>
                  <a:cubicBezTo>
                    <a:pt x="125" y="274"/>
                    <a:pt x="141" y="275"/>
                    <a:pt x="160" y="265"/>
                  </a:cubicBezTo>
                  <a:close/>
                  <a:moveTo>
                    <a:pt x="195" y="5"/>
                  </a:moveTo>
                  <a:cubicBezTo>
                    <a:pt x="191" y="0"/>
                    <a:pt x="184" y="0"/>
                    <a:pt x="179" y="4"/>
                  </a:cubicBezTo>
                  <a:cubicBezTo>
                    <a:pt x="174" y="9"/>
                    <a:pt x="174" y="16"/>
                    <a:pt x="178" y="21"/>
                  </a:cubicBezTo>
                  <a:cubicBezTo>
                    <a:pt x="194" y="38"/>
                    <a:pt x="201" y="63"/>
                    <a:pt x="201" y="87"/>
                  </a:cubicBezTo>
                  <a:cubicBezTo>
                    <a:pt x="201" y="113"/>
                    <a:pt x="192" y="138"/>
                    <a:pt x="177" y="154"/>
                  </a:cubicBezTo>
                  <a:cubicBezTo>
                    <a:pt x="173" y="159"/>
                    <a:pt x="173" y="166"/>
                    <a:pt x="177" y="170"/>
                  </a:cubicBezTo>
                  <a:cubicBezTo>
                    <a:pt x="182" y="175"/>
                    <a:pt x="189" y="175"/>
                    <a:pt x="194" y="170"/>
                  </a:cubicBezTo>
                  <a:cubicBezTo>
                    <a:pt x="213" y="150"/>
                    <a:pt x="224" y="119"/>
                    <a:pt x="224" y="87"/>
                  </a:cubicBezTo>
                  <a:cubicBezTo>
                    <a:pt x="224" y="57"/>
                    <a:pt x="215" y="27"/>
                    <a:pt x="195" y="5"/>
                  </a:cubicBezTo>
                  <a:close/>
                  <a:moveTo>
                    <a:pt x="166" y="51"/>
                  </a:moveTo>
                  <a:cubicBezTo>
                    <a:pt x="173" y="64"/>
                    <a:pt x="176" y="77"/>
                    <a:pt x="176" y="90"/>
                  </a:cubicBezTo>
                  <a:cubicBezTo>
                    <a:pt x="175" y="104"/>
                    <a:pt x="171" y="117"/>
                    <a:pt x="164" y="129"/>
                  </a:cubicBezTo>
                  <a:cubicBezTo>
                    <a:pt x="160" y="135"/>
                    <a:pt x="153" y="136"/>
                    <a:pt x="148" y="133"/>
                  </a:cubicBezTo>
                  <a:cubicBezTo>
                    <a:pt x="142" y="129"/>
                    <a:pt x="140" y="122"/>
                    <a:pt x="144" y="117"/>
                  </a:cubicBezTo>
                  <a:cubicBezTo>
                    <a:pt x="149" y="108"/>
                    <a:pt x="152" y="99"/>
                    <a:pt x="153" y="90"/>
                  </a:cubicBezTo>
                  <a:cubicBezTo>
                    <a:pt x="153" y="81"/>
                    <a:pt x="151" y="71"/>
                    <a:pt x="146" y="61"/>
                  </a:cubicBezTo>
                  <a:cubicBezTo>
                    <a:pt x="143" y="55"/>
                    <a:pt x="145" y="48"/>
                    <a:pt x="151" y="46"/>
                  </a:cubicBezTo>
                  <a:cubicBezTo>
                    <a:pt x="157" y="43"/>
                    <a:pt x="164" y="45"/>
                    <a:pt x="166" y="51"/>
                  </a:cubicBezTo>
                  <a:close/>
                  <a:moveTo>
                    <a:pt x="181" y="253"/>
                  </a:moveTo>
                  <a:cubicBezTo>
                    <a:pt x="172" y="242"/>
                    <a:pt x="163" y="231"/>
                    <a:pt x="156" y="219"/>
                  </a:cubicBezTo>
                  <a:cubicBezTo>
                    <a:pt x="148" y="208"/>
                    <a:pt x="142" y="197"/>
                    <a:pt x="135" y="18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54" y="180"/>
                    <a:pt x="185" y="215"/>
                    <a:pt x="193" y="247"/>
                  </a:cubicBezTo>
                  <a:cubicBezTo>
                    <a:pt x="181" y="253"/>
                    <a:pt x="181" y="253"/>
                    <a:pt x="181" y="253"/>
                  </a:cubicBezTo>
                  <a:close/>
                  <a:moveTo>
                    <a:pt x="80" y="85"/>
                  </a:moveTo>
                  <a:cubicBezTo>
                    <a:pt x="74" y="74"/>
                    <a:pt x="68" y="63"/>
                    <a:pt x="63" y="51"/>
                  </a:cubicBezTo>
                  <a:cubicBezTo>
                    <a:pt x="57" y="38"/>
                    <a:pt x="52" y="24"/>
                    <a:pt x="47" y="11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16"/>
                    <a:pt x="93" y="68"/>
                    <a:pt x="91" y="79"/>
                  </a:cubicBezTo>
                  <a:lnTo>
                    <a:pt x="80" y="8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4999017" y="3472660"/>
            <a:ext cx="746168" cy="746166"/>
            <a:chOff x="5054062" y="3469758"/>
            <a:chExt cx="636077" cy="636077"/>
          </a:xfrm>
        </p:grpSpPr>
        <p:sp>
          <p:nvSpPr>
            <p:cNvPr id="12" name="淘宝网chenying0907出品 11"/>
            <p:cNvSpPr/>
            <p:nvPr/>
          </p:nvSpPr>
          <p:spPr>
            <a:xfrm>
              <a:off x="5054062" y="3469758"/>
              <a:ext cx="636077" cy="636077"/>
            </a:xfrm>
            <a:prstGeom prst="ellipse">
              <a:avLst/>
            </a:prstGeom>
            <a:noFill/>
            <a:ln>
              <a:solidFill>
                <a:schemeClr val="tx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淘宝网chenying0907出品 104"/>
            <p:cNvSpPr>
              <a:spLocks noEditPoints="1"/>
            </p:cNvSpPr>
            <p:nvPr/>
          </p:nvSpPr>
          <p:spPr bwMode="auto">
            <a:xfrm>
              <a:off x="5278522" y="3638876"/>
              <a:ext cx="221491" cy="267735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淘宝网chenying0907出品 29"/>
          <p:cNvGrpSpPr/>
          <p:nvPr/>
        </p:nvGrpSpPr>
        <p:grpSpPr>
          <a:xfrm>
            <a:off x="4999017" y="4773618"/>
            <a:ext cx="746168" cy="746166"/>
            <a:chOff x="5054062" y="4712770"/>
            <a:chExt cx="636077" cy="636077"/>
          </a:xfrm>
        </p:grpSpPr>
        <p:sp>
          <p:nvSpPr>
            <p:cNvPr id="13" name="淘宝网chenying0907出品 12"/>
            <p:cNvSpPr/>
            <p:nvPr/>
          </p:nvSpPr>
          <p:spPr>
            <a:xfrm>
              <a:off x="5054062" y="4712770"/>
              <a:ext cx="636077" cy="636077"/>
            </a:xfrm>
            <a:prstGeom prst="ellipse">
              <a:avLst/>
            </a:prstGeom>
            <a:noFill/>
            <a:ln>
              <a:solidFill>
                <a:schemeClr val="tx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淘宝网chenying0907出品 5"/>
            <p:cNvSpPr>
              <a:spLocks noEditPoints="1"/>
            </p:cNvSpPr>
            <p:nvPr/>
          </p:nvSpPr>
          <p:spPr bwMode="auto">
            <a:xfrm>
              <a:off x="5271307" y="4871501"/>
              <a:ext cx="201587" cy="318614"/>
            </a:xfrm>
            <a:custGeom>
              <a:avLst/>
              <a:gdLst>
                <a:gd name="T0" fmla="*/ 107 w 126"/>
                <a:gd name="T1" fmla="*/ 19 h 199"/>
                <a:gd name="T2" fmla="*/ 117 w 126"/>
                <a:gd name="T3" fmla="*/ 95 h 199"/>
                <a:gd name="T4" fmla="*/ 97 w 126"/>
                <a:gd name="T5" fmla="*/ 123 h 199"/>
                <a:gd name="T6" fmla="*/ 104 w 126"/>
                <a:gd name="T7" fmla="*/ 122 h 199"/>
                <a:gd name="T8" fmla="*/ 108 w 126"/>
                <a:gd name="T9" fmla="*/ 137 h 199"/>
                <a:gd name="T10" fmla="*/ 105 w 126"/>
                <a:gd name="T11" fmla="*/ 149 h 199"/>
                <a:gd name="T12" fmla="*/ 108 w 126"/>
                <a:gd name="T13" fmla="*/ 161 h 199"/>
                <a:gd name="T14" fmla="*/ 104 w 126"/>
                <a:gd name="T15" fmla="*/ 175 h 199"/>
                <a:gd name="T16" fmla="*/ 29 w 126"/>
                <a:gd name="T17" fmla="*/ 181 h 199"/>
                <a:gd name="T18" fmla="*/ 22 w 126"/>
                <a:gd name="T19" fmla="*/ 177 h 199"/>
                <a:gd name="T20" fmla="*/ 22 w 126"/>
                <a:gd name="T21" fmla="*/ 156 h 199"/>
                <a:gd name="T22" fmla="*/ 22 w 126"/>
                <a:gd name="T23" fmla="*/ 153 h 199"/>
                <a:gd name="T24" fmla="*/ 22 w 126"/>
                <a:gd name="T25" fmla="*/ 132 h 199"/>
                <a:gd name="T26" fmla="*/ 28 w 126"/>
                <a:gd name="T27" fmla="*/ 129 h 199"/>
                <a:gd name="T28" fmla="*/ 31 w 126"/>
                <a:gd name="T29" fmla="*/ 117 h 199"/>
                <a:gd name="T30" fmla="*/ 0 w 126"/>
                <a:gd name="T31" fmla="*/ 63 h 199"/>
                <a:gd name="T32" fmla="*/ 63 w 126"/>
                <a:gd name="T33" fmla="*/ 0 h 199"/>
                <a:gd name="T34" fmla="*/ 52 w 126"/>
                <a:gd name="T35" fmla="*/ 76 h 199"/>
                <a:gd name="T36" fmla="*/ 57 w 126"/>
                <a:gd name="T37" fmla="*/ 73 h 199"/>
                <a:gd name="T38" fmla="*/ 63 w 126"/>
                <a:gd name="T39" fmla="*/ 76 h 199"/>
                <a:gd name="T40" fmla="*/ 68 w 126"/>
                <a:gd name="T41" fmla="*/ 73 h 199"/>
                <a:gd name="T42" fmla="*/ 74 w 126"/>
                <a:gd name="T43" fmla="*/ 76 h 199"/>
                <a:gd name="T44" fmla="*/ 81 w 126"/>
                <a:gd name="T45" fmla="*/ 71 h 199"/>
                <a:gd name="T46" fmla="*/ 73 w 126"/>
                <a:gd name="T47" fmla="*/ 96 h 199"/>
                <a:gd name="T48" fmla="*/ 84 w 126"/>
                <a:gd name="T49" fmla="*/ 124 h 199"/>
                <a:gd name="T50" fmla="*/ 84 w 126"/>
                <a:gd name="T51" fmla="*/ 109 h 199"/>
                <a:gd name="T52" fmla="*/ 106 w 126"/>
                <a:gd name="T53" fmla="*/ 88 h 199"/>
                <a:gd name="T54" fmla="*/ 98 w 126"/>
                <a:gd name="T55" fmla="*/ 28 h 199"/>
                <a:gd name="T56" fmla="*/ 28 w 126"/>
                <a:gd name="T57" fmla="*/ 28 h 199"/>
                <a:gd name="T58" fmla="*/ 20 w 126"/>
                <a:gd name="T59" fmla="*/ 89 h 199"/>
                <a:gd name="T60" fmla="*/ 44 w 126"/>
                <a:gd name="T61" fmla="*/ 109 h 199"/>
                <a:gd name="T62" fmla="*/ 44 w 126"/>
                <a:gd name="T63" fmla="*/ 125 h 199"/>
                <a:gd name="T64" fmla="*/ 55 w 126"/>
                <a:gd name="T65" fmla="*/ 96 h 199"/>
                <a:gd name="T66" fmla="*/ 47 w 126"/>
                <a:gd name="T67" fmla="*/ 71 h 199"/>
                <a:gd name="T68" fmla="*/ 76 w 126"/>
                <a:gd name="T69" fmla="*/ 79 h 199"/>
                <a:gd name="T70" fmla="*/ 68 w 126"/>
                <a:gd name="T71" fmla="*/ 78 h 199"/>
                <a:gd name="T72" fmla="*/ 57 w 126"/>
                <a:gd name="T73" fmla="*/ 78 h 199"/>
                <a:gd name="T74" fmla="*/ 52 w 126"/>
                <a:gd name="T75" fmla="*/ 79 h 199"/>
                <a:gd name="T76" fmla="*/ 61 w 126"/>
                <a:gd name="T77" fmla="*/ 94 h 199"/>
                <a:gd name="T78" fmla="*/ 61 w 126"/>
                <a:gd name="T79" fmla="*/ 125 h 199"/>
                <a:gd name="T80" fmla="*/ 66 w 126"/>
                <a:gd name="T81" fmla="*/ 95 h 199"/>
                <a:gd name="T82" fmla="*/ 67 w 126"/>
                <a:gd name="T83" fmla="*/ 93 h 199"/>
                <a:gd name="T84" fmla="*/ 82 w 126"/>
                <a:gd name="T85" fmla="*/ 180 h 199"/>
                <a:gd name="T86" fmla="*/ 64 w 126"/>
                <a:gd name="T87" fmla="*/ 199 h 199"/>
                <a:gd name="T88" fmla="*/ 82 w 126"/>
                <a:gd name="T89" fmla="*/ 180 h 199"/>
                <a:gd name="T90" fmla="*/ 33 w 126"/>
                <a:gd name="T91" fmla="*/ 165 h 199"/>
                <a:gd name="T92" fmla="*/ 33 w 126"/>
                <a:gd name="T93" fmla="*/ 168 h 199"/>
                <a:gd name="T94" fmla="*/ 95 w 126"/>
                <a:gd name="T95" fmla="*/ 161 h 199"/>
                <a:gd name="T96" fmla="*/ 95 w 126"/>
                <a:gd name="T97" fmla="*/ 136 h 199"/>
                <a:gd name="T98" fmla="*/ 33 w 126"/>
                <a:gd name="T99" fmla="*/ 143 h 199"/>
                <a:gd name="T100" fmla="*/ 95 w 126"/>
                <a:gd name="T101" fmla="*/ 139 h 199"/>
                <a:gd name="T102" fmla="*/ 95 w 126"/>
                <a:gd name="T103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" h="199">
                  <a:moveTo>
                    <a:pt x="63" y="0"/>
                  </a:moveTo>
                  <a:cubicBezTo>
                    <a:pt x="80" y="0"/>
                    <a:pt x="96" y="7"/>
                    <a:pt x="107" y="19"/>
                  </a:cubicBezTo>
                  <a:cubicBezTo>
                    <a:pt x="119" y="30"/>
                    <a:pt x="126" y="46"/>
                    <a:pt x="126" y="63"/>
                  </a:cubicBezTo>
                  <a:cubicBezTo>
                    <a:pt x="126" y="75"/>
                    <a:pt x="123" y="86"/>
                    <a:pt x="117" y="95"/>
                  </a:cubicBezTo>
                  <a:cubicBezTo>
                    <a:pt x="112" y="104"/>
                    <a:pt x="105" y="111"/>
                    <a:pt x="97" y="116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7" y="130"/>
                    <a:pt x="108" y="134"/>
                    <a:pt x="108" y="137"/>
                  </a:cubicBezTo>
                  <a:cubicBezTo>
                    <a:pt x="108" y="141"/>
                    <a:pt x="107" y="144"/>
                    <a:pt x="106" y="148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4"/>
                    <a:pt x="108" y="157"/>
                    <a:pt x="108" y="161"/>
                  </a:cubicBezTo>
                  <a:cubicBezTo>
                    <a:pt x="108" y="164"/>
                    <a:pt x="107" y="168"/>
                    <a:pt x="106" y="171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4"/>
                    <a:pt x="20" y="171"/>
                    <a:pt x="20" y="167"/>
                  </a:cubicBezTo>
                  <a:cubicBezTo>
                    <a:pt x="20" y="164"/>
                    <a:pt x="21" y="160"/>
                    <a:pt x="22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1" y="150"/>
                    <a:pt x="20" y="147"/>
                    <a:pt x="20" y="144"/>
                  </a:cubicBezTo>
                  <a:cubicBezTo>
                    <a:pt x="20" y="140"/>
                    <a:pt x="21" y="136"/>
                    <a:pt x="22" y="132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2" y="112"/>
                    <a:pt x="15" y="104"/>
                    <a:pt x="9" y="96"/>
                  </a:cubicBezTo>
                  <a:cubicBezTo>
                    <a:pt x="3" y="86"/>
                    <a:pt x="0" y="75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49" y="75"/>
                  </a:moveTo>
                  <a:cubicBezTo>
                    <a:pt x="50" y="76"/>
                    <a:pt x="51" y="76"/>
                    <a:pt x="52" y="76"/>
                  </a:cubicBezTo>
                  <a:cubicBezTo>
                    <a:pt x="54" y="76"/>
                    <a:pt x="55" y="75"/>
                    <a:pt x="56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60" y="76"/>
                    <a:pt x="61" y="76"/>
                    <a:pt x="63" y="76"/>
                  </a:cubicBezTo>
                  <a:cubicBezTo>
                    <a:pt x="64" y="76"/>
                    <a:pt x="65" y="76"/>
                    <a:pt x="67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6"/>
                    <a:pt x="72" y="76"/>
                    <a:pt x="74" y="76"/>
                  </a:cubicBezTo>
                  <a:cubicBezTo>
                    <a:pt x="76" y="76"/>
                    <a:pt x="77" y="75"/>
                    <a:pt x="79" y="7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95" y="102"/>
                    <a:pt x="101" y="96"/>
                    <a:pt x="106" y="88"/>
                  </a:cubicBezTo>
                  <a:cubicBezTo>
                    <a:pt x="110" y="81"/>
                    <a:pt x="113" y="72"/>
                    <a:pt x="113" y="63"/>
                  </a:cubicBezTo>
                  <a:cubicBezTo>
                    <a:pt x="113" y="49"/>
                    <a:pt x="107" y="37"/>
                    <a:pt x="98" y="28"/>
                  </a:cubicBezTo>
                  <a:cubicBezTo>
                    <a:pt x="89" y="19"/>
                    <a:pt x="77" y="13"/>
                    <a:pt x="63" y="13"/>
                  </a:cubicBezTo>
                  <a:cubicBezTo>
                    <a:pt x="49" y="13"/>
                    <a:pt x="37" y="19"/>
                    <a:pt x="28" y="28"/>
                  </a:cubicBezTo>
                  <a:cubicBezTo>
                    <a:pt x="19" y="37"/>
                    <a:pt x="13" y="49"/>
                    <a:pt x="13" y="63"/>
                  </a:cubicBezTo>
                  <a:cubicBezTo>
                    <a:pt x="13" y="73"/>
                    <a:pt x="16" y="81"/>
                    <a:pt x="20" y="89"/>
                  </a:cubicBezTo>
                  <a:cubicBezTo>
                    <a:pt x="25" y="97"/>
                    <a:pt x="32" y="103"/>
                    <a:pt x="40" y="107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5"/>
                    <a:pt x="49" y="75"/>
                    <a:pt x="49" y="75"/>
                  </a:cubicBezTo>
                  <a:close/>
                  <a:moveTo>
                    <a:pt x="76" y="79"/>
                  </a:moveTo>
                  <a:cubicBezTo>
                    <a:pt x="75" y="79"/>
                    <a:pt x="75" y="79"/>
                    <a:pt x="74" y="79"/>
                  </a:cubicBezTo>
                  <a:cubicBezTo>
                    <a:pt x="72" y="80"/>
                    <a:pt x="70" y="79"/>
                    <a:pt x="68" y="78"/>
                  </a:cubicBezTo>
                  <a:cubicBezTo>
                    <a:pt x="66" y="79"/>
                    <a:pt x="65" y="80"/>
                    <a:pt x="63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9"/>
                    <a:pt x="54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82" y="180"/>
                  </a:moveTo>
                  <a:cubicBezTo>
                    <a:pt x="46" y="184"/>
                    <a:pt x="46" y="184"/>
                    <a:pt x="46" y="184"/>
                  </a:cubicBezTo>
                  <a:cubicBezTo>
                    <a:pt x="47" y="192"/>
                    <a:pt x="54" y="199"/>
                    <a:pt x="64" y="199"/>
                  </a:cubicBezTo>
                  <a:cubicBezTo>
                    <a:pt x="74" y="199"/>
                    <a:pt x="82" y="191"/>
                    <a:pt x="82" y="181"/>
                  </a:cubicBezTo>
                  <a:cubicBezTo>
                    <a:pt x="82" y="181"/>
                    <a:pt x="82" y="181"/>
                    <a:pt x="82" y="180"/>
                  </a:cubicBezTo>
                  <a:close/>
                  <a:moveTo>
                    <a:pt x="95" y="159"/>
                  </a:move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7"/>
                  </a:cubicBezTo>
                  <a:cubicBezTo>
                    <a:pt x="33" y="167"/>
                    <a:pt x="33" y="167"/>
                    <a:pt x="33" y="168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1"/>
                    <a:pt x="95" y="161"/>
                  </a:cubicBezTo>
                  <a:cubicBezTo>
                    <a:pt x="95" y="160"/>
                    <a:pt x="95" y="160"/>
                    <a:pt x="95" y="159"/>
                  </a:cubicBezTo>
                  <a:close/>
                  <a:moveTo>
                    <a:pt x="95" y="136"/>
                  </a:moveTo>
                  <a:cubicBezTo>
                    <a:pt x="33" y="141"/>
                    <a:pt x="33" y="141"/>
                    <a:pt x="33" y="141"/>
                  </a:cubicBezTo>
                  <a:cubicBezTo>
                    <a:pt x="33" y="142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8"/>
                    <a:pt x="95" y="138"/>
                    <a:pt x="95" y="137"/>
                  </a:cubicBezTo>
                  <a:cubicBezTo>
                    <a:pt x="95" y="137"/>
                    <a:pt x="95" y="136"/>
                    <a:pt x="95" y="13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淘宝网chenying0907出品 16"/>
          <p:cNvGrpSpPr/>
          <p:nvPr/>
        </p:nvGrpSpPr>
        <p:grpSpPr>
          <a:xfrm>
            <a:off x="7515093" y="609505"/>
            <a:ext cx="2111508" cy="613458"/>
            <a:chOff x="746565" y="941339"/>
            <a:chExt cx="4134737" cy="613458"/>
          </a:xfrm>
        </p:grpSpPr>
        <p:grpSp>
          <p:nvGrpSpPr>
            <p:cNvPr id="18" name="淘宝网chenying0907出品 17"/>
            <p:cNvGrpSpPr/>
            <p:nvPr/>
          </p:nvGrpSpPr>
          <p:grpSpPr>
            <a:xfrm>
              <a:off x="974588" y="941339"/>
              <a:ext cx="3678692" cy="613458"/>
              <a:chOff x="4751407" y="1342663"/>
              <a:chExt cx="3437681" cy="613458"/>
            </a:xfrm>
          </p:grpSpPr>
          <p:cxnSp>
            <p:nvCxnSpPr>
              <p:cNvPr id="20" name="淘宝网chenying0907出品 19"/>
              <p:cNvCxnSpPr/>
              <p:nvPr/>
            </p:nvCxnSpPr>
            <p:spPr>
              <a:xfrm>
                <a:off x="4751407" y="1342663"/>
                <a:ext cx="3437681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淘宝网chenying0907出品 20"/>
              <p:cNvCxnSpPr/>
              <p:nvPr/>
            </p:nvCxnSpPr>
            <p:spPr>
              <a:xfrm>
                <a:off x="4751407" y="1956121"/>
                <a:ext cx="3437681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淘宝网chenying0907出品 18"/>
            <p:cNvSpPr txBox="1"/>
            <p:nvPr/>
          </p:nvSpPr>
          <p:spPr>
            <a:xfrm>
              <a:off x="746565" y="971069"/>
              <a:ext cx="4134737" cy="501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spc="300" dirty="0"/>
                <a:t>短而无救的美</a:t>
              </a:r>
            </a:p>
          </p:txBody>
        </p:sp>
      </p:grpSp>
      <p:grpSp>
        <p:nvGrpSpPr>
          <p:cNvPr id="4" name="淘宝网chenying0907出品 3"/>
          <p:cNvGrpSpPr/>
          <p:nvPr/>
        </p:nvGrpSpPr>
        <p:grpSpPr>
          <a:xfrm>
            <a:off x="6226957" y="2168798"/>
            <a:ext cx="4925914" cy="927540"/>
            <a:chOff x="6226957" y="2168798"/>
            <a:chExt cx="4925914" cy="927540"/>
          </a:xfrm>
        </p:grpSpPr>
        <p:sp>
          <p:nvSpPr>
            <p:cNvPr id="22" name="淘宝网chenying0907出品 21"/>
            <p:cNvSpPr txBox="1"/>
            <p:nvPr/>
          </p:nvSpPr>
          <p:spPr>
            <a:xfrm>
              <a:off x="6226957" y="2168798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pc="300" dirty="0"/>
                <a:t>文本内容</a:t>
              </a:r>
            </a:p>
          </p:txBody>
        </p:sp>
        <p:sp>
          <p:nvSpPr>
            <p:cNvPr id="23" name="淘宝网chenying0907出品 22"/>
            <p:cNvSpPr txBox="1"/>
            <p:nvPr/>
          </p:nvSpPr>
          <p:spPr>
            <a:xfrm>
              <a:off x="6226957" y="2443852"/>
              <a:ext cx="492591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alpha val="53000"/>
                    </a:schemeClr>
                  </a:solidFill>
                </a:rPr>
                <a:t>在街边老农的箩筐里，看到白棉线捆起一小把一小把的花</a:t>
              </a:r>
            </a:p>
          </p:txBody>
        </p:sp>
      </p:grpSp>
      <p:grpSp>
        <p:nvGrpSpPr>
          <p:cNvPr id="5" name="淘宝网chenying0907出品 4"/>
          <p:cNvGrpSpPr/>
          <p:nvPr/>
        </p:nvGrpSpPr>
        <p:grpSpPr>
          <a:xfrm>
            <a:off x="6226957" y="3418478"/>
            <a:ext cx="4925914" cy="927540"/>
            <a:chOff x="6226957" y="3418478"/>
            <a:chExt cx="4925914" cy="927540"/>
          </a:xfrm>
        </p:grpSpPr>
        <p:sp>
          <p:nvSpPr>
            <p:cNvPr id="24" name="淘宝网chenying0907出品 23"/>
            <p:cNvSpPr txBox="1"/>
            <p:nvPr/>
          </p:nvSpPr>
          <p:spPr>
            <a:xfrm>
              <a:off x="6226957" y="3418478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pc="300" dirty="0"/>
                <a:t>文本内容</a:t>
              </a:r>
            </a:p>
          </p:txBody>
        </p:sp>
        <p:sp>
          <p:nvSpPr>
            <p:cNvPr id="25" name="淘宝网chenying0907出品 24"/>
            <p:cNvSpPr txBox="1"/>
            <p:nvPr/>
          </p:nvSpPr>
          <p:spPr>
            <a:xfrm>
              <a:off x="6226957" y="3693532"/>
              <a:ext cx="492591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alpha val="53000"/>
                    </a:schemeClr>
                  </a:solidFill>
                </a:rPr>
                <a:t>在街边老农的箩筐里，看到白棉线捆起一小把一小把的花</a:t>
              </a:r>
            </a:p>
          </p:txBody>
        </p:sp>
      </p:grpSp>
      <p:grpSp>
        <p:nvGrpSpPr>
          <p:cNvPr id="6" name="淘宝网chenying0907出品 5"/>
          <p:cNvGrpSpPr/>
          <p:nvPr/>
        </p:nvGrpSpPr>
        <p:grpSpPr>
          <a:xfrm>
            <a:off x="6226957" y="4691018"/>
            <a:ext cx="4925914" cy="927540"/>
            <a:chOff x="6226957" y="4691018"/>
            <a:chExt cx="4925914" cy="927540"/>
          </a:xfrm>
        </p:grpSpPr>
        <p:sp>
          <p:nvSpPr>
            <p:cNvPr id="26" name="淘宝网chenying0907出品 25"/>
            <p:cNvSpPr txBox="1"/>
            <p:nvPr/>
          </p:nvSpPr>
          <p:spPr>
            <a:xfrm>
              <a:off x="6226957" y="4691018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pc="300" dirty="0"/>
                <a:t>文本内容</a:t>
              </a:r>
            </a:p>
          </p:txBody>
        </p:sp>
        <p:sp>
          <p:nvSpPr>
            <p:cNvPr id="27" name="淘宝网chenying0907出品 26"/>
            <p:cNvSpPr txBox="1"/>
            <p:nvPr/>
          </p:nvSpPr>
          <p:spPr>
            <a:xfrm>
              <a:off x="6226957" y="4966072"/>
              <a:ext cx="492591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alpha val="53000"/>
                    </a:schemeClr>
                  </a:solidFill>
                </a:rPr>
                <a:t>在街边老农的箩筐里，看到白棉线捆起一小把一小把的花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582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Default Theme">
  <a:themeElements>
    <a:clrScheme name="自定义 1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AD2E0"/>
      </a:accent1>
      <a:accent2>
        <a:srgbClr val="94A7CF"/>
      </a:accent2>
      <a:accent3>
        <a:srgbClr val="BAD2E0"/>
      </a:accent3>
      <a:accent4>
        <a:srgbClr val="94A7CF"/>
      </a:accent4>
      <a:accent5>
        <a:srgbClr val="BAD2E0"/>
      </a:accent5>
      <a:accent6>
        <a:srgbClr val="94A7CF"/>
      </a:accent6>
      <a:hlink>
        <a:srgbClr val="0563C1"/>
      </a:hlink>
      <a:folHlink>
        <a:srgbClr val="954F72"/>
      </a:folHlink>
    </a:clrScheme>
    <a:fontScheme name="微软雅黑 Light">
      <a:majorFont>
        <a:latin typeface="微软雅黑 Light"/>
        <a:ea typeface="微软雅黑 Light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Default Theme" id="{A19F90DB-CA3B-462A-A162-A59A0C52A97E}" vid="{763E91C3-BBAC-4486-9B68-451FDDF79F5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633</TotalTime>
  <Words>1409</Words>
  <Application>Microsoft Office PowerPoint</Application>
  <PresentationFormat>宽屏</PresentationFormat>
  <Paragraphs>114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Arial</vt:lpstr>
      <vt:lpstr>方正清刻本悦宋简体</vt:lpstr>
      <vt:lpstr>微软雅黑 Light</vt:lpstr>
      <vt:lpstr>方正兰亭超细黑简体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Windows User</cp:lastModifiedBy>
  <cp:revision>63</cp:revision>
  <dcterms:created xsi:type="dcterms:W3CDTF">2016-04-01T03:02:36Z</dcterms:created>
  <dcterms:modified xsi:type="dcterms:W3CDTF">2017-05-12T01:04:52Z</dcterms:modified>
</cp:coreProperties>
</file>