
<file path=[Content_Types].xml><?xml version="1.0" encoding="utf-8"?>
<Types xmlns="http://schemas.openxmlformats.org/package/2006/content-types">
  <Default Extension="jpeg" ContentType="image/jpeg"/>
  <Default Extension="xlsx" ContentType="application/vnd.openxmlformats-officedocument.spreadsheetml.sheet"/>
  <Default Extension="bin" ContentType="application/vnd.openxmlformats-officedocument.oleObjec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drawings/drawing1.xml" ContentType="application/vnd.openxmlformats-officedocument.drawingml.chartshap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8"/>
  </p:handoutMasterIdLst>
  <p:sldIdLst>
    <p:sldId id="347" r:id="rId3"/>
    <p:sldId id="283" r:id="rId4"/>
    <p:sldId id="356" r:id="rId6"/>
    <p:sldId id="335" r:id="rId7"/>
    <p:sldId id="353" r:id="rId8"/>
    <p:sldId id="323" r:id="rId9"/>
    <p:sldId id="461" r:id="rId10"/>
    <p:sldId id="1009" r:id="rId11"/>
    <p:sldId id="310" r:id="rId12"/>
    <p:sldId id="352" r:id="rId13"/>
    <p:sldId id="331" r:id="rId14"/>
    <p:sldId id="346" r:id="rId15"/>
    <p:sldId id="463" r:id="rId16"/>
    <p:sldId id="1008" r:id="rId17"/>
    <p:sldId id="462" r:id="rId18"/>
    <p:sldId id="333" r:id="rId19"/>
    <p:sldId id="329" r:id="rId20"/>
    <p:sldId id="355" r:id="rId21"/>
    <p:sldId id="998" r:id="rId22"/>
    <p:sldId id="1007" r:id="rId23"/>
    <p:sldId id="322" r:id="rId24"/>
    <p:sldId id="1005" r:id="rId25"/>
    <p:sldId id="1001" r:id="rId26"/>
    <p:sldId id="1006" r:id="rId27"/>
  </p:sldIdLst>
  <p:sldSz cx="9144000" cy="514477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AD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628" autoAdjust="0"/>
    <p:restoredTop sz="94615" autoAdjust="0"/>
  </p:normalViewPr>
  <p:slideViewPr>
    <p:cSldViewPr snapToGrid="0">
      <p:cViewPr>
        <p:scale>
          <a:sx n="78" d="100"/>
          <a:sy n="78" d="100"/>
        </p:scale>
        <p:origin x="1914" y="1002"/>
      </p:cViewPr>
      <p:guideLst>
        <p:guide orient="horz" pos="1620"/>
        <p:guide pos="2880"/>
      </p:guideLst>
    </p:cSldViewPr>
  </p:slideViewPr>
  <p:notesTextViewPr>
    <p:cViewPr>
      <p:scale>
        <a:sx n="1" d="1"/>
        <a:sy n="1" d="1"/>
      </p:scale>
      <p:origin x="0" y="0"/>
    </p:cViewPr>
  </p:notesTextViewPr>
  <p:sorterViewPr>
    <p:cViewPr varScale="1">
      <p:scale>
        <a:sx n="1" d="1"/>
        <a:sy n="1" d="1"/>
      </p:scale>
      <p:origin x="0" y="-5532"/>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chartUserShapes" Target="../drawings/drawing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0"/>
          <c:dPt>
            <c:idx val="0"/>
            <c:bubble3D val="0"/>
            <c:spPr>
              <a:solidFill>
                <a:schemeClr val="accent2"/>
              </a:solidFill>
            </c:spPr>
          </c:dPt>
          <c:dPt>
            <c:idx val="1"/>
            <c:bubble3D val="0"/>
            <c:spPr>
              <a:solidFill>
                <a:schemeClr val="accent6"/>
              </a:solidFill>
            </c:spPr>
          </c:dPt>
          <c:dPt>
            <c:idx val="2"/>
            <c:bubble3D val="0"/>
            <c:spPr>
              <a:solidFill>
                <a:schemeClr val="accent1"/>
              </a:solidFill>
            </c:spPr>
          </c:dPt>
          <c:dPt>
            <c:idx val="3"/>
            <c:bubble3D val="0"/>
            <c:spPr>
              <a:solidFill>
                <a:schemeClr val="accent3"/>
              </a:solidFill>
            </c:spPr>
          </c:dPt>
          <c:dLbls>
            <c:delete val="1"/>
          </c:dLbls>
          <c:cat>
            <c:strRef>
              <c:f>Sheet1!$A$2:$A$5</c:f>
              <c:strCache>
                <c:ptCount val="4"/>
                <c:pt idx="0">
                  <c:v>标题一</c:v>
                </c:pt>
                <c:pt idx="1">
                  <c:v>标题二</c:v>
                </c:pt>
                <c:pt idx="2">
                  <c:v>标题三</c:v>
                </c:pt>
                <c:pt idx="3">
                  <c:v>标题四</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latin typeface="FZHei-B01S" panose="02010601030101010101" pitchFamily="2" charset="-122"/>
          <a:ea typeface="FZHei-B01S" panose="02010601030101010101" pitchFamily="2" charset="-122"/>
          <a:cs typeface="+mn-ea"/>
          <a:sym typeface="FZHei-B01S" panose="02010601030101010101" pitchFamily="2"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w="19050">
              <a:noFill/>
            </a:ln>
          </c:spPr>
          <c:explosion val="0"/>
          <c:dPt>
            <c:idx val="0"/>
            <c:bubble3D val="0"/>
            <c:spPr>
              <a:solidFill>
                <a:schemeClr val="accent2"/>
              </a:solidFill>
              <a:ln w="19050">
                <a:noFill/>
              </a:ln>
              <a:effectLst/>
            </c:spPr>
          </c:dPt>
          <c:dPt>
            <c:idx val="1"/>
            <c:bubble3D val="0"/>
            <c:spPr>
              <a:solidFill>
                <a:schemeClr val="accent3"/>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dPt>
            <c:idx val="4"/>
            <c:bubble3D val="0"/>
            <c:spPr>
              <a:solidFill>
                <a:schemeClr val="accent3"/>
              </a:solidFill>
              <a:ln w="19050">
                <a:noFill/>
              </a:ln>
              <a:effectLst/>
            </c:spPr>
          </c:dPt>
          <c:dPt>
            <c:idx val="5"/>
            <c:bubble3D val="0"/>
            <c:spPr>
              <a:solidFill>
                <a:schemeClr val="accent3"/>
              </a:solidFill>
              <a:ln w="19050">
                <a:noFill/>
              </a:ln>
              <a:effectLst/>
            </c:spPr>
          </c:dPt>
          <c:dPt>
            <c:idx val="6"/>
            <c:bubble3D val="0"/>
            <c:spPr>
              <a:solidFill>
                <a:schemeClr val="accent1"/>
              </a:solidFill>
              <a:ln w="19050">
                <a:noFill/>
              </a:ln>
              <a:effectLst/>
            </c:spPr>
          </c:dPt>
          <c:dPt>
            <c:idx val="7"/>
            <c:bubble3D val="0"/>
            <c:spPr>
              <a:solidFill>
                <a:schemeClr val="accent3"/>
              </a:solidFill>
              <a:ln w="19050">
                <a:noFill/>
              </a:ln>
              <a:effectLst/>
            </c:spPr>
          </c:dPt>
          <c:dLbls>
            <c:delete val="1"/>
          </c:dLbls>
          <c:cat>
            <c:strRef>
              <c:f>Sheet1!$A$2:$A$9</c:f>
              <c:strCache>
                <c:ptCount val="4"/>
                <c:pt idx="0">
                  <c:v>第一季度</c:v>
                </c:pt>
                <c:pt idx="1">
                  <c:v>第二季度</c:v>
                </c:pt>
                <c:pt idx="2">
                  <c:v>第三季度</c:v>
                </c:pt>
                <c:pt idx="3">
                  <c:v>第四季度</c:v>
                </c:pt>
              </c:strCache>
            </c:strRef>
          </c:cat>
          <c:val>
            <c:numRef>
              <c:f>Sheet1!$B$2:$B$9</c:f>
              <c:numCache>
                <c:formatCode>General</c:formatCode>
                <c:ptCount val="8"/>
                <c:pt idx="0">
                  <c:v>1</c:v>
                </c:pt>
                <c:pt idx="1">
                  <c:v>1</c:v>
                </c:pt>
                <c:pt idx="2">
                  <c:v>1</c:v>
                </c:pt>
                <c:pt idx="3">
                  <c:v>1</c:v>
                </c:pt>
                <c:pt idx="4">
                  <c:v>1</c:v>
                </c:pt>
                <c:pt idx="5">
                  <c:v>1</c:v>
                </c:pt>
                <c:pt idx="6">
                  <c:v>1</c:v>
                </c:pt>
                <c:pt idx="7">
                  <c:v>1</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lang="zh-CN">
          <a:latin typeface="FZHei-B01S" panose="02010601030101010101" pitchFamily="2" charset="-122"/>
          <a:ea typeface="FZHei-B01S" panose="02010601030101010101" pitchFamily="2" charset="-122"/>
          <a:cs typeface="+mn-ea"/>
          <a:sym typeface="FZHei-B01S" panose="02010601030101010101" pitchFamily="2" charset="-122"/>
        </a:defRPr>
      </a:pPr>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0.14917</cdr:x>
      <cdr:y>0.15132</cdr:y>
    </cdr:from>
    <cdr:to>
      <cdr:x>0.8507</cdr:x>
      <cdr:y>0.85284</cdr:y>
    </cdr:to>
    <cdr:sp>
      <cdr:nvSpPr>
        <cdr:cNvPr id="2" name="同心圆 1"/>
        <cdr:cNvSpPr/>
      </cdr:nvSpPr>
      <cdr:spPr xmlns:a="http://schemas.openxmlformats.org/drawingml/2006/main">
        <a:xfrm xmlns:a="http://schemas.openxmlformats.org/drawingml/2006/main">
          <a:off x="537028" y="544743"/>
          <a:ext cx="2525486" cy="2525486"/>
        </a:xfrm>
        <a:prstGeom xmlns:a="http://schemas.openxmlformats.org/drawingml/2006/main" prst="donut">
          <a:avLst>
            <a:gd name="adj" fmla="val 14136"/>
          </a:avLst>
        </a:prstGeom>
        <a:solidFill>
          <a:schemeClr val="accent4">
            <a:alpha val="21000"/>
          </a:schemeClr>
        </a:solidFill>
        <a:l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1187A3-5177-497B-A9D4-EEA85BC0A71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5804D-937A-4026-8218-4337B25D1E2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solidFill>
                  <a:prstClr val="black"/>
                </a:solidFill>
              </a:rPr>
            </a:fld>
            <a:endParaRPr lang="id-ID">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p:spPr>
      </p:sp>
      <p:sp>
        <p:nvSpPr>
          <p:cNvPr id="52227"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52228"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buFont typeface="Arial" panose="020B0604020202020204" pitchFamily="34" charset="0"/>
              <a:buNone/>
            </a:pPr>
            <a:fld id="{70D34B8C-C28B-4DA9-8ADD-218EBDB7991A}" type="slidenum">
              <a:rPr lang="zh-CN" altLang="en-US">
                <a:latin typeface="Arial" panose="020B0604020202020204" pitchFamily="34" charset="0"/>
              </a:rPr>
            </a:fld>
            <a:endParaRPr lang="en-US" altLang="zh-CN">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38524-3F61-4462-B6D3-EE3A24EAF0E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8735"/>
            <a:ext cx="2057400" cy="273928"/>
          </a:xfrm>
          <a:prstGeom prst="rect">
            <a:avLst/>
          </a:prstGeom>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8735"/>
            <a:ext cx="2057400" cy="273928"/>
          </a:xfrm>
          <a:prstGeom prst="rect">
            <a:avLst/>
          </a:prstGeom>
        </p:spPr>
        <p:txBody>
          <a:bodyPr/>
          <a:lstStyle/>
          <a:p>
            <a:fld id="{D7F5BB56-9B96-4394-98D1-089DE868BDAA}"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8735"/>
            <a:ext cx="2057400" cy="273928"/>
          </a:xfrm>
          <a:prstGeom prst="rect">
            <a:avLst/>
          </a:prstGeom>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8735"/>
            <a:ext cx="2057400" cy="273928"/>
          </a:xfrm>
          <a:prstGeom prst="rect">
            <a:avLst/>
          </a:prstGeom>
        </p:spPr>
        <p:txBody>
          <a:bodyPr/>
          <a:lstStyle/>
          <a:p>
            <a:fld id="{D7F5BB56-9B96-4394-98D1-089DE868BDAA}"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1369642"/>
            <a:ext cx="7886700" cy="3264511"/>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spcBef>
                <a:spcPts val="0"/>
              </a:spcBef>
              <a:buNone/>
              <a:defRPr sz="35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69642"/>
            <a:ext cx="7886700" cy="326451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8735"/>
            <a:ext cx="2057400" cy="273928"/>
          </a:xfrm>
          <a:prstGeom prst="rect">
            <a:avLst/>
          </a:prstGeom>
        </p:spPr>
        <p:txBody>
          <a:bodyPr/>
          <a:lstStyle/>
          <a:p>
            <a:fld id="{390119B5-5681-403A-890C-31B5DA309452}" type="datetime1">
              <a:rPr lang="zh-CN" altLang="en-US" smtClean="0"/>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8735"/>
            <a:ext cx="2057400" cy="273928"/>
          </a:xfrm>
          <a:prstGeom prst="rect">
            <a:avLst/>
          </a:prstGeom>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2" y="2088534"/>
            <a:ext cx="4586291" cy="2066868"/>
          </a:xfrm>
          <a:prstGeom prst="rect">
            <a:avLst/>
          </a:prstGeom>
          <a:solidFill>
            <a:schemeClr val="bg1">
              <a:lumMod val="95000"/>
            </a:schemeClr>
          </a:solidFill>
        </p:spPr>
        <p:txBody>
          <a:bodyPr>
            <a:normAutofit/>
          </a:bodyPr>
          <a:lstStyle>
            <a:lvl1pPr>
              <a:defRPr sz="105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9386"/>
            <a:ext cx="3868340" cy="2764294"/>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9386"/>
            <a:ext cx="3887391" cy="2764294"/>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9C556A41-0999-4870-B561-7B169035C83B}" type="datetimeFigureOut">
              <a:rPr lang="zh-CN" altLang="en-US" smtClean="0"/>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803A2C0A-4855-49D5-9F88-7D97FAC33DB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8735"/>
            <a:ext cx="2057400" cy="273928"/>
          </a:xfrm>
          <a:prstGeom prst="rect">
            <a:avLst/>
          </a:prstGeom>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8735"/>
            <a:ext cx="2057400" cy="273928"/>
          </a:xfrm>
          <a:prstGeom prst="rect">
            <a:avLst/>
          </a:prstGeom>
        </p:spPr>
        <p:txBody>
          <a:bodyPr/>
          <a:lstStyle/>
          <a:p>
            <a:fld id="{D7F5BB56-9B96-4394-98D1-089DE868BDAA}"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8735"/>
            <a:ext cx="2057400" cy="273928"/>
          </a:xfrm>
          <a:prstGeom prst="rect">
            <a:avLst/>
          </a:prstGeom>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8735"/>
            <a:ext cx="2057400" cy="273928"/>
          </a:xfrm>
          <a:prstGeom prst="rect">
            <a:avLst/>
          </a:prstGeom>
        </p:spPr>
        <p:txBody>
          <a:bodyPr/>
          <a:lstStyle/>
          <a:p>
            <a:fld id="{D7F5BB56-9B96-4394-98D1-089DE868BDAA}"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media/image2.png"/><Relationship Id="rId26" Type="http://schemas.openxmlformats.org/officeDocument/2006/relationships/image" Target="../media/image1.jpe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7"/>
          <a:stretch>
            <a:fillRect/>
          </a:stretch>
        </p:blipFill>
        <p:spPr>
          <a:xfrm>
            <a:off x="-39095" y="1"/>
            <a:ext cx="9183095" cy="512327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7.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7.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7.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7.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5932"/>
            <a:ext cx="9144000" cy="5133223"/>
          </a:xfrm>
          <a:prstGeom prst="rect">
            <a:avLst/>
          </a:prstGeom>
        </p:spPr>
      </p:pic>
      <p:sp>
        <p:nvSpPr>
          <p:cNvPr id="11" name="文本框 10"/>
          <p:cNvSpPr txBox="1"/>
          <p:nvPr/>
        </p:nvSpPr>
        <p:spPr>
          <a:xfrm>
            <a:off x="2952029" y="446131"/>
            <a:ext cx="3089307" cy="1569532"/>
          </a:xfrm>
          <a:prstGeom prst="rect">
            <a:avLst/>
          </a:prstGeom>
          <a:noFill/>
        </p:spPr>
        <p:txBody>
          <a:bodyPr wrap="none" rtlCol="0">
            <a:spAutoFit/>
            <a:scene3d>
              <a:camera prst="orthographicFront"/>
              <a:lightRig rig="threePt" dir="t"/>
            </a:scene3d>
            <a:sp3d contourW="12700"/>
          </a:bodyPr>
          <a:lstStyle/>
          <a:p>
            <a:pPr algn="ctr"/>
            <a:r>
              <a:rPr lang="en-US" altLang="zh-CN" sz="9600" b="1" i="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201X</a:t>
            </a:r>
            <a:endParaRPr lang="zh-CN" altLang="en-US" sz="9600" b="1" i="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文本框 11"/>
          <p:cNvSpPr txBox="1"/>
          <p:nvPr/>
        </p:nvSpPr>
        <p:spPr>
          <a:xfrm>
            <a:off x="1332742" y="1818744"/>
            <a:ext cx="6298854" cy="830868"/>
          </a:xfrm>
          <a:prstGeom prst="rect">
            <a:avLst/>
          </a:prstGeom>
          <a:noFill/>
        </p:spPr>
        <p:txBody>
          <a:bodyPr wrap="square" rtlCol="0">
            <a:spAutoFit/>
            <a:scene3d>
              <a:camera prst="orthographicFront"/>
              <a:lightRig rig="threePt" dir="t"/>
            </a:scene3d>
            <a:sp3d contourW="12700"/>
          </a:bodyPr>
          <a:lstStyle/>
          <a:p>
            <a:pPr algn="dist"/>
            <a:r>
              <a:rPr lang="zh-CN" altLang="en-US"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小清新营销策划</a:t>
            </a:r>
            <a:r>
              <a:rPr lang="en-US" altLang="zh-CN"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PPT</a:t>
            </a:r>
            <a:endParaRPr lang="zh-CN" altLang="en-US"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文本框 12"/>
          <p:cNvSpPr txBox="1"/>
          <p:nvPr/>
        </p:nvSpPr>
        <p:spPr>
          <a:xfrm>
            <a:off x="1465252" y="2713571"/>
            <a:ext cx="6062861" cy="461665"/>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The user can demonstrate on a projector or computer, or print the presentation and make it into a film to be used in a wider field</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4" name="组合 13"/>
          <p:cNvGrpSpPr/>
          <p:nvPr/>
        </p:nvGrpSpPr>
        <p:grpSpPr>
          <a:xfrm>
            <a:off x="3614081" y="3393751"/>
            <a:ext cx="1765203" cy="316785"/>
            <a:chOff x="1244534" y="4117273"/>
            <a:chExt cx="1765300" cy="316802"/>
          </a:xfrm>
        </p:grpSpPr>
        <p:sp>
          <p:nvSpPr>
            <p:cNvPr id="15" name="圆角矩形 13"/>
            <p:cNvSpPr/>
            <p:nvPr/>
          </p:nvSpPr>
          <p:spPr>
            <a:xfrm>
              <a:off x="1244534" y="4117273"/>
              <a:ext cx="1765300" cy="316802"/>
            </a:xfrm>
            <a:prstGeom prst="roundRect">
              <a:avLst>
                <a:gd name="adj"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1244535" y="4121786"/>
              <a:ext cx="1618194" cy="307665"/>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讲解人：</a:t>
              </a:r>
              <a:r>
                <a:rPr lang="en-US" altLang="zh-CN"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XXX</a:t>
              </a:r>
              <a:endParaRPr lang="zh-CN" altLang="en-US"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pic>
        <p:nvPicPr>
          <p:cNvPr id="2" name="钢琴曲 - 水边的阿狄丽娜 - 理查德 克莱德曼">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4548668" y="-93345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animEffect transition="in" filter="fade">
                                      <p:cBhvr>
                                        <p:cTn id="11" dur="500"/>
                                        <p:tgtEl>
                                          <p:spTgt spid="11"/>
                                        </p:tgtEl>
                                      </p:cBhvr>
                                    </p:animEffect>
                                  </p:childTnLst>
                                </p:cTn>
                              </p:par>
                              <p:par>
                                <p:cTn id="12" presetID="17" presetClass="entr" presetSubtype="1"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ppt_h/2"/>
                                          </p:val>
                                        </p:tav>
                                        <p:tav tm="100000">
                                          <p:val>
                                            <p:strVal val="#ppt_y"/>
                                          </p:val>
                                        </p:tav>
                                      </p:tavLst>
                                    </p:anim>
                                    <p:anim calcmode="lin" valueType="num">
                                      <p:cBhvr>
                                        <p:cTn id="16" dur="500" fill="hold"/>
                                        <p:tgtEl>
                                          <p:spTgt spid="12"/>
                                        </p:tgtEl>
                                        <p:attrNameLst>
                                          <p:attrName>ppt_w</p:attrName>
                                        </p:attrNameLst>
                                      </p:cBhvr>
                                      <p:tavLst>
                                        <p:tav tm="0">
                                          <p:val>
                                            <p:strVal val="#ppt_w"/>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53" presetClass="entr" presetSubtype="1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70" name="Freeform 3"/>
          <p:cNvSpPr/>
          <p:nvPr/>
        </p:nvSpPr>
        <p:spPr>
          <a:xfrm>
            <a:off x="3961250" y="1804855"/>
            <a:ext cx="1222363" cy="1222363"/>
          </a:xfrm>
          <a:custGeom>
            <a:avLst/>
            <a:gdLst>
              <a:gd name="connsiteX0" fmla="*/ 1533677 w 1540026"/>
              <a:gd name="connsiteY0" fmla="*/ 770013 h 1540027"/>
              <a:gd name="connsiteX1" fmla="*/ 770013 w 1540026"/>
              <a:gd name="connsiteY1" fmla="*/ 1533677 h 1540027"/>
              <a:gd name="connsiteX2" fmla="*/ 6350 w 1540026"/>
              <a:gd name="connsiteY2" fmla="*/ 770013 h 1540027"/>
              <a:gd name="connsiteX3" fmla="*/ 770013 w 1540026"/>
              <a:gd name="connsiteY3" fmla="*/ 6350 h 1540027"/>
              <a:gd name="connsiteX4" fmla="*/ 1533677 w 1540026"/>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6" h="1540027">
                <a:moveTo>
                  <a:pt x="1533677" y="770013"/>
                </a:moveTo>
                <a:cubicBezTo>
                  <a:pt x="1533677" y="1191767"/>
                  <a:pt x="1191780" y="1533677"/>
                  <a:pt x="770013" y="1533677"/>
                </a:cubicBezTo>
                <a:cubicBezTo>
                  <a:pt x="348259" y="1533677"/>
                  <a:pt x="6350" y="1191767"/>
                  <a:pt x="6350" y="770013"/>
                </a:cubicBezTo>
                <a:cubicBezTo>
                  <a:pt x="6350" y="348246"/>
                  <a:pt x="348259" y="6350"/>
                  <a:pt x="770013" y="6350"/>
                </a:cubicBezTo>
                <a:cubicBezTo>
                  <a:pt x="1191780"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1" name="Freeform 3"/>
          <p:cNvSpPr/>
          <p:nvPr/>
        </p:nvSpPr>
        <p:spPr>
          <a:xfrm>
            <a:off x="6594899" y="1804855"/>
            <a:ext cx="1222374" cy="1222363"/>
          </a:xfrm>
          <a:custGeom>
            <a:avLst/>
            <a:gdLst>
              <a:gd name="connsiteX0" fmla="*/ 1533690 w 1540040"/>
              <a:gd name="connsiteY0" fmla="*/ 770013 h 1540027"/>
              <a:gd name="connsiteX1" fmla="*/ 770013 w 1540040"/>
              <a:gd name="connsiteY1" fmla="*/ 1533677 h 1540027"/>
              <a:gd name="connsiteX2" fmla="*/ 6350 w 1540040"/>
              <a:gd name="connsiteY2" fmla="*/ 770013 h 1540027"/>
              <a:gd name="connsiteX3" fmla="*/ 770013 w 1540040"/>
              <a:gd name="connsiteY3" fmla="*/ 6350 h 1540027"/>
              <a:gd name="connsiteX4" fmla="*/ 1533690 w 1540040"/>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40" h="1540027">
                <a:moveTo>
                  <a:pt x="1533690" y="770013"/>
                </a:moveTo>
                <a:cubicBezTo>
                  <a:pt x="1533690" y="1191767"/>
                  <a:pt x="1191779" y="1533677"/>
                  <a:pt x="770013" y="1533677"/>
                </a:cubicBezTo>
                <a:cubicBezTo>
                  <a:pt x="348259" y="1533677"/>
                  <a:pt x="6350" y="1191767"/>
                  <a:pt x="6350" y="770013"/>
                </a:cubicBezTo>
                <a:cubicBezTo>
                  <a:pt x="6350" y="348246"/>
                  <a:pt x="348259" y="6350"/>
                  <a:pt x="770013" y="6350"/>
                </a:cubicBezTo>
                <a:cubicBezTo>
                  <a:pt x="1191779" y="6350"/>
                  <a:pt x="1533690" y="348246"/>
                  <a:pt x="1533690"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2" name="Freeform 3"/>
          <p:cNvSpPr/>
          <p:nvPr/>
        </p:nvSpPr>
        <p:spPr>
          <a:xfrm>
            <a:off x="1327601" y="1804855"/>
            <a:ext cx="1222363" cy="1222363"/>
          </a:xfrm>
          <a:custGeom>
            <a:avLst/>
            <a:gdLst>
              <a:gd name="connsiteX0" fmla="*/ 1533677 w 1540027"/>
              <a:gd name="connsiteY0" fmla="*/ 770013 h 1540027"/>
              <a:gd name="connsiteX1" fmla="*/ 770013 w 1540027"/>
              <a:gd name="connsiteY1" fmla="*/ 1533677 h 1540027"/>
              <a:gd name="connsiteX2" fmla="*/ 6350 w 1540027"/>
              <a:gd name="connsiteY2" fmla="*/ 770013 h 1540027"/>
              <a:gd name="connsiteX3" fmla="*/ 770013 w 1540027"/>
              <a:gd name="connsiteY3" fmla="*/ 6350 h 1540027"/>
              <a:gd name="connsiteX4" fmla="*/ 1533677 w 1540027"/>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7" h="1540027">
                <a:moveTo>
                  <a:pt x="1533677" y="770013"/>
                </a:moveTo>
                <a:cubicBezTo>
                  <a:pt x="1533677" y="1191767"/>
                  <a:pt x="1191768" y="1533677"/>
                  <a:pt x="770013" y="1533677"/>
                </a:cubicBezTo>
                <a:cubicBezTo>
                  <a:pt x="348246" y="1533677"/>
                  <a:pt x="6350" y="1191767"/>
                  <a:pt x="6350" y="770013"/>
                </a:cubicBezTo>
                <a:cubicBezTo>
                  <a:pt x="6350" y="348246"/>
                  <a:pt x="348246" y="6350"/>
                  <a:pt x="770013" y="6350"/>
                </a:cubicBezTo>
                <a:cubicBezTo>
                  <a:pt x="1191768"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3" name="Freeform 3"/>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4" name="Freeform 3"/>
          <p:cNvSpPr/>
          <p:nvPr/>
        </p:nvSpPr>
        <p:spPr>
          <a:xfrm>
            <a:off x="5927907"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5" name="TextBox 1"/>
          <p:cNvSpPr txBox="1"/>
          <p:nvPr/>
        </p:nvSpPr>
        <p:spPr>
          <a:xfrm>
            <a:off x="1150516" y="3166025"/>
            <a:ext cx="1570943" cy="815608"/>
          </a:xfrm>
          <a:prstGeom prst="rect">
            <a:avLst/>
          </a:prstGeom>
          <a:noFill/>
        </p:spPr>
        <p:txBody>
          <a:bodyPr wrap="none" lIns="0" tIns="0" rIns="0" rtlCol="0">
            <a:spAutoFit/>
          </a:bodyPr>
          <a:lstStyle/>
          <a:p>
            <a:pPr algn="ctr">
              <a:lnSpc>
                <a:spcPts val="1510"/>
              </a:lnSpc>
              <a:tabLst>
                <a:tab pos="321945" algn="l"/>
              </a:tabLst>
            </a:pPr>
            <a:r>
              <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市场潜力模型</a:t>
            </a:r>
            <a:endPar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745"/>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此处文字替换成具体内容。一个</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是产品，一个是环境。通过研究</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可以让我们更好掌握市场情况。</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6" name="TextBox 1"/>
          <p:cNvSpPr txBox="1"/>
          <p:nvPr/>
        </p:nvSpPr>
        <p:spPr>
          <a:xfrm>
            <a:off x="3781488" y="3166025"/>
            <a:ext cx="1570943" cy="815608"/>
          </a:xfrm>
          <a:prstGeom prst="rect">
            <a:avLst/>
          </a:prstGeom>
          <a:noFill/>
        </p:spPr>
        <p:txBody>
          <a:bodyPr wrap="none" lIns="0" tIns="0" rIns="0" rtlCol="0">
            <a:spAutoFit/>
          </a:bodyPr>
          <a:lstStyle/>
          <a:p>
            <a:pPr algn="ctr">
              <a:lnSpc>
                <a:spcPts val="1510"/>
              </a:lnSpc>
              <a:tabLst>
                <a:tab pos="321945" algn="l"/>
              </a:tabLst>
            </a:pPr>
            <a:r>
              <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市场潜力模型</a:t>
            </a:r>
            <a:endPar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745"/>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此处文字替换成具体内容。一个</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是产品，一个是环境。通过研究</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可以让我们更好掌握市场情况。</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7" name="TextBox 1"/>
          <p:cNvSpPr txBox="1"/>
          <p:nvPr/>
        </p:nvSpPr>
        <p:spPr>
          <a:xfrm>
            <a:off x="6412460" y="3166025"/>
            <a:ext cx="1570943" cy="815608"/>
          </a:xfrm>
          <a:prstGeom prst="rect">
            <a:avLst/>
          </a:prstGeom>
          <a:noFill/>
        </p:spPr>
        <p:txBody>
          <a:bodyPr wrap="none" lIns="0" tIns="0" rIns="0" rtlCol="0">
            <a:spAutoFit/>
          </a:bodyPr>
          <a:lstStyle/>
          <a:p>
            <a:pPr algn="ctr">
              <a:lnSpc>
                <a:spcPts val="1510"/>
              </a:lnSpc>
              <a:tabLst>
                <a:tab pos="321945" algn="l"/>
              </a:tabLst>
            </a:pPr>
            <a:r>
              <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市场潜力模型</a:t>
            </a:r>
            <a:endParaRPr lang="en-US" altLang="zh-CN" sz="119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745"/>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此处文字替换成具体内容。一个</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是产品，一个是环境。通过研究</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ts val="1350"/>
              </a:lnSpc>
              <a:tabLst>
                <a:tab pos="321945" algn="l"/>
              </a:tabLst>
            </a:pPr>
            <a:r>
              <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可以让我们更好掌握市场情况。</a:t>
            </a:r>
            <a:endParaRPr lang="en-US" altLang="zh-CN" sz="87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8" name="Freeform 3"/>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9" name="Freeform 3"/>
          <p:cNvSpPr/>
          <p:nvPr/>
        </p:nvSpPr>
        <p:spPr>
          <a:xfrm>
            <a:off x="5927907" y="1873402"/>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80" name="组合 79"/>
          <p:cNvGrpSpPr/>
          <p:nvPr/>
        </p:nvGrpSpPr>
        <p:grpSpPr>
          <a:xfrm>
            <a:off x="4357289" y="2055676"/>
            <a:ext cx="418335" cy="720241"/>
            <a:chOff x="7260" y="4070"/>
            <a:chExt cx="1220" cy="2100"/>
          </a:xfrm>
        </p:grpSpPr>
        <p:sp>
          <p:nvSpPr>
            <p:cNvPr id="81" name="Freeform 3"/>
            <p:cNvSpPr/>
            <p:nvPr/>
          </p:nvSpPr>
          <p:spPr>
            <a:xfrm>
              <a:off x="7260" y="4070"/>
              <a:ext cx="1221" cy="2101"/>
            </a:xfrm>
            <a:custGeom>
              <a:avLst/>
              <a:gdLst>
                <a:gd name="connsiteX0" fmla="*/ 708139 w 775639"/>
                <a:gd name="connsiteY0" fmla="*/ 0 h 1333957"/>
                <a:gd name="connsiteX1" fmla="*/ 67411 w 775639"/>
                <a:gd name="connsiteY1" fmla="*/ 0 h 1333957"/>
                <a:gd name="connsiteX2" fmla="*/ 0 w 775639"/>
                <a:gd name="connsiteY2" fmla="*/ 67449 h 1333957"/>
                <a:gd name="connsiteX3" fmla="*/ 0 w 775639"/>
                <a:gd name="connsiteY3" fmla="*/ 1266494 h 1333957"/>
                <a:gd name="connsiteX4" fmla="*/ 67411 w 775639"/>
                <a:gd name="connsiteY4" fmla="*/ 1333956 h 1333957"/>
                <a:gd name="connsiteX5" fmla="*/ 708139 w 775639"/>
                <a:gd name="connsiteY5" fmla="*/ 1333956 h 1333957"/>
                <a:gd name="connsiteX6" fmla="*/ 775639 w 775639"/>
                <a:gd name="connsiteY6" fmla="*/ 1266494 h 1333957"/>
                <a:gd name="connsiteX7" fmla="*/ 775639 w 775639"/>
                <a:gd name="connsiteY7" fmla="*/ 67449 h 1333957"/>
                <a:gd name="connsiteX8" fmla="*/ 708139 w 775639"/>
                <a:gd name="connsiteY8" fmla="*/ 0 h 13339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75639" h="1333957">
                  <a:moveTo>
                    <a:pt x="708139" y="0"/>
                  </a:moveTo>
                  <a:lnTo>
                    <a:pt x="67411" y="0"/>
                  </a:lnTo>
                  <a:cubicBezTo>
                    <a:pt x="30429" y="0"/>
                    <a:pt x="0" y="30124"/>
                    <a:pt x="0" y="67449"/>
                  </a:cubicBezTo>
                  <a:lnTo>
                    <a:pt x="0" y="1266494"/>
                  </a:lnTo>
                  <a:cubicBezTo>
                    <a:pt x="0" y="1303794"/>
                    <a:pt x="30429" y="1333956"/>
                    <a:pt x="67411" y="1333956"/>
                  </a:cubicBezTo>
                  <a:lnTo>
                    <a:pt x="708139" y="1333956"/>
                  </a:lnTo>
                  <a:cubicBezTo>
                    <a:pt x="745464" y="1333956"/>
                    <a:pt x="775639" y="1303794"/>
                    <a:pt x="775639" y="1266494"/>
                  </a:cubicBezTo>
                  <a:lnTo>
                    <a:pt x="775639" y="67449"/>
                  </a:lnTo>
                  <a:cubicBezTo>
                    <a:pt x="775639" y="30124"/>
                    <a:pt x="745464" y="0"/>
                    <a:pt x="708139"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2" name="Freeform 3"/>
            <p:cNvSpPr/>
            <p:nvPr/>
          </p:nvSpPr>
          <p:spPr>
            <a:xfrm>
              <a:off x="7554" y="4167"/>
              <a:ext cx="684" cy="49"/>
            </a:xfrm>
            <a:custGeom>
              <a:avLst/>
              <a:gdLst>
                <a:gd name="connsiteX0" fmla="*/ 0 w 434098"/>
                <a:gd name="connsiteY0" fmla="*/ 15627 h 31254"/>
                <a:gd name="connsiteX1" fmla="*/ 434098 w 434098"/>
                <a:gd name="connsiteY1" fmla="*/ 15627 h 31254"/>
              </a:gdLst>
              <a:ahLst/>
              <a:cxnLst>
                <a:cxn ang="0">
                  <a:pos x="connsiteX0" y="connsiteY0"/>
                </a:cxn>
                <a:cxn ang="1">
                  <a:pos x="connsiteX1" y="connsiteY1"/>
                </a:cxn>
              </a:cxnLst>
              <a:rect l="l" t="t" r="r" b="b"/>
              <a:pathLst>
                <a:path w="434098" h="31254">
                  <a:moveTo>
                    <a:pt x="0" y="15627"/>
                  </a:moveTo>
                  <a:lnTo>
                    <a:pt x="434098" y="15627"/>
                  </a:lnTo>
                </a:path>
              </a:pathLst>
            </a:custGeom>
            <a:solidFill>
              <a:srgbClr val="3C3D40"/>
            </a:solidFill>
            <a:ln w="25400">
              <a:solidFill>
                <a:srgbClr val="3C3D4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3" name="Freeform 3"/>
            <p:cNvSpPr/>
            <p:nvPr/>
          </p:nvSpPr>
          <p:spPr>
            <a:xfrm>
              <a:off x="7774" y="5841"/>
              <a:ext cx="230" cy="230"/>
            </a:xfrm>
            <a:custGeom>
              <a:avLst/>
              <a:gdLst>
                <a:gd name="connsiteX0" fmla="*/ 72974 w 146215"/>
                <a:gd name="connsiteY0" fmla="*/ 146227 h 146227"/>
                <a:gd name="connsiteX1" fmla="*/ 0 w 146215"/>
                <a:gd name="connsiteY1" fmla="*/ 73202 h 146227"/>
                <a:gd name="connsiteX2" fmla="*/ 72974 w 146215"/>
                <a:gd name="connsiteY2" fmla="*/ 0 h 146227"/>
                <a:gd name="connsiteX3" fmla="*/ 146215 w 146215"/>
                <a:gd name="connsiteY3" fmla="*/ 73202 h 146227"/>
                <a:gd name="connsiteX4" fmla="*/ 72974 w 146215"/>
                <a:gd name="connsiteY4" fmla="*/ 146227 h 146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215" h="146227">
                  <a:moveTo>
                    <a:pt x="72974" y="146227"/>
                  </a:moveTo>
                  <a:cubicBezTo>
                    <a:pt x="32918" y="146227"/>
                    <a:pt x="0" y="113690"/>
                    <a:pt x="0" y="73202"/>
                  </a:cubicBezTo>
                  <a:cubicBezTo>
                    <a:pt x="0" y="32918"/>
                    <a:pt x="32918" y="0"/>
                    <a:pt x="72974" y="0"/>
                  </a:cubicBezTo>
                  <a:cubicBezTo>
                    <a:pt x="113448" y="0"/>
                    <a:pt x="146215" y="32918"/>
                    <a:pt x="146215" y="73202"/>
                  </a:cubicBezTo>
                  <a:cubicBezTo>
                    <a:pt x="146215" y="113690"/>
                    <a:pt x="113448" y="146227"/>
                    <a:pt x="72974" y="146227"/>
                  </a:cubicBezTo>
                </a:path>
              </a:pathLst>
            </a:custGeom>
            <a:solidFill>
              <a:srgbClr val="3C3D4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4" name="Freeform 3"/>
            <p:cNvSpPr/>
            <p:nvPr/>
          </p:nvSpPr>
          <p:spPr>
            <a:xfrm>
              <a:off x="7372" y="4334"/>
              <a:ext cx="999" cy="1426"/>
            </a:xfrm>
            <a:custGeom>
              <a:avLst/>
              <a:gdLst>
                <a:gd name="connsiteX0" fmla="*/ 634174 w 634174"/>
                <a:gd name="connsiteY0" fmla="*/ 905649 h 905649"/>
                <a:gd name="connsiteX1" fmla="*/ 0 w 634174"/>
                <a:gd name="connsiteY1" fmla="*/ 905649 h 905649"/>
                <a:gd name="connsiteX2" fmla="*/ 0 w 634174"/>
                <a:gd name="connsiteY2" fmla="*/ 0 h 905649"/>
                <a:gd name="connsiteX3" fmla="*/ 634174 w 634174"/>
                <a:gd name="connsiteY3" fmla="*/ 0 h 905649"/>
                <a:gd name="connsiteX4" fmla="*/ 634174 w 634174"/>
                <a:gd name="connsiteY4" fmla="*/ 905649 h 9056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4174" h="905649">
                  <a:moveTo>
                    <a:pt x="634174" y="905649"/>
                  </a:moveTo>
                  <a:lnTo>
                    <a:pt x="0" y="905649"/>
                  </a:lnTo>
                  <a:lnTo>
                    <a:pt x="0" y="0"/>
                  </a:lnTo>
                  <a:lnTo>
                    <a:pt x="634174" y="0"/>
                  </a:lnTo>
                  <a:lnTo>
                    <a:pt x="634174" y="905649"/>
                  </a:ln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85" name="组合 84"/>
          <p:cNvGrpSpPr/>
          <p:nvPr/>
        </p:nvGrpSpPr>
        <p:grpSpPr>
          <a:xfrm>
            <a:off x="6862760" y="2105572"/>
            <a:ext cx="729818" cy="636070"/>
            <a:chOff x="9590" y="4196"/>
            <a:chExt cx="2121" cy="1848"/>
          </a:xfrm>
        </p:grpSpPr>
        <p:sp>
          <p:nvSpPr>
            <p:cNvPr id="86" name="Freeform 3"/>
            <p:cNvSpPr/>
            <p:nvPr/>
          </p:nvSpPr>
          <p:spPr>
            <a:xfrm>
              <a:off x="10367" y="4710"/>
              <a:ext cx="1345" cy="1335"/>
            </a:xfrm>
            <a:custGeom>
              <a:avLst/>
              <a:gdLst>
                <a:gd name="connsiteX0" fmla="*/ 854176 w 854176"/>
                <a:gd name="connsiteY0" fmla="*/ 357187 h 847877"/>
                <a:gd name="connsiteX1" fmla="*/ 853973 w 854176"/>
                <a:gd name="connsiteY1" fmla="*/ 355739 h 847877"/>
                <a:gd name="connsiteX2" fmla="*/ 853351 w 854176"/>
                <a:gd name="connsiteY2" fmla="*/ 351612 h 847877"/>
                <a:gd name="connsiteX3" fmla="*/ 850759 w 854176"/>
                <a:gd name="connsiteY3" fmla="*/ 336969 h 847877"/>
                <a:gd name="connsiteX4" fmla="*/ 846277 w 854176"/>
                <a:gd name="connsiteY4" fmla="*/ 316446 h 847877"/>
                <a:gd name="connsiteX5" fmla="*/ 839939 w 854176"/>
                <a:gd name="connsiteY5" fmla="*/ 293166 h 847877"/>
                <a:gd name="connsiteX6" fmla="*/ 832218 w 854176"/>
                <a:gd name="connsiteY6" fmla="*/ 270294 h 847877"/>
                <a:gd name="connsiteX7" fmla="*/ 824458 w 854176"/>
                <a:gd name="connsiteY7" fmla="*/ 250710 h 847877"/>
                <a:gd name="connsiteX8" fmla="*/ 818374 w 854176"/>
                <a:gd name="connsiteY8" fmla="*/ 237096 h 847877"/>
                <a:gd name="connsiteX9" fmla="*/ 815961 w 854176"/>
                <a:gd name="connsiteY9" fmla="*/ 231991 h 847877"/>
                <a:gd name="connsiteX10" fmla="*/ 803516 w 854176"/>
                <a:gd name="connsiteY10" fmla="*/ 217957 h 847877"/>
                <a:gd name="connsiteX11" fmla="*/ 788809 w 854176"/>
                <a:gd name="connsiteY11" fmla="*/ 215988 h 847877"/>
                <a:gd name="connsiteX12" fmla="*/ 764019 w 854176"/>
                <a:gd name="connsiteY12" fmla="*/ 221500 h 847877"/>
                <a:gd name="connsiteX13" fmla="*/ 712584 w 854176"/>
                <a:gd name="connsiteY13" fmla="*/ 236143 h 847877"/>
                <a:gd name="connsiteX14" fmla="*/ 676858 w 854176"/>
                <a:gd name="connsiteY14" fmla="*/ 190055 h 847877"/>
                <a:gd name="connsiteX15" fmla="*/ 633780 w 854176"/>
                <a:gd name="connsiteY15" fmla="*/ 150774 h 847877"/>
                <a:gd name="connsiteX16" fmla="*/ 652436 w 854176"/>
                <a:gd name="connsiteY16" fmla="*/ 100672 h 847877"/>
                <a:gd name="connsiteX17" fmla="*/ 659929 w 854176"/>
                <a:gd name="connsiteY17" fmla="*/ 76403 h 847877"/>
                <a:gd name="connsiteX18" fmla="*/ 659129 w 854176"/>
                <a:gd name="connsiteY18" fmla="*/ 61582 h 847877"/>
                <a:gd name="connsiteX19" fmla="*/ 646124 w 854176"/>
                <a:gd name="connsiteY19" fmla="*/ 48056 h 847877"/>
                <a:gd name="connsiteX20" fmla="*/ 641235 w 854176"/>
                <a:gd name="connsiteY20" fmla="*/ 45237 h 847877"/>
                <a:gd name="connsiteX21" fmla="*/ 628154 w 854176"/>
                <a:gd name="connsiteY21" fmla="*/ 38100 h 847877"/>
                <a:gd name="connsiteX22" fmla="*/ 609244 w 854176"/>
                <a:gd name="connsiteY22" fmla="*/ 28816 h 847877"/>
                <a:gd name="connsiteX23" fmla="*/ 587069 w 854176"/>
                <a:gd name="connsiteY23" fmla="*/ 19291 h 847877"/>
                <a:gd name="connsiteX24" fmla="*/ 564374 w 854176"/>
                <a:gd name="connsiteY24" fmla="*/ 11112 h 847877"/>
                <a:gd name="connsiteX25" fmla="*/ 544245 w 854176"/>
                <a:gd name="connsiteY25" fmla="*/ 5003 h 847877"/>
                <a:gd name="connsiteX26" fmla="*/ 529856 w 854176"/>
                <a:gd name="connsiteY26" fmla="*/ 1257 h 847877"/>
                <a:gd name="connsiteX27" fmla="*/ 525817 w 854176"/>
                <a:gd name="connsiteY27" fmla="*/ 304 h 847877"/>
                <a:gd name="connsiteX28" fmla="*/ 524370 w 854176"/>
                <a:gd name="connsiteY28" fmla="*/ 0 h 847877"/>
                <a:gd name="connsiteX29" fmla="*/ 505714 w 854176"/>
                <a:gd name="connsiteY29" fmla="*/ 1003 h 847877"/>
                <a:gd name="connsiteX30" fmla="*/ 495020 w 854176"/>
                <a:gd name="connsiteY30" fmla="*/ 11265 h 847877"/>
                <a:gd name="connsiteX31" fmla="*/ 483882 w 854176"/>
                <a:gd name="connsiteY31" fmla="*/ 34061 h 847877"/>
                <a:gd name="connsiteX32" fmla="*/ 463232 w 854176"/>
                <a:gd name="connsiteY32" fmla="*/ 83413 h 847877"/>
                <a:gd name="connsiteX33" fmla="*/ 347370 w 854176"/>
                <a:gd name="connsiteY33" fmla="*/ 91757 h 847877"/>
                <a:gd name="connsiteX34" fmla="*/ 319811 w 854176"/>
                <a:gd name="connsiteY34" fmla="*/ 45923 h 847877"/>
                <a:gd name="connsiteX35" fmla="*/ 305485 w 854176"/>
                <a:gd name="connsiteY35" fmla="*/ 24917 h 847877"/>
                <a:gd name="connsiteX36" fmla="*/ 293420 w 854176"/>
                <a:gd name="connsiteY36" fmla="*/ 16408 h 847877"/>
                <a:gd name="connsiteX37" fmla="*/ 284441 w 854176"/>
                <a:gd name="connsiteY37" fmla="*/ 15748 h 847877"/>
                <a:gd name="connsiteX38" fmla="*/ 274751 w 854176"/>
                <a:gd name="connsiteY38" fmla="*/ 18097 h 847877"/>
                <a:gd name="connsiteX39" fmla="*/ 269493 w 854176"/>
                <a:gd name="connsiteY39" fmla="*/ 20154 h 847877"/>
                <a:gd name="connsiteX40" fmla="*/ 255765 w 854176"/>
                <a:gd name="connsiteY40" fmla="*/ 25946 h 847877"/>
                <a:gd name="connsiteX41" fmla="*/ 236715 w 854176"/>
                <a:gd name="connsiteY41" fmla="*/ 34937 h 847877"/>
                <a:gd name="connsiteX42" fmla="*/ 226135 w 854176"/>
                <a:gd name="connsiteY42" fmla="*/ 40335 h 847877"/>
                <a:gd name="connsiteX43" fmla="*/ 215455 w 854176"/>
                <a:gd name="connsiteY43" fmla="*/ 46367 h 847877"/>
                <a:gd name="connsiteX44" fmla="*/ 177571 w 854176"/>
                <a:gd name="connsiteY44" fmla="*/ 70916 h 847877"/>
                <a:gd name="connsiteX45" fmla="*/ 165696 w 854176"/>
                <a:gd name="connsiteY45" fmla="*/ 79844 h 847877"/>
                <a:gd name="connsiteX46" fmla="*/ 161276 w 854176"/>
                <a:gd name="connsiteY46" fmla="*/ 83337 h 847877"/>
                <a:gd name="connsiteX47" fmla="*/ 150494 w 854176"/>
                <a:gd name="connsiteY47" fmla="*/ 98552 h 847877"/>
                <a:gd name="connsiteX48" fmla="*/ 151789 w 854176"/>
                <a:gd name="connsiteY48" fmla="*/ 113207 h 847877"/>
                <a:gd name="connsiteX49" fmla="*/ 162724 w 854176"/>
                <a:gd name="connsiteY49" fmla="*/ 136156 h 847877"/>
                <a:gd name="connsiteX50" fmla="*/ 188366 w 854176"/>
                <a:gd name="connsiteY50" fmla="*/ 183045 h 847877"/>
                <a:gd name="connsiteX51" fmla="*/ 122580 w 854176"/>
                <a:gd name="connsiteY51" fmla="*/ 278892 h 847877"/>
                <a:gd name="connsiteX52" fmla="*/ 69557 w 854176"/>
                <a:gd name="connsiteY52" fmla="*/ 271957 h 847877"/>
                <a:gd name="connsiteX53" fmla="*/ 44221 w 854176"/>
                <a:gd name="connsiteY53" fmla="*/ 270103 h 847877"/>
                <a:gd name="connsiteX54" fmla="*/ 30035 w 854176"/>
                <a:gd name="connsiteY54" fmla="*/ 274205 h 847877"/>
                <a:gd name="connsiteX55" fmla="*/ 23938 w 854176"/>
                <a:gd name="connsiteY55" fmla="*/ 280847 h 847877"/>
                <a:gd name="connsiteX56" fmla="*/ 19760 w 854176"/>
                <a:gd name="connsiteY56" fmla="*/ 289864 h 847877"/>
                <a:gd name="connsiteX57" fmla="*/ 18084 w 854176"/>
                <a:gd name="connsiteY57" fmla="*/ 295249 h 847877"/>
                <a:gd name="connsiteX58" fmla="*/ 14096 w 854176"/>
                <a:gd name="connsiteY58" fmla="*/ 309575 h 847877"/>
                <a:gd name="connsiteX59" fmla="*/ 11607 w 854176"/>
                <a:gd name="connsiteY59" fmla="*/ 319189 h 847877"/>
                <a:gd name="connsiteX60" fmla="*/ 9270 w 854176"/>
                <a:gd name="connsiteY60" fmla="*/ 330009 h 847877"/>
                <a:gd name="connsiteX61" fmla="*/ 6921 w 854176"/>
                <a:gd name="connsiteY61" fmla="*/ 341617 h 847877"/>
                <a:gd name="connsiteX62" fmla="*/ 4952 w 854176"/>
                <a:gd name="connsiteY62" fmla="*/ 353707 h 847877"/>
                <a:gd name="connsiteX63" fmla="*/ 1955 w 854176"/>
                <a:gd name="connsiteY63" fmla="*/ 377558 h 847877"/>
                <a:gd name="connsiteX64" fmla="*/ 469 w 854176"/>
                <a:gd name="connsiteY64" fmla="*/ 398500 h 847877"/>
                <a:gd name="connsiteX65" fmla="*/ 75 w 854176"/>
                <a:gd name="connsiteY65" fmla="*/ 413321 h 847877"/>
                <a:gd name="connsiteX66" fmla="*/ 0 w 854176"/>
                <a:gd name="connsiteY66" fmla="*/ 418947 h 847877"/>
                <a:gd name="connsiteX67" fmla="*/ 17449 w 854176"/>
                <a:gd name="connsiteY67" fmla="*/ 445084 h 847877"/>
                <a:gd name="connsiteX68" fmla="*/ 42226 w 854176"/>
                <a:gd name="connsiteY68" fmla="*/ 450875 h 847877"/>
                <a:gd name="connsiteX69" fmla="*/ 67564 w 854176"/>
                <a:gd name="connsiteY69" fmla="*/ 455879 h 847877"/>
                <a:gd name="connsiteX70" fmla="*/ 94881 w 854176"/>
                <a:gd name="connsiteY70" fmla="*/ 460095 h 847877"/>
                <a:gd name="connsiteX71" fmla="*/ 128816 w 854176"/>
                <a:gd name="connsiteY71" fmla="*/ 571322 h 847877"/>
                <a:gd name="connsiteX72" fmla="*/ 108571 w 854176"/>
                <a:gd name="connsiteY72" fmla="*/ 590105 h 847877"/>
                <a:gd name="connsiteX73" fmla="*/ 90347 w 854176"/>
                <a:gd name="connsiteY73" fmla="*/ 608431 h 847877"/>
                <a:gd name="connsiteX74" fmla="*/ 73088 w 854176"/>
                <a:gd name="connsiteY74" fmla="*/ 627088 h 847877"/>
                <a:gd name="connsiteX75" fmla="*/ 67423 w 854176"/>
                <a:gd name="connsiteY75" fmla="*/ 640765 h 847877"/>
                <a:gd name="connsiteX76" fmla="*/ 73240 w 854176"/>
                <a:gd name="connsiteY76" fmla="*/ 658596 h 847877"/>
                <a:gd name="connsiteX77" fmla="*/ 85114 w 854176"/>
                <a:gd name="connsiteY77" fmla="*/ 675322 h 847877"/>
                <a:gd name="connsiteX78" fmla="*/ 98081 w 854176"/>
                <a:gd name="connsiteY78" fmla="*/ 691807 h 847877"/>
                <a:gd name="connsiteX79" fmla="*/ 113855 w 854176"/>
                <a:gd name="connsiteY79" fmla="*/ 709891 h 847877"/>
                <a:gd name="connsiteX80" fmla="*/ 130619 w 854176"/>
                <a:gd name="connsiteY80" fmla="*/ 727037 h 847877"/>
                <a:gd name="connsiteX81" fmla="*/ 146024 w 854176"/>
                <a:gd name="connsiteY81" fmla="*/ 741273 h 847877"/>
                <a:gd name="connsiteX82" fmla="*/ 161734 w 854176"/>
                <a:gd name="connsiteY82" fmla="*/ 754456 h 847877"/>
                <a:gd name="connsiteX83" fmla="*/ 179044 w 854176"/>
                <a:gd name="connsiteY83" fmla="*/ 761657 h 847877"/>
                <a:gd name="connsiteX84" fmla="*/ 193128 w 854176"/>
                <a:gd name="connsiteY84" fmla="*/ 757110 h 847877"/>
                <a:gd name="connsiteX85" fmla="*/ 213105 w 854176"/>
                <a:gd name="connsiteY85" fmla="*/ 741400 h 847877"/>
                <a:gd name="connsiteX86" fmla="*/ 232841 w 854176"/>
                <a:gd name="connsiteY86" fmla="*/ 724687 h 847877"/>
                <a:gd name="connsiteX87" fmla="*/ 253174 w 854176"/>
                <a:gd name="connsiteY87" fmla="*/ 705992 h 847877"/>
                <a:gd name="connsiteX88" fmla="*/ 361339 w 854176"/>
                <a:gd name="connsiteY88" fmla="*/ 748677 h 847877"/>
                <a:gd name="connsiteX89" fmla="*/ 363372 w 854176"/>
                <a:gd name="connsiteY89" fmla="*/ 776236 h 847877"/>
                <a:gd name="connsiteX90" fmla="*/ 366331 w 854176"/>
                <a:gd name="connsiteY90" fmla="*/ 801903 h 847877"/>
                <a:gd name="connsiteX91" fmla="*/ 370140 w 854176"/>
                <a:gd name="connsiteY91" fmla="*/ 827062 h 847877"/>
                <a:gd name="connsiteX92" fmla="*/ 394779 w 854176"/>
                <a:gd name="connsiteY92" fmla="*/ 846544 h 847877"/>
                <a:gd name="connsiteX93" fmla="*/ 400405 w 854176"/>
                <a:gd name="connsiteY93" fmla="*/ 846925 h 847877"/>
                <a:gd name="connsiteX94" fmla="*/ 415226 w 854176"/>
                <a:gd name="connsiteY94" fmla="*/ 847699 h 847877"/>
                <a:gd name="connsiteX95" fmla="*/ 436206 w 854176"/>
                <a:gd name="connsiteY95" fmla="*/ 847877 h 847877"/>
                <a:gd name="connsiteX96" fmla="*/ 460234 w 854176"/>
                <a:gd name="connsiteY96" fmla="*/ 846797 h 847877"/>
                <a:gd name="connsiteX97" fmla="*/ 472414 w 854176"/>
                <a:gd name="connsiteY97" fmla="*/ 845807 h 847877"/>
                <a:gd name="connsiteX98" fmla="*/ 484199 w 854176"/>
                <a:gd name="connsiteY98" fmla="*/ 844397 h 847877"/>
                <a:gd name="connsiteX99" fmla="*/ 495159 w 854176"/>
                <a:gd name="connsiteY99" fmla="*/ 842898 h 847877"/>
                <a:gd name="connsiteX100" fmla="*/ 504951 w 854176"/>
                <a:gd name="connsiteY100" fmla="*/ 841197 h 847877"/>
                <a:gd name="connsiteX101" fmla="*/ 519544 w 854176"/>
                <a:gd name="connsiteY101" fmla="*/ 838377 h 847877"/>
                <a:gd name="connsiteX102" fmla="*/ 525043 w 854176"/>
                <a:gd name="connsiteY102" fmla="*/ 837133 h 847877"/>
                <a:gd name="connsiteX103" fmla="*/ 534365 w 854176"/>
                <a:gd name="connsiteY103" fmla="*/ 833666 h 847877"/>
                <a:gd name="connsiteX104" fmla="*/ 541463 w 854176"/>
                <a:gd name="connsiteY104" fmla="*/ 828103 h 847877"/>
                <a:gd name="connsiteX105" fmla="*/ 546709 w 854176"/>
                <a:gd name="connsiteY105" fmla="*/ 814311 h 847877"/>
                <a:gd name="connsiteX106" fmla="*/ 546861 w 854176"/>
                <a:gd name="connsiteY106" fmla="*/ 788898 h 847877"/>
                <a:gd name="connsiteX107" fmla="*/ 544156 w 854176"/>
                <a:gd name="connsiteY107" fmla="*/ 735495 h 847877"/>
                <a:gd name="connsiteX108" fmla="*/ 644931 w 854176"/>
                <a:gd name="connsiteY108" fmla="*/ 677557 h 847877"/>
                <a:gd name="connsiteX109" fmla="*/ 689660 w 854176"/>
                <a:gd name="connsiteY109" fmla="*/ 706844 h 847877"/>
                <a:gd name="connsiteX110" fmla="*/ 711644 w 854176"/>
                <a:gd name="connsiteY110" fmla="*/ 719569 h 847877"/>
                <a:gd name="connsiteX111" fmla="*/ 726160 w 854176"/>
                <a:gd name="connsiteY111" fmla="*/ 722045 h 847877"/>
                <a:gd name="connsiteX112" fmla="*/ 742188 w 854176"/>
                <a:gd name="connsiteY112" fmla="*/ 712495 h 847877"/>
                <a:gd name="connsiteX113" fmla="*/ 746023 w 854176"/>
                <a:gd name="connsiteY113" fmla="*/ 708368 h 847877"/>
                <a:gd name="connsiteX114" fmla="*/ 755865 w 854176"/>
                <a:gd name="connsiteY114" fmla="*/ 697242 h 847877"/>
                <a:gd name="connsiteX115" fmla="*/ 783335 w 854176"/>
                <a:gd name="connsiteY115" fmla="*/ 661428 h 847877"/>
                <a:gd name="connsiteX116" fmla="*/ 790206 w 854176"/>
                <a:gd name="connsiteY116" fmla="*/ 651281 h 847877"/>
                <a:gd name="connsiteX117" fmla="*/ 796429 w 854176"/>
                <a:gd name="connsiteY117" fmla="*/ 641159 h 847877"/>
                <a:gd name="connsiteX118" fmla="*/ 806919 w 854176"/>
                <a:gd name="connsiteY118" fmla="*/ 622871 h 847877"/>
                <a:gd name="connsiteX119" fmla="*/ 813790 w 854176"/>
                <a:gd name="connsiteY119" fmla="*/ 609650 h 847877"/>
                <a:gd name="connsiteX120" fmla="*/ 816254 w 854176"/>
                <a:gd name="connsiteY120" fmla="*/ 604570 h 847877"/>
                <a:gd name="connsiteX121" fmla="*/ 819365 w 854176"/>
                <a:gd name="connsiteY121" fmla="*/ 595109 h 847877"/>
                <a:gd name="connsiteX122" fmla="*/ 819441 w 854176"/>
                <a:gd name="connsiteY122" fmla="*/ 586092 h 847877"/>
                <a:gd name="connsiteX123" fmla="*/ 811897 w 854176"/>
                <a:gd name="connsiteY123" fmla="*/ 573404 h 847877"/>
                <a:gd name="connsiteX124" fmla="*/ 792098 w 854176"/>
                <a:gd name="connsiteY124" fmla="*/ 557466 h 847877"/>
                <a:gd name="connsiteX125" fmla="*/ 748613 w 854176"/>
                <a:gd name="connsiteY125" fmla="*/ 526326 h 847877"/>
                <a:gd name="connsiteX126" fmla="*/ 766152 w 854176"/>
                <a:gd name="connsiteY126" fmla="*/ 411479 h 847877"/>
                <a:gd name="connsiteX127" fmla="*/ 816990 w 854176"/>
                <a:gd name="connsiteY127" fmla="*/ 394817 h 847877"/>
                <a:gd name="connsiteX128" fmla="*/ 840599 w 854176"/>
                <a:gd name="connsiteY128" fmla="*/ 385546 h 847877"/>
                <a:gd name="connsiteX129" fmla="*/ 851686 w 854176"/>
                <a:gd name="connsiteY129" fmla="*/ 375729 h 847877"/>
                <a:gd name="connsiteX130" fmla="*/ 854176 w 854176"/>
                <a:gd name="connsiteY130" fmla="*/ 357187 h 8478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854176" h="847877">
                  <a:moveTo>
                    <a:pt x="854176" y="357187"/>
                  </a:moveTo>
                  <a:cubicBezTo>
                    <a:pt x="854176" y="357187"/>
                    <a:pt x="854099" y="356679"/>
                    <a:pt x="853973" y="355739"/>
                  </a:cubicBezTo>
                  <a:cubicBezTo>
                    <a:pt x="853858" y="354787"/>
                    <a:pt x="853668" y="353377"/>
                    <a:pt x="853351" y="351612"/>
                  </a:cubicBezTo>
                  <a:cubicBezTo>
                    <a:pt x="852728" y="348081"/>
                    <a:pt x="851827" y="343027"/>
                    <a:pt x="850759" y="336969"/>
                  </a:cubicBezTo>
                  <a:cubicBezTo>
                    <a:pt x="849706" y="330923"/>
                    <a:pt x="847978" y="323951"/>
                    <a:pt x="846277" y="316446"/>
                  </a:cubicBezTo>
                  <a:cubicBezTo>
                    <a:pt x="844512" y="308940"/>
                    <a:pt x="842149" y="301078"/>
                    <a:pt x="839939" y="293166"/>
                  </a:cubicBezTo>
                  <a:cubicBezTo>
                    <a:pt x="837374" y="285356"/>
                    <a:pt x="834897" y="277533"/>
                    <a:pt x="832218" y="270294"/>
                  </a:cubicBezTo>
                  <a:cubicBezTo>
                    <a:pt x="829411" y="263118"/>
                    <a:pt x="826922" y="256362"/>
                    <a:pt x="824458" y="250710"/>
                  </a:cubicBezTo>
                  <a:cubicBezTo>
                    <a:pt x="821943" y="245084"/>
                    <a:pt x="819835" y="240398"/>
                    <a:pt x="818374" y="237096"/>
                  </a:cubicBezTo>
                  <a:cubicBezTo>
                    <a:pt x="816926" y="233807"/>
                    <a:pt x="815961" y="231991"/>
                    <a:pt x="815961" y="231991"/>
                  </a:cubicBezTo>
                  <a:cubicBezTo>
                    <a:pt x="812863" y="225768"/>
                    <a:pt x="808328" y="220840"/>
                    <a:pt x="803516" y="217957"/>
                  </a:cubicBezTo>
                  <a:cubicBezTo>
                    <a:pt x="798576" y="215138"/>
                    <a:pt x="793318" y="214350"/>
                    <a:pt x="788809" y="215988"/>
                  </a:cubicBezTo>
                  <a:cubicBezTo>
                    <a:pt x="788809" y="215988"/>
                    <a:pt x="778764" y="217957"/>
                    <a:pt x="764019" y="221500"/>
                  </a:cubicBezTo>
                  <a:cubicBezTo>
                    <a:pt x="749845" y="224878"/>
                    <a:pt x="730960" y="230136"/>
                    <a:pt x="712584" y="236143"/>
                  </a:cubicBezTo>
                  <a:cubicBezTo>
                    <a:pt x="702195" y="220053"/>
                    <a:pt x="690295" y="204609"/>
                    <a:pt x="676858" y="190055"/>
                  </a:cubicBezTo>
                  <a:cubicBezTo>
                    <a:pt x="663422" y="175501"/>
                    <a:pt x="648982" y="162407"/>
                    <a:pt x="633780" y="150774"/>
                  </a:cubicBezTo>
                  <a:cubicBezTo>
                    <a:pt x="641222" y="132918"/>
                    <a:pt x="647966" y="114528"/>
                    <a:pt x="652436" y="100672"/>
                  </a:cubicBezTo>
                  <a:cubicBezTo>
                    <a:pt x="657161" y="86245"/>
                    <a:pt x="659929" y="76403"/>
                    <a:pt x="659929" y="76403"/>
                  </a:cubicBezTo>
                  <a:cubicBezTo>
                    <a:pt x="661910" y="72034"/>
                    <a:pt x="661555" y="66738"/>
                    <a:pt x="659129" y="61582"/>
                  </a:cubicBezTo>
                  <a:cubicBezTo>
                    <a:pt x="656640" y="56540"/>
                    <a:pt x="652094" y="51650"/>
                    <a:pt x="646124" y="48056"/>
                  </a:cubicBezTo>
                  <a:cubicBezTo>
                    <a:pt x="646124" y="48056"/>
                    <a:pt x="644397" y="46951"/>
                    <a:pt x="641235" y="45237"/>
                  </a:cubicBezTo>
                  <a:cubicBezTo>
                    <a:pt x="638085" y="43510"/>
                    <a:pt x="633552" y="41046"/>
                    <a:pt x="628154" y="38100"/>
                  </a:cubicBezTo>
                  <a:cubicBezTo>
                    <a:pt x="622718" y="35179"/>
                    <a:pt x="616165" y="32156"/>
                    <a:pt x="609244" y="28816"/>
                  </a:cubicBezTo>
                  <a:cubicBezTo>
                    <a:pt x="602271" y="25552"/>
                    <a:pt x="594638" y="22466"/>
                    <a:pt x="587069" y="19291"/>
                  </a:cubicBezTo>
                  <a:cubicBezTo>
                    <a:pt x="579360" y="16459"/>
                    <a:pt x="571703" y="13462"/>
                    <a:pt x="564374" y="11112"/>
                  </a:cubicBezTo>
                  <a:cubicBezTo>
                    <a:pt x="557021" y="8826"/>
                    <a:pt x="550202" y="6540"/>
                    <a:pt x="544245" y="5003"/>
                  </a:cubicBezTo>
                  <a:cubicBezTo>
                    <a:pt x="538302" y="3441"/>
                    <a:pt x="533336" y="2146"/>
                    <a:pt x="529856" y="1257"/>
                  </a:cubicBezTo>
                  <a:cubicBezTo>
                    <a:pt x="528129" y="800"/>
                    <a:pt x="526757" y="508"/>
                    <a:pt x="525817" y="304"/>
                  </a:cubicBezTo>
                  <a:cubicBezTo>
                    <a:pt x="524878" y="114"/>
                    <a:pt x="524370" y="0"/>
                    <a:pt x="524370" y="0"/>
                  </a:cubicBezTo>
                  <a:cubicBezTo>
                    <a:pt x="517575" y="-1447"/>
                    <a:pt x="510958" y="-1041"/>
                    <a:pt x="505714" y="1003"/>
                  </a:cubicBezTo>
                  <a:cubicBezTo>
                    <a:pt x="500430" y="3124"/>
                    <a:pt x="496544" y="6718"/>
                    <a:pt x="495020" y="11265"/>
                  </a:cubicBezTo>
                  <a:cubicBezTo>
                    <a:pt x="495020" y="11265"/>
                    <a:pt x="490308" y="20332"/>
                    <a:pt x="483882" y="34061"/>
                  </a:cubicBezTo>
                  <a:cubicBezTo>
                    <a:pt x="477684" y="47358"/>
                    <a:pt x="470013" y="65316"/>
                    <a:pt x="463232" y="83413"/>
                  </a:cubicBezTo>
                  <a:cubicBezTo>
                    <a:pt x="424586" y="79527"/>
                    <a:pt x="385330" y="82270"/>
                    <a:pt x="347370" y="91757"/>
                  </a:cubicBezTo>
                  <a:cubicBezTo>
                    <a:pt x="338022" y="74726"/>
                    <a:pt x="327914" y="58293"/>
                    <a:pt x="319811" y="45923"/>
                  </a:cubicBezTo>
                  <a:cubicBezTo>
                    <a:pt x="311416" y="33121"/>
                    <a:pt x="305485" y="24917"/>
                    <a:pt x="305485" y="24917"/>
                  </a:cubicBezTo>
                  <a:cubicBezTo>
                    <a:pt x="303314" y="20637"/>
                    <a:pt x="298957" y="17691"/>
                    <a:pt x="293420" y="16408"/>
                  </a:cubicBezTo>
                  <a:cubicBezTo>
                    <a:pt x="290664" y="15748"/>
                    <a:pt x="287616" y="15519"/>
                    <a:pt x="284441" y="15748"/>
                  </a:cubicBezTo>
                  <a:cubicBezTo>
                    <a:pt x="281292" y="16065"/>
                    <a:pt x="278002" y="16827"/>
                    <a:pt x="274751" y="18097"/>
                  </a:cubicBezTo>
                  <a:cubicBezTo>
                    <a:pt x="274751" y="18097"/>
                    <a:pt x="272846" y="18834"/>
                    <a:pt x="269493" y="20154"/>
                  </a:cubicBezTo>
                  <a:cubicBezTo>
                    <a:pt x="266115" y="21399"/>
                    <a:pt x="261391" y="23393"/>
                    <a:pt x="255765" y="25946"/>
                  </a:cubicBezTo>
                  <a:cubicBezTo>
                    <a:pt x="250126" y="28422"/>
                    <a:pt x="243547" y="31369"/>
                    <a:pt x="236715" y="34937"/>
                  </a:cubicBezTo>
                  <a:cubicBezTo>
                    <a:pt x="233273" y="36690"/>
                    <a:pt x="229742" y="38493"/>
                    <a:pt x="226135" y="40335"/>
                  </a:cubicBezTo>
                  <a:cubicBezTo>
                    <a:pt x="222605" y="42329"/>
                    <a:pt x="219023" y="44348"/>
                    <a:pt x="215455" y="46367"/>
                  </a:cubicBezTo>
                  <a:cubicBezTo>
                    <a:pt x="201141" y="54495"/>
                    <a:pt x="187502" y="63690"/>
                    <a:pt x="177571" y="70916"/>
                  </a:cubicBezTo>
                  <a:cubicBezTo>
                    <a:pt x="172516" y="74447"/>
                    <a:pt x="168490" y="77609"/>
                    <a:pt x="165696" y="79844"/>
                  </a:cubicBezTo>
                  <a:cubicBezTo>
                    <a:pt x="162890" y="82067"/>
                    <a:pt x="161276" y="83337"/>
                    <a:pt x="161276" y="83337"/>
                  </a:cubicBezTo>
                  <a:cubicBezTo>
                    <a:pt x="155803" y="87579"/>
                    <a:pt x="152120" y="93141"/>
                    <a:pt x="150494" y="98552"/>
                  </a:cubicBezTo>
                  <a:cubicBezTo>
                    <a:pt x="148831" y="103949"/>
                    <a:pt x="149199" y="109169"/>
                    <a:pt x="151789" y="113207"/>
                  </a:cubicBezTo>
                  <a:cubicBezTo>
                    <a:pt x="151789" y="113207"/>
                    <a:pt x="155866" y="122466"/>
                    <a:pt x="162724" y="136156"/>
                  </a:cubicBezTo>
                  <a:cubicBezTo>
                    <a:pt x="169303" y="149377"/>
                    <a:pt x="178447" y="166446"/>
                    <a:pt x="188366" y="183045"/>
                  </a:cubicBezTo>
                  <a:cubicBezTo>
                    <a:pt x="160324" y="211683"/>
                    <a:pt x="138379" y="244208"/>
                    <a:pt x="122580" y="278892"/>
                  </a:cubicBezTo>
                  <a:cubicBezTo>
                    <a:pt x="103478" y="275615"/>
                    <a:pt x="84289" y="273316"/>
                    <a:pt x="69557" y="271957"/>
                  </a:cubicBezTo>
                  <a:cubicBezTo>
                    <a:pt x="54317" y="270535"/>
                    <a:pt x="44221" y="270103"/>
                    <a:pt x="44221" y="270103"/>
                  </a:cubicBezTo>
                  <a:cubicBezTo>
                    <a:pt x="39509" y="269113"/>
                    <a:pt x="34493" y="270687"/>
                    <a:pt x="30035" y="274205"/>
                  </a:cubicBezTo>
                  <a:cubicBezTo>
                    <a:pt x="27825" y="275971"/>
                    <a:pt x="25730" y="278206"/>
                    <a:pt x="23938" y="280847"/>
                  </a:cubicBezTo>
                  <a:cubicBezTo>
                    <a:pt x="22237" y="283489"/>
                    <a:pt x="20789" y="286550"/>
                    <a:pt x="19760" y="289864"/>
                  </a:cubicBezTo>
                  <a:cubicBezTo>
                    <a:pt x="19760" y="289864"/>
                    <a:pt x="19151" y="291833"/>
                    <a:pt x="18084" y="295249"/>
                  </a:cubicBezTo>
                  <a:cubicBezTo>
                    <a:pt x="16967" y="298665"/>
                    <a:pt x="15633" y="303606"/>
                    <a:pt x="14096" y="309575"/>
                  </a:cubicBezTo>
                  <a:cubicBezTo>
                    <a:pt x="13321" y="312547"/>
                    <a:pt x="12496" y="315772"/>
                    <a:pt x="11607" y="319189"/>
                  </a:cubicBezTo>
                  <a:cubicBezTo>
                    <a:pt x="10794" y="322605"/>
                    <a:pt x="10083" y="326250"/>
                    <a:pt x="9270" y="330009"/>
                  </a:cubicBezTo>
                  <a:cubicBezTo>
                    <a:pt x="8496" y="333768"/>
                    <a:pt x="7619" y="337654"/>
                    <a:pt x="6921" y="341617"/>
                  </a:cubicBezTo>
                  <a:cubicBezTo>
                    <a:pt x="6273" y="345605"/>
                    <a:pt x="5626" y="349643"/>
                    <a:pt x="4952" y="353707"/>
                  </a:cubicBezTo>
                  <a:cubicBezTo>
                    <a:pt x="3543" y="361759"/>
                    <a:pt x="2869" y="369938"/>
                    <a:pt x="1955" y="377558"/>
                  </a:cubicBezTo>
                  <a:cubicBezTo>
                    <a:pt x="1168" y="385216"/>
                    <a:pt x="889" y="392379"/>
                    <a:pt x="469" y="398500"/>
                  </a:cubicBezTo>
                  <a:cubicBezTo>
                    <a:pt x="101" y="404634"/>
                    <a:pt x="177" y="409765"/>
                    <a:pt x="75" y="413321"/>
                  </a:cubicBezTo>
                  <a:cubicBezTo>
                    <a:pt x="12" y="416915"/>
                    <a:pt x="0" y="418947"/>
                    <a:pt x="0" y="418947"/>
                  </a:cubicBezTo>
                  <a:cubicBezTo>
                    <a:pt x="113" y="432917"/>
                    <a:pt x="7784" y="444208"/>
                    <a:pt x="17449" y="445084"/>
                  </a:cubicBezTo>
                  <a:cubicBezTo>
                    <a:pt x="17449" y="445084"/>
                    <a:pt x="27368" y="447662"/>
                    <a:pt x="42226" y="450875"/>
                  </a:cubicBezTo>
                  <a:cubicBezTo>
                    <a:pt x="49644" y="452475"/>
                    <a:pt x="58318" y="454215"/>
                    <a:pt x="67564" y="455879"/>
                  </a:cubicBezTo>
                  <a:cubicBezTo>
                    <a:pt x="76288" y="457403"/>
                    <a:pt x="85584" y="458851"/>
                    <a:pt x="94881" y="460095"/>
                  </a:cubicBezTo>
                  <a:cubicBezTo>
                    <a:pt x="99580" y="498373"/>
                    <a:pt x="110870" y="536067"/>
                    <a:pt x="128816" y="571322"/>
                  </a:cubicBezTo>
                  <a:cubicBezTo>
                    <a:pt x="121818" y="577558"/>
                    <a:pt x="114947" y="583933"/>
                    <a:pt x="108571" y="590105"/>
                  </a:cubicBezTo>
                  <a:cubicBezTo>
                    <a:pt x="101765" y="596658"/>
                    <a:pt x="95618" y="602945"/>
                    <a:pt x="90347" y="608431"/>
                  </a:cubicBezTo>
                  <a:cubicBezTo>
                    <a:pt x="79857" y="619391"/>
                    <a:pt x="73088" y="627088"/>
                    <a:pt x="73088" y="627088"/>
                  </a:cubicBezTo>
                  <a:cubicBezTo>
                    <a:pt x="69430" y="630135"/>
                    <a:pt x="67335" y="635177"/>
                    <a:pt x="67423" y="640765"/>
                  </a:cubicBezTo>
                  <a:cubicBezTo>
                    <a:pt x="67487" y="646391"/>
                    <a:pt x="69430" y="652767"/>
                    <a:pt x="73240" y="658596"/>
                  </a:cubicBezTo>
                  <a:cubicBezTo>
                    <a:pt x="73240" y="658596"/>
                    <a:pt x="77977" y="665289"/>
                    <a:pt x="85114" y="675322"/>
                  </a:cubicBezTo>
                  <a:cubicBezTo>
                    <a:pt x="88810" y="680211"/>
                    <a:pt x="93306" y="685800"/>
                    <a:pt x="98081" y="691807"/>
                  </a:cubicBezTo>
                  <a:cubicBezTo>
                    <a:pt x="102996" y="697700"/>
                    <a:pt x="108445" y="703783"/>
                    <a:pt x="113855" y="709891"/>
                  </a:cubicBezTo>
                  <a:cubicBezTo>
                    <a:pt x="119506" y="715772"/>
                    <a:pt x="125145" y="721690"/>
                    <a:pt x="130619" y="727037"/>
                  </a:cubicBezTo>
                  <a:cubicBezTo>
                    <a:pt x="136207" y="732294"/>
                    <a:pt x="141439" y="737196"/>
                    <a:pt x="146024" y="741273"/>
                  </a:cubicBezTo>
                  <a:cubicBezTo>
                    <a:pt x="155460" y="749185"/>
                    <a:pt x="161734" y="754456"/>
                    <a:pt x="161734" y="754456"/>
                  </a:cubicBezTo>
                  <a:cubicBezTo>
                    <a:pt x="167233" y="758710"/>
                    <a:pt x="173456" y="761162"/>
                    <a:pt x="179044" y="761657"/>
                  </a:cubicBezTo>
                  <a:cubicBezTo>
                    <a:pt x="184619" y="762190"/>
                    <a:pt x="189801" y="760514"/>
                    <a:pt x="193128" y="757110"/>
                  </a:cubicBezTo>
                  <a:cubicBezTo>
                    <a:pt x="193128" y="757110"/>
                    <a:pt x="201358" y="750976"/>
                    <a:pt x="213105" y="741400"/>
                  </a:cubicBezTo>
                  <a:cubicBezTo>
                    <a:pt x="219011" y="736587"/>
                    <a:pt x="225742" y="730961"/>
                    <a:pt x="232841" y="724687"/>
                  </a:cubicBezTo>
                  <a:cubicBezTo>
                    <a:pt x="239483" y="718820"/>
                    <a:pt x="246392" y="712470"/>
                    <a:pt x="253174" y="705992"/>
                  </a:cubicBezTo>
                  <a:cubicBezTo>
                    <a:pt x="286880" y="726706"/>
                    <a:pt x="323544" y="740943"/>
                    <a:pt x="361339" y="748677"/>
                  </a:cubicBezTo>
                  <a:cubicBezTo>
                    <a:pt x="361848" y="758037"/>
                    <a:pt x="362546" y="767435"/>
                    <a:pt x="363372" y="776236"/>
                  </a:cubicBezTo>
                  <a:cubicBezTo>
                    <a:pt x="364286" y="785596"/>
                    <a:pt x="365328" y="794372"/>
                    <a:pt x="366331" y="801903"/>
                  </a:cubicBezTo>
                  <a:cubicBezTo>
                    <a:pt x="368363" y="816965"/>
                    <a:pt x="370140" y="827062"/>
                    <a:pt x="370140" y="827062"/>
                  </a:cubicBezTo>
                  <a:cubicBezTo>
                    <a:pt x="370255" y="836764"/>
                    <a:pt x="380885" y="845299"/>
                    <a:pt x="394779" y="846544"/>
                  </a:cubicBezTo>
                  <a:cubicBezTo>
                    <a:pt x="394779" y="846544"/>
                    <a:pt x="396811" y="846683"/>
                    <a:pt x="400405" y="846925"/>
                  </a:cubicBezTo>
                  <a:cubicBezTo>
                    <a:pt x="403973" y="847102"/>
                    <a:pt x="409079" y="847559"/>
                    <a:pt x="415226" y="847699"/>
                  </a:cubicBezTo>
                  <a:cubicBezTo>
                    <a:pt x="421360" y="847788"/>
                    <a:pt x="428523" y="848055"/>
                    <a:pt x="436206" y="847877"/>
                  </a:cubicBezTo>
                  <a:cubicBezTo>
                    <a:pt x="443889" y="847598"/>
                    <a:pt x="452069" y="847547"/>
                    <a:pt x="460234" y="846797"/>
                  </a:cubicBezTo>
                  <a:cubicBezTo>
                    <a:pt x="464324" y="846442"/>
                    <a:pt x="468414" y="846124"/>
                    <a:pt x="472414" y="845807"/>
                  </a:cubicBezTo>
                  <a:cubicBezTo>
                    <a:pt x="476439" y="845401"/>
                    <a:pt x="480364" y="844855"/>
                    <a:pt x="484199" y="844397"/>
                  </a:cubicBezTo>
                  <a:cubicBezTo>
                    <a:pt x="487997" y="843889"/>
                    <a:pt x="491680" y="843432"/>
                    <a:pt x="495159" y="842898"/>
                  </a:cubicBezTo>
                  <a:cubicBezTo>
                    <a:pt x="498640" y="842302"/>
                    <a:pt x="501929" y="841718"/>
                    <a:pt x="504951" y="841197"/>
                  </a:cubicBezTo>
                  <a:cubicBezTo>
                    <a:pt x="511009" y="840130"/>
                    <a:pt x="516039" y="839216"/>
                    <a:pt x="519544" y="838377"/>
                  </a:cubicBezTo>
                  <a:cubicBezTo>
                    <a:pt x="523036" y="837577"/>
                    <a:pt x="525043" y="837133"/>
                    <a:pt x="525043" y="837133"/>
                  </a:cubicBezTo>
                  <a:cubicBezTo>
                    <a:pt x="528434" y="836345"/>
                    <a:pt x="531596" y="835164"/>
                    <a:pt x="534365" y="833666"/>
                  </a:cubicBezTo>
                  <a:cubicBezTo>
                    <a:pt x="537146" y="832104"/>
                    <a:pt x="539546" y="830186"/>
                    <a:pt x="541463" y="828103"/>
                  </a:cubicBezTo>
                  <a:cubicBezTo>
                    <a:pt x="545338" y="823963"/>
                    <a:pt x="547293" y="819074"/>
                    <a:pt x="546709" y="814311"/>
                  </a:cubicBezTo>
                  <a:cubicBezTo>
                    <a:pt x="546709" y="814311"/>
                    <a:pt x="547065" y="804214"/>
                    <a:pt x="546861" y="788898"/>
                  </a:cubicBezTo>
                  <a:cubicBezTo>
                    <a:pt x="546683" y="774115"/>
                    <a:pt x="545909" y="754799"/>
                    <a:pt x="544156" y="735495"/>
                  </a:cubicBezTo>
                  <a:cubicBezTo>
                    <a:pt x="580008" y="722515"/>
                    <a:pt x="614171" y="703237"/>
                    <a:pt x="644931" y="677557"/>
                  </a:cubicBezTo>
                  <a:cubicBezTo>
                    <a:pt x="660704" y="688746"/>
                    <a:pt x="676998" y="699236"/>
                    <a:pt x="689660" y="706844"/>
                  </a:cubicBezTo>
                  <a:cubicBezTo>
                    <a:pt x="702754" y="714755"/>
                    <a:pt x="711644" y="719569"/>
                    <a:pt x="711644" y="719569"/>
                  </a:cubicBezTo>
                  <a:cubicBezTo>
                    <a:pt x="715467" y="722477"/>
                    <a:pt x="720648" y="723277"/>
                    <a:pt x="726160" y="722045"/>
                  </a:cubicBezTo>
                  <a:cubicBezTo>
                    <a:pt x="731684" y="720852"/>
                    <a:pt x="737501" y="717626"/>
                    <a:pt x="742188" y="712495"/>
                  </a:cubicBezTo>
                  <a:cubicBezTo>
                    <a:pt x="742188" y="712495"/>
                    <a:pt x="743584" y="710984"/>
                    <a:pt x="746023" y="708368"/>
                  </a:cubicBezTo>
                  <a:cubicBezTo>
                    <a:pt x="748474" y="705764"/>
                    <a:pt x="751954" y="702005"/>
                    <a:pt x="755865" y="697242"/>
                  </a:cubicBezTo>
                  <a:cubicBezTo>
                    <a:pt x="763878" y="687921"/>
                    <a:pt x="774115" y="675043"/>
                    <a:pt x="783335" y="661428"/>
                  </a:cubicBezTo>
                  <a:cubicBezTo>
                    <a:pt x="785647" y="658037"/>
                    <a:pt x="787933" y="654634"/>
                    <a:pt x="790206" y="651281"/>
                  </a:cubicBezTo>
                  <a:cubicBezTo>
                    <a:pt x="792340" y="647839"/>
                    <a:pt x="794410" y="644449"/>
                    <a:pt x="796429" y="641159"/>
                  </a:cubicBezTo>
                  <a:cubicBezTo>
                    <a:pt x="800544" y="634631"/>
                    <a:pt x="803985" y="628307"/>
                    <a:pt x="806919" y="622871"/>
                  </a:cubicBezTo>
                  <a:cubicBezTo>
                    <a:pt x="809904" y="617486"/>
                    <a:pt x="812266" y="612914"/>
                    <a:pt x="813790" y="609650"/>
                  </a:cubicBezTo>
                  <a:cubicBezTo>
                    <a:pt x="815364" y="606425"/>
                    <a:pt x="816254" y="604570"/>
                    <a:pt x="816254" y="604570"/>
                  </a:cubicBezTo>
                  <a:cubicBezTo>
                    <a:pt x="817765" y="601421"/>
                    <a:pt x="818806" y="598233"/>
                    <a:pt x="819365" y="595109"/>
                  </a:cubicBezTo>
                  <a:cubicBezTo>
                    <a:pt x="819835" y="591959"/>
                    <a:pt x="819860" y="588898"/>
                    <a:pt x="819441" y="586092"/>
                  </a:cubicBezTo>
                  <a:cubicBezTo>
                    <a:pt x="818591" y="580478"/>
                    <a:pt x="815999" y="575919"/>
                    <a:pt x="811897" y="573404"/>
                  </a:cubicBezTo>
                  <a:cubicBezTo>
                    <a:pt x="811897" y="573404"/>
                    <a:pt x="804202" y="566826"/>
                    <a:pt x="792098" y="557466"/>
                  </a:cubicBezTo>
                  <a:cubicBezTo>
                    <a:pt x="780414" y="548398"/>
                    <a:pt x="764844" y="536994"/>
                    <a:pt x="748613" y="526326"/>
                  </a:cubicBezTo>
                  <a:cubicBezTo>
                    <a:pt x="761097" y="489229"/>
                    <a:pt x="766965" y="450329"/>
                    <a:pt x="766152" y="411479"/>
                  </a:cubicBezTo>
                  <a:cubicBezTo>
                    <a:pt x="784745" y="406184"/>
                    <a:pt x="803261" y="399961"/>
                    <a:pt x="816990" y="394817"/>
                  </a:cubicBezTo>
                  <a:cubicBezTo>
                    <a:pt x="831176" y="389534"/>
                    <a:pt x="840599" y="385546"/>
                    <a:pt x="840599" y="385546"/>
                  </a:cubicBezTo>
                  <a:cubicBezTo>
                    <a:pt x="845260" y="384403"/>
                    <a:pt x="849147" y="380809"/>
                    <a:pt x="851686" y="375729"/>
                  </a:cubicBezTo>
                  <a:cubicBezTo>
                    <a:pt x="854138" y="370662"/>
                    <a:pt x="855078" y="364071"/>
                    <a:pt x="854176" y="357187"/>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7" name="Freeform 3"/>
            <p:cNvSpPr/>
            <p:nvPr/>
          </p:nvSpPr>
          <p:spPr>
            <a:xfrm>
              <a:off x="10667" y="5011"/>
              <a:ext cx="733" cy="733"/>
            </a:xfrm>
            <a:custGeom>
              <a:avLst/>
              <a:gdLst>
                <a:gd name="connsiteX0" fmla="*/ 390912 w 465674"/>
                <a:gd name="connsiteY0" fmla="*/ 404058 h 465686"/>
                <a:gd name="connsiteX1" fmla="*/ 61639 w 465674"/>
                <a:gd name="connsiteY1" fmla="*/ 390926 h 465686"/>
                <a:gd name="connsiteX2" fmla="*/ 74759 w 465674"/>
                <a:gd name="connsiteY2" fmla="*/ 61628 h 465686"/>
                <a:gd name="connsiteX3" fmla="*/ 404056 w 465674"/>
                <a:gd name="connsiteY3" fmla="*/ 74759 h 465686"/>
                <a:gd name="connsiteX4" fmla="*/ 390912 w 465674"/>
                <a:gd name="connsiteY4" fmla="*/ 404058 h 46568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5674" h="465686">
                  <a:moveTo>
                    <a:pt x="390912" y="404058"/>
                  </a:moveTo>
                  <a:cubicBezTo>
                    <a:pt x="296360" y="491345"/>
                    <a:pt x="148938" y="485490"/>
                    <a:pt x="61639" y="390926"/>
                  </a:cubicBezTo>
                  <a:cubicBezTo>
                    <a:pt x="-25672" y="296362"/>
                    <a:pt x="-19792" y="148940"/>
                    <a:pt x="74759" y="61628"/>
                  </a:cubicBezTo>
                  <a:cubicBezTo>
                    <a:pt x="169322" y="-25671"/>
                    <a:pt x="316757" y="-19791"/>
                    <a:pt x="404056" y="74759"/>
                  </a:cubicBezTo>
                  <a:cubicBezTo>
                    <a:pt x="491344" y="169324"/>
                    <a:pt x="485464" y="316745"/>
                    <a:pt x="390912" y="404058"/>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8" name="Freeform 3"/>
            <p:cNvSpPr/>
            <p:nvPr/>
          </p:nvSpPr>
          <p:spPr>
            <a:xfrm>
              <a:off x="9590" y="4196"/>
              <a:ext cx="941" cy="934"/>
            </a:xfrm>
            <a:custGeom>
              <a:avLst/>
              <a:gdLst>
                <a:gd name="connsiteX0" fmla="*/ 508165 w 597751"/>
                <a:gd name="connsiteY0" fmla="*/ 505256 h 593318"/>
                <a:gd name="connsiteX1" fmla="*/ 519379 w 597751"/>
                <a:gd name="connsiteY1" fmla="*/ 498589 h 593318"/>
                <a:gd name="connsiteX2" fmla="*/ 522058 w 597751"/>
                <a:gd name="connsiteY2" fmla="*/ 495693 h 593318"/>
                <a:gd name="connsiteX3" fmla="*/ 528942 w 597751"/>
                <a:gd name="connsiteY3" fmla="*/ 487908 h 593318"/>
                <a:gd name="connsiteX4" fmla="*/ 548170 w 597751"/>
                <a:gd name="connsiteY4" fmla="*/ 462851 h 593318"/>
                <a:gd name="connsiteX5" fmla="*/ 552983 w 597751"/>
                <a:gd name="connsiteY5" fmla="*/ 455752 h 593318"/>
                <a:gd name="connsiteX6" fmla="*/ 557352 w 597751"/>
                <a:gd name="connsiteY6" fmla="*/ 448665 h 593318"/>
                <a:gd name="connsiteX7" fmla="*/ 564667 w 597751"/>
                <a:gd name="connsiteY7" fmla="*/ 435876 h 593318"/>
                <a:gd name="connsiteX8" fmla="*/ 569480 w 597751"/>
                <a:gd name="connsiteY8" fmla="*/ 426630 h 593318"/>
                <a:gd name="connsiteX9" fmla="*/ 571220 w 597751"/>
                <a:gd name="connsiteY9" fmla="*/ 423049 h 593318"/>
                <a:gd name="connsiteX10" fmla="*/ 573379 w 597751"/>
                <a:gd name="connsiteY10" fmla="*/ 416432 h 593318"/>
                <a:gd name="connsiteX11" fmla="*/ 573430 w 597751"/>
                <a:gd name="connsiteY11" fmla="*/ 410121 h 593318"/>
                <a:gd name="connsiteX12" fmla="*/ 568173 w 597751"/>
                <a:gd name="connsiteY12" fmla="*/ 401256 h 593318"/>
                <a:gd name="connsiteX13" fmla="*/ 554317 w 597751"/>
                <a:gd name="connsiteY13" fmla="*/ 390093 h 593318"/>
                <a:gd name="connsiteX14" fmla="*/ 523875 w 597751"/>
                <a:gd name="connsiteY14" fmla="*/ 368325 h 593318"/>
                <a:gd name="connsiteX15" fmla="*/ 536143 w 597751"/>
                <a:gd name="connsiteY15" fmla="*/ 287934 h 593318"/>
                <a:gd name="connsiteX16" fmla="*/ 571716 w 597751"/>
                <a:gd name="connsiteY16" fmla="*/ 276288 h 593318"/>
                <a:gd name="connsiteX17" fmla="*/ 588238 w 597751"/>
                <a:gd name="connsiteY17" fmla="*/ 269798 h 593318"/>
                <a:gd name="connsiteX18" fmla="*/ 596010 w 597751"/>
                <a:gd name="connsiteY18" fmla="*/ 262927 h 593318"/>
                <a:gd name="connsiteX19" fmla="*/ 597751 w 597751"/>
                <a:gd name="connsiteY19" fmla="*/ 249935 h 593318"/>
                <a:gd name="connsiteX20" fmla="*/ 597598 w 597751"/>
                <a:gd name="connsiteY20" fmla="*/ 248919 h 593318"/>
                <a:gd name="connsiteX21" fmla="*/ 597166 w 597751"/>
                <a:gd name="connsiteY21" fmla="*/ 246036 h 593318"/>
                <a:gd name="connsiteX22" fmla="*/ 595363 w 597751"/>
                <a:gd name="connsiteY22" fmla="*/ 235800 h 593318"/>
                <a:gd name="connsiteX23" fmla="*/ 592226 w 597751"/>
                <a:gd name="connsiteY23" fmla="*/ 221424 h 593318"/>
                <a:gd name="connsiteX24" fmla="*/ 587794 w 597751"/>
                <a:gd name="connsiteY24" fmla="*/ 205143 h 593318"/>
                <a:gd name="connsiteX25" fmla="*/ 582383 w 597751"/>
                <a:gd name="connsiteY25" fmla="*/ 189140 h 593318"/>
                <a:gd name="connsiteX26" fmla="*/ 576948 w 597751"/>
                <a:gd name="connsiteY26" fmla="*/ 175437 h 593318"/>
                <a:gd name="connsiteX27" fmla="*/ 572693 w 597751"/>
                <a:gd name="connsiteY27" fmla="*/ 165912 h 593318"/>
                <a:gd name="connsiteX28" fmla="*/ 571004 w 597751"/>
                <a:gd name="connsiteY28" fmla="*/ 162331 h 593318"/>
                <a:gd name="connsiteX29" fmla="*/ 562292 w 597751"/>
                <a:gd name="connsiteY29" fmla="*/ 152514 h 593318"/>
                <a:gd name="connsiteX30" fmla="*/ 551992 w 597751"/>
                <a:gd name="connsiteY30" fmla="*/ 151142 h 593318"/>
                <a:gd name="connsiteX31" fmla="*/ 534657 w 597751"/>
                <a:gd name="connsiteY31" fmla="*/ 155003 h 593318"/>
                <a:gd name="connsiteX32" fmla="*/ 498665 w 597751"/>
                <a:gd name="connsiteY32" fmla="*/ 165226 h 593318"/>
                <a:gd name="connsiteX33" fmla="*/ 473671 w 597751"/>
                <a:gd name="connsiteY33" fmla="*/ 132994 h 593318"/>
                <a:gd name="connsiteX34" fmla="*/ 443509 w 597751"/>
                <a:gd name="connsiteY34" fmla="*/ 105498 h 593318"/>
                <a:gd name="connsiteX35" fmla="*/ 456577 w 597751"/>
                <a:gd name="connsiteY35" fmla="*/ 70434 h 593318"/>
                <a:gd name="connsiteX36" fmla="*/ 461797 w 597751"/>
                <a:gd name="connsiteY36" fmla="*/ 53454 h 593318"/>
                <a:gd name="connsiteX37" fmla="*/ 461264 w 597751"/>
                <a:gd name="connsiteY37" fmla="*/ 43078 h 593318"/>
                <a:gd name="connsiteX38" fmla="*/ 452170 w 597751"/>
                <a:gd name="connsiteY38" fmla="*/ 33604 h 593318"/>
                <a:gd name="connsiteX39" fmla="*/ 448729 w 597751"/>
                <a:gd name="connsiteY39" fmla="*/ 31648 h 593318"/>
                <a:gd name="connsiteX40" fmla="*/ 439585 w 597751"/>
                <a:gd name="connsiteY40" fmla="*/ 26644 h 593318"/>
                <a:gd name="connsiteX41" fmla="*/ 426339 w 597751"/>
                <a:gd name="connsiteY41" fmla="*/ 20154 h 593318"/>
                <a:gd name="connsiteX42" fmla="*/ 410807 w 597751"/>
                <a:gd name="connsiteY42" fmla="*/ 13487 h 593318"/>
                <a:gd name="connsiteX43" fmla="*/ 394944 w 597751"/>
                <a:gd name="connsiteY43" fmla="*/ 7772 h 593318"/>
                <a:gd name="connsiteX44" fmla="*/ 380860 w 597751"/>
                <a:gd name="connsiteY44" fmla="*/ 3492 h 593318"/>
                <a:gd name="connsiteX45" fmla="*/ 370802 w 597751"/>
                <a:gd name="connsiteY45" fmla="*/ 876 h 593318"/>
                <a:gd name="connsiteX46" fmla="*/ 367957 w 597751"/>
                <a:gd name="connsiteY46" fmla="*/ 203 h 593318"/>
                <a:gd name="connsiteX47" fmla="*/ 366953 w 597751"/>
                <a:gd name="connsiteY47" fmla="*/ 0 h 593318"/>
                <a:gd name="connsiteX48" fmla="*/ 353898 w 597751"/>
                <a:gd name="connsiteY48" fmla="*/ 698 h 593318"/>
                <a:gd name="connsiteX49" fmla="*/ 346418 w 597751"/>
                <a:gd name="connsiteY49" fmla="*/ 7873 h 593318"/>
                <a:gd name="connsiteX50" fmla="*/ 338632 w 597751"/>
                <a:gd name="connsiteY50" fmla="*/ 23825 h 593318"/>
                <a:gd name="connsiteX51" fmla="*/ 324180 w 597751"/>
                <a:gd name="connsiteY51" fmla="*/ 58369 h 593318"/>
                <a:gd name="connsiteX52" fmla="*/ 243065 w 597751"/>
                <a:gd name="connsiteY52" fmla="*/ 64198 h 593318"/>
                <a:gd name="connsiteX53" fmla="*/ 223786 w 597751"/>
                <a:gd name="connsiteY53" fmla="*/ 32130 h 593318"/>
                <a:gd name="connsiteX54" fmla="*/ 213779 w 597751"/>
                <a:gd name="connsiteY54" fmla="*/ 17411 h 593318"/>
                <a:gd name="connsiteX55" fmla="*/ 205346 w 597751"/>
                <a:gd name="connsiteY55" fmla="*/ 11468 h 593318"/>
                <a:gd name="connsiteX56" fmla="*/ 199047 w 597751"/>
                <a:gd name="connsiteY56" fmla="*/ 11010 h 593318"/>
                <a:gd name="connsiteX57" fmla="*/ 192290 w 597751"/>
                <a:gd name="connsiteY57" fmla="*/ 12649 h 593318"/>
                <a:gd name="connsiteX58" fmla="*/ 188582 w 597751"/>
                <a:gd name="connsiteY58" fmla="*/ 14096 h 593318"/>
                <a:gd name="connsiteX59" fmla="*/ 178994 w 597751"/>
                <a:gd name="connsiteY59" fmla="*/ 18160 h 593318"/>
                <a:gd name="connsiteX60" fmla="*/ 165646 w 597751"/>
                <a:gd name="connsiteY60" fmla="*/ 24434 h 593318"/>
                <a:gd name="connsiteX61" fmla="*/ 158255 w 597751"/>
                <a:gd name="connsiteY61" fmla="*/ 28219 h 593318"/>
                <a:gd name="connsiteX62" fmla="*/ 150774 w 597751"/>
                <a:gd name="connsiteY62" fmla="*/ 32448 h 593318"/>
                <a:gd name="connsiteX63" fmla="*/ 124257 w 597751"/>
                <a:gd name="connsiteY63" fmla="*/ 49631 h 593318"/>
                <a:gd name="connsiteX64" fmla="*/ 115963 w 597751"/>
                <a:gd name="connsiteY64" fmla="*/ 55867 h 593318"/>
                <a:gd name="connsiteX65" fmla="*/ 112877 w 597751"/>
                <a:gd name="connsiteY65" fmla="*/ 58318 h 593318"/>
                <a:gd name="connsiteX66" fmla="*/ 105321 w 597751"/>
                <a:gd name="connsiteY66" fmla="*/ 68960 h 593318"/>
                <a:gd name="connsiteX67" fmla="*/ 106222 w 597751"/>
                <a:gd name="connsiteY67" fmla="*/ 79222 h 593318"/>
                <a:gd name="connsiteX68" fmla="*/ 113868 w 597751"/>
                <a:gd name="connsiteY68" fmla="*/ 95275 h 593318"/>
                <a:gd name="connsiteX69" fmla="*/ 131838 w 597751"/>
                <a:gd name="connsiteY69" fmla="*/ 128092 h 593318"/>
                <a:gd name="connsiteX70" fmla="*/ 85788 w 597751"/>
                <a:gd name="connsiteY70" fmla="*/ 195160 h 593318"/>
                <a:gd name="connsiteX71" fmla="*/ 48691 w 597751"/>
                <a:gd name="connsiteY71" fmla="*/ 190296 h 593318"/>
                <a:gd name="connsiteX72" fmla="*/ 30950 w 597751"/>
                <a:gd name="connsiteY72" fmla="*/ 189001 h 593318"/>
                <a:gd name="connsiteX73" fmla="*/ 21031 w 597751"/>
                <a:gd name="connsiteY73" fmla="*/ 191884 h 593318"/>
                <a:gd name="connsiteX74" fmla="*/ 16776 w 597751"/>
                <a:gd name="connsiteY74" fmla="*/ 196519 h 593318"/>
                <a:gd name="connsiteX75" fmla="*/ 13830 w 597751"/>
                <a:gd name="connsiteY75" fmla="*/ 202831 h 593318"/>
                <a:gd name="connsiteX76" fmla="*/ 12662 w 597751"/>
                <a:gd name="connsiteY76" fmla="*/ 206590 h 593318"/>
                <a:gd name="connsiteX77" fmla="*/ 9868 w 597751"/>
                <a:gd name="connsiteY77" fmla="*/ 216623 h 593318"/>
                <a:gd name="connsiteX78" fmla="*/ 8128 w 597751"/>
                <a:gd name="connsiteY78" fmla="*/ 223354 h 593318"/>
                <a:gd name="connsiteX79" fmla="*/ 6502 w 597751"/>
                <a:gd name="connsiteY79" fmla="*/ 230924 h 593318"/>
                <a:gd name="connsiteX80" fmla="*/ 4851 w 597751"/>
                <a:gd name="connsiteY80" fmla="*/ 239039 h 593318"/>
                <a:gd name="connsiteX81" fmla="*/ 3480 w 597751"/>
                <a:gd name="connsiteY81" fmla="*/ 247497 h 593318"/>
                <a:gd name="connsiteX82" fmla="*/ 1397 w 597751"/>
                <a:gd name="connsiteY82" fmla="*/ 264210 h 593318"/>
                <a:gd name="connsiteX83" fmla="*/ 343 w 597751"/>
                <a:gd name="connsiteY83" fmla="*/ 278853 h 593318"/>
                <a:gd name="connsiteX84" fmla="*/ 51 w 597751"/>
                <a:gd name="connsiteY84" fmla="*/ 289229 h 593318"/>
                <a:gd name="connsiteX85" fmla="*/ 0 w 597751"/>
                <a:gd name="connsiteY85" fmla="*/ 293166 h 593318"/>
                <a:gd name="connsiteX86" fmla="*/ 12230 w 597751"/>
                <a:gd name="connsiteY86" fmla="*/ 311454 h 593318"/>
                <a:gd name="connsiteX87" fmla="*/ 29553 w 597751"/>
                <a:gd name="connsiteY87" fmla="*/ 315518 h 593318"/>
                <a:gd name="connsiteX88" fmla="*/ 47282 w 597751"/>
                <a:gd name="connsiteY88" fmla="*/ 318985 h 593318"/>
                <a:gd name="connsiteX89" fmla="*/ 66408 w 597751"/>
                <a:gd name="connsiteY89" fmla="*/ 321944 h 593318"/>
                <a:gd name="connsiteX90" fmla="*/ 90157 w 597751"/>
                <a:gd name="connsiteY90" fmla="*/ 399783 h 593318"/>
                <a:gd name="connsiteX91" fmla="*/ 75984 w 597751"/>
                <a:gd name="connsiteY91" fmla="*/ 412927 h 593318"/>
                <a:gd name="connsiteX92" fmla="*/ 63233 w 597751"/>
                <a:gd name="connsiteY92" fmla="*/ 425754 h 593318"/>
                <a:gd name="connsiteX93" fmla="*/ 51143 w 597751"/>
                <a:gd name="connsiteY93" fmla="*/ 438823 h 593318"/>
                <a:gd name="connsiteX94" fmla="*/ 47206 w 597751"/>
                <a:gd name="connsiteY94" fmla="*/ 448386 h 593318"/>
                <a:gd name="connsiteX95" fmla="*/ 51257 w 597751"/>
                <a:gd name="connsiteY95" fmla="*/ 460870 h 593318"/>
                <a:gd name="connsiteX96" fmla="*/ 59575 w 597751"/>
                <a:gd name="connsiteY96" fmla="*/ 472554 h 593318"/>
                <a:gd name="connsiteX97" fmla="*/ 68656 w 597751"/>
                <a:gd name="connsiteY97" fmla="*/ 484098 h 593318"/>
                <a:gd name="connsiteX98" fmla="*/ 79680 w 597751"/>
                <a:gd name="connsiteY98" fmla="*/ 496760 h 593318"/>
                <a:gd name="connsiteX99" fmla="*/ 91427 w 597751"/>
                <a:gd name="connsiteY99" fmla="*/ 508749 h 593318"/>
                <a:gd name="connsiteX100" fmla="*/ 102209 w 597751"/>
                <a:gd name="connsiteY100" fmla="*/ 518731 h 593318"/>
                <a:gd name="connsiteX101" fmla="*/ 113182 w 597751"/>
                <a:gd name="connsiteY101" fmla="*/ 527938 h 593318"/>
                <a:gd name="connsiteX102" fmla="*/ 125310 w 597751"/>
                <a:gd name="connsiteY102" fmla="*/ 532980 h 593318"/>
                <a:gd name="connsiteX103" fmla="*/ 135166 w 597751"/>
                <a:gd name="connsiteY103" fmla="*/ 529805 h 593318"/>
                <a:gd name="connsiteX104" fmla="*/ 149149 w 597751"/>
                <a:gd name="connsiteY104" fmla="*/ 518794 h 593318"/>
                <a:gd name="connsiteX105" fmla="*/ 162941 w 597751"/>
                <a:gd name="connsiteY105" fmla="*/ 507110 h 593318"/>
                <a:gd name="connsiteX106" fmla="*/ 177177 w 597751"/>
                <a:gd name="connsiteY106" fmla="*/ 494042 h 593318"/>
                <a:gd name="connsiteX107" fmla="*/ 252869 w 597751"/>
                <a:gd name="connsiteY107" fmla="*/ 523900 h 593318"/>
                <a:gd name="connsiteX108" fmla="*/ 254292 w 597751"/>
                <a:gd name="connsiteY108" fmla="*/ 543178 h 593318"/>
                <a:gd name="connsiteX109" fmla="*/ 256362 w 597751"/>
                <a:gd name="connsiteY109" fmla="*/ 561136 h 593318"/>
                <a:gd name="connsiteX110" fmla="*/ 259016 w 597751"/>
                <a:gd name="connsiteY110" fmla="*/ 578751 h 593318"/>
                <a:gd name="connsiteX111" fmla="*/ 276276 w 597751"/>
                <a:gd name="connsiteY111" fmla="*/ 592378 h 593318"/>
                <a:gd name="connsiteX112" fmla="*/ 280213 w 597751"/>
                <a:gd name="connsiteY112" fmla="*/ 592658 h 593318"/>
                <a:gd name="connsiteX113" fmla="*/ 290576 w 597751"/>
                <a:gd name="connsiteY113" fmla="*/ 593191 h 593318"/>
                <a:gd name="connsiteX114" fmla="*/ 305257 w 597751"/>
                <a:gd name="connsiteY114" fmla="*/ 593318 h 593318"/>
                <a:gd name="connsiteX115" fmla="*/ 322072 w 597751"/>
                <a:gd name="connsiteY115" fmla="*/ 592569 h 593318"/>
                <a:gd name="connsiteX116" fmla="*/ 330593 w 597751"/>
                <a:gd name="connsiteY116" fmla="*/ 591857 h 593318"/>
                <a:gd name="connsiteX117" fmla="*/ 338836 w 597751"/>
                <a:gd name="connsiteY117" fmla="*/ 590867 h 593318"/>
                <a:gd name="connsiteX118" fmla="*/ 346519 w 597751"/>
                <a:gd name="connsiteY118" fmla="*/ 589838 h 593318"/>
                <a:gd name="connsiteX119" fmla="*/ 353364 w 597751"/>
                <a:gd name="connsiteY119" fmla="*/ 588644 h 593318"/>
                <a:gd name="connsiteX120" fmla="*/ 363588 w 597751"/>
                <a:gd name="connsiteY120" fmla="*/ 586663 h 593318"/>
                <a:gd name="connsiteX121" fmla="*/ 367423 w 597751"/>
                <a:gd name="connsiteY121" fmla="*/ 585787 h 593318"/>
                <a:gd name="connsiteX122" fmla="*/ 373951 w 597751"/>
                <a:gd name="connsiteY122" fmla="*/ 583361 h 593318"/>
                <a:gd name="connsiteX123" fmla="*/ 378917 w 597751"/>
                <a:gd name="connsiteY123" fmla="*/ 579488 h 593318"/>
                <a:gd name="connsiteX124" fmla="*/ 382587 w 597751"/>
                <a:gd name="connsiteY124" fmla="*/ 569836 h 593318"/>
                <a:gd name="connsiteX125" fmla="*/ 382701 w 597751"/>
                <a:gd name="connsiteY125" fmla="*/ 552056 h 593318"/>
                <a:gd name="connsiteX126" fmla="*/ 380809 w 597751"/>
                <a:gd name="connsiteY126" fmla="*/ 514667 h 593318"/>
                <a:gd name="connsiteX127" fmla="*/ 451319 w 597751"/>
                <a:gd name="connsiteY127" fmla="*/ 474129 h 593318"/>
                <a:gd name="connsiteX128" fmla="*/ 482613 w 597751"/>
                <a:gd name="connsiteY128" fmla="*/ 494639 h 593318"/>
                <a:gd name="connsiteX129" fmla="*/ 498017 w 597751"/>
                <a:gd name="connsiteY129" fmla="*/ 503542 h 593318"/>
                <a:gd name="connsiteX130" fmla="*/ 508165 w 597751"/>
                <a:gd name="connsiteY130" fmla="*/ 505256 h 5933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597751" h="593318">
                  <a:moveTo>
                    <a:pt x="508165" y="505256"/>
                  </a:moveTo>
                  <a:cubicBezTo>
                    <a:pt x="512026" y="504431"/>
                    <a:pt x="516102" y="502170"/>
                    <a:pt x="519379" y="498589"/>
                  </a:cubicBezTo>
                  <a:cubicBezTo>
                    <a:pt x="519379" y="498589"/>
                    <a:pt x="520357" y="497535"/>
                    <a:pt x="522058" y="495693"/>
                  </a:cubicBezTo>
                  <a:cubicBezTo>
                    <a:pt x="523773" y="493864"/>
                    <a:pt x="526199" y="491235"/>
                    <a:pt x="528942" y="487908"/>
                  </a:cubicBezTo>
                  <a:cubicBezTo>
                    <a:pt x="534555" y="481380"/>
                    <a:pt x="541718" y="472376"/>
                    <a:pt x="548170" y="462851"/>
                  </a:cubicBezTo>
                  <a:cubicBezTo>
                    <a:pt x="549795" y="460476"/>
                    <a:pt x="551395" y="458088"/>
                    <a:pt x="552983" y="455752"/>
                  </a:cubicBezTo>
                  <a:cubicBezTo>
                    <a:pt x="554469" y="453339"/>
                    <a:pt x="555917" y="450951"/>
                    <a:pt x="557352" y="448665"/>
                  </a:cubicBezTo>
                  <a:cubicBezTo>
                    <a:pt x="560222" y="444080"/>
                    <a:pt x="562635" y="439661"/>
                    <a:pt x="564667" y="435876"/>
                  </a:cubicBezTo>
                  <a:cubicBezTo>
                    <a:pt x="566763" y="432092"/>
                    <a:pt x="568426" y="428891"/>
                    <a:pt x="569480" y="426630"/>
                  </a:cubicBezTo>
                  <a:cubicBezTo>
                    <a:pt x="570586" y="424357"/>
                    <a:pt x="571220" y="423049"/>
                    <a:pt x="571220" y="423049"/>
                  </a:cubicBezTo>
                  <a:cubicBezTo>
                    <a:pt x="572261" y="420865"/>
                    <a:pt x="572999" y="418617"/>
                    <a:pt x="573379" y="416432"/>
                  </a:cubicBezTo>
                  <a:cubicBezTo>
                    <a:pt x="573722" y="414235"/>
                    <a:pt x="573722" y="412089"/>
                    <a:pt x="573430" y="410121"/>
                  </a:cubicBezTo>
                  <a:cubicBezTo>
                    <a:pt x="572834" y="406209"/>
                    <a:pt x="571030" y="402996"/>
                    <a:pt x="568173" y="401256"/>
                  </a:cubicBezTo>
                  <a:cubicBezTo>
                    <a:pt x="568173" y="401256"/>
                    <a:pt x="562774" y="396646"/>
                    <a:pt x="554317" y="390093"/>
                  </a:cubicBezTo>
                  <a:cubicBezTo>
                    <a:pt x="546125" y="383743"/>
                    <a:pt x="535241" y="375767"/>
                    <a:pt x="523875" y="368325"/>
                  </a:cubicBezTo>
                  <a:cubicBezTo>
                    <a:pt x="532600" y="342353"/>
                    <a:pt x="536714" y="315137"/>
                    <a:pt x="536143" y="287934"/>
                  </a:cubicBezTo>
                  <a:cubicBezTo>
                    <a:pt x="549161" y="284225"/>
                    <a:pt x="562114" y="279869"/>
                    <a:pt x="571716" y="276288"/>
                  </a:cubicBezTo>
                  <a:cubicBezTo>
                    <a:pt x="581659" y="272567"/>
                    <a:pt x="588238" y="269798"/>
                    <a:pt x="588238" y="269798"/>
                  </a:cubicBezTo>
                  <a:cubicBezTo>
                    <a:pt x="591502" y="268985"/>
                    <a:pt x="594233" y="266471"/>
                    <a:pt x="596010" y="262927"/>
                  </a:cubicBezTo>
                  <a:cubicBezTo>
                    <a:pt x="597725" y="259371"/>
                    <a:pt x="598373" y="254761"/>
                    <a:pt x="597751" y="249935"/>
                  </a:cubicBezTo>
                  <a:cubicBezTo>
                    <a:pt x="597751" y="249935"/>
                    <a:pt x="597687" y="249605"/>
                    <a:pt x="597598" y="248919"/>
                  </a:cubicBezTo>
                  <a:cubicBezTo>
                    <a:pt x="597534" y="248259"/>
                    <a:pt x="597382" y="247294"/>
                    <a:pt x="597166" y="246036"/>
                  </a:cubicBezTo>
                  <a:cubicBezTo>
                    <a:pt x="596734" y="243573"/>
                    <a:pt x="596100" y="240029"/>
                    <a:pt x="595363" y="235800"/>
                  </a:cubicBezTo>
                  <a:cubicBezTo>
                    <a:pt x="594627" y="231558"/>
                    <a:pt x="593394" y="226669"/>
                    <a:pt x="592226" y="221424"/>
                  </a:cubicBezTo>
                  <a:cubicBezTo>
                    <a:pt x="590981" y="216179"/>
                    <a:pt x="589318" y="210680"/>
                    <a:pt x="587794" y="205143"/>
                  </a:cubicBezTo>
                  <a:cubicBezTo>
                    <a:pt x="585978" y="199669"/>
                    <a:pt x="584251" y="194208"/>
                    <a:pt x="582383" y="189140"/>
                  </a:cubicBezTo>
                  <a:cubicBezTo>
                    <a:pt x="580415" y="184111"/>
                    <a:pt x="578688" y="179387"/>
                    <a:pt x="576948" y="175437"/>
                  </a:cubicBezTo>
                  <a:cubicBezTo>
                    <a:pt x="575183" y="171487"/>
                    <a:pt x="573722" y="168198"/>
                    <a:pt x="572693" y="165912"/>
                  </a:cubicBezTo>
                  <a:cubicBezTo>
                    <a:pt x="571678" y="163614"/>
                    <a:pt x="571004" y="162331"/>
                    <a:pt x="571004" y="162331"/>
                  </a:cubicBezTo>
                  <a:cubicBezTo>
                    <a:pt x="568820" y="157975"/>
                    <a:pt x="565683" y="154533"/>
                    <a:pt x="562292" y="152514"/>
                  </a:cubicBezTo>
                  <a:cubicBezTo>
                    <a:pt x="558825" y="150545"/>
                    <a:pt x="555142" y="149986"/>
                    <a:pt x="551992" y="151142"/>
                  </a:cubicBezTo>
                  <a:cubicBezTo>
                    <a:pt x="551992" y="151142"/>
                    <a:pt x="544969" y="152514"/>
                    <a:pt x="534657" y="155003"/>
                  </a:cubicBezTo>
                  <a:cubicBezTo>
                    <a:pt x="524738" y="157340"/>
                    <a:pt x="511518" y="161035"/>
                    <a:pt x="498665" y="165226"/>
                  </a:cubicBezTo>
                  <a:cubicBezTo>
                    <a:pt x="491401" y="153974"/>
                    <a:pt x="483057" y="143167"/>
                    <a:pt x="473671" y="132994"/>
                  </a:cubicBezTo>
                  <a:cubicBezTo>
                    <a:pt x="464248" y="122808"/>
                    <a:pt x="454152" y="113652"/>
                    <a:pt x="443509" y="105498"/>
                  </a:cubicBezTo>
                  <a:cubicBezTo>
                    <a:pt x="448729" y="93014"/>
                    <a:pt x="453428" y="80136"/>
                    <a:pt x="456577" y="70434"/>
                  </a:cubicBezTo>
                  <a:cubicBezTo>
                    <a:pt x="459867" y="60362"/>
                    <a:pt x="461797" y="53454"/>
                    <a:pt x="461797" y="53454"/>
                  </a:cubicBezTo>
                  <a:cubicBezTo>
                    <a:pt x="463207" y="50406"/>
                    <a:pt x="462953" y="46685"/>
                    <a:pt x="461264" y="43078"/>
                  </a:cubicBezTo>
                  <a:cubicBezTo>
                    <a:pt x="459511" y="39560"/>
                    <a:pt x="456336" y="36144"/>
                    <a:pt x="452170" y="33604"/>
                  </a:cubicBezTo>
                  <a:cubicBezTo>
                    <a:pt x="452170" y="33604"/>
                    <a:pt x="450939" y="32842"/>
                    <a:pt x="448729" y="31648"/>
                  </a:cubicBezTo>
                  <a:cubicBezTo>
                    <a:pt x="446519" y="30429"/>
                    <a:pt x="443369" y="28727"/>
                    <a:pt x="439585" y="26644"/>
                  </a:cubicBezTo>
                  <a:cubicBezTo>
                    <a:pt x="435774" y="24612"/>
                    <a:pt x="431190" y="22504"/>
                    <a:pt x="426339" y="20154"/>
                  </a:cubicBezTo>
                  <a:cubicBezTo>
                    <a:pt x="421449" y="17868"/>
                    <a:pt x="416115" y="15697"/>
                    <a:pt x="410807" y="13487"/>
                  </a:cubicBezTo>
                  <a:cubicBezTo>
                    <a:pt x="405447" y="11506"/>
                    <a:pt x="400062" y="9410"/>
                    <a:pt x="394944" y="7772"/>
                  </a:cubicBezTo>
                  <a:cubicBezTo>
                    <a:pt x="389801" y="6184"/>
                    <a:pt x="385038" y="4559"/>
                    <a:pt x="380860" y="3492"/>
                  </a:cubicBezTo>
                  <a:cubicBezTo>
                    <a:pt x="376694" y="2412"/>
                    <a:pt x="373227" y="1511"/>
                    <a:pt x="370802" y="876"/>
                  </a:cubicBezTo>
                  <a:cubicBezTo>
                    <a:pt x="369582" y="558"/>
                    <a:pt x="368617" y="330"/>
                    <a:pt x="367957" y="203"/>
                  </a:cubicBezTo>
                  <a:cubicBezTo>
                    <a:pt x="367296" y="63"/>
                    <a:pt x="366953" y="0"/>
                    <a:pt x="366953" y="0"/>
                  </a:cubicBezTo>
                  <a:cubicBezTo>
                    <a:pt x="362191" y="-1016"/>
                    <a:pt x="357556" y="-749"/>
                    <a:pt x="353898" y="698"/>
                  </a:cubicBezTo>
                  <a:cubicBezTo>
                    <a:pt x="350202" y="2184"/>
                    <a:pt x="347472" y="4686"/>
                    <a:pt x="346418" y="7873"/>
                  </a:cubicBezTo>
                  <a:cubicBezTo>
                    <a:pt x="346418" y="7873"/>
                    <a:pt x="343116" y="14223"/>
                    <a:pt x="338632" y="23825"/>
                  </a:cubicBezTo>
                  <a:cubicBezTo>
                    <a:pt x="334276" y="33121"/>
                    <a:pt x="328917" y="45694"/>
                    <a:pt x="324180" y="58369"/>
                  </a:cubicBezTo>
                  <a:cubicBezTo>
                    <a:pt x="297129" y="55638"/>
                    <a:pt x="269659" y="57556"/>
                    <a:pt x="243065" y="64198"/>
                  </a:cubicBezTo>
                  <a:cubicBezTo>
                    <a:pt x="236563" y="52273"/>
                    <a:pt x="229476" y="40792"/>
                    <a:pt x="223786" y="32130"/>
                  </a:cubicBezTo>
                  <a:cubicBezTo>
                    <a:pt x="217932" y="23164"/>
                    <a:pt x="213779" y="17411"/>
                    <a:pt x="213779" y="17411"/>
                  </a:cubicBezTo>
                  <a:cubicBezTo>
                    <a:pt x="212255" y="14427"/>
                    <a:pt x="209220" y="12356"/>
                    <a:pt x="205346" y="11468"/>
                  </a:cubicBezTo>
                  <a:cubicBezTo>
                    <a:pt x="203416" y="11010"/>
                    <a:pt x="201282" y="10845"/>
                    <a:pt x="199047" y="11010"/>
                  </a:cubicBezTo>
                  <a:cubicBezTo>
                    <a:pt x="196850" y="11239"/>
                    <a:pt x="194564" y="11772"/>
                    <a:pt x="192290" y="12649"/>
                  </a:cubicBezTo>
                  <a:cubicBezTo>
                    <a:pt x="192290" y="12649"/>
                    <a:pt x="190932" y="13182"/>
                    <a:pt x="188582" y="14096"/>
                  </a:cubicBezTo>
                  <a:cubicBezTo>
                    <a:pt x="186220" y="14973"/>
                    <a:pt x="182931" y="16370"/>
                    <a:pt x="178994" y="18160"/>
                  </a:cubicBezTo>
                  <a:cubicBezTo>
                    <a:pt x="175044" y="19888"/>
                    <a:pt x="170446" y="21945"/>
                    <a:pt x="165646" y="24434"/>
                  </a:cubicBezTo>
                  <a:cubicBezTo>
                    <a:pt x="163245" y="25653"/>
                    <a:pt x="160769" y="26936"/>
                    <a:pt x="158255" y="28219"/>
                  </a:cubicBezTo>
                  <a:cubicBezTo>
                    <a:pt x="155778" y="29603"/>
                    <a:pt x="153276" y="31026"/>
                    <a:pt x="150774" y="32448"/>
                  </a:cubicBezTo>
                  <a:cubicBezTo>
                    <a:pt x="140766" y="38125"/>
                    <a:pt x="131216" y="44564"/>
                    <a:pt x="124257" y="49631"/>
                  </a:cubicBezTo>
                  <a:cubicBezTo>
                    <a:pt x="120726" y="52069"/>
                    <a:pt x="117907" y="54292"/>
                    <a:pt x="115963" y="55867"/>
                  </a:cubicBezTo>
                  <a:cubicBezTo>
                    <a:pt x="113995" y="57416"/>
                    <a:pt x="112877" y="58318"/>
                    <a:pt x="112877" y="58318"/>
                  </a:cubicBezTo>
                  <a:cubicBezTo>
                    <a:pt x="109016" y="61277"/>
                    <a:pt x="106464" y="65176"/>
                    <a:pt x="105321" y="68960"/>
                  </a:cubicBezTo>
                  <a:cubicBezTo>
                    <a:pt x="104152" y="72720"/>
                    <a:pt x="104406" y="76390"/>
                    <a:pt x="106222" y="79222"/>
                  </a:cubicBezTo>
                  <a:cubicBezTo>
                    <a:pt x="106222" y="79222"/>
                    <a:pt x="109093" y="85674"/>
                    <a:pt x="113868" y="95275"/>
                  </a:cubicBezTo>
                  <a:cubicBezTo>
                    <a:pt x="118491" y="104520"/>
                    <a:pt x="124891" y="116484"/>
                    <a:pt x="131838" y="128092"/>
                  </a:cubicBezTo>
                  <a:cubicBezTo>
                    <a:pt x="112191" y="148107"/>
                    <a:pt x="96850" y="170878"/>
                    <a:pt x="85788" y="195160"/>
                  </a:cubicBezTo>
                  <a:cubicBezTo>
                    <a:pt x="72428" y="192849"/>
                    <a:pt x="58991" y="191249"/>
                    <a:pt x="48691" y="190296"/>
                  </a:cubicBezTo>
                  <a:cubicBezTo>
                    <a:pt x="38011" y="189306"/>
                    <a:pt x="30950" y="189001"/>
                    <a:pt x="30950" y="189001"/>
                  </a:cubicBezTo>
                  <a:cubicBezTo>
                    <a:pt x="27673" y="188315"/>
                    <a:pt x="24155" y="189407"/>
                    <a:pt x="21031" y="191884"/>
                  </a:cubicBezTo>
                  <a:cubicBezTo>
                    <a:pt x="19482" y="193116"/>
                    <a:pt x="18021" y="194678"/>
                    <a:pt x="16776" y="196519"/>
                  </a:cubicBezTo>
                  <a:cubicBezTo>
                    <a:pt x="15557" y="198373"/>
                    <a:pt x="14566" y="200507"/>
                    <a:pt x="13830" y="202831"/>
                  </a:cubicBezTo>
                  <a:cubicBezTo>
                    <a:pt x="13830" y="202831"/>
                    <a:pt x="13411" y="204203"/>
                    <a:pt x="12662" y="206590"/>
                  </a:cubicBezTo>
                  <a:cubicBezTo>
                    <a:pt x="11887" y="208978"/>
                    <a:pt x="10947" y="212458"/>
                    <a:pt x="9868" y="216623"/>
                  </a:cubicBezTo>
                  <a:cubicBezTo>
                    <a:pt x="9347" y="218706"/>
                    <a:pt x="8750" y="220954"/>
                    <a:pt x="8128" y="223354"/>
                  </a:cubicBezTo>
                  <a:cubicBezTo>
                    <a:pt x="7569" y="225755"/>
                    <a:pt x="7048" y="228295"/>
                    <a:pt x="6502" y="230924"/>
                  </a:cubicBezTo>
                  <a:cubicBezTo>
                    <a:pt x="5956" y="233552"/>
                    <a:pt x="5334" y="236283"/>
                    <a:pt x="4851" y="239039"/>
                  </a:cubicBezTo>
                  <a:cubicBezTo>
                    <a:pt x="4394" y="241846"/>
                    <a:pt x="3937" y="244665"/>
                    <a:pt x="3480" y="247497"/>
                  </a:cubicBezTo>
                  <a:cubicBezTo>
                    <a:pt x="2489" y="253149"/>
                    <a:pt x="2006" y="258864"/>
                    <a:pt x="1397" y="264210"/>
                  </a:cubicBezTo>
                  <a:cubicBezTo>
                    <a:pt x="825" y="269531"/>
                    <a:pt x="635" y="274573"/>
                    <a:pt x="343" y="278853"/>
                  </a:cubicBezTo>
                  <a:cubicBezTo>
                    <a:pt x="89" y="283146"/>
                    <a:pt x="127" y="286727"/>
                    <a:pt x="51" y="289229"/>
                  </a:cubicBezTo>
                  <a:cubicBezTo>
                    <a:pt x="12" y="291744"/>
                    <a:pt x="0" y="293166"/>
                    <a:pt x="0" y="293166"/>
                  </a:cubicBezTo>
                  <a:cubicBezTo>
                    <a:pt x="89" y="302945"/>
                    <a:pt x="5461" y="310819"/>
                    <a:pt x="12230" y="311454"/>
                  </a:cubicBezTo>
                  <a:cubicBezTo>
                    <a:pt x="12230" y="311454"/>
                    <a:pt x="19177" y="313258"/>
                    <a:pt x="29553" y="315518"/>
                  </a:cubicBezTo>
                  <a:cubicBezTo>
                    <a:pt x="34759" y="316623"/>
                    <a:pt x="40818" y="317842"/>
                    <a:pt x="47282" y="318985"/>
                  </a:cubicBezTo>
                  <a:cubicBezTo>
                    <a:pt x="53378" y="320077"/>
                    <a:pt x="59893" y="321068"/>
                    <a:pt x="66408" y="321944"/>
                  </a:cubicBezTo>
                  <a:cubicBezTo>
                    <a:pt x="69710" y="348754"/>
                    <a:pt x="77609" y="375119"/>
                    <a:pt x="90157" y="399783"/>
                  </a:cubicBezTo>
                  <a:cubicBezTo>
                    <a:pt x="85255" y="404152"/>
                    <a:pt x="80454" y="408635"/>
                    <a:pt x="75984" y="412927"/>
                  </a:cubicBezTo>
                  <a:cubicBezTo>
                    <a:pt x="71221" y="417537"/>
                    <a:pt x="66903" y="421919"/>
                    <a:pt x="63233" y="425754"/>
                  </a:cubicBezTo>
                  <a:cubicBezTo>
                    <a:pt x="55892" y="433425"/>
                    <a:pt x="51143" y="438823"/>
                    <a:pt x="51143" y="438823"/>
                  </a:cubicBezTo>
                  <a:cubicBezTo>
                    <a:pt x="48603" y="440969"/>
                    <a:pt x="47130" y="444461"/>
                    <a:pt x="47206" y="448386"/>
                  </a:cubicBezTo>
                  <a:cubicBezTo>
                    <a:pt x="47231" y="452323"/>
                    <a:pt x="48603" y="456806"/>
                    <a:pt x="51257" y="460870"/>
                  </a:cubicBezTo>
                  <a:cubicBezTo>
                    <a:pt x="51257" y="460870"/>
                    <a:pt x="54572" y="465543"/>
                    <a:pt x="59575" y="472554"/>
                  </a:cubicBezTo>
                  <a:cubicBezTo>
                    <a:pt x="62166" y="475983"/>
                    <a:pt x="65303" y="479894"/>
                    <a:pt x="68656" y="484098"/>
                  </a:cubicBezTo>
                  <a:cubicBezTo>
                    <a:pt x="72072" y="488226"/>
                    <a:pt x="75895" y="492467"/>
                    <a:pt x="79680" y="496760"/>
                  </a:cubicBezTo>
                  <a:cubicBezTo>
                    <a:pt x="83642" y="500875"/>
                    <a:pt x="87579" y="505002"/>
                    <a:pt x="91427" y="508749"/>
                  </a:cubicBezTo>
                  <a:cubicBezTo>
                    <a:pt x="95339" y="512432"/>
                    <a:pt x="98996" y="515861"/>
                    <a:pt x="102209" y="518731"/>
                  </a:cubicBezTo>
                  <a:cubicBezTo>
                    <a:pt x="108788" y="524268"/>
                    <a:pt x="113182" y="527938"/>
                    <a:pt x="113182" y="527938"/>
                  </a:cubicBezTo>
                  <a:cubicBezTo>
                    <a:pt x="117043" y="530923"/>
                    <a:pt x="121386" y="532625"/>
                    <a:pt x="125310" y="532980"/>
                  </a:cubicBezTo>
                  <a:cubicBezTo>
                    <a:pt x="129209" y="533349"/>
                    <a:pt x="132829" y="532180"/>
                    <a:pt x="135166" y="529805"/>
                  </a:cubicBezTo>
                  <a:cubicBezTo>
                    <a:pt x="135166" y="529805"/>
                    <a:pt x="140906" y="525513"/>
                    <a:pt x="149149" y="518794"/>
                  </a:cubicBezTo>
                  <a:cubicBezTo>
                    <a:pt x="153263" y="515429"/>
                    <a:pt x="157988" y="511492"/>
                    <a:pt x="162941" y="507110"/>
                  </a:cubicBezTo>
                  <a:cubicBezTo>
                    <a:pt x="167602" y="502996"/>
                    <a:pt x="172428" y="498563"/>
                    <a:pt x="177177" y="494042"/>
                  </a:cubicBezTo>
                  <a:cubicBezTo>
                    <a:pt x="200761" y="508520"/>
                    <a:pt x="226428" y="518490"/>
                    <a:pt x="252869" y="523900"/>
                  </a:cubicBezTo>
                  <a:cubicBezTo>
                    <a:pt x="253225" y="530440"/>
                    <a:pt x="253708" y="537032"/>
                    <a:pt x="254292" y="543178"/>
                  </a:cubicBezTo>
                  <a:cubicBezTo>
                    <a:pt x="254927" y="549744"/>
                    <a:pt x="255663" y="555878"/>
                    <a:pt x="256362" y="561136"/>
                  </a:cubicBezTo>
                  <a:cubicBezTo>
                    <a:pt x="257772" y="571677"/>
                    <a:pt x="259016" y="578751"/>
                    <a:pt x="259016" y="578751"/>
                  </a:cubicBezTo>
                  <a:cubicBezTo>
                    <a:pt x="259105" y="585546"/>
                    <a:pt x="266560" y="591515"/>
                    <a:pt x="276276" y="592378"/>
                  </a:cubicBezTo>
                  <a:cubicBezTo>
                    <a:pt x="276276" y="592378"/>
                    <a:pt x="277698" y="592467"/>
                    <a:pt x="280213" y="592658"/>
                  </a:cubicBezTo>
                  <a:cubicBezTo>
                    <a:pt x="282702" y="592784"/>
                    <a:pt x="286283" y="593102"/>
                    <a:pt x="290576" y="593191"/>
                  </a:cubicBezTo>
                  <a:cubicBezTo>
                    <a:pt x="294868" y="593255"/>
                    <a:pt x="299885" y="593445"/>
                    <a:pt x="305257" y="593318"/>
                  </a:cubicBezTo>
                  <a:cubicBezTo>
                    <a:pt x="310629" y="593115"/>
                    <a:pt x="316369" y="593089"/>
                    <a:pt x="322072" y="592569"/>
                  </a:cubicBezTo>
                  <a:cubicBezTo>
                    <a:pt x="324929" y="592327"/>
                    <a:pt x="327787" y="592086"/>
                    <a:pt x="330593" y="591857"/>
                  </a:cubicBezTo>
                  <a:cubicBezTo>
                    <a:pt x="333413" y="591591"/>
                    <a:pt x="336169" y="591197"/>
                    <a:pt x="338836" y="590867"/>
                  </a:cubicBezTo>
                  <a:cubicBezTo>
                    <a:pt x="341503" y="590524"/>
                    <a:pt x="344094" y="590219"/>
                    <a:pt x="346519" y="589838"/>
                  </a:cubicBezTo>
                  <a:cubicBezTo>
                    <a:pt x="348932" y="589419"/>
                    <a:pt x="351244" y="589013"/>
                    <a:pt x="353364" y="588644"/>
                  </a:cubicBezTo>
                  <a:cubicBezTo>
                    <a:pt x="357619" y="587908"/>
                    <a:pt x="361124" y="587260"/>
                    <a:pt x="363588" y="586663"/>
                  </a:cubicBezTo>
                  <a:cubicBezTo>
                    <a:pt x="366039" y="586104"/>
                    <a:pt x="367423" y="585787"/>
                    <a:pt x="367423" y="585787"/>
                  </a:cubicBezTo>
                  <a:cubicBezTo>
                    <a:pt x="369798" y="585241"/>
                    <a:pt x="372008" y="584403"/>
                    <a:pt x="373951" y="583361"/>
                  </a:cubicBezTo>
                  <a:cubicBezTo>
                    <a:pt x="375882" y="582256"/>
                    <a:pt x="377558" y="580923"/>
                    <a:pt x="378917" y="579488"/>
                  </a:cubicBezTo>
                  <a:cubicBezTo>
                    <a:pt x="381622" y="576579"/>
                    <a:pt x="382994" y="573163"/>
                    <a:pt x="382587" y="569836"/>
                  </a:cubicBezTo>
                  <a:cubicBezTo>
                    <a:pt x="382587" y="569836"/>
                    <a:pt x="382841" y="562749"/>
                    <a:pt x="382701" y="552056"/>
                  </a:cubicBezTo>
                  <a:cubicBezTo>
                    <a:pt x="382575" y="541705"/>
                    <a:pt x="382029" y="528180"/>
                    <a:pt x="380809" y="514667"/>
                  </a:cubicBezTo>
                  <a:cubicBezTo>
                    <a:pt x="405892" y="505599"/>
                    <a:pt x="429793" y="492086"/>
                    <a:pt x="451319" y="474129"/>
                  </a:cubicBezTo>
                  <a:cubicBezTo>
                    <a:pt x="462356" y="481977"/>
                    <a:pt x="473761" y="489292"/>
                    <a:pt x="482613" y="494639"/>
                  </a:cubicBezTo>
                  <a:cubicBezTo>
                    <a:pt x="491782" y="500176"/>
                    <a:pt x="498017" y="503542"/>
                    <a:pt x="498017" y="503542"/>
                  </a:cubicBezTo>
                  <a:cubicBezTo>
                    <a:pt x="500684" y="505561"/>
                    <a:pt x="504304" y="506120"/>
                    <a:pt x="508165" y="505256"/>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9" name="Freeform 3"/>
            <p:cNvSpPr/>
            <p:nvPr/>
          </p:nvSpPr>
          <p:spPr>
            <a:xfrm>
              <a:off x="9799" y="4407"/>
              <a:ext cx="513" cy="513"/>
            </a:xfrm>
            <a:custGeom>
              <a:avLst/>
              <a:gdLst>
                <a:gd name="connsiteX0" fmla="*/ 273562 w 325874"/>
                <a:gd name="connsiteY0" fmla="*/ 282746 h 325875"/>
                <a:gd name="connsiteX1" fmla="*/ 43134 w 325874"/>
                <a:gd name="connsiteY1" fmla="*/ 273564 h 325875"/>
                <a:gd name="connsiteX2" fmla="*/ 52316 w 325874"/>
                <a:gd name="connsiteY2" fmla="*/ 43135 h 325875"/>
                <a:gd name="connsiteX3" fmla="*/ 282745 w 325874"/>
                <a:gd name="connsiteY3" fmla="*/ 52304 h 325875"/>
                <a:gd name="connsiteX4" fmla="*/ 273562 w 325874"/>
                <a:gd name="connsiteY4" fmla="*/ 282746 h 3258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5874" h="325875">
                  <a:moveTo>
                    <a:pt x="273562" y="282746"/>
                  </a:moveTo>
                  <a:cubicBezTo>
                    <a:pt x="207383" y="343846"/>
                    <a:pt x="104221" y="339718"/>
                    <a:pt x="43134" y="273564"/>
                  </a:cubicBezTo>
                  <a:cubicBezTo>
                    <a:pt x="-17965" y="207397"/>
                    <a:pt x="-13850" y="104209"/>
                    <a:pt x="52316" y="43135"/>
                  </a:cubicBezTo>
                  <a:cubicBezTo>
                    <a:pt x="118483" y="-17964"/>
                    <a:pt x="221645" y="-13849"/>
                    <a:pt x="282745" y="52304"/>
                  </a:cubicBezTo>
                  <a:cubicBezTo>
                    <a:pt x="343844" y="118484"/>
                    <a:pt x="339716" y="221659"/>
                    <a:pt x="273562" y="282746"/>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90" name="组合 89"/>
          <p:cNvGrpSpPr/>
          <p:nvPr/>
        </p:nvGrpSpPr>
        <p:grpSpPr>
          <a:xfrm>
            <a:off x="1581664" y="2156982"/>
            <a:ext cx="736370" cy="507546"/>
            <a:chOff x="3644" y="4337"/>
            <a:chExt cx="2272" cy="1565"/>
          </a:xfrm>
        </p:grpSpPr>
        <p:sp>
          <p:nvSpPr>
            <p:cNvPr id="91" name="Freeform 3"/>
            <p:cNvSpPr/>
            <p:nvPr/>
          </p:nvSpPr>
          <p:spPr>
            <a:xfrm>
              <a:off x="3859" y="4337"/>
              <a:ext cx="1843" cy="1294"/>
            </a:xfrm>
            <a:custGeom>
              <a:avLst/>
              <a:gdLst>
                <a:gd name="connsiteX0" fmla="*/ 62585 w 1170228"/>
                <a:gd name="connsiteY0" fmla="*/ 821398 h 821398"/>
                <a:gd name="connsiteX1" fmla="*/ 1107668 w 1170228"/>
                <a:gd name="connsiteY1" fmla="*/ 821398 h 821398"/>
                <a:gd name="connsiteX2" fmla="*/ 1170228 w 1170228"/>
                <a:gd name="connsiteY2" fmla="*/ 758850 h 821398"/>
                <a:gd name="connsiteX3" fmla="*/ 1170228 w 1170228"/>
                <a:gd name="connsiteY3" fmla="*/ 62560 h 821398"/>
                <a:gd name="connsiteX4" fmla="*/ 1107668 w 1170228"/>
                <a:gd name="connsiteY4" fmla="*/ 0 h 821398"/>
                <a:gd name="connsiteX5" fmla="*/ 62585 w 1170228"/>
                <a:gd name="connsiteY5" fmla="*/ 0 h 821398"/>
                <a:gd name="connsiteX6" fmla="*/ 0 w 1170228"/>
                <a:gd name="connsiteY6" fmla="*/ 62560 h 821398"/>
                <a:gd name="connsiteX7" fmla="*/ 0 w 1170228"/>
                <a:gd name="connsiteY7" fmla="*/ 758850 h 821398"/>
                <a:gd name="connsiteX8" fmla="*/ 62585 w 1170228"/>
                <a:gd name="connsiteY8" fmla="*/ 821398 h 8213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70228" h="821398">
                  <a:moveTo>
                    <a:pt x="62585" y="821398"/>
                  </a:moveTo>
                  <a:lnTo>
                    <a:pt x="1107668" y="821398"/>
                  </a:lnTo>
                  <a:cubicBezTo>
                    <a:pt x="1142161" y="821398"/>
                    <a:pt x="1170228" y="793330"/>
                    <a:pt x="1170228" y="758850"/>
                  </a:cubicBezTo>
                  <a:lnTo>
                    <a:pt x="1170228" y="62560"/>
                  </a:lnTo>
                  <a:cubicBezTo>
                    <a:pt x="1170228" y="28067"/>
                    <a:pt x="1142161" y="0"/>
                    <a:pt x="1107668" y="0"/>
                  </a:cubicBezTo>
                  <a:lnTo>
                    <a:pt x="62585" y="0"/>
                  </a:lnTo>
                  <a:cubicBezTo>
                    <a:pt x="28079" y="0"/>
                    <a:pt x="0" y="28067"/>
                    <a:pt x="0" y="62560"/>
                  </a:cubicBezTo>
                  <a:lnTo>
                    <a:pt x="0" y="758850"/>
                  </a:lnTo>
                  <a:cubicBezTo>
                    <a:pt x="0" y="793330"/>
                    <a:pt x="28079" y="821398"/>
                    <a:pt x="62585" y="821398"/>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2" name="Freeform 3"/>
            <p:cNvSpPr/>
            <p:nvPr/>
          </p:nvSpPr>
          <p:spPr>
            <a:xfrm>
              <a:off x="3944" y="4574"/>
              <a:ext cx="1673" cy="971"/>
            </a:xfrm>
            <a:custGeom>
              <a:avLst/>
              <a:gdLst>
                <a:gd name="connsiteX0" fmla="*/ 1053643 w 1062190"/>
                <a:gd name="connsiteY0" fmla="*/ 616762 h 616762"/>
                <a:gd name="connsiteX1" fmla="*/ 8559 w 1062190"/>
                <a:gd name="connsiteY1" fmla="*/ 616762 h 616762"/>
                <a:gd name="connsiteX2" fmla="*/ 0 w 1062190"/>
                <a:gd name="connsiteY2" fmla="*/ 608241 h 616762"/>
                <a:gd name="connsiteX3" fmla="*/ 0 w 1062190"/>
                <a:gd name="connsiteY3" fmla="*/ 0 h 616762"/>
                <a:gd name="connsiteX4" fmla="*/ 1062189 w 1062190"/>
                <a:gd name="connsiteY4" fmla="*/ 0 h 616762"/>
                <a:gd name="connsiteX5" fmla="*/ 1062189 w 1062190"/>
                <a:gd name="connsiteY5" fmla="*/ 608241 h 616762"/>
                <a:gd name="connsiteX6" fmla="*/ 1053643 w 1062190"/>
                <a:gd name="connsiteY6" fmla="*/ 616762 h 6167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62190" h="616762">
                  <a:moveTo>
                    <a:pt x="1053643" y="616762"/>
                  </a:moveTo>
                  <a:lnTo>
                    <a:pt x="8559" y="616762"/>
                  </a:lnTo>
                  <a:cubicBezTo>
                    <a:pt x="3835" y="616762"/>
                    <a:pt x="0" y="612940"/>
                    <a:pt x="0" y="608241"/>
                  </a:cubicBezTo>
                  <a:lnTo>
                    <a:pt x="0" y="0"/>
                  </a:lnTo>
                  <a:lnTo>
                    <a:pt x="1062189" y="0"/>
                  </a:lnTo>
                  <a:lnTo>
                    <a:pt x="1062189" y="608241"/>
                  </a:lnTo>
                  <a:cubicBezTo>
                    <a:pt x="1062189" y="612940"/>
                    <a:pt x="1058354" y="616762"/>
                    <a:pt x="1053643" y="616762"/>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3" name="Freeform 3"/>
            <p:cNvSpPr/>
            <p:nvPr/>
          </p:nvSpPr>
          <p:spPr>
            <a:xfrm>
              <a:off x="3644" y="5724"/>
              <a:ext cx="2273" cy="179"/>
            </a:xfrm>
            <a:custGeom>
              <a:avLst/>
              <a:gdLst>
                <a:gd name="connsiteX0" fmla="*/ 1404061 w 1443621"/>
                <a:gd name="connsiteY0" fmla="*/ 0 h 113741"/>
                <a:gd name="connsiteX1" fmla="*/ 39585 w 1443621"/>
                <a:gd name="connsiteY1" fmla="*/ 0 h 113741"/>
                <a:gd name="connsiteX2" fmla="*/ 0 w 1443621"/>
                <a:gd name="connsiteY2" fmla="*/ 39573 h 113741"/>
                <a:gd name="connsiteX3" fmla="*/ 0 w 1443621"/>
                <a:gd name="connsiteY3" fmla="*/ 74155 h 113741"/>
                <a:gd name="connsiteX4" fmla="*/ 39585 w 1443621"/>
                <a:gd name="connsiteY4" fmla="*/ 113741 h 113741"/>
                <a:gd name="connsiteX5" fmla="*/ 1404061 w 1443621"/>
                <a:gd name="connsiteY5" fmla="*/ 113741 h 113741"/>
                <a:gd name="connsiteX6" fmla="*/ 1443621 w 1443621"/>
                <a:gd name="connsiteY6" fmla="*/ 74155 h 113741"/>
                <a:gd name="connsiteX7" fmla="*/ 1443621 w 1443621"/>
                <a:gd name="connsiteY7" fmla="*/ 39573 h 113741"/>
                <a:gd name="connsiteX8" fmla="*/ 1404061 w 1443621"/>
                <a:gd name="connsiteY8" fmla="*/ 0 h 1137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43621" h="113741">
                  <a:moveTo>
                    <a:pt x="1404061" y="0"/>
                  </a:moveTo>
                  <a:lnTo>
                    <a:pt x="39585" y="0"/>
                  </a:lnTo>
                  <a:cubicBezTo>
                    <a:pt x="17729" y="0"/>
                    <a:pt x="0" y="17716"/>
                    <a:pt x="0" y="39573"/>
                  </a:cubicBezTo>
                  <a:lnTo>
                    <a:pt x="0" y="74155"/>
                  </a:lnTo>
                  <a:cubicBezTo>
                    <a:pt x="0" y="96024"/>
                    <a:pt x="17729" y="113741"/>
                    <a:pt x="39585" y="113741"/>
                  </a:cubicBezTo>
                  <a:lnTo>
                    <a:pt x="1404061" y="113741"/>
                  </a:lnTo>
                  <a:cubicBezTo>
                    <a:pt x="1425917" y="113741"/>
                    <a:pt x="1443621" y="96024"/>
                    <a:pt x="1443621" y="74155"/>
                  </a:cubicBezTo>
                  <a:lnTo>
                    <a:pt x="1443621" y="39573"/>
                  </a:lnTo>
                  <a:cubicBezTo>
                    <a:pt x="1443621" y="17716"/>
                    <a:pt x="1425917" y="0"/>
                    <a:pt x="1404061"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4" name="Freeform 3"/>
            <p:cNvSpPr/>
            <p:nvPr/>
          </p:nvSpPr>
          <p:spPr>
            <a:xfrm>
              <a:off x="5047" y="4850"/>
              <a:ext cx="264" cy="376"/>
            </a:xfrm>
            <a:custGeom>
              <a:avLst/>
              <a:gdLst>
                <a:gd name="connsiteX0" fmla="*/ 21247 w 167624"/>
                <a:gd name="connsiteY0" fmla="*/ 1076 h 239048"/>
                <a:gd name="connsiteX1" fmla="*/ 0 w 167624"/>
                <a:gd name="connsiteY1" fmla="*/ 13801 h 239048"/>
                <a:gd name="connsiteX2" fmla="*/ 34823 w 167624"/>
                <a:gd name="connsiteY2" fmla="*/ 193989 h 239048"/>
                <a:gd name="connsiteX3" fmla="*/ 59613 w 167624"/>
                <a:gd name="connsiteY3" fmla="*/ 197278 h 239048"/>
                <a:gd name="connsiteX4" fmla="*/ 77355 w 167624"/>
                <a:gd name="connsiteY4" fmla="*/ 160994 h 239048"/>
                <a:gd name="connsiteX5" fmla="*/ 117792 w 167624"/>
                <a:gd name="connsiteY5" fmla="*/ 228558 h 239048"/>
                <a:gd name="connsiteX6" fmla="*/ 136347 w 167624"/>
                <a:gd name="connsiteY6" fmla="*/ 239048 h 239048"/>
                <a:gd name="connsiteX7" fmla="*/ 147421 w 167624"/>
                <a:gd name="connsiteY7" fmla="*/ 235988 h 239048"/>
                <a:gd name="connsiteX8" fmla="*/ 154863 w 167624"/>
                <a:gd name="connsiteY8" fmla="*/ 206346 h 239048"/>
                <a:gd name="connsiteX9" fmla="*/ 114427 w 167624"/>
                <a:gd name="connsiteY9" fmla="*/ 138795 h 239048"/>
                <a:gd name="connsiteX10" fmla="*/ 154813 w 167624"/>
                <a:gd name="connsiteY10" fmla="*/ 140280 h 239048"/>
                <a:gd name="connsiteX11" fmla="*/ 163614 w 167624"/>
                <a:gd name="connsiteY11" fmla="*/ 116913 h 239048"/>
                <a:gd name="connsiteX12" fmla="*/ 21247 w 167624"/>
                <a:gd name="connsiteY12" fmla="*/ 1076 h 239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67624" h="239048">
                  <a:moveTo>
                    <a:pt x="21247" y="1076"/>
                  </a:moveTo>
                  <a:cubicBezTo>
                    <a:pt x="11709" y="-6683"/>
                    <a:pt x="-2336" y="1723"/>
                    <a:pt x="0" y="13801"/>
                  </a:cubicBezTo>
                  <a:lnTo>
                    <a:pt x="34823" y="193989"/>
                  </a:lnTo>
                  <a:cubicBezTo>
                    <a:pt x="37223" y="206422"/>
                    <a:pt x="54051" y="208632"/>
                    <a:pt x="59613" y="197278"/>
                  </a:cubicBezTo>
                  <a:lnTo>
                    <a:pt x="77355" y="160994"/>
                  </a:lnTo>
                  <a:lnTo>
                    <a:pt x="117792" y="228558"/>
                  </a:lnTo>
                  <a:cubicBezTo>
                    <a:pt x="121831" y="235315"/>
                    <a:pt x="129006" y="239048"/>
                    <a:pt x="136347" y="239048"/>
                  </a:cubicBezTo>
                  <a:cubicBezTo>
                    <a:pt x="140118" y="239048"/>
                    <a:pt x="143941" y="238058"/>
                    <a:pt x="147421" y="235988"/>
                  </a:cubicBezTo>
                  <a:cubicBezTo>
                    <a:pt x="157657" y="229841"/>
                    <a:pt x="160997" y="216595"/>
                    <a:pt x="154863" y="206346"/>
                  </a:cubicBezTo>
                  <a:lnTo>
                    <a:pt x="114427" y="138795"/>
                  </a:lnTo>
                  <a:lnTo>
                    <a:pt x="154813" y="140280"/>
                  </a:lnTo>
                  <a:cubicBezTo>
                    <a:pt x="167436" y="140776"/>
                    <a:pt x="173418" y="124888"/>
                    <a:pt x="163614" y="116913"/>
                  </a:cubicBezTo>
                  <a:lnTo>
                    <a:pt x="21247" y="1076"/>
                  </a:lnTo>
                </a:path>
              </a:pathLst>
            </a:custGeom>
            <a:solidFill>
              <a:srgbClr val="DAB9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7" name="矩形 26"/>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1000"/>
                                        <p:tgtEl>
                                          <p:spTgt spid="72"/>
                                        </p:tgtEl>
                                      </p:cBhvr>
                                    </p:animEffect>
                                    <p:anim calcmode="lin" valueType="num">
                                      <p:cBhvr>
                                        <p:cTn id="18" dur="1000" fill="hold"/>
                                        <p:tgtEl>
                                          <p:spTgt spid="72"/>
                                        </p:tgtEl>
                                        <p:attrNameLst>
                                          <p:attrName>ppt_x</p:attrName>
                                        </p:attrNameLst>
                                      </p:cBhvr>
                                      <p:tavLst>
                                        <p:tav tm="0">
                                          <p:val>
                                            <p:strVal val="#ppt_x"/>
                                          </p:val>
                                        </p:tav>
                                        <p:tav tm="100000">
                                          <p:val>
                                            <p:strVal val="#ppt_x"/>
                                          </p:val>
                                        </p:tav>
                                      </p:tavLst>
                                    </p:anim>
                                    <p:anim calcmode="lin" valueType="num">
                                      <p:cBhvr>
                                        <p:cTn id="19" dur="1000" fill="hold"/>
                                        <p:tgtEl>
                                          <p:spTgt spid="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1000"/>
                                        <p:tgtEl>
                                          <p:spTgt spid="73"/>
                                        </p:tgtEl>
                                      </p:cBhvr>
                                    </p:animEffect>
                                    <p:anim calcmode="lin" valueType="num">
                                      <p:cBhvr>
                                        <p:cTn id="23" dur="1000" fill="hold"/>
                                        <p:tgtEl>
                                          <p:spTgt spid="73"/>
                                        </p:tgtEl>
                                        <p:attrNameLst>
                                          <p:attrName>ppt_x</p:attrName>
                                        </p:attrNameLst>
                                      </p:cBhvr>
                                      <p:tavLst>
                                        <p:tav tm="0">
                                          <p:val>
                                            <p:strVal val="#ppt_x"/>
                                          </p:val>
                                        </p:tav>
                                        <p:tav tm="100000">
                                          <p:val>
                                            <p:strVal val="#ppt_x"/>
                                          </p:val>
                                        </p:tav>
                                      </p:tavLst>
                                    </p:anim>
                                    <p:anim calcmode="lin" valueType="num">
                                      <p:cBhvr>
                                        <p:cTn id="24" dur="1000" fill="hold"/>
                                        <p:tgtEl>
                                          <p:spTgt spid="7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1000"/>
                                        <p:tgtEl>
                                          <p:spTgt spid="78"/>
                                        </p:tgtEl>
                                      </p:cBhvr>
                                    </p:animEffect>
                                    <p:anim calcmode="lin" valueType="num">
                                      <p:cBhvr>
                                        <p:cTn id="48" dur="1000" fill="hold"/>
                                        <p:tgtEl>
                                          <p:spTgt spid="78"/>
                                        </p:tgtEl>
                                        <p:attrNameLst>
                                          <p:attrName>ppt_x</p:attrName>
                                        </p:attrNameLst>
                                      </p:cBhvr>
                                      <p:tavLst>
                                        <p:tav tm="0">
                                          <p:val>
                                            <p:strVal val="#ppt_x"/>
                                          </p:val>
                                        </p:tav>
                                        <p:tav tm="100000">
                                          <p:val>
                                            <p:strVal val="#ppt_x"/>
                                          </p:val>
                                        </p:tav>
                                      </p:tavLst>
                                    </p:anim>
                                    <p:anim calcmode="lin" valueType="num">
                                      <p:cBhvr>
                                        <p:cTn id="49" dur="1000" fill="hold"/>
                                        <p:tgtEl>
                                          <p:spTgt spid="7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1000"/>
                                        <p:tgtEl>
                                          <p:spTgt spid="85"/>
                                        </p:tgtEl>
                                      </p:cBhvr>
                                    </p:animEffect>
                                    <p:anim calcmode="lin" valueType="num">
                                      <p:cBhvr>
                                        <p:cTn id="63" dur="1000" fill="hold"/>
                                        <p:tgtEl>
                                          <p:spTgt spid="85"/>
                                        </p:tgtEl>
                                        <p:attrNameLst>
                                          <p:attrName>ppt_x</p:attrName>
                                        </p:attrNameLst>
                                      </p:cBhvr>
                                      <p:tavLst>
                                        <p:tav tm="0">
                                          <p:val>
                                            <p:strVal val="#ppt_x"/>
                                          </p:val>
                                        </p:tav>
                                        <p:tav tm="100000">
                                          <p:val>
                                            <p:strVal val="#ppt_x"/>
                                          </p:val>
                                        </p:tav>
                                      </p:tavLst>
                                    </p:anim>
                                    <p:anim calcmode="lin" valueType="num">
                                      <p:cBhvr>
                                        <p:cTn id="64" dur="1000" fill="hold"/>
                                        <p:tgtEl>
                                          <p:spTgt spid="8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1000"/>
                                        <p:tgtEl>
                                          <p:spTgt spid="90"/>
                                        </p:tgtEl>
                                      </p:cBhvr>
                                    </p:animEffect>
                                    <p:anim calcmode="lin" valueType="num">
                                      <p:cBhvr>
                                        <p:cTn id="68" dur="1000" fill="hold"/>
                                        <p:tgtEl>
                                          <p:spTgt spid="90"/>
                                        </p:tgtEl>
                                        <p:attrNameLst>
                                          <p:attrName>ppt_x</p:attrName>
                                        </p:attrNameLst>
                                      </p:cBhvr>
                                      <p:tavLst>
                                        <p:tav tm="0">
                                          <p:val>
                                            <p:strVal val="#ppt_x"/>
                                          </p:val>
                                        </p:tav>
                                        <p:tav tm="100000">
                                          <p:val>
                                            <p:strVal val="#ppt_x"/>
                                          </p:val>
                                        </p:tav>
                                      </p:tavLst>
                                    </p:anim>
                                    <p:anim calcmode="lin" valueType="num">
                                      <p:cBhvr>
                                        <p:cTn id="6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p:bldP spid="76" grpId="0"/>
      <p:bldP spid="77" grpId="0"/>
      <p:bldP spid="78" grpId="0" animBg="1"/>
      <p:bldP spid="7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18436" name="Freeform 6"/>
          <p:cNvSpPr/>
          <p:nvPr/>
        </p:nvSpPr>
        <p:spPr bwMode="auto">
          <a:xfrm>
            <a:off x="1892355" y="2552297"/>
            <a:ext cx="1012827" cy="709832"/>
          </a:xfrm>
          <a:custGeom>
            <a:avLst/>
            <a:gdLst>
              <a:gd name="T0" fmla="*/ 0 w 1432"/>
              <a:gd name="T1" fmla="*/ 2147483646 h 1002"/>
              <a:gd name="T2" fmla="*/ 2147483646 w 1432"/>
              <a:gd name="T3" fmla="*/ 0 h 1002"/>
              <a:gd name="T4" fmla="*/ 2147483646 w 1432"/>
              <a:gd name="T5" fmla="*/ 2147483646 h 1002"/>
              <a:gd name="T6" fmla="*/ 2147483646 w 1432"/>
              <a:gd name="T7" fmla="*/ 2147483646 h 1002"/>
              <a:gd name="T8" fmla="*/ 0 w 1432"/>
              <a:gd name="T9" fmla="*/ 214748364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lumMod val="40000"/>
              <a:lumOff val="60000"/>
            </a:schemeClr>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37" name="Oval 7"/>
          <p:cNvSpPr>
            <a:spLocks noChangeArrowheads="1"/>
          </p:cNvSpPr>
          <p:nvPr/>
        </p:nvSpPr>
        <p:spPr bwMode="auto">
          <a:xfrm>
            <a:off x="974742" y="1660244"/>
            <a:ext cx="1654322" cy="1655480"/>
          </a:xfrm>
          <a:prstGeom prst="ellipse">
            <a:avLst/>
          </a:prstGeom>
          <a:solidFill>
            <a:schemeClr val="accent1"/>
          </a:solidFill>
          <a:ln w="9525">
            <a:noFill/>
            <a:round/>
          </a:ln>
        </p:spPr>
        <p:txBody>
          <a:bodyPr lIns="68562" tIns="34281" rIns="68562" bIns="34281"/>
          <a:lstStyle/>
          <a:p>
            <a:pPr eaLnBrk="1" hangingPunct="1"/>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38" name="Freeform 8"/>
          <p:cNvSpPr/>
          <p:nvPr/>
        </p:nvSpPr>
        <p:spPr bwMode="auto">
          <a:xfrm>
            <a:off x="543903" y="2552297"/>
            <a:ext cx="2361278" cy="538329"/>
          </a:xfrm>
          <a:custGeom>
            <a:avLst/>
            <a:gdLst>
              <a:gd name="T0" fmla="*/ 0 w 3337"/>
              <a:gd name="T1" fmla="*/ 0 h 760"/>
              <a:gd name="T2" fmla="*/ 2147483646 w 3337"/>
              <a:gd name="T3" fmla="*/ 0 h 760"/>
              <a:gd name="T4" fmla="*/ 2147483646 w 3337"/>
              <a:gd name="T5" fmla="*/ 2147483646 h 760"/>
              <a:gd name="T6" fmla="*/ 2147483646 w 3337"/>
              <a:gd name="T7" fmla="*/ 2147483646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accent2"/>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39" name="TextBox 7"/>
          <p:cNvSpPr txBox="1">
            <a:spLocks noChangeArrowheads="1"/>
          </p:cNvSpPr>
          <p:nvPr/>
        </p:nvSpPr>
        <p:spPr bwMode="auto">
          <a:xfrm>
            <a:off x="1313377" y="1790200"/>
            <a:ext cx="452652" cy="746340"/>
          </a:xfrm>
          <a:prstGeom prst="rect">
            <a:avLst/>
          </a:prstGeom>
          <a:noFill/>
          <a:ln w="9525">
            <a:noFill/>
            <a:miter lim="800000"/>
          </a:ln>
        </p:spPr>
        <p:txBody>
          <a:bodyPr wrap="none" lIns="68562" tIns="34281" rIns="68562" bIns="34281">
            <a:spAutoFit/>
          </a:bodyPr>
          <a:lstStyle/>
          <a:p>
            <a:pPr eaLnBrk="1" hangingPunct="1"/>
            <a:r>
              <a:rPr lang="en-US" altLang="zh-CN" sz="4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3</a:t>
            </a:r>
            <a:endParaRPr lang="zh-CN" altLang="en-US" sz="4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0" name="TextBox 8"/>
          <p:cNvSpPr txBox="1">
            <a:spLocks noChangeArrowheads="1"/>
          </p:cNvSpPr>
          <p:nvPr/>
        </p:nvSpPr>
        <p:spPr bwMode="auto">
          <a:xfrm>
            <a:off x="1619672" y="2140496"/>
            <a:ext cx="1043771" cy="253897"/>
          </a:xfrm>
          <a:prstGeom prst="rect">
            <a:avLst/>
          </a:prstGeom>
          <a:noFill/>
          <a:ln w="9525">
            <a:noFill/>
            <a:miter lim="800000"/>
          </a:ln>
        </p:spPr>
        <p:txBody>
          <a:bodyPr lIns="68562" tIns="34281" rIns="68562" bIns="34281">
            <a:spAutoFit/>
          </a:bodyPr>
          <a:lstStyle/>
          <a:p>
            <a:pPr eaLnBrk="1" hangingPunct="1"/>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个依据</a:t>
            </a:r>
            <a:endPar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1" name="TextBox 9"/>
          <p:cNvSpPr txBox="1">
            <a:spLocks noChangeArrowheads="1"/>
          </p:cNvSpPr>
          <p:nvPr/>
        </p:nvSpPr>
        <p:spPr bwMode="auto">
          <a:xfrm>
            <a:off x="1078195" y="2693786"/>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单击此处添加标题</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2" name="Freeform 9"/>
          <p:cNvSpPr/>
          <p:nvPr/>
        </p:nvSpPr>
        <p:spPr bwMode="auto">
          <a:xfrm>
            <a:off x="3432422" y="736033"/>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2">
              <a:lumMod val="60000"/>
              <a:lumOff val="40000"/>
            </a:schemeClr>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3" name="Freeform 10"/>
          <p:cNvSpPr/>
          <p:nvPr/>
        </p:nvSpPr>
        <p:spPr bwMode="auto">
          <a:xfrm>
            <a:off x="3308645" y="736034"/>
            <a:ext cx="1712641" cy="315613"/>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2"/>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4" name="Freeform 11"/>
          <p:cNvSpPr/>
          <p:nvPr/>
        </p:nvSpPr>
        <p:spPr bwMode="auto">
          <a:xfrm>
            <a:off x="3432422" y="2141404"/>
            <a:ext cx="1588864" cy="381118"/>
          </a:xfrm>
          <a:custGeom>
            <a:avLst/>
            <a:gdLst>
              <a:gd name="T0" fmla="*/ 0 w 2601"/>
              <a:gd name="T1" fmla="*/ 2147483646 h 626"/>
              <a:gd name="T2" fmla="*/ 2147483646 w 2601"/>
              <a:gd name="T3" fmla="*/ 0 h 626"/>
              <a:gd name="T4" fmla="*/ 2147483646 w 2601"/>
              <a:gd name="T5" fmla="*/ 2147483646 h 626"/>
              <a:gd name="T6" fmla="*/ 2147483646 w 2601"/>
              <a:gd name="T7" fmla="*/ 2147483646 h 626"/>
              <a:gd name="T8" fmla="*/ 0 w 2601"/>
              <a:gd name="T9" fmla="*/ 2147483646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3">
              <a:lumMod val="60000"/>
              <a:lumOff val="40000"/>
            </a:schemeClr>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5" name="Freeform 12"/>
          <p:cNvSpPr/>
          <p:nvPr/>
        </p:nvSpPr>
        <p:spPr bwMode="auto">
          <a:xfrm>
            <a:off x="3308645" y="2141405"/>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3"/>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6" name="Freeform 13"/>
          <p:cNvSpPr/>
          <p:nvPr/>
        </p:nvSpPr>
        <p:spPr bwMode="auto">
          <a:xfrm>
            <a:off x="3432422" y="3542012"/>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4">
              <a:lumMod val="75000"/>
            </a:schemeClr>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7" name="Freeform 14"/>
          <p:cNvSpPr/>
          <p:nvPr/>
        </p:nvSpPr>
        <p:spPr bwMode="auto">
          <a:xfrm>
            <a:off x="3308645" y="3542012"/>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4"/>
          </a:solidFill>
          <a:ln w="9525">
            <a:noFill/>
            <a:round/>
          </a:ln>
        </p:spPr>
        <p:txBody>
          <a:bodyPr lIns="68562" tIns="34281" rIns="68562" bIns="3428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8" name="TextBox 17"/>
          <p:cNvSpPr txBox="1">
            <a:spLocks noChangeArrowheads="1"/>
          </p:cNvSpPr>
          <p:nvPr/>
        </p:nvSpPr>
        <p:spPr bwMode="auto">
          <a:xfrm>
            <a:off x="3541916" y="768191"/>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单击此处添加标题</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49" name="TextBox 18"/>
          <p:cNvSpPr txBox="1">
            <a:spLocks noChangeArrowheads="1"/>
          </p:cNvSpPr>
          <p:nvPr/>
        </p:nvSpPr>
        <p:spPr bwMode="auto">
          <a:xfrm>
            <a:off x="3541916" y="2189730"/>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单击此处添加标题</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50" name="TextBox 19"/>
          <p:cNvSpPr txBox="1">
            <a:spLocks noChangeArrowheads="1"/>
          </p:cNvSpPr>
          <p:nvPr/>
        </p:nvSpPr>
        <p:spPr bwMode="auto">
          <a:xfrm>
            <a:off x="3541916" y="3593886"/>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单击此处添加标题</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51" name="TextBox 20"/>
          <p:cNvSpPr txBox="1">
            <a:spLocks noChangeArrowheads="1"/>
          </p:cNvSpPr>
          <p:nvPr/>
        </p:nvSpPr>
        <p:spPr bwMode="auto">
          <a:xfrm>
            <a:off x="3293174" y="1169555"/>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这里可以添加主要内容这里可以添加主要内容这里可以添加主要内容这里可以添加主要内容可以添加主要内容这里可以添加主要内容可以添加主要内容这里可以添加主要内容</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52" name="TextBox 21"/>
          <p:cNvSpPr txBox="1">
            <a:spLocks noChangeArrowheads="1"/>
          </p:cNvSpPr>
          <p:nvPr/>
        </p:nvSpPr>
        <p:spPr bwMode="auto">
          <a:xfrm>
            <a:off x="3293174" y="2552297"/>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这里可以添加主要内容这里可以添加主要内容这里可以添加主要内容这里可以添加主要内容可以添加主要内容这里可以添加主要内容可以添加主要内容这里可以添加主要内容</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453" name="TextBox 22"/>
          <p:cNvSpPr txBox="1">
            <a:spLocks noChangeArrowheads="1"/>
          </p:cNvSpPr>
          <p:nvPr/>
        </p:nvSpPr>
        <p:spPr bwMode="auto">
          <a:xfrm>
            <a:off x="3293174" y="4014836"/>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这里可以添加主要内容这里可以添加主要内容这里可以添加主要内容这里可以添加主要内容可以添加主要内容这里可以添加主要内容可以添加主要内容这里可以添加主要内容</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矩形 19"/>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Scale>
                                      <p:cBhvr>
                                        <p:cTn id="7"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437"/>
                                        </p:tgtEl>
                                        <p:attrNameLst>
                                          <p:attrName>ppt_x</p:attrName>
                                          <p:attrName>ppt_y</p:attrName>
                                        </p:attrNameLst>
                                      </p:cBhvr>
                                      <p:rCtr x="0" y="0"/>
                                    </p:animMotion>
                                    <p:animEffect transition="in" filter="fade">
                                      <p:cBhvr>
                                        <p:cTn id="9" dur="1000"/>
                                        <p:tgtEl>
                                          <p:spTgt spid="1843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wipe(left)">
                                      <p:cBhvr>
                                        <p:cTn id="13" dur="500"/>
                                        <p:tgtEl>
                                          <p:spTgt spid="1843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wipe(right)">
                                      <p:cBhvr>
                                        <p:cTn id="17" dur="500"/>
                                        <p:tgtEl>
                                          <p:spTgt spid="18438"/>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8439"/>
                                        </p:tgtEl>
                                        <p:attrNameLst>
                                          <p:attrName>style.visibility</p:attrName>
                                        </p:attrNameLst>
                                      </p:cBhvr>
                                      <p:to>
                                        <p:strVal val="visible"/>
                                      </p:to>
                                    </p:set>
                                    <p:anim calcmode="lin" valueType="num">
                                      <p:cBhvr>
                                        <p:cTn id="21" dur="500" fill="hold"/>
                                        <p:tgtEl>
                                          <p:spTgt spid="18439"/>
                                        </p:tgtEl>
                                        <p:attrNameLst>
                                          <p:attrName>ppt_w</p:attrName>
                                        </p:attrNameLst>
                                      </p:cBhvr>
                                      <p:tavLst>
                                        <p:tav tm="0">
                                          <p:val>
                                            <p:fltVal val="0"/>
                                          </p:val>
                                        </p:tav>
                                        <p:tav tm="100000">
                                          <p:val>
                                            <p:strVal val="#ppt_w"/>
                                          </p:val>
                                        </p:tav>
                                      </p:tavLst>
                                    </p:anim>
                                    <p:anim calcmode="lin" valueType="num">
                                      <p:cBhvr>
                                        <p:cTn id="22" dur="500" fill="hold"/>
                                        <p:tgtEl>
                                          <p:spTgt spid="18439"/>
                                        </p:tgtEl>
                                        <p:attrNameLst>
                                          <p:attrName>ppt_h</p:attrName>
                                        </p:attrNameLst>
                                      </p:cBhvr>
                                      <p:tavLst>
                                        <p:tav tm="0">
                                          <p:val>
                                            <p:fltVal val="0"/>
                                          </p:val>
                                        </p:tav>
                                        <p:tav tm="100000">
                                          <p:val>
                                            <p:strVal val="#ppt_h"/>
                                          </p:val>
                                        </p:tav>
                                      </p:tavLst>
                                    </p:anim>
                                    <p:anim calcmode="lin" valueType="num">
                                      <p:cBhvr>
                                        <p:cTn id="23" dur="500" fill="hold"/>
                                        <p:tgtEl>
                                          <p:spTgt spid="18439"/>
                                        </p:tgtEl>
                                        <p:attrNameLst>
                                          <p:attrName>style.rotation</p:attrName>
                                        </p:attrNameLst>
                                      </p:cBhvr>
                                      <p:tavLst>
                                        <p:tav tm="0">
                                          <p:val>
                                            <p:fltVal val="90"/>
                                          </p:val>
                                        </p:tav>
                                        <p:tav tm="100000">
                                          <p:val>
                                            <p:fltVal val="0"/>
                                          </p:val>
                                        </p:tav>
                                      </p:tavLst>
                                    </p:anim>
                                    <p:animEffect transition="in" filter="fade">
                                      <p:cBhvr>
                                        <p:cTn id="24" dur="500"/>
                                        <p:tgtEl>
                                          <p:spTgt spid="1843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8440"/>
                                        </p:tgtEl>
                                        <p:attrNameLst>
                                          <p:attrName>style.visibility</p:attrName>
                                        </p:attrNameLst>
                                      </p:cBhvr>
                                      <p:to>
                                        <p:strVal val="visible"/>
                                      </p:to>
                                    </p:set>
                                    <p:anim calcmode="lin" valueType="num">
                                      <p:cBhvr>
                                        <p:cTn id="27" dur="500" fill="hold"/>
                                        <p:tgtEl>
                                          <p:spTgt spid="18440"/>
                                        </p:tgtEl>
                                        <p:attrNameLst>
                                          <p:attrName>ppt_w</p:attrName>
                                        </p:attrNameLst>
                                      </p:cBhvr>
                                      <p:tavLst>
                                        <p:tav tm="0">
                                          <p:val>
                                            <p:fltVal val="0"/>
                                          </p:val>
                                        </p:tav>
                                        <p:tav tm="100000">
                                          <p:val>
                                            <p:strVal val="#ppt_w"/>
                                          </p:val>
                                        </p:tav>
                                      </p:tavLst>
                                    </p:anim>
                                    <p:anim calcmode="lin" valueType="num">
                                      <p:cBhvr>
                                        <p:cTn id="28" dur="500" fill="hold"/>
                                        <p:tgtEl>
                                          <p:spTgt spid="18440"/>
                                        </p:tgtEl>
                                        <p:attrNameLst>
                                          <p:attrName>ppt_h</p:attrName>
                                        </p:attrNameLst>
                                      </p:cBhvr>
                                      <p:tavLst>
                                        <p:tav tm="0">
                                          <p:val>
                                            <p:fltVal val="0"/>
                                          </p:val>
                                        </p:tav>
                                        <p:tav tm="100000">
                                          <p:val>
                                            <p:strVal val="#ppt_h"/>
                                          </p:val>
                                        </p:tav>
                                      </p:tavLst>
                                    </p:anim>
                                    <p:anim calcmode="lin" valueType="num">
                                      <p:cBhvr>
                                        <p:cTn id="29" dur="500" fill="hold"/>
                                        <p:tgtEl>
                                          <p:spTgt spid="18440"/>
                                        </p:tgtEl>
                                        <p:attrNameLst>
                                          <p:attrName>style.rotation</p:attrName>
                                        </p:attrNameLst>
                                      </p:cBhvr>
                                      <p:tavLst>
                                        <p:tav tm="0">
                                          <p:val>
                                            <p:fltVal val="90"/>
                                          </p:val>
                                        </p:tav>
                                        <p:tav tm="100000">
                                          <p:val>
                                            <p:fltVal val="0"/>
                                          </p:val>
                                        </p:tav>
                                      </p:tavLst>
                                    </p:anim>
                                    <p:animEffect transition="in" filter="fade">
                                      <p:cBhvr>
                                        <p:cTn id="30" dur="500"/>
                                        <p:tgtEl>
                                          <p:spTgt spid="18440"/>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8441"/>
                                        </p:tgtEl>
                                        <p:attrNameLst>
                                          <p:attrName>style.visibility</p:attrName>
                                        </p:attrNameLst>
                                      </p:cBhvr>
                                      <p:to>
                                        <p:strVal val="visible"/>
                                      </p:to>
                                    </p:set>
                                    <p:animEffect transition="in" filter="wipe(up)">
                                      <p:cBhvr>
                                        <p:cTn id="34" dur="500"/>
                                        <p:tgtEl>
                                          <p:spTgt spid="18441"/>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8442"/>
                                        </p:tgtEl>
                                        <p:attrNameLst>
                                          <p:attrName>style.visibility</p:attrName>
                                        </p:attrNameLst>
                                      </p:cBhvr>
                                      <p:to>
                                        <p:strVal val="visible"/>
                                      </p:to>
                                    </p:set>
                                    <p:animEffect transition="in" filter="wipe(left)">
                                      <p:cBhvr>
                                        <p:cTn id="38" dur="300"/>
                                        <p:tgtEl>
                                          <p:spTgt spid="18442"/>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18443"/>
                                        </p:tgtEl>
                                        <p:attrNameLst>
                                          <p:attrName>style.visibility</p:attrName>
                                        </p:attrNameLst>
                                      </p:cBhvr>
                                      <p:to>
                                        <p:strVal val="visible"/>
                                      </p:to>
                                    </p:set>
                                    <p:animEffect transition="in" filter="wipe(right)">
                                      <p:cBhvr>
                                        <p:cTn id="42" dur="400"/>
                                        <p:tgtEl>
                                          <p:spTgt spid="18443"/>
                                        </p:tgtEl>
                                      </p:cBhvr>
                                    </p:animEffect>
                                  </p:childTnLst>
                                </p:cTn>
                              </p:par>
                            </p:childTnLst>
                          </p:cTn>
                        </p:par>
                        <p:par>
                          <p:cTn id="43" fill="hold">
                            <p:stCondLst>
                              <p:cond delay="4000"/>
                            </p:stCondLst>
                            <p:childTnLst>
                              <p:par>
                                <p:cTn id="44" presetID="31" presetClass="entr" presetSubtype="0" fill="hold" grpId="0" nodeType="afterEffect">
                                  <p:stCondLst>
                                    <p:cond delay="0"/>
                                  </p:stCondLst>
                                  <p:childTnLst>
                                    <p:set>
                                      <p:cBhvr>
                                        <p:cTn id="45" dur="1" fill="hold">
                                          <p:stCondLst>
                                            <p:cond delay="0"/>
                                          </p:stCondLst>
                                        </p:cTn>
                                        <p:tgtEl>
                                          <p:spTgt spid="18448"/>
                                        </p:tgtEl>
                                        <p:attrNameLst>
                                          <p:attrName>style.visibility</p:attrName>
                                        </p:attrNameLst>
                                      </p:cBhvr>
                                      <p:to>
                                        <p:strVal val="visible"/>
                                      </p:to>
                                    </p:set>
                                    <p:anim calcmode="lin" valueType="num">
                                      <p:cBhvr>
                                        <p:cTn id="46" dur="300" fill="hold"/>
                                        <p:tgtEl>
                                          <p:spTgt spid="18448"/>
                                        </p:tgtEl>
                                        <p:attrNameLst>
                                          <p:attrName>ppt_w</p:attrName>
                                        </p:attrNameLst>
                                      </p:cBhvr>
                                      <p:tavLst>
                                        <p:tav tm="0">
                                          <p:val>
                                            <p:fltVal val="0"/>
                                          </p:val>
                                        </p:tav>
                                        <p:tav tm="100000">
                                          <p:val>
                                            <p:strVal val="#ppt_w"/>
                                          </p:val>
                                        </p:tav>
                                      </p:tavLst>
                                    </p:anim>
                                    <p:anim calcmode="lin" valueType="num">
                                      <p:cBhvr>
                                        <p:cTn id="47" dur="300" fill="hold"/>
                                        <p:tgtEl>
                                          <p:spTgt spid="18448"/>
                                        </p:tgtEl>
                                        <p:attrNameLst>
                                          <p:attrName>ppt_h</p:attrName>
                                        </p:attrNameLst>
                                      </p:cBhvr>
                                      <p:tavLst>
                                        <p:tav tm="0">
                                          <p:val>
                                            <p:fltVal val="0"/>
                                          </p:val>
                                        </p:tav>
                                        <p:tav tm="100000">
                                          <p:val>
                                            <p:strVal val="#ppt_h"/>
                                          </p:val>
                                        </p:tav>
                                      </p:tavLst>
                                    </p:anim>
                                    <p:anim calcmode="lin" valueType="num">
                                      <p:cBhvr>
                                        <p:cTn id="48" dur="300" fill="hold"/>
                                        <p:tgtEl>
                                          <p:spTgt spid="18448"/>
                                        </p:tgtEl>
                                        <p:attrNameLst>
                                          <p:attrName>style.rotation</p:attrName>
                                        </p:attrNameLst>
                                      </p:cBhvr>
                                      <p:tavLst>
                                        <p:tav tm="0">
                                          <p:val>
                                            <p:fltVal val="90"/>
                                          </p:val>
                                        </p:tav>
                                        <p:tav tm="100000">
                                          <p:val>
                                            <p:fltVal val="0"/>
                                          </p:val>
                                        </p:tav>
                                      </p:tavLst>
                                    </p:anim>
                                    <p:animEffect transition="in" filter="fade">
                                      <p:cBhvr>
                                        <p:cTn id="49" dur="300"/>
                                        <p:tgtEl>
                                          <p:spTgt spid="18448"/>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8451"/>
                                        </p:tgtEl>
                                        <p:attrNameLst>
                                          <p:attrName>style.visibility</p:attrName>
                                        </p:attrNameLst>
                                      </p:cBhvr>
                                      <p:to>
                                        <p:strVal val="visible"/>
                                      </p:to>
                                    </p:set>
                                    <p:animEffect transition="in" filter="wipe(up)">
                                      <p:cBhvr>
                                        <p:cTn id="53" dur="500"/>
                                        <p:tgtEl>
                                          <p:spTgt spid="18451"/>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8444"/>
                                        </p:tgtEl>
                                        <p:attrNameLst>
                                          <p:attrName>style.visibility</p:attrName>
                                        </p:attrNameLst>
                                      </p:cBhvr>
                                      <p:to>
                                        <p:strVal val="visible"/>
                                      </p:to>
                                    </p:set>
                                    <p:animEffect transition="in" filter="wipe(left)">
                                      <p:cBhvr>
                                        <p:cTn id="57" dur="300"/>
                                        <p:tgtEl>
                                          <p:spTgt spid="18444"/>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8445"/>
                                        </p:tgtEl>
                                        <p:attrNameLst>
                                          <p:attrName>style.visibility</p:attrName>
                                        </p:attrNameLst>
                                      </p:cBhvr>
                                      <p:to>
                                        <p:strVal val="visible"/>
                                      </p:to>
                                    </p:set>
                                    <p:animEffect transition="in" filter="wipe(right)">
                                      <p:cBhvr>
                                        <p:cTn id="61" dur="400"/>
                                        <p:tgtEl>
                                          <p:spTgt spid="18445"/>
                                        </p:tgtEl>
                                      </p:cBhvr>
                                    </p:animEffect>
                                  </p:childTnLst>
                                </p:cTn>
                              </p:par>
                            </p:childTnLst>
                          </p:cTn>
                        </p:par>
                        <p:par>
                          <p:cTn id="62" fill="hold">
                            <p:stCondLst>
                              <p:cond delay="6000"/>
                            </p:stCondLst>
                            <p:childTnLst>
                              <p:par>
                                <p:cTn id="63" presetID="31" presetClass="entr" presetSubtype="0" fill="hold" grpId="0" nodeType="afterEffect">
                                  <p:stCondLst>
                                    <p:cond delay="0"/>
                                  </p:stCondLst>
                                  <p:childTnLst>
                                    <p:set>
                                      <p:cBhvr>
                                        <p:cTn id="64" dur="1" fill="hold">
                                          <p:stCondLst>
                                            <p:cond delay="0"/>
                                          </p:stCondLst>
                                        </p:cTn>
                                        <p:tgtEl>
                                          <p:spTgt spid="18449"/>
                                        </p:tgtEl>
                                        <p:attrNameLst>
                                          <p:attrName>style.visibility</p:attrName>
                                        </p:attrNameLst>
                                      </p:cBhvr>
                                      <p:to>
                                        <p:strVal val="visible"/>
                                      </p:to>
                                    </p:set>
                                    <p:anim calcmode="lin" valueType="num">
                                      <p:cBhvr>
                                        <p:cTn id="65" dur="300" fill="hold"/>
                                        <p:tgtEl>
                                          <p:spTgt spid="18449"/>
                                        </p:tgtEl>
                                        <p:attrNameLst>
                                          <p:attrName>ppt_w</p:attrName>
                                        </p:attrNameLst>
                                      </p:cBhvr>
                                      <p:tavLst>
                                        <p:tav tm="0">
                                          <p:val>
                                            <p:fltVal val="0"/>
                                          </p:val>
                                        </p:tav>
                                        <p:tav tm="100000">
                                          <p:val>
                                            <p:strVal val="#ppt_w"/>
                                          </p:val>
                                        </p:tav>
                                      </p:tavLst>
                                    </p:anim>
                                    <p:anim calcmode="lin" valueType="num">
                                      <p:cBhvr>
                                        <p:cTn id="66" dur="300" fill="hold"/>
                                        <p:tgtEl>
                                          <p:spTgt spid="18449"/>
                                        </p:tgtEl>
                                        <p:attrNameLst>
                                          <p:attrName>ppt_h</p:attrName>
                                        </p:attrNameLst>
                                      </p:cBhvr>
                                      <p:tavLst>
                                        <p:tav tm="0">
                                          <p:val>
                                            <p:fltVal val="0"/>
                                          </p:val>
                                        </p:tav>
                                        <p:tav tm="100000">
                                          <p:val>
                                            <p:strVal val="#ppt_h"/>
                                          </p:val>
                                        </p:tav>
                                      </p:tavLst>
                                    </p:anim>
                                    <p:anim calcmode="lin" valueType="num">
                                      <p:cBhvr>
                                        <p:cTn id="67" dur="300" fill="hold"/>
                                        <p:tgtEl>
                                          <p:spTgt spid="18449"/>
                                        </p:tgtEl>
                                        <p:attrNameLst>
                                          <p:attrName>style.rotation</p:attrName>
                                        </p:attrNameLst>
                                      </p:cBhvr>
                                      <p:tavLst>
                                        <p:tav tm="0">
                                          <p:val>
                                            <p:fltVal val="90"/>
                                          </p:val>
                                        </p:tav>
                                        <p:tav tm="100000">
                                          <p:val>
                                            <p:fltVal val="0"/>
                                          </p:val>
                                        </p:tav>
                                      </p:tavLst>
                                    </p:anim>
                                    <p:animEffect transition="in" filter="fade">
                                      <p:cBhvr>
                                        <p:cTn id="68" dur="300"/>
                                        <p:tgtEl>
                                          <p:spTgt spid="18449"/>
                                        </p:tgtEl>
                                      </p:cBhvr>
                                    </p:animEffect>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8452"/>
                                        </p:tgtEl>
                                        <p:attrNameLst>
                                          <p:attrName>style.visibility</p:attrName>
                                        </p:attrNameLst>
                                      </p:cBhvr>
                                      <p:to>
                                        <p:strVal val="visible"/>
                                      </p:to>
                                    </p:set>
                                    <p:animEffect transition="in" filter="wipe(up)">
                                      <p:cBhvr>
                                        <p:cTn id="72" dur="500"/>
                                        <p:tgtEl>
                                          <p:spTgt spid="18452"/>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18446"/>
                                        </p:tgtEl>
                                        <p:attrNameLst>
                                          <p:attrName>style.visibility</p:attrName>
                                        </p:attrNameLst>
                                      </p:cBhvr>
                                      <p:to>
                                        <p:strVal val="visible"/>
                                      </p:to>
                                    </p:set>
                                    <p:animEffect transition="in" filter="wipe(left)">
                                      <p:cBhvr>
                                        <p:cTn id="76" dur="300"/>
                                        <p:tgtEl>
                                          <p:spTgt spid="18446"/>
                                        </p:tgtEl>
                                      </p:cBhvr>
                                    </p:animEffect>
                                  </p:childTnLst>
                                </p:cTn>
                              </p:par>
                            </p:childTnLst>
                          </p:cTn>
                        </p:par>
                        <p:par>
                          <p:cTn id="77" fill="hold">
                            <p:stCondLst>
                              <p:cond delay="7500"/>
                            </p:stCondLst>
                            <p:childTnLst>
                              <p:par>
                                <p:cTn id="78" presetID="22" presetClass="entr" presetSubtype="2" fill="hold" grpId="0" nodeType="afterEffect">
                                  <p:stCondLst>
                                    <p:cond delay="0"/>
                                  </p:stCondLst>
                                  <p:childTnLst>
                                    <p:set>
                                      <p:cBhvr>
                                        <p:cTn id="79" dur="1" fill="hold">
                                          <p:stCondLst>
                                            <p:cond delay="0"/>
                                          </p:stCondLst>
                                        </p:cTn>
                                        <p:tgtEl>
                                          <p:spTgt spid="18447"/>
                                        </p:tgtEl>
                                        <p:attrNameLst>
                                          <p:attrName>style.visibility</p:attrName>
                                        </p:attrNameLst>
                                      </p:cBhvr>
                                      <p:to>
                                        <p:strVal val="visible"/>
                                      </p:to>
                                    </p:set>
                                    <p:animEffect transition="in" filter="wipe(right)">
                                      <p:cBhvr>
                                        <p:cTn id="80" dur="400"/>
                                        <p:tgtEl>
                                          <p:spTgt spid="18447"/>
                                        </p:tgtEl>
                                      </p:cBhvr>
                                    </p:animEffect>
                                  </p:childTnLst>
                                </p:cTn>
                              </p:par>
                            </p:childTnLst>
                          </p:cTn>
                        </p:par>
                        <p:par>
                          <p:cTn id="81" fill="hold">
                            <p:stCondLst>
                              <p:cond delay="8000"/>
                            </p:stCondLst>
                            <p:childTnLst>
                              <p:par>
                                <p:cTn id="82" presetID="31" presetClass="entr" presetSubtype="0" fill="hold" grpId="0" nodeType="afterEffect">
                                  <p:stCondLst>
                                    <p:cond delay="0"/>
                                  </p:stCondLst>
                                  <p:childTnLst>
                                    <p:set>
                                      <p:cBhvr>
                                        <p:cTn id="83" dur="1" fill="hold">
                                          <p:stCondLst>
                                            <p:cond delay="0"/>
                                          </p:stCondLst>
                                        </p:cTn>
                                        <p:tgtEl>
                                          <p:spTgt spid="18450"/>
                                        </p:tgtEl>
                                        <p:attrNameLst>
                                          <p:attrName>style.visibility</p:attrName>
                                        </p:attrNameLst>
                                      </p:cBhvr>
                                      <p:to>
                                        <p:strVal val="visible"/>
                                      </p:to>
                                    </p:set>
                                    <p:anim calcmode="lin" valueType="num">
                                      <p:cBhvr>
                                        <p:cTn id="84" dur="300" fill="hold"/>
                                        <p:tgtEl>
                                          <p:spTgt spid="18450"/>
                                        </p:tgtEl>
                                        <p:attrNameLst>
                                          <p:attrName>ppt_w</p:attrName>
                                        </p:attrNameLst>
                                      </p:cBhvr>
                                      <p:tavLst>
                                        <p:tav tm="0">
                                          <p:val>
                                            <p:fltVal val="0"/>
                                          </p:val>
                                        </p:tav>
                                        <p:tav tm="100000">
                                          <p:val>
                                            <p:strVal val="#ppt_w"/>
                                          </p:val>
                                        </p:tav>
                                      </p:tavLst>
                                    </p:anim>
                                    <p:anim calcmode="lin" valueType="num">
                                      <p:cBhvr>
                                        <p:cTn id="85" dur="300" fill="hold"/>
                                        <p:tgtEl>
                                          <p:spTgt spid="18450"/>
                                        </p:tgtEl>
                                        <p:attrNameLst>
                                          <p:attrName>ppt_h</p:attrName>
                                        </p:attrNameLst>
                                      </p:cBhvr>
                                      <p:tavLst>
                                        <p:tav tm="0">
                                          <p:val>
                                            <p:fltVal val="0"/>
                                          </p:val>
                                        </p:tav>
                                        <p:tav tm="100000">
                                          <p:val>
                                            <p:strVal val="#ppt_h"/>
                                          </p:val>
                                        </p:tav>
                                      </p:tavLst>
                                    </p:anim>
                                    <p:anim calcmode="lin" valueType="num">
                                      <p:cBhvr>
                                        <p:cTn id="86" dur="300" fill="hold"/>
                                        <p:tgtEl>
                                          <p:spTgt spid="18450"/>
                                        </p:tgtEl>
                                        <p:attrNameLst>
                                          <p:attrName>style.rotation</p:attrName>
                                        </p:attrNameLst>
                                      </p:cBhvr>
                                      <p:tavLst>
                                        <p:tav tm="0">
                                          <p:val>
                                            <p:fltVal val="90"/>
                                          </p:val>
                                        </p:tav>
                                        <p:tav tm="100000">
                                          <p:val>
                                            <p:fltVal val="0"/>
                                          </p:val>
                                        </p:tav>
                                      </p:tavLst>
                                    </p:anim>
                                    <p:animEffect transition="in" filter="fade">
                                      <p:cBhvr>
                                        <p:cTn id="87" dur="300"/>
                                        <p:tgtEl>
                                          <p:spTgt spid="18450"/>
                                        </p:tgtEl>
                                      </p:cBhvr>
                                    </p:animEffect>
                                  </p:childTnLst>
                                </p:cTn>
                              </p:par>
                            </p:childTnLst>
                          </p:cTn>
                        </p:par>
                        <p:par>
                          <p:cTn id="88" fill="hold">
                            <p:stCondLst>
                              <p:cond delay="8500"/>
                            </p:stCondLst>
                            <p:childTnLst>
                              <p:par>
                                <p:cTn id="89" presetID="22" presetClass="entr" presetSubtype="1" fill="hold" grpId="0" nodeType="afterEffect">
                                  <p:stCondLst>
                                    <p:cond delay="0"/>
                                  </p:stCondLst>
                                  <p:childTnLst>
                                    <p:set>
                                      <p:cBhvr>
                                        <p:cTn id="90" dur="1" fill="hold">
                                          <p:stCondLst>
                                            <p:cond delay="0"/>
                                          </p:stCondLst>
                                        </p:cTn>
                                        <p:tgtEl>
                                          <p:spTgt spid="18453"/>
                                        </p:tgtEl>
                                        <p:attrNameLst>
                                          <p:attrName>style.visibility</p:attrName>
                                        </p:attrNameLst>
                                      </p:cBhvr>
                                      <p:to>
                                        <p:strVal val="visible"/>
                                      </p:to>
                                    </p:set>
                                    <p:animEffect transition="in" filter="wipe(up)">
                                      <p:cBhvr>
                                        <p:cTn id="91"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7" name="椭圆 6"/>
          <p:cNvSpPr/>
          <p:nvPr/>
        </p:nvSpPr>
        <p:spPr>
          <a:xfrm>
            <a:off x="3271977" y="1393769"/>
            <a:ext cx="2868160" cy="2868160"/>
          </a:xfrm>
          <a:prstGeom prst="ellipse">
            <a:avLst/>
          </a:prstGeom>
          <a:gradFill flip="none" rotWithShape="1">
            <a:gsLst>
              <a:gs pos="83000">
                <a:schemeClr val="bg1"/>
              </a:gs>
              <a:gs pos="6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椭圆 2"/>
          <p:cNvSpPr/>
          <p:nvPr/>
        </p:nvSpPr>
        <p:spPr>
          <a:xfrm>
            <a:off x="3411564" y="1533356"/>
            <a:ext cx="2588986" cy="2588986"/>
          </a:xfrm>
          <a:prstGeom prst="ellipse">
            <a:avLst/>
          </a:prstGeom>
          <a:gradFill flip="none" rotWithShape="1">
            <a:gsLst>
              <a:gs pos="83000">
                <a:schemeClr val="bg1">
                  <a:lumMod val="95000"/>
                </a:schemeClr>
              </a:gs>
              <a:gs pos="6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graphicFrame>
        <p:nvGraphicFramePr>
          <p:cNvPr id="2" name="图表 1"/>
          <p:cNvGraphicFramePr/>
          <p:nvPr/>
        </p:nvGraphicFramePr>
        <p:xfrm>
          <a:off x="2647078" y="1455197"/>
          <a:ext cx="4117958" cy="2745305"/>
        </p:xfrm>
        <a:graphic>
          <a:graphicData uri="http://schemas.openxmlformats.org/drawingml/2006/chart">
            <c:chart xmlns:c="http://schemas.openxmlformats.org/drawingml/2006/chart" xmlns:r="http://schemas.openxmlformats.org/officeDocument/2006/relationships" r:id="rId1"/>
          </a:graphicData>
        </a:graphic>
      </p:graphicFrame>
      <p:sp>
        <p:nvSpPr>
          <p:cNvPr id="8" name="椭圆 7"/>
          <p:cNvSpPr/>
          <p:nvPr/>
        </p:nvSpPr>
        <p:spPr>
          <a:xfrm>
            <a:off x="4109758" y="2231550"/>
            <a:ext cx="1192598" cy="1192598"/>
          </a:xfrm>
          <a:prstGeom prst="ellipse">
            <a:avLst/>
          </a:prstGeom>
          <a:gradFill>
            <a:gsLst>
              <a:gs pos="93000">
                <a:schemeClr val="tx1">
                  <a:alpha val="52000"/>
                </a:schemeClr>
              </a:gs>
              <a:gs pos="60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cxnSp>
        <p:nvCxnSpPr>
          <p:cNvPr id="20" name="直接连接符 19"/>
          <p:cNvCxnSpPr/>
          <p:nvPr/>
        </p:nvCxnSpPr>
        <p:spPr>
          <a:xfrm flipV="1">
            <a:off x="5657398" y="1832387"/>
            <a:ext cx="280397" cy="280399"/>
          </a:xfrm>
          <a:prstGeom prst="line">
            <a:avLst/>
          </a:prstGeom>
          <a:ln>
            <a:solidFill>
              <a:srgbClr val="DD7882"/>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37795" y="1832386"/>
            <a:ext cx="335815" cy="0"/>
          </a:xfrm>
          <a:prstGeom prst="line">
            <a:avLst/>
          </a:prstGeom>
          <a:ln>
            <a:solidFill>
              <a:srgbClr val="DD7882"/>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4126854" y="1193144"/>
            <a:ext cx="358787" cy="451030"/>
          </a:xfrm>
          <a:prstGeom prst="line">
            <a:avLst/>
          </a:prstGeom>
          <a:ln>
            <a:solidFill>
              <a:srgbClr val="4A4C4D"/>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3450591" y="1777525"/>
            <a:ext cx="322168" cy="323541"/>
          </a:xfrm>
          <a:prstGeom prst="line">
            <a:avLst/>
          </a:prstGeom>
          <a:ln>
            <a:solidFill>
              <a:srgbClr val="EDB45E"/>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3451777" y="3674765"/>
            <a:ext cx="365431" cy="365431"/>
          </a:xfrm>
          <a:prstGeom prst="line">
            <a:avLst/>
          </a:prstGeom>
          <a:ln>
            <a:solidFill>
              <a:srgbClr val="5DABA8"/>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3187138" y="1786029"/>
            <a:ext cx="264639" cy="0"/>
          </a:xfrm>
          <a:prstGeom prst="line">
            <a:avLst/>
          </a:prstGeom>
          <a:ln>
            <a:solidFill>
              <a:srgbClr val="EDB45E"/>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3215640" y="1193142"/>
            <a:ext cx="911212" cy="0"/>
          </a:xfrm>
          <a:prstGeom prst="line">
            <a:avLst/>
          </a:prstGeom>
          <a:ln>
            <a:solidFill>
              <a:srgbClr val="4A4C4D"/>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165996" y="2287788"/>
            <a:ext cx="1080120" cy="1080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TextBox 4"/>
          <p:cNvSpPr txBox="1"/>
          <p:nvPr/>
        </p:nvSpPr>
        <p:spPr>
          <a:xfrm>
            <a:off x="4278510" y="2504684"/>
            <a:ext cx="855095" cy="646331"/>
          </a:xfrm>
          <a:prstGeom prst="rect">
            <a:avLst/>
          </a:prstGeom>
          <a:noFill/>
        </p:spPr>
        <p:txBody>
          <a:bodyPr wrap="square" rtlCol="0">
            <a:spAutoFit/>
          </a:bodyPr>
          <a:lstStyle/>
          <a:p>
            <a:pPr algn="ctr"/>
            <a:r>
              <a:rPr lang="zh-CN" altLang="en-US" b="1" dirty="0">
                <a:solidFill>
                  <a:srgbClr val="4A4C4D"/>
                </a:solidFill>
                <a:latin typeface="FZHei-B01S" panose="02010601030101010101" pitchFamily="2" charset="-122"/>
                <a:ea typeface="FZHei-B01S" panose="02010601030101010101" pitchFamily="2" charset="-122"/>
                <a:cs typeface="+mn-ea"/>
                <a:sym typeface="FZHei-B01S" panose="02010601030101010101" pitchFamily="2" charset="-122"/>
              </a:rPr>
              <a:t>添加</a:t>
            </a:r>
            <a:endParaRPr lang="en-US" altLang="zh-CN" b="1" dirty="0">
              <a:solidFill>
                <a:srgbClr val="4A4C4D"/>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r>
              <a:rPr lang="zh-CN" altLang="en-US" b="1" dirty="0">
                <a:solidFill>
                  <a:srgbClr val="4A4C4D"/>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zh-CN" altLang="en-US" b="1" dirty="0">
              <a:solidFill>
                <a:srgbClr val="4A4C4D"/>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椭圆 5"/>
          <p:cNvSpPr/>
          <p:nvPr/>
        </p:nvSpPr>
        <p:spPr>
          <a:xfrm>
            <a:off x="4238878" y="2360670"/>
            <a:ext cx="934358" cy="934358"/>
          </a:xfrm>
          <a:prstGeom prst="ellipse">
            <a:avLst/>
          </a:prstGeom>
          <a:noFill/>
          <a:ln w="15875" cmpd="sng">
            <a:solidFill>
              <a:srgbClr val="4A4C4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45" name="组合 44"/>
          <p:cNvGrpSpPr/>
          <p:nvPr/>
        </p:nvGrpSpPr>
        <p:grpSpPr>
          <a:xfrm>
            <a:off x="1259571" y="1919602"/>
            <a:ext cx="1450972" cy="688520"/>
            <a:chOff x="468937" y="2419540"/>
            <a:chExt cx="1934629" cy="918026"/>
          </a:xfrm>
        </p:grpSpPr>
        <p:sp>
          <p:nvSpPr>
            <p:cNvPr id="49"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0" name="矩形 49"/>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1" name="组合 50"/>
          <p:cNvGrpSpPr/>
          <p:nvPr/>
        </p:nvGrpSpPr>
        <p:grpSpPr>
          <a:xfrm>
            <a:off x="1225281" y="3336922"/>
            <a:ext cx="1450972" cy="688520"/>
            <a:chOff x="468937" y="2419540"/>
            <a:chExt cx="1934629" cy="918026"/>
          </a:xfrm>
        </p:grpSpPr>
        <p:sp>
          <p:nvSpPr>
            <p:cNvPr id="53"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4" name="矩形 53"/>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5" name="组合 54"/>
          <p:cNvGrpSpPr/>
          <p:nvPr/>
        </p:nvGrpSpPr>
        <p:grpSpPr>
          <a:xfrm>
            <a:off x="6780261" y="1919602"/>
            <a:ext cx="1450972" cy="688520"/>
            <a:chOff x="468937" y="2419540"/>
            <a:chExt cx="1934629" cy="918026"/>
          </a:xfrm>
        </p:grpSpPr>
        <p:sp>
          <p:nvSpPr>
            <p:cNvPr id="56"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7" name="矩形 56"/>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8" name="组合 57"/>
          <p:cNvGrpSpPr/>
          <p:nvPr/>
        </p:nvGrpSpPr>
        <p:grpSpPr>
          <a:xfrm>
            <a:off x="6745971" y="3336922"/>
            <a:ext cx="1450972" cy="688520"/>
            <a:chOff x="468937" y="2419540"/>
            <a:chExt cx="1934629" cy="918026"/>
          </a:xfrm>
        </p:grpSpPr>
        <p:sp>
          <p:nvSpPr>
            <p:cNvPr id="59"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0" name="矩形 59"/>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8" name="矩形 27"/>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anim calcmode="lin" valueType="num">
                                      <p:cBhvr>
                                        <p:cTn id="43" dur="1000" fill="hold"/>
                                        <p:tgtEl>
                                          <p:spTgt spid="32"/>
                                        </p:tgtEl>
                                        <p:attrNameLst>
                                          <p:attrName>ppt_x</p:attrName>
                                        </p:attrNameLst>
                                      </p:cBhvr>
                                      <p:tavLst>
                                        <p:tav tm="0">
                                          <p:val>
                                            <p:strVal val="#ppt_x"/>
                                          </p:val>
                                        </p:tav>
                                        <p:tav tm="100000">
                                          <p:val>
                                            <p:strVal val="#ppt_x"/>
                                          </p:val>
                                        </p:tav>
                                      </p:tavLst>
                                    </p:anim>
                                    <p:anim calcmode="lin" valueType="num">
                                      <p:cBhvr>
                                        <p:cTn id="44" dur="1000" fill="hold"/>
                                        <p:tgtEl>
                                          <p:spTgt spid="3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1000"/>
                                        <p:tgtEl>
                                          <p:spTgt spid="36"/>
                                        </p:tgtEl>
                                      </p:cBhvr>
                                    </p:animEffect>
                                    <p:anim calcmode="lin" valueType="num">
                                      <p:cBhvr>
                                        <p:cTn id="53" dur="1000" fill="hold"/>
                                        <p:tgtEl>
                                          <p:spTgt spid="36"/>
                                        </p:tgtEl>
                                        <p:attrNameLst>
                                          <p:attrName>ppt_x</p:attrName>
                                        </p:attrNameLst>
                                      </p:cBhvr>
                                      <p:tavLst>
                                        <p:tav tm="0">
                                          <p:val>
                                            <p:strVal val="#ppt_x"/>
                                          </p:val>
                                        </p:tav>
                                        <p:tav tm="100000">
                                          <p:val>
                                            <p:strVal val="#ppt_x"/>
                                          </p:val>
                                        </p:tav>
                                      </p:tavLst>
                                    </p:anim>
                                    <p:anim calcmode="lin" valueType="num">
                                      <p:cBhvr>
                                        <p:cTn id="54" dur="1000" fill="hold"/>
                                        <p:tgtEl>
                                          <p:spTgt spid="3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1000"/>
                                        <p:tgtEl>
                                          <p:spTgt spid="4"/>
                                        </p:tgtEl>
                                      </p:cBhvr>
                                    </p:animEffect>
                                    <p:anim calcmode="lin" valueType="num">
                                      <p:cBhvr>
                                        <p:cTn id="63" dur="1000" fill="hold"/>
                                        <p:tgtEl>
                                          <p:spTgt spid="4"/>
                                        </p:tgtEl>
                                        <p:attrNameLst>
                                          <p:attrName>ppt_x</p:attrName>
                                        </p:attrNameLst>
                                      </p:cBhvr>
                                      <p:tavLst>
                                        <p:tav tm="0">
                                          <p:val>
                                            <p:strVal val="#ppt_x"/>
                                          </p:val>
                                        </p:tav>
                                        <p:tav tm="100000">
                                          <p:val>
                                            <p:strVal val="#ppt_x"/>
                                          </p:val>
                                        </p:tav>
                                      </p:tavLst>
                                    </p:anim>
                                    <p:anim calcmode="lin" valueType="num">
                                      <p:cBhvr>
                                        <p:cTn id="64" dur="10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ppt_x</p:attrName>
                                        </p:attrNameLst>
                                      </p:cBhvr>
                                      <p:tavLst>
                                        <p:tav tm="0">
                                          <p:val>
                                            <p:strVal val="#ppt_x"/>
                                          </p:val>
                                        </p:tav>
                                        <p:tav tm="100000">
                                          <p:val>
                                            <p:strVal val="#ppt_x"/>
                                          </p:val>
                                        </p:tav>
                                      </p:tavLst>
                                    </p:anim>
                                    <p:anim calcmode="lin" valueType="num">
                                      <p:cBhvr>
                                        <p:cTn id="74" dur="1000" fill="hold"/>
                                        <p:tgtEl>
                                          <p:spTgt spid="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1000"/>
                                        <p:tgtEl>
                                          <p:spTgt spid="45"/>
                                        </p:tgtEl>
                                      </p:cBhvr>
                                    </p:animEffect>
                                    <p:anim calcmode="lin" valueType="num">
                                      <p:cBhvr>
                                        <p:cTn id="78" dur="1000" fill="hold"/>
                                        <p:tgtEl>
                                          <p:spTgt spid="45"/>
                                        </p:tgtEl>
                                        <p:attrNameLst>
                                          <p:attrName>ppt_x</p:attrName>
                                        </p:attrNameLst>
                                      </p:cBhvr>
                                      <p:tavLst>
                                        <p:tav tm="0">
                                          <p:val>
                                            <p:strVal val="#ppt_x"/>
                                          </p:val>
                                        </p:tav>
                                        <p:tav tm="100000">
                                          <p:val>
                                            <p:strVal val="#ppt_x"/>
                                          </p:val>
                                        </p:tav>
                                      </p:tavLst>
                                    </p:anim>
                                    <p:anim calcmode="lin" valueType="num">
                                      <p:cBhvr>
                                        <p:cTn id="79" dur="1000" fill="hold"/>
                                        <p:tgtEl>
                                          <p:spTgt spid="4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anim calcmode="lin" valueType="num">
                                      <p:cBhvr>
                                        <p:cTn id="83" dur="1000" fill="hold"/>
                                        <p:tgtEl>
                                          <p:spTgt spid="51"/>
                                        </p:tgtEl>
                                        <p:attrNameLst>
                                          <p:attrName>ppt_x</p:attrName>
                                        </p:attrNameLst>
                                      </p:cBhvr>
                                      <p:tavLst>
                                        <p:tav tm="0">
                                          <p:val>
                                            <p:strVal val="#ppt_x"/>
                                          </p:val>
                                        </p:tav>
                                        <p:tav tm="100000">
                                          <p:val>
                                            <p:strVal val="#ppt_x"/>
                                          </p:val>
                                        </p:tav>
                                      </p:tavLst>
                                    </p:anim>
                                    <p:anim calcmode="lin" valueType="num">
                                      <p:cBhvr>
                                        <p:cTn id="84" dur="1000" fill="hold"/>
                                        <p:tgtEl>
                                          <p:spTgt spid="5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1000"/>
                                        <p:tgtEl>
                                          <p:spTgt spid="55"/>
                                        </p:tgtEl>
                                      </p:cBhvr>
                                    </p:animEffect>
                                    <p:anim calcmode="lin" valueType="num">
                                      <p:cBhvr>
                                        <p:cTn id="88" dur="1000" fill="hold"/>
                                        <p:tgtEl>
                                          <p:spTgt spid="55"/>
                                        </p:tgtEl>
                                        <p:attrNameLst>
                                          <p:attrName>ppt_x</p:attrName>
                                        </p:attrNameLst>
                                      </p:cBhvr>
                                      <p:tavLst>
                                        <p:tav tm="0">
                                          <p:val>
                                            <p:strVal val="#ppt_x"/>
                                          </p:val>
                                        </p:tav>
                                        <p:tav tm="100000">
                                          <p:val>
                                            <p:strVal val="#ppt_x"/>
                                          </p:val>
                                        </p:tav>
                                      </p:tavLst>
                                    </p:anim>
                                    <p:anim calcmode="lin" valueType="num">
                                      <p:cBhvr>
                                        <p:cTn id="89" dur="1000" fill="hold"/>
                                        <p:tgtEl>
                                          <p:spTgt spid="5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fade">
                                      <p:cBhvr>
                                        <p:cTn id="92" dur="1000"/>
                                        <p:tgtEl>
                                          <p:spTgt spid="58"/>
                                        </p:tgtEl>
                                      </p:cBhvr>
                                    </p:animEffect>
                                    <p:anim calcmode="lin" valueType="num">
                                      <p:cBhvr>
                                        <p:cTn id="93" dur="1000" fill="hold"/>
                                        <p:tgtEl>
                                          <p:spTgt spid="58"/>
                                        </p:tgtEl>
                                        <p:attrNameLst>
                                          <p:attrName>ppt_x</p:attrName>
                                        </p:attrNameLst>
                                      </p:cBhvr>
                                      <p:tavLst>
                                        <p:tav tm="0">
                                          <p:val>
                                            <p:strVal val="#ppt_x"/>
                                          </p:val>
                                        </p:tav>
                                        <p:tav tm="100000">
                                          <p:val>
                                            <p:strVal val="#ppt_x"/>
                                          </p:val>
                                        </p:tav>
                                      </p:tavLst>
                                    </p:anim>
                                    <p:anim calcmode="lin" valueType="num">
                                      <p:cBhvr>
                                        <p:cTn id="9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Graphic spid="2" grpId="0">
        <p:bldAsOne/>
      </p:bldGraphic>
      <p:bldP spid="8" grpId="0" animBg="1"/>
      <p:bldP spid="4" grpId="0" animBg="1"/>
      <p:bldP spid="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2" name="组合 1"/>
          <p:cNvGrpSpPr/>
          <p:nvPr/>
        </p:nvGrpSpPr>
        <p:grpSpPr>
          <a:xfrm>
            <a:off x="2488474" y="1382430"/>
            <a:ext cx="3909061" cy="2969663"/>
            <a:chOff x="-303701" y="524107"/>
            <a:chExt cx="6156716" cy="4677177"/>
          </a:xfrm>
        </p:grpSpPr>
        <p:grpSp>
          <p:nvGrpSpPr>
            <p:cNvPr id="8" name="组合 7"/>
            <p:cNvGrpSpPr/>
            <p:nvPr/>
          </p:nvGrpSpPr>
          <p:grpSpPr>
            <a:xfrm rot="16200000" flipH="1">
              <a:off x="-647590" y="2379692"/>
              <a:ext cx="4257837" cy="546668"/>
              <a:chOff x="4862694" y="1917206"/>
              <a:chExt cx="4183525" cy="746129"/>
            </a:xfrm>
          </p:grpSpPr>
          <p:sp>
            <p:nvSpPr>
              <p:cNvPr id="9" name="任意多边形 8"/>
              <p:cNvSpPr/>
              <p:nvPr/>
            </p:nvSpPr>
            <p:spPr>
              <a:xfrm>
                <a:off x="4862694" y="1917206"/>
                <a:ext cx="4183525"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rgbClr val="DC6C7C"/>
              </a:solidFill>
              <a:ln>
                <a:noFill/>
              </a:ln>
              <a:effectLst>
                <a:outerShdw blurRad="2159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任意多边形 9"/>
              <p:cNvSpPr/>
              <p:nvPr/>
            </p:nvSpPr>
            <p:spPr>
              <a:xfrm>
                <a:off x="4873651" y="1917206"/>
                <a:ext cx="4172568"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7" name="组合 6"/>
            <p:cNvGrpSpPr/>
            <p:nvPr/>
          </p:nvGrpSpPr>
          <p:grpSpPr>
            <a:xfrm rot="10800000">
              <a:off x="764454" y="3889642"/>
              <a:ext cx="4305928" cy="546669"/>
              <a:chOff x="3169205" y="1917206"/>
              <a:chExt cx="5877015" cy="746130"/>
            </a:xfrm>
          </p:grpSpPr>
          <p:sp>
            <p:nvSpPr>
              <p:cNvPr id="3" name="任意多边形 2"/>
              <p:cNvSpPr/>
              <p:nvPr/>
            </p:nvSpPr>
            <p:spPr>
              <a:xfrm>
                <a:off x="3169205" y="1917207"/>
                <a:ext cx="5877015"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rgbClr val="56A8BD"/>
              </a:solidFill>
              <a:ln>
                <a:noFill/>
              </a:ln>
              <a:effectLst>
                <a:outerShdw blurRad="2159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任意多边形 4"/>
              <p:cNvSpPr/>
              <p:nvPr/>
            </p:nvSpPr>
            <p:spPr>
              <a:xfrm>
                <a:off x="3169205" y="1917206"/>
                <a:ext cx="5877015"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1" name="组合 10"/>
            <p:cNvGrpSpPr/>
            <p:nvPr/>
          </p:nvGrpSpPr>
          <p:grpSpPr>
            <a:xfrm rot="5400000">
              <a:off x="2359963" y="2559252"/>
              <a:ext cx="4305928" cy="546669"/>
              <a:chOff x="3169205" y="1917206"/>
              <a:chExt cx="5877015" cy="746130"/>
            </a:xfrm>
          </p:grpSpPr>
          <p:sp>
            <p:nvSpPr>
              <p:cNvPr id="12" name="任意多边形 11"/>
              <p:cNvSpPr/>
              <p:nvPr/>
            </p:nvSpPr>
            <p:spPr>
              <a:xfrm>
                <a:off x="3169205" y="1917207"/>
                <a:ext cx="5877015"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rgbClr val="595959"/>
              </a:solidFill>
              <a:ln>
                <a:noFill/>
              </a:ln>
              <a:effectLst>
                <a:outerShdw blurRad="2159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任意多边形 12"/>
              <p:cNvSpPr/>
              <p:nvPr/>
            </p:nvSpPr>
            <p:spPr>
              <a:xfrm>
                <a:off x="3169205" y="1917206"/>
                <a:ext cx="5877015"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gradFill flip="none" rotWithShape="1">
                <a:gsLst>
                  <a:gs pos="100000">
                    <a:schemeClr val="tx1">
                      <a:lumMod val="95000"/>
                      <a:lumOff val="5000"/>
                      <a:alpha val="32000"/>
                    </a:schemeClr>
                  </a:gs>
                  <a:gs pos="0">
                    <a:schemeClr val="tx1">
                      <a:lumMod val="95000"/>
                      <a:lumOff val="5000"/>
                      <a:alpha val="40000"/>
                    </a:schemeClr>
                  </a:gs>
                  <a:gs pos="12000">
                    <a:schemeClr val="tx1">
                      <a:lumMod val="95000"/>
                      <a:lumOff val="5000"/>
                      <a:alpha val="15000"/>
                    </a:schemeClr>
                  </a:gs>
                  <a:gs pos="36000">
                    <a:srgbClr val="FBFBFB">
                      <a:alpha val="0"/>
                    </a:srgbClr>
                  </a:gs>
                  <a:gs pos="69000">
                    <a:srgbClr val="F8F8F8">
                      <a:alpha val="0"/>
                    </a:srgbClr>
                  </a:gs>
                  <a:gs pos="92000">
                    <a:schemeClr val="tx1">
                      <a:lumMod val="95000"/>
                      <a:lumOff val="5000"/>
                      <a:alpha val="15000"/>
                    </a:schemeClr>
                  </a:gs>
                </a:gsLst>
                <a:lin ang="0" scaled="1"/>
                <a:tileRect/>
              </a:gradFill>
              <a:ln>
                <a:no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7" name="组合 16"/>
            <p:cNvGrpSpPr/>
            <p:nvPr/>
          </p:nvGrpSpPr>
          <p:grpSpPr>
            <a:xfrm rot="10800000" flipV="1">
              <a:off x="-303701" y="940114"/>
              <a:ext cx="5446651" cy="716370"/>
              <a:chOff x="3169206" y="1917206"/>
              <a:chExt cx="4971441" cy="746130"/>
            </a:xfrm>
          </p:grpSpPr>
          <p:sp>
            <p:nvSpPr>
              <p:cNvPr id="18" name="任意多边形 17"/>
              <p:cNvSpPr/>
              <p:nvPr/>
            </p:nvSpPr>
            <p:spPr>
              <a:xfrm>
                <a:off x="3169206" y="1917207"/>
                <a:ext cx="4957357"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rgbClr val="F1AF59"/>
              </a:solidFill>
              <a:ln>
                <a:noFill/>
              </a:ln>
              <a:effectLst>
                <a:outerShdw blurRad="2159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任意多边形 18"/>
              <p:cNvSpPr/>
              <p:nvPr/>
            </p:nvSpPr>
            <p:spPr>
              <a:xfrm>
                <a:off x="3169206" y="1917206"/>
                <a:ext cx="4971441" cy="746129"/>
              </a:xfrm>
              <a:custGeom>
                <a:avLst/>
                <a:gdLst>
                  <a:gd name="connsiteX0" fmla="*/ 185640 w 6209328"/>
                  <a:gd name="connsiteY0" fmla="*/ 18570 h 801241"/>
                  <a:gd name="connsiteX1" fmla="*/ 520920 w 6209328"/>
                  <a:gd name="connsiteY1" fmla="*/ 216690 h 801241"/>
                  <a:gd name="connsiteX2" fmla="*/ 5687280 w 6209328"/>
                  <a:gd name="connsiteY2" fmla="*/ 239550 h 801241"/>
                  <a:gd name="connsiteX3" fmla="*/ 6037800 w 6209328"/>
                  <a:gd name="connsiteY3" fmla="*/ 26190 h 801241"/>
                  <a:gd name="connsiteX4" fmla="*/ 5733000 w 6209328"/>
                  <a:gd name="connsiteY4" fmla="*/ 750090 h 801241"/>
                  <a:gd name="connsiteX5" fmla="*/ 2913600 w 6209328"/>
                  <a:gd name="connsiteY5" fmla="*/ 742470 h 801241"/>
                  <a:gd name="connsiteX6" fmla="*/ 589500 w 6209328"/>
                  <a:gd name="connsiteY6" fmla="*/ 742470 h 801241"/>
                  <a:gd name="connsiteX7" fmla="*/ 185640 w 6209328"/>
                  <a:gd name="connsiteY7" fmla="*/ 18570 h 801241"/>
                  <a:gd name="connsiteX0-1" fmla="*/ 185640 w 6209328"/>
                  <a:gd name="connsiteY0-2" fmla="*/ 18570 h 801241"/>
                  <a:gd name="connsiteX1-3" fmla="*/ 520920 w 6209328"/>
                  <a:gd name="connsiteY1-4" fmla="*/ 216690 h 801241"/>
                  <a:gd name="connsiteX2-5" fmla="*/ 5687280 w 6209328"/>
                  <a:gd name="connsiteY2-6" fmla="*/ 239550 h 801241"/>
                  <a:gd name="connsiteX3-7" fmla="*/ 6037800 w 6209328"/>
                  <a:gd name="connsiteY3-8" fmla="*/ 26190 h 801241"/>
                  <a:gd name="connsiteX4-9" fmla="*/ 5733000 w 6209328"/>
                  <a:gd name="connsiteY4-10" fmla="*/ 750090 h 801241"/>
                  <a:gd name="connsiteX5-11" fmla="*/ 2913600 w 6209328"/>
                  <a:gd name="connsiteY5-12" fmla="*/ 742470 h 801241"/>
                  <a:gd name="connsiteX6-13" fmla="*/ 589500 w 6209328"/>
                  <a:gd name="connsiteY6-14" fmla="*/ 742470 h 801241"/>
                  <a:gd name="connsiteX7-15" fmla="*/ 185640 w 6209328"/>
                  <a:gd name="connsiteY7-16" fmla="*/ 18570 h 801241"/>
                  <a:gd name="connsiteX0-17" fmla="*/ 125183 w 6148871"/>
                  <a:gd name="connsiteY0-18" fmla="*/ 9053 h 791724"/>
                  <a:gd name="connsiteX1-19" fmla="*/ 460463 w 6148871"/>
                  <a:gd name="connsiteY1-20" fmla="*/ 207173 h 791724"/>
                  <a:gd name="connsiteX2-21" fmla="*/ 5626823 w 6148871"/>
                  <a:gd name="connsiteY2-22" fmla="*/ 230033 h 791724"/>
                  <a:gd name="connsiteX3-23" fmla="*/ 5977343 w 6148871"/>
                  <a:gd name="connsiteY3-24" fmla="*/ 16673 h 791724"/>
                  <a:gd name="connsiteX4-25" fmla="*/ 5672543 w 6148871"/>
                  <a:gd name="connsiteY4-26" fmla="*/ 740573 h 791724"/>
                  <a:gd name="connsiteX5-27" fmla="*/ 2853143 w 6148871"/>
                  <a:gd name="connsiteY5-28" fmla="*/ 732953 h 791724"/>
                  <a:gd name="connsiteX6-29" fmla="*/ 529043 w 6148871"/>
                  <a:gd name="connsiteY6-30" fmla="*/ 732953 h 791724"/>
                  <a:gd name="connsiteX7-31" fmla="*/ 125183 w 6148871"/>
                  <a:gd name="connsiteY7-32" fmla="*/ 9053 h 791724"/>
                  <a:gd name="connsiteX0-33" fmla="*/ 125183 w 6148871"/>
                  <a:gd name="connsiteY0-34" fmla="*/ 9053 h 791724"/>
                  <a:gd name="connsiteX1-35" fmla="*/ 460463 w 6148871"/>
                  <a:gd name="connsiteY1-36" fmla="*/ 207173 h 791724"/>
                  <a:gd name="connsiteX2-37" fmla="*/ 5626823 w 6148871"/>
                  <a:gd name="connsiteY2-38" fmla="*/ 230033 h 791724"/>
                  <a:gd name="connsiteX3-39" fmla="*/ 5977343 w 6148871"/>
                  <a:gd name="connsiteY3-40" fmla="*/ 16673 h 791724"/>
                  <a:gd name="connsiteX4-41" fmla="*/ 5672543 w 6148871"/>
                  <a:gd name="connsiteY4-42" fmla="*/ 740573 h 791724"/>
                  <a:gd name="connsiteX5-43" fmla="*/ 2853143 w 6148871"/>
                  <a:gd name="connsiteY5-44" fmla="*/ 732953 h 791724"/>
                  <a:gd name="connsiteX6-45" fmla="*/ 529043 w 6148871"/>
                  <a:gd name="connsiteY6-46" fmla="*/ 732953 h 791724"/>
                  <a:gd name="connsiteX7-47" fmla="*/ 125183 w 6148871"/>
                  <a:gd name="connsiteY7-48" fmla="*/ 9053 h 791724"/>
                  <a:gd name="connsiteX0-49" fmla="*/ 0 w 6023688"/>
                  <a:gd name="connsiteY0-50" fmla="*/ 9053 h 791724"/>
                  <a:gd name="connsiteX1-51" fmla="*/ 335280 w 6023688"/>
                  <a:gd name="connsiteY1-52" fmla="*/ 207173 h 791724"/>
                  <a:gd name="connsiteX2-53" fmla="*/ 5501640 w 6023688"/>
                  <a:gd name="connsiteY2-54" fmla="*/ 230033 h 791724"/>
                  <a:gd name="connsiteX3-55" fmla="*/ 5852160 w 6023688"/>
                  <a:gd name="connsiteY3-56" fmla="*/ 16673 h 791724"/>
                  <a:gd name="connsiteX4-57" fmla="*/ 5547360 w 6023688"/>
                  <a:gd name="connsiteY4-58" fmla="*/ 740573 h 791724"/>
                  <a:gd name="connsiteX5-59" fmla="*/ 2727960 w 6023688"/>
                  <a:gd name="connsiteY5-60" fmla="*/ 732953 h 791724"/>
                  <a:gd name="connsiteX6-61" fmla="*/ 403860 w 6023688"/>
                  <a:gd name="connsiteY6-62" fmla="*/ 732953 h 791724"/>
                  <a:gd name="connsiteX7-63" fmla="*/ 0 w 6023688"/>
                  <a:gd name="connsiteY7-64" fmla="*/ 9053 h 791724"/>
                  <a:gd name="connsiteX0-65" fmla="*/ 0 w 6023688"/>
                  <a:gd name="connsiteY0-66" fmla="*/ 9053 h 791990"/>
                  <a:gd name="connsiteX1-67" fmla="*/ 335280 w 6023688"/>
                  <a:gd name="connsiteY1-68" fmla="*/ 207173 h 791990"/>
                  <a:gd name="connsiteX2-69" fmla="*/ 5501640 w 6023688"/>
                  <a:gd name="connsiteY2-70" fmla="*/ 230033 h 791990"/>
                  <a:gd name="connsiteX3-71" fmla="*/ 5852160 w 6023688"/>
                  <a:gd name="connsiteY3-72" fmla="*/ 16673 h 791990"/>
                  <a:gd name="connsiteX4-73" fmla="*/ 5547360 w 6023688"/>
                  <a:gd name="connsiteY4-74" fmla="*/ 740573 h 791990"/>
                  <a:gd name="connsiteX5-75" fmla="*/ 2727960 w 6023688"/>
                  <a:gd name="connsiteY5-76" fmla="*/ 732953 h 791990"/>
                  <a:gd name="connsiteX6-77" fmla="*/ 403860 w 6023688"/>
                  <a:gd name="connsiteY6-78" fmla="*/ 732953 h 791990"/>
                  <a:gd name="connsiteX7-79" fmla="*/ 0 w 6023688"/>
                  <a:gd name="connsiteY7-80" fmla="*/ 9053 h 791990"/>
                  <a:gd name="connsiteX0-81" fmla="*/ 0 w 6023688"/>
                  <a:gd name="connsiteY0-82" fmla="*/ 9053 h 791990"/>
                  <a:gd name="connsiteX1-83" fmla="*/ 335280 w 6023688"/>
                  <a:gd name="connsiteY1-84" fmla="*/ 207173 h 791990"/>
                  <a:gd name="connsiteX2-85" fmla="*/ 5501640 w 6023688"/>
                  <a:gd name="connsiteY2-86" fmla="*/ 230033 h 791990"/>
                  <a:gd name="connsiteX3-87" fmla="*/ 5852160 w 6023688"/>
                  <a:gd name="connsiteY3-88" fmla="*/ 16673 h 791990"/>
                  <a:gd name="connsiteX4-89" fmla="*/ 5547360 w 6023688"/>
                  <a:gd name="connsiteY4-90" fmla="*/ 740573 h 791990"/>
                  <a:gd name="connsiteX5-91" fmla="*/ 2727960 w 6023688"/>
                  <a:gd name="connsiteY5-92" fmla="*/ 732953 h 791990"/>
                  <a:gd name="connsiteX6-93" fmla="*/ 403860 w 6023688"/>
                  <a:gd name="connsiteY6-94" fmla="*/ 732953 h 791990"/>
                  <a:gd name="connsiteX7-95" fmla="*/ 0 w 6023688"/>
                  <a:gd name="connsiteY7-96" fmla="*/ 9053 h 791990"/>
                  <a:gd name="connsiteX0-97" fmla="*/ 0 w 6023688"/>
                  <a:gd name="connsiteY0-98" fmla="*/ 9053 h 791990"/>
                  <a:gd name="connsiteX1-99" fmla="*/ 335280 w 6023688"/>
                  <a:gd name="connsiteY1-100" fmla="*/ 207173 h 791990"/>
                  <a:gd name="connsiteX2-101" fmla="*/ 5501640 w 6023688"/>
                  <a:gd name="connsiteY2-102" fmla="*/ 230033 h 791990"/>
                  <a:gd name="connsiteX3-103" fmla="*/ 5852160 w 6023688"/>
                  <a:gd name="connsiteY3-104" fmla="*/ 16673 h 791990"/>
                  <a:gd name="connsiteX4-105" fmla="*/ 5547360 w 6023688"/>
                  <a:gd name="connsiteY4-106" fmla="*/ 740573 h 791990"/>
                  <a:gd name="connsiteX5-107" fmla="*/ 2727960 w 6023688"/>
                  <a:gd name="connsiteY5-108" fmla="*/ 732953 h 791990"/>
                  <a:gd name="connsiteX6-109" fmla="*/ 403860 w 6023688"/>
                  <a:gd name="connsiteY6-110" fmla="*/ 732953 h 791990"/>
                  <a:gd name="connsiteX7-111" fmla="*/ 0 w 6023688"/>
                  <a:gd name="connsiteY7-112" fmla="*/ 9053 h 791990"/>
                  <a:gd name="connsiteX0-113" fmla="*/ 0 w 6023688"/>
                  <a:gd name="connsiteY0-114" fmla="*/ 9053 h 791990"/>
                  <a:gd name="connsiteX1-115" fmla="*/ 335280 w 6023688"/>
                  <a:gd name="connsiteY1-116" fmla="*/ 207173 h 791990"/>
                  <a:gd name="connsiteX2-117" fmla="*/ 5501640 w 6023688"/>
                  <a:gd name="connsiteY2-118" fmla="*/ 230033 h 791990"/>
                  <a:gd name="connsiteX3-119" fmla="*/ 5852160 w 6023688"/>
                  <a:gd name="connsiteY3-120" fmla="*/ 16673 h 791990"/>
                  <a:gd name="connsiteX4-121" fmla="*/ 5547360 w 6023688"/>
                  <a:gd name="connsiteY4-122" fmla="*/ 740573 h 791990"/>
                  <a:gd name="connsiteX5-123" fmla="*/ 2727960 w 6023688"/>
                  <a:gd name="connsiteY5-124" fmla="*/ 732953 h 791990"/>
                  <a:gd name="connsiteX6-125" fmla="*/ 403860 w 6023688"/>
                  <a:gd name="connsiteY6-126" fmla="*/ 732953 h 791990"/>
                  <a:gd name="connsiteX7-127" fmla="*/ 0 w 6023688"/>
                  <a:gd name="connsiteY7-128" fmla="*/ 9053 h 791990"/>
                  <a:gd name="connsiteX0-129" fmla="*/ 0 w 6023688"/>
                  <a:gd name="connsiteY0-130" fmla="*/ 9053 h 744529"/>
                  <a:gd name="connsiteX1-131" fmla="*/ 335280 w 6023688"/>
                  <a:gd name="connsiteY1-132" fmla="*/ 207173 h 744529"/>
                  <a:gd name="connsiteX2-133" fmla="*/ 5501640 w 6023688"/>
                  <a:gd name="connsiteY2-134" fmla="*/ 230033 h 744529"/>
                  <a:gd name="connsiteX3-135" fmla="*/ 5852160 w 6023688"/>
                  <a:gd name="connsiteY3-136" fmla="*/ 16673 h 744529"/>
                  <a:gd name="connsiteX4-137" fmla="*/ 5547360 w 6023688"/>
                  <a:gd name="connsiteY4-138" fmla="*/ 740573 h 744529"/>
                  <a:gd name="connsiteX5-139" fmla="*/ 2727960 w 6023688"/>
                  <a:gd name="connsiteY5-140" fmla="*/ 732953 h 744529"/>
                  <a:gd name="connsiteX6-141" fmla="*/ 403860 w 6023688"/>
                  <a:gd name="connsiteY6-142" fmla="*/ 732953 h 744529"/>
                  <a:gd name="connsiteX7-143" fmla="*/ 0 w 6023688"/>
                  <a:gd name="connsiteY7-144" fmla="*/ 9053 h 744529"/>
                  <a:gd name="connsiteX0-145" fmla="*/ 0 w 6023688"/>
                  <a:gd name="connsiteY0-146" fmla="*/ 9053 h 744529"/>
                  <a:gd name="connsiteX1-147" fmla="*/ 335280 w 6023688"/>
                  <a:gd name="connsiteY1-148" fmla="*/ 207173 h 744529"/>
                  <a:gd name="connsiteX2-149" fmla="*/ 5501640 w 6023688"/>
                  <a:gd name="connsiteY2-150" fmla="*/ 230033 h 744529"/>
                  <a:gd name="connsiteX3-151" fmla="*/ 5852160 w 6023688"/>
                  <a:gd name="connsiteY3-152" fmla="*/ 16673 h 744529"/>
                  <a:gd name="connsiteX4-153" fmla="*/ 5547360 w 6023688"/>
                  <a:gd name="connsiteY4-154" fmla="*/ 740573 h 744529"/>
                  <a:gd name="connsiteX5-155" fmla="*/ 2727960 w 6023688"/>
                  <a:gd name="connsiteY5-156" fmla="*/ 732953 h 744529"/>
                  <a:gd name="connsiteX6-157" fmla="*/ 403860 w 6023688"/>
                  <a:gd name="connsiteY6-158" fmla="*/ 732953 h 744529"/>
                  <a:gd name="connsiteX7-159" fmla="*/ 0 w 6023688"/>
                  <a:gd name="connsiteY7-160" fmla="*/ 9053 h 744529"/>
                  <a:gd name="connsiteX0-161" fmla="*/ 0 w 6023688"/>
                  <a:gd name="connsiteY0-162" fmla="*/ 9053 h 744529"/>
                  <a:gd name="connsiteX1-163" fmla="*/ 335280 w 6023688"/>
                  <a:gd name="connsiteY1-164" fmla="*/ 207173 h 744529"/>
                  <a:gd name="connsiteX2-165" fmla="*/ 5501640 w 6023688"/>
                  <a:gd name="connsiteY2-166" fmla="*/ 230033 h 744529"/>
                  <a:gd name="connsiteX3-167" fmla="*/ 5852160 w 6023688"/>
                  <a:gd name="connsiteY3-168" fmla="*/ 16673 h 744529"/>
                  <a:gd name="connsiteX4-169" fmla="*/ 5547360 w 6023688"/>
                  <a:gd name="connsiteY4-170" fmla="*/ 740573 h 744529"/>
                  <a:gd name="connsiteX5-171" fmla="*/ 2727960 w 6023688"/>
                  <a:gd name="connsiteY5-172" fmla="*/ 732953 h 744529"/>
                  <a:gd name="connsiteX6-173" fmla="*/ 403860 w 6023688"/>
                  <a:gd name="connsiteY6-174" fmla="*/ 732953 h 744529"/>
                  <a:gd name="connsiteX7-175" fmla="*/ 0 w 6023688"/>
                  <a:gd name="connsiteY7-176" fmla="*/ 9053 h 744529"/>
                  <a:gd name="connsiteX0-177" fmla="*/ 0 w 6023688"/>
                  <a:gd name="connsiteY0-178" fmla="*/ 9053 h 744529"/>
                  <a:gd name="connsiteX1-179" fmla="*/ 335280 w 6023688"/>
                  <a:gd name="connsiteY1-180" fmla="*/ 207173 h 744529"/>
                  <a:gd name="connsiteX2-181" fmla="*/ 5501640 w 6023688"/>
                  <a:gd name="connsiteY2-182" fmla="*/ 230033 h 744529"/>
                  <a:gd name="connsiteX3-183" fmla="*/ 5852160 w 6023688"/>
                  <a:gd name="connsiteY3-184" fmla="*/ 16673 h 744529"/>
                  <a:gd name="connsiteX4-185" fmla="*/ 5547360 w 6023688"/>
                  <a:gd name="connsiteY4-186" fmla="*/ 740573 h 744529"/>
                  <a:gd name="connsiteX5-187" fmla="*/ 2727960 w 6023688"/>
                  <a:gd name="connsiteY5-188" fmla="*/ 732953 h 744529"/>
                  <a:gd name="connsiteX6-189" fmla="*/ 403860 w 6023688"/>
                  <a:gd name="connsiteY6-190" fmla="*/ 732953 h 744529"/>
                  <a:gd name="connsiteX7-191" fmla="*/ 0 w 6023688"/>
                  <a:gd name="connsiteY7-192" fmla="*/ 9053 h 744529"/>
                  <a:gd name="connsiteX0-193" fmla="*/ 0 w 5876300"/>
                  <a:gd name="connsiteY0-194" fmla="*/ 10653 h 746129"/>
                  <a:gd name="connsiteX1-195" fmla="*/ 335280 w 5876300"/>
                  <a:gd name="connsiteY1-196" fmla="*/ 208773 h 746129"/>
                  <a:gd name="connsiteX2-197" fmla="*/ 5501640 w 5876300"/>
                  <a:gd name="connsiteY2-198" fmla="*/ 231633 h 746129"/>
                  <a:gd name="connsiteX3-199" fmla="*/ 5852160 w 5876300"/>
                  <a:gd name="connsiteY3-200" fmla="*/ 18273 h 746129"/>
                  <a:gd name="connsiteX4-201" fmla="*/ 5547360 w 5876300"/>
                  <a:gd name="connsiteY4-202" fmla="*/ 742173 h 746129"/>
                  <a:gd name="connsiteX5-203" fmla="*/ 2727960 w 5876300"/>
                  <a:gd name="connsiteY5-204" fmla="*/ 734553 h 746129"/>
                  <a:gd name="connsiteX6-205" fmla="*/ 403860 w 5876300"/>
                  <a:gd name="connsiteY6-206" fmla="*/ 734553 h 746129"/>
                  <a:gd name="connsiteX7-207" fmla="*/ 0 w 5876300"/>
                  <a:gd name="connsiteY7-208" fmla="*/ 10653 h 746129"/>
                  <a:gd name="connsiteX0-209" fmla="*/ 715 w 5877015"/>
                  <a:gd name="connsiteY0-210" fmla="*/ 10653 h 746129"/>
                  <a:gd name="connsiteX1-211" fmla="*/ 335995 w 5877015"/>
                  <a:gd name="connsiteY1-212" fmla="*/ 208773 h 746129"/>
                  <a:gd name="connsiteX2-213" fmla="*/ 5502355 w 5877015"/>
                  <a:gd name="connsiteY2-214" fmla="*/ 231633 h 746129"/>
                  <a:gd name="connsiteX3-215" fmla="*/ 5852875 w 5877015"/>
                  <a:gd name="connsiteY3-216" fmla="*/ 18273 h 746129"/>
                  <a:gd name="connsiteX4-217" fmla="*/ 5548075 w 5877015"/>
                  <a:gd name="connsiteY4-218" fmla="*/ 742173 h 746129"/>
                  <a:gd name="connsiteX5-219" fmla="*/ 2728675 w 5877015"/>
                  <a:gd name="connsiteY5-220" fmla="*/ 734553 h 746129"/>
                  <a:gd name="connsiteX6-221" fmla="*/ 404575 w 5877015"/>
                  <a:gd name="connsiteY6-222" fmla="*/ 734553 h 746129"/>
                  <a:gd name="connsiteX7-223" fmla="*/ 715 w 5877015"/>
                  <a:gd name="connsiteY7-224" fmla="*/ 10653 h 746129"/>
                  <a:gd name="connsiteX0-225" fmla="*/ 715 w 5877015"/>
                  <a:gd name="connsiteY0-226" fmla="*/ 10653 h 746129"/>
                  <a:gd name="connsiteX1-227" fmla="*/ 335995 w 5877015"/>
                  <a:gd name="connsiteY1-228" fmla="*/ 208773 h 746129"/>
                  <a:gd name="connsiteX2-229" fmla="*/ 2736295 w 5877015"/>
                  <a:gd name="connsiteY2-230" fmla="*/ 239253 h 746129"/>
                  <a:gd name="connsiteX3-231" fmla="*/ 5502355 w 5877015"/>
                  <a:gd name="connsiteY3-232" fmla="*/ 231633 h 746129"/>
                  <a:gd name="connsiteX4-233" fmla="*/ 5852875 w 5877015"/>
                  <a:gd name="connsiteY4-234" fmla="*/ 18273 h 746129"/>
                  <a:gd name="connsiteX5-235" fmla="*/ 5548075 w 5877015"/>
                  <a:gd name="connsiteY5-236" fmla="*/ 742173 h 746129"/>
                  <a:gd name="connsiteX6-237" fmla="*/ 2728675 w 5877015"/>
                  <a:gd name="connsiteY6-238" fmla="*/ 734553 h 746129"/>
                  <a:gd name="connsiteX7-239" fmla="*/ 404575 w 5877015"/>
                  <a:gd name="connsiteY7-240" fmla="*/ 734553 h 746129"/>
                  <a:gd name="connsiteX8" fmla="*/ 715 w 5877015"/>
                  <a:gd name="connsiteY8" fmla="*/ 10653 h 746129"/>
                  <a:gd name="connsiteX0-241" fmla="*/ 715 w 5877015"/>
                  <a:gd name="connsiteY0-242" fmla="*/ 10653 h 746129"/>
                  <a:gd name="connsiteX1-243" fmla="*/ 335995 w 5877015"/>
                  <a:gd name="connsiteY1-244" fmla="*/ 208773 h 746129"/>
                  <a:gd name="connsiteX2-245" fmla="*/ 2736295 w 5877015"/>
                  <a:gd name="connsiteY2-246" fmla="*/ 224013 h 746129"/>
                  <a:gd name="connsiteX3-247" fmla="*/ 5502355 w 5877015"/>
                  <a:gd name="connsiteY3-248" fmla="*/ 231633 h 746129"/>
                  <a:gd name="connsiteX4-249" fmla="*/ 5852875 w 5877015"/>
                  <a:gd name="connsiteY4-250" fmla="*/ 18273 h 746129"/>
                  <a:gd name="connsiteX5-251" fmla="*/ 5548075 w 5877015"/>
                  <a:gd name="connsiteY5-252" fmla="*/ 742173 h 746129"/>
                  <a:gd name="connsiteX6-253" fmla="*/ 2728675 w 5877015"/>
                  <a:gd name="connsiteY6-254" fmla="*/ 734553 h 746129"/>
                  <a:gd name="connsiteX7-255" fmla="*/ 404575 w 5877015"/>
                  <a:gd name="connsiteY7-256" fmla="*/ 734553 h 746129"/>
                  <a:gd name="connsiteX8-257" fmla="*/ 715 w 5877015"/>
                  <a:gd name="connsiteY8-258" fmla="*/ 10653 h 746129"/>
                  <a:gd name="connsiteX0-259" fmla="*/ 715 w 5877015"/>
                  <a:gd name="connsiteY0-260" fmla="*/ 10653 h 746129"/>
                  <a:gd name="connsiteX1-261" fmla="*/ 335995 w 5877015"/>
                  <a:gd name="connsiteY1-262" fmla="*/ 208773 h 746129"/>
                  <a:gd name="connsiteX2-263" fmla="*/ 2736295 w 5877015"/>
                  <a:gd name="connsiteY2-264" fmla="*/ 224013 h 746129"/>
                  <a:gd name="connsiteX3-265" fmla="*/ 5502355 w 5877015"/>
                  <a:gd name="connsiteY3-266" fmla="*/ 231633 h 746129"/>
                  <a:gd name="connsiteX4-267" fmla="*/ 5852875 w 5877015"/>
                  <a:gd name="connsiteY4-268" fmla="*/ 18273 h 746129"/>
                  <a:gd name="connsiteX5-269" fmla="*/ 5548075 w 5877015"/>
                  <a:gd name="connsiteY5-270" fmla="*/ 742173 h 746129"/>
                  <a:gd name="connsiteX6-271" fmla="*/ 2728675 w 5877015"/>
                  <a:gd name="connsiteY6-272" fmla="*/ 734553 h 746129"/>
                  <a:gd name="connsiteX7-273" fmla="*/ 404575 w 5877015"/>
                  <a:gd name="connsiteY7-274" fmla="*/ 734553 h 746129"/>
                  <a:gd name="connsiteX8-275" fmla="*/ 715 w 5877015"/>
                  <a:gd name="connsiteY8-276" fmla="*/ 10653 h 746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257" y="connsiteY8-258"/>
                  </a:cxn>
                </a:cxnLst>
                <a:rect l="l" t="t" r="r" b="b"/>
                <a:pathLst>
                  <a:path w="5877015" h="746129">
                    <a:moveTo>
                      <a:pt x="715" y="10653"/>
                    </a:moveTo>
                    <a:cubicBezTo>
                      <a:pt x="187405" y="174483"/>
                      <a:pt x="165815" y="156703"/>
                      <a:pt x="335995" y="208773"/>
                    </a:cubicBezTo>
                    <a:cubicBezTo>
                      <a:pt x="791925" y="246873"/>
                      <a:pt x="1875235" y="220203"/>
                      <a:pt x="2736295" y="224013"/>
                    </a:cubicBezTo>
                    <a:lnTo>
                      <a:pt x="5502355" y="231633"/>
                    </a:lnTo>
                    <a:cubicBezTo>
                      <a:pt x="5827475" y="169403"/>
                      <a:pt x="5845255" y="-66817"/>
                      <a:pt x="5852875" y="18273"/>
                    </a:cubicBezTo>
                    <a:cubicBezTo>
                      <a:pt x="5860495" y="103363"/>
                      <a:pt x="5992575" y="554213"/>
                      <a:pt x="5548075" y="742173"/>
                    </a:cubicBezTo>
                    <a:lnTo>
                      <a:pt x="2728675" y="734553"/>
                    </a:lnTo>
                    <a:cubicBezTo>
                      <a:pt x="1871425" y="733283"/>
                      <a:pt x="1115775" y="761223"/>
                      <a:pt x="404575" y="734553"/>
                    </a:cubicBezTo>
                    <a:cubicBezTo>
                      <a:pt x="-55165" y="616443"/>
                      <a:pt x="4525" y="227823"/>
                      <a:pt x="715" y="10653"/>
                    </a:cubicBezTo>
                    <a:close/>
                  </a:path>
                </a:pathLst>
              </a:custGeom>
              <a:solidFill>
                <a:schemeClr val="accent3"/>
              </a:solidFill>
              <a:ln>
                <a:noFill/>
              </a:ln>
              <a:effectLst>
                <a:outerShdw blurRad="215900" dist="38100" dir="1200000" algn="c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6" name="任意多边形 5"/>
            <p:cNvSpPr/>
            <p:nvPr/>
          </p:nvSpPr>
          <p:spPr>
            <a:xfrm rot="10800000" flipH="1">
              <a:off x="568269" y="3946171"/>
              <a:ext cx="1058877" cy="1062205"/>
            </a:xfrm>
            <a:custGeom>
              <a:avLst/>
              <a:gdLst>
                <a:gd name="connsiteX0" fmla="*/ 16243 w 1464100"/>
                <a:gd name="connsiteY0" fmla="*/ 562479 h 1476922"/>
                <a:gd name="connsiteX1" fmla="*/ 122923 w 1464100"/>
                <a:gd name="connsiteY1" fmla="*/ 143379 h 1476922"/>
                <a:gd name="connsiteX2" fmla="*/ 496303 w 1464100"/>
                <a:gd name="connsiteY2" fmla="*/ 13839 h 1476922"/>
                <a:gd name="connsiteX3" fmla="*/ 1464043 w 1464100"/>
                <a:gd name="connsiteY3" fmla="*/ 432939 h 1476922"/>
                <a:gd name="connsiteX4" fmla="*/ 542023 w 1464100"/>
                <a:gd name="connsiteY4" fmla="*/ 524379 h 1476922"/>
                <a:gd name="connsiteX5" fmla="*/ 427723 w 1464100"/>
                <a:gd name="connsiteY5" fmla="*/ 1476879 h 1476922"/>
                <a:gd name="connsiteX6" fmla="*/ 16243 w 1464100"/>
                <a:gd name="connsiteY6" fmla="*/ 562479 h 1476922"/>
                <a:gd name="connsiteX0-1" fmla="*/ 29819 w 1477676"/>
                <a:gd name="connsiteY0-2" fmla="*/ 569393 h 1483836"/>
                <a:gd name="connsiteX1-3" fmla="*/ 136499 w 1477676"/>
                <a:gd name="connsiteY1-4" fmla="*/ 150293 h 1483836"/>
                <a:gd name="connsiteX2-5" fmla="*/ 509879 w 1477676"/>
                <a:gd name="connsiteY2-6" fmla="*/ 20753 h 1483836"/>
                <a:gd name="connsiteX3-7" fmla="*/ 1477619 w 1477676"/>
                <a:gd name="connsiteY3-8" fmla="*/ 439853 h 1483836"/>
                <a:gd name="connsiteX4-9" fmla="*/ 555599 w 1477676"/>
                <a:gd name="connsiteY4-10" fmla="*/ 531293 h 1483836"/>
                <a:gd name="connsiteX5-11" fmla="*/ 441299 w 1477676"/>
                <a:gd name="connsiteY5-12" fmla="*/ 1483793 h 1483836"/>
                <a:gd name="connsiteX6-13" fmla="*/ 29819 w 1477676"/>
                <a:gd name="connsiteY6-14" fmla="*/ 569393 h 1483836"/>
                <a:gd name="connsiteX0-15" fmla="*/ 17161 w 1464961"/>
                <a:gd name="connsiteY0-16" fmla="*/ 535197 h 1449640"/>
                <a:gd name="connsiteX1-17" fmla="*/ 123841 w 1464961"/>
                <a:gd name="connsiteY1-18" fmla="*/ 116097 h 1449640"/>
                <a:gd name="connsiteX2-19" fmla="*/ 542941 w 1464961"/>
                <a:gd name="connsiteY2-20" fmla="*/ 17037 h 1449640"/>
                <a:gd name="connsiteX3-21" fmla="*/ 1464961 w 1464961"/>
                <a:gd name="connsiteY3-22" fmla="*/ 405657 h 1449640"/>
                <a:gd name="connsiteX4-23" fmla="*/ 542941 w 1464961"/>
                <a:gd name="connsiteY4-24" fmla="*/ 497097 h 1449640"/>
                <a:gd name="connsiteX5-25" fmla="*/ 428641 w 1464961"/>
                <a:gd name="connsiteY5-26" fmla="*/ 1449597 h 1449640"/>
                <a:gd name="connsiteX6-27" fmla="*/ 17161 w 1464961"/>
                <a:gd name="connsiteY6-28" fmla="*/ 535197 h 1449640"/>
                <a:gd name="connsiteX0-29" fmla="*/ 20286 w 1445226"/>
                <a:gd name="connsiteY0-30" fmla="*/ 542988 h 1449830"/>
                <a:gd name="connsiteX1-31" fmla="*/ 104106 w 1445226"/>
                <a:gd name="connsiteY1-32" fmla="*/ 116268 h 1449830"/>
                <a:gd name="connsiteX2-33" fmla="*/ 523206 w 1445226"/>
                <a:gd name="connsiteY2-34" fmla="*/ 17208 h 1449830"/>
                <a:gd name="connsiteX3-35" fmla="*/ 1445226 w 1445226"/>
                <a:gd name="connsiteY3-36" fmla="*/ 405828 h 1449830"/>
                <a:gd name="connsiteX4-37" fmla="*/ 523206 w 1445226"/>
                <a:gd name="connsiteY4-38" fmla="*/ 497268 h 1449830"/>
                <a:gd name="connsiteX5-39" fmla="*/ 408906 w 1445226"/>
                <a:gd name="connsiteY5-40" fmla="*/ 1449768 h 1449830"/>
                <a:gd name="connsiteX6-41" fmla="*/ 20286 w 1445226"/>
                <a:gd name="connsiteY6-42" fmla="*/ 542988 h 1449830"/>
                <a:gd name="connsiteX0-43" fmla="*/ 20286 w 1445226"/>
                <a:gd name="connsiteY0-44" fmla="*/ 542988 h 1449830"/>
                <a:gd name="connsiteX1-45" fmla="*/ 104106 w 1445226"/>
                <a:gd name="connsiteY1-46" fmla="*/ 116268 h 1449830"/>
                <a:gd name="connsiteX2-47" fmla="*/ 523206 w 1445226"/>
                <a:gd name="connsiteY2-48" fmla="*/ 17208 h 1449830"/>
                <a:gd name="connsiteX3-49" fmla="*/ 1445226 w 1445226"/>
                <a:gd name="connsiteY3-50" fmla="*/ 405828 h 1449830"/>
                <a:gd name="connsiteX4-51" fmla="*/ 523206 w 1445226"/>
                <a:gd name="connsiteY4-52" fmla="*/ 497268 h 1449830"/>
                <a:gd name="connsiteX5-53" fmla="*/ 408906 w 1445226"/>
                <a:gd name="connsiteY5-54" fmla="*/ 1449768 h 1449830"/>
                <a:gd name="connsiteX6-55" fmla="*/ 20286 w 1445226"/>
                <a:gd name="connsiteY6-56" fmla="*/ 542988 h 1449830"/>
                <a:gd name="connsiteX0-57" fmla="*/ 20286 w 1445226"/>
                <a:gd name="connsiteY0-58" fmla="*/ 542988 h 1449830"/>
                <a:gd name="connsiteX1-59" fmla="*/ 104106 w 1445226"/>
                <a:gd name="connsiteY1-60" fmla="*/ 116268 h 1449830"/>
                <a:gd name="connsiteX2-61" fmla="*/ 523206 w 1445226"/>
                <a:gd name="connsiteY2-62" fmla="*/ 17208 h 1449830"/>
                <a:gd name="connsiteX3-63" fmla="*/ 1445226 w 1445226"/>
                <a:gd name="connsiteY3-64" fmla="*/ 405828 h 1449830"/>
                <a:gd name="connsiteX4-65" fmla="*/ 523206 w 1445226"/>
                <a:gd name="connsiteY4-66" fmla="*/ 497268 h 1449830"/>
                <a:gd name="connsiteX5-67" fmla="*/ 408906 w 1445226"/>
                <a:gd name="connsiteY5-68" fmla="*/ 1449768 h 1449830"/>
                <a:gd name="connsiteX6-69" fmla="*/ 20286 w 1445226"/>
                <a:gd name="connsiteY6-70" fmla="*/ 542988 h 1449830"/>
                <a:gd name="connsiteX0-71" fmla="*/ 20286 w 1445226"/>
                <a:gd name="connsiteY0-72" fmla="*/ 542988 h 1449768"/>
                <a:gd name="connsiteX1-73" fmla="*/ 104106 w 1445226"/>
                <a:gd name="connsiteY1-74" fmla="*/ 116268 h 1449768"/>
                <a:gd name="connsiteX2-75" fmla="*/ 523206 w 1445226"/>
                <a:gd name="connsiteY2-76" fmla="*/ 17208 h 1449768"/>
                <a:gd name="connsiteX3-77" fmla="*/ 1445226 w 1445226"/>
                <a:gd name="connsiteY3-78" fmla="*/ 405828 h 1449768"/>
                <a:gd name="connsiteX4-79" fmla="*/ 523206 w 1445226"/>
                <a:gd name="connsiteY4-80" fmla="*/ 497268 h 1449768"/>
                <a:gd name="connsiteX5-81" fmla="*/ 408906 w 1445226"/>
                <a:gd name="connsiteY5-82" fmla="*/ 1449768 h 1449768"/>
                <a:gd name="connsiteX6-83" fmla="*/ 20286 w 1445226"/>
                <a:gd name="connsiteY6-84" fmla="*/ 542988 h 1449768"/>
                <a:gd name="connsiteX0-85" fmla="*/ 20286 w 1445226"/>
                <a:gd name="connsiteY0-86" fmla="*/ 542988 h 1449768"/>
                <a:gd name="connsiteX1-87" fmla="*/ 104106 w 1445226"/>
                <a:gd name="connsiteY1-88" fmla="*/ 116268 h 1449768"/>
                <a:gd name="connsiteX2-89" fmla="*/ 523206 w 1445226"/>
                <a:gd name="connsiteY2-90" fmla="*/ 17208 h 1449768"/>
                <a:gd name="connsiteX3-91" fmla="*/ 1445226 w 1445226"/>
                <a:gd name="connsiteY3-92" fmla="*/ 405828 h 1449768"/>
                <a:gd name="connsiteX4-93" fmla="*/ 523206 w 1445226"/>
                <a:gd name="connsiteY4-94" fmla="*/ 497268 h 1449768"/>
                <a:gd name="connsiteX5-95" fmla="*/ 408906 w 1445226"/>
                <a:gd name="connsiteY5-96" fmla="*/ 1449768 h 1449768"/>
                <a:gd name="connsiteX6-97" fmla="*/ 20286 w 1445226"/>
                <a:gd name="connsiteY6-98" fmla="*/ 542988 h 1449768"/>
                <a:gd name="connsiteX0-99" fmla="*/ 20286 w 1445226"/>
                <a:gd name="connsiteY0-100" fmla="*/ 542988 h 1449768"/>
                <a:gd name="connsiteX1-101" fmla="*/ 104106 w 1445226"/>
                <a:gd name="connsiteY1-102" fmla="*/ 116268 h 1449768"/>
                <a:gd name="connsiteX2-103" fmla="*/ 523206 w 1445226"/>
                <a:gd name="connsiteY2-104" fmla="*/ 17208 h 1449768"/>
                <a:gd name="connsiteX3-105" fmla="*/ 1445226 w 1445226"/>
                <a:gd name="connsiteY3-106" fmla="*/ 405828 h 1449768"/>
                <a:gd name="connsiteX4-107" fmla="*/ 523206 w 1445226"/>
                <a:gd name="connsiteY4-108" fmla="*/ 497268 h 1449768"/>
                <a:gd name="connsiteX5-109" fmla="*/ 408906 w 1445226"/>
                <a:gd name="connsiteY5-110" fmla="*/ 1449768 h 1449768"/>
                <a:gd name="connsiteX6-111" fmla="*/ 20286 w 1445226"/>
                <a:gd name="connsiteY6-112" fmla="*/ 542988 h 1449768"/>
                <a:gd name="connsiteX0-113" fmla="*/ 20286 w 1445226"/>
                <a:gd name="connsiteY0-114" fmla="*/ 542988 h 1449768"/>
                <a:gd name="connsiteX1-115" fmla="*/ 104106 w 1445226"/>
                <a:gd name="connsiteY1-116" fmla="*/ 116268 h 1449768"/>
                <a:gd name="connsiteX2-117" fmla="*/ 523206 w 1445226"/>
                <a:gd name="connsiteY2-118" fmla="*/ 17208 h 1449768"/>
                <a:gd name="connsiteX3-119" fmla="*/ 1445226 w 1445226"/>
                <a:gd name="connsiteY3-120" fmla="*/ 405828 h 1449768"/>
                <a:gd name="connsiteX4-121" fmla="*/ 523206 w 1445226"/>
                <a:gd name="connsiteY4-122" fmla="*/ 497268 h 1449768"/>
                <a:gd name="connsiteX5-123" fmla="*/ 408906 w 1445226"/>
                <a:gd name="connsiteY5-124" fmla="*/ 1449768 h 1449768"/>
                <a:gd name="connsiteX6-125" fmla="*/ 20286 w 1445226"/>
                <a:gd name="connsiteY6-126" fmla="*/ 542988 h 1449768"/>
                <a:gd name="connsiteX0-127" fmla="*/ 20286 w 1445226"/>
                <a:gd name="connsiteY0-128" fmla="*/ 542988 h 1449768"/>
                <a:gd name="connsiteX1-129" fmla="*/ 104106 w 1445226"/>
                <a:gd name="connsiteY1-130" fmla="*/ 116268 h 1449768"/>
                <a:gd name="connsiteX2-131" fmla="*/ 523206 w 1445226"/>
                <a:gd name="connsiteY2-132" fmla="*/ 17208 h 1449768"/>
                <a:gd name="connsiteX3-133" fmla="*/ 1445226 w 1445226"/>
                <a:gd name="connsiteY3-134" fmla="*/ 405828 h 1449768"/>
                <a:gd name="connsiteX4-135" fmla="*/ 523206 w 1445226"/>
                <a:gd name="connsiteY4-136" fmla="*/ 497268 h 1449768"/>
                <a:gd name="connsiteX5-137" fmla="*/ 408906 w 1445226"/>
                <a:gd name="connsiteY5-138" fmla="*/ 1449768 h 1449768"/>
                <a:gd name="connsiteX6-139" fmla="*/ 20286 w 1445226"/>
                <a:gd name="connsiteY6-140" fmla="*/ 542988 h 1449768"/>
                <a:gd name="connsiteX0-141" fmla="*/ 20286 w 1445226"/>
                <a:gd name="connsiteY0-142" fmla="*/ 542988 h 1449768"/>
                <a:gd name="connsiteX1-143" fmla="*/ 104106 w 1445226"/>
                <a:gd name="connsiteY1-144" fmla="*/ 116268 h 1449768"/>
                <a:gd name="connsiteX2-145" fmla="*/ 523206 w 1445226"/>
                <a:gd name="connsiteY2-146" fmla="*/ 17208 h 1449768"/>
                <a:gd name="connsiteX3-147" fmla="*/ 1445226 w 1445226"/>
                <a:gd name="connsiteY3-148" fmla="*/ 405828 h 1449768"/>
                <a:gd name="connsiteX4-149" fmla="*/ 523206 w 1445226"/>
                <a:gd name="connsiteY4-150" fmla="*/ 497268 h 1449768"/>
                <a:gd name="connsiteX5-151" fmla="*/ 408906 w 1445226"/>
                <a:gd name="connsiteY5-152" fmla="*/ 1449768 h 1449768"/>
                <a:gd name="connsiteX6-153" fmla="*/ 20286 w 1445226"/>
                <a:gd name="connsiteY6-154" fmla="*/ 542988 h 1449768"/>
                <a:gd name="connsiteX0-155" fmla="*/ 20286 w 1445226"/>
                <a:gd name="connsiteY0-156" fmla="*/ 542988 h 1449768"/>
                <a:gd name="connsiteX1-157" fmla="*/ 104106 w 1445226"/>
                <a:gd name="connsiteY1-158" fmla="*/ 116268 h 1449768"/>
                <a:gd name="connsiteX2-159" fmla="*/ 523206 w 1445226"/>
                <a:gd name="connsiteY2-160" fmla="*/ 17208 h 1449768"/>
                <a:gd name="connsiteX3-161" fmla="*/ 1445226 w 1445226"/>
                <a:gd name="connsiteY3-162" fmla="*/ 405828 h 1449768"/>
                <a:gd name="connsiteX4-163" fmla="*/ 523206 w 1445226"/>
                <a:gd name="connsiteY4-164" fmla="*/ 497268 h 1449768"/>
                <a:gd name="connsiteX5-165" fmla="*/ 408906 w 1445226"/>
                <a:gd name="connsiteY5-166" fmla="*/ 1449768 h 1449768"/>
                <a:gd name="connsiteX6-167" fmla="*/ 20286 w 1445226"/>
                <a:gd name="connsiteY6-168" fmla="*/ 542988 h 14497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5226" h="1449768">
                  <a:moveTo>
                    <a:pt x="20286" y="542988"/>
                  </a:moveTo>
                  <a:cubicBezTo>
                    <a:pt x="-30514" y="320738"/>
                    <a:pt x="20286" y="203898"/>
                    <a:pt x="104106" y="116268"/>
                  </a:cubicBezTo>
                  <a:cubicBezTo>
                    <a:pt x="187926" y="28638"/>
                    <a:pt x="299686" y="-31052"/>
                    <a:pt x="523206" y="17208"/>
                  </a:cubicBezTo>
                  <a:cubicBezTo>
                    <a:pt x="746726" y="65468"/>
                    <a:pt x="1445226" y="325818"/>
                    <a:pt x="1445226" y="405828"/>
                  </a:cubicBezTo>
                  <a:cubicBezTo>
                    <a:pt x="1087086" y="310578"/>
                    <a:pt x="726406" y="292798"/>
                    <a:pt x="523206" y="497268"/>
                  </a:cubicBezTo>
                  <a:cubicBezTo>
                    <a:pt x="320006" y="701738"/>
                    <a:pt x="332706" y="1129728"/>
                    <a:pt x="408906" y="1449768"/>
                  </a:cubicBezTo>
                  <a:cubicBezTo>
                    <a:pt x="340326" y="1289748"/>
                    <a:pt x="71086" y="765238"/>
                    <a:pt x="20286" y="542988"/>
                  </a:cubicBezTo>
                  <a:close/>
                </a:path>
              </a:pathLst>
            </a:custGeom>
            <a:gradFill flip="none" rotWithShape="1">
              <a:gsLst>
                <a:gs pos="10000">
                  <a:schemeClr val="bg1">
                    <a:lumMod val="85000"/>
                  </a:schemeClr>
                </a:gs>
                <a:gs pos="42000">
                  <a:srgbClr val="FBFBFB"/>
                </a:gs>
                <a:gs pos="51000">
                  <a:srgbClr val="F8F8F8"/>
                </a:gs>
                <a:gs pos="87000">
                  <a:schemeClr val="bg1">
                    <a:lumMod val="85000"/>
                  </a:schemeClr>
                </a:gs>
              </a:gsLst>
              <a:lin ang="8100000" scaled="1"/>
              <a:tileRect/>
            </a:gradFill>
            <a:ln>
              <a:noFill/>
            </a:ln>
            <a:effectLst>
              <a:outerShdw blurRad="444500" dist="152400" dir="2700000" sx="92000" sy="9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任意多边形 3"/>
            <p:cNvSpPr/>
            <p:nvPr/>
          </p:nvSpPr>
          <p:spPr>
            <a:xfrm rot="10800000">
              <a:off x="4271495" y="4076779"/>
              <a:ext cx="1058877" cy="1062205"/>
            </a:xfrm>
            <a:custGeom>
              <a:avLst/>
              <a:gdLst>
                <a:gd name="connsiteX0" fmla="*/ 16243 w 1464100"/>
                <a:gd name="connsiteY0" fmla="*/ 562479 h 1476922"/>
                <a:gd name="connsiteX1" fmla="*/ 122923 w 1464100"/>
                <a:gd name="connsiteY1" fmla="*/ 143379 h 1476922"/>
                <a:gd name="connsiteX2" fmla="*/ 496303 w 1464100"/>
                <a:gd name="connsiteY2" fmla="*/ 13839 h 1476922"/>
                <a:gd name="connsiteX3" fmla="*/ 1464043 w 1464100"/>
                <a:gd name="connsiteY3" fmla="*/ 432939 h 1476922"/>
                <a:gd name="connsiteX4" fmla="*/ 542023 w 1464100"/>
                <a:gd name="connsiteY4" fmla="*/ 524379 h 1476922"/>
                <a:gd name="connsiteX5" fmla="*/ 427723 w 1464100"/>
                <a:gd name="connsiteY5" fmla="*/ 1476879 h 1476922"/>
                <a:gd name="connsiteX6" fmla="*/ 16243 w 1464100"/>
                <a:gd name="connsiteY6" fmla="*/ 562479 h 1476922"/>
                <a:gd name="connsiteX0-1" fmla="*/ 29819 w 1477676"/>
                <a:gd name="connsiteY0-2" fmla="*/ 569393 h 1483836"/>
                <a:gd name="connsiteX1-3" fmla="*/ 136499 w 1477676"/>
                <a:gd name="connsiteY1-4" fmla="*/ 150293 h 1483836"/>
                <a:gd name="connsiteX2-5" fmla="*/ 509879 w 1477676"/>
                <a:gd name="connsiteY2-6" fmla="*/ 20753 h 1483836"/>
                <a:gd name="connsiteX3-7" fmla="*/ 1477619 w 1477676"/>
                <a:gd name="connsiteY3-8" fmla="*/ 439853 h 1483836"/>
                <a:gd name="connsiteX4-9" fmla="*/ 555599 w 1477676"/>
                <a:gd name="connsiteY4-10" fmla="*/ 531293 h 1483836"/>
                <a:gd name="connsiteX5-11" fmla="*/ 441299 w 1477676"/>
                <a:gd name="connsiteY5-12" fmla="*/ 1483793 h 1483836"/>
                <a:gd name="connsiteX6-13" fmla="*/ 29819 w 1477676"/>
                <a:gd name="connsiteY6-14" fmla="*/ 569393 h 1483836"/>
                <a:gd name="connsiteX0-15" fmla="*/ 17161 w 1464961"/>
                <a:gd name="connsiteY0-16" fmla="*/ 535197 h 1449640"/>
                <a:gd name="connsiteX1-17" fmla="*/ 123841 w 1464961"/>
                <a:gd name="connsiteY1-18" fmla="*/ 116097 h 1449640"/>
                <a:gd name="connsiteX2-19" fmla="*/ 542941 w 1464961"/>
                <a:gd name="connsiteY2-20" fmla="*/ 17037 h 1449640"/>
                <a:gd name="connsiteX3-21" fmla="*/ 1464961 w 1464961"/>
                <a:gd name="connsiteY3-22" fmla="*/ 405657 h 1449640"/>
                <a:gd name="connsiteX4-23" fmla="*/ 542941 w 1464961"/>
                <a:gd name="connsiteY4-24" fmla="*/ 497097 h 1449640"/>
                <a:gd name="connsiteX5-25" fmla="*/ 428641 w 1464961"/>
                <a:gd name="connsiteY5-26" fmla="*/ 1449597 h 1449640"/>
                <a:gd name="connsiteX6-27" fmla="*/ 17161 w 1464961"/>
                <a:gd name="connsiteY6-28" fmla="*/ 535197 h 1449640"/>
                <a:gd name="connsiteX0-29" fmla="*/ 20286 w 1445226"/>
                <a:gd name="connsiteY0-30" fmla="*/ 542988 h 1449830"/>
                <a:gd name="connsiteX1-31" fmla="*/ 104106 w 1445226"/>
                <a:gd name="connsiteY1-32" fmla="*/ 116268 h 1449830"/>
                <a:gd name="connsiteX2-33" fmla="*/ 523206 w 1445226"/>
                <a:gd name="connsiteY2-34" fmla="*/ 17208 h 1449830"/>
                <a:gd name="connsiteX3-35" fmla="*/ 1445226 w 1445226"/>
                <a:gd name="connsiteY3-36" fmla="*/ 405828 h 1449830"/>
                <a:gd name="connsiteX4-37" fmla="*/ 523206 w 1445226"/>
                <a:gd name="connsiteY4-38" fmla="*/ 497268 h 1449830"/>
                <a:gd name="connsiteX5-39" fmla="*/ 408906 w 1445226"/>
                <a:gd name="connsiteY5-40" fmla="*/ 1449768 h 1449830"/>
                <a:gd name="connsiteX6-41" fmla="*/ 20286 w 1445226"/>
                <a:gd name="connsiteY6-42" fmla="*/ 542988 h 1449830"/>
                <a:gd name="connsiteX0-43" fmla="*/ 20286 w 1445226"/>
                <a:gd name="connsiteY0-44" fmla="*/ 542988 h 1449830"/>
                <a:gd name="connsiteX1-45" fmla="*/ 104106 w 1445226"/>
                <a:gd name="connsiteY1-46" fmla="*/ 116268 h 1449830"/>
                <a:gd name="connsiteX2-47" fmla="*/ 523206 w 1445226"/>
                <a:gd name="connsiteY2-48" fmla="*/ 17208 h 1449830"/>
                <a:gd name="connsiteX3-49" fmla="*/ 1445226 w 1445226"/>
                <a:gd name="connsiteY3-50" fmla="*/ 405828 h 1449830"/>
                <a:gd name="connsiteX4-51" fmla="*/ 523206 w 1445226"/>
                <a:gd name="connsiteY4-52" fmla="*/ 497268 h 1449830"/>
                <a:gd name="connsiteX5-53" fmla="*/ 408906 w 1445226"/>
                <a:gd name="connsiteY5-54" fmla="*/ 1449768 h 1449830"/>
                <a:gd name="connsiteX6-55" fmla="*/ 20286 w 1445226"/>
                <a:gd name="connsiteY6-56" fmla="*/ 542988 h 1449830"/>
                <a:gd name="connsiteX0-57" fmla="*/ 20286 w 1445226"/>
                <a:gd name="connsiteY0-58" fmla="*/ 542988 h 1449830"/>
                <a:gd name="connsiteX1-59" fmla="*/ 104106 w 1445226"/>
                <a:gd name="connsiteY1-60" fmla="*/ 116268 h 1449830"/>
                <a:gd name="connsiteX2-61" fmla="*/ 523206 w 1445226"/>
                <a:gd name="connsiteY2-62" fmla="*/ 17208 h 1449830"/>
                <a:gd name="connsiteX3-63" fmla="*/ 1445226 w 1445226"/>
                <a:gd name="connsiteY3-64" fmla="*/ 405828 h 1449830"/>
                <a:gd name="connsiteX4-65" fmla="*/ 523206 w 1445226"/>
                <a:gd name="connsiteY4-66" fmla="*/ 497268 h 1449830"/>
                <a:gd name="connsiteX5-67" fmla="*/ 408906 w 1445226"/>
                <a:gd name="connsiteY5-68" fmla="*/ 1449768 h 1449830"/>
                <a:gd name="connsiteX6-69" fmla="*/ 20286 w 1445226"/>
                <a:gd name="connsiteY6-70" fmla="*/ 542988 h 1449830"/>
                <a:gd name="connsiteX0-71" fmla="*/ 20286 w 1445226"/>
                <a:gd name="connsiteY0-72" fmla="*/ 542988 h 1449768"/>
                <a:gd name="connsiteX1-73" fmla="*/ 104106 w 1445226"/>
                <a:gd name="connsiteY1-74" fmla="*/ 116268 h 1449768"/>
                <a:gd name="connsiteX2-75" fmla="*/ 523206 w 1445226"/>
                <a:gd name="connsiteY2-76" fmla="*/ 17208 h 1449768"/>
                <a:gd name="connsiteX3-77" fmla="*/ 1445226 w 1445226"/>
                <a:gd name="connsiteY3-78" fmla="*/ 405828 h 1449768"/>
                <a:gd name="connsiteX4-79" fmla="*/ 523206 w 1445226"/>
                <a:gd name="connsiteY4-80" fmla="*/ 497268 h 1449768"/>
                <a:gd name="connsiteX5-81" fmla="*/ 408906 w 1445226"/>
                <a:gd name="connsiteY5-82" fmla="*/ 1449768 h 1449768"/>
                <a:gd name="connsiteX6-83" fmla="*/ 20286 w 1445226"/>
                <a:gd name="connsiteY6-84" fmla="*/ 542988 h 1449768"/>
                <a:gd name="connsiteX0-85" fmla="*/ 20286 w 1445226"/>
                <a:gd name="connsiteY0-86" fmla="*/ 542988 h 1449768"/>
                <a:gd name="connsiteX1-87" fmla="*/ 104106 w 1445226"/>
                <a:gd name="connsiteY1-88" fmla="*/ 116268 h 1449768"/>
                <a:gd name="connsiteX2-89" fmla="*/ 523206 w 1445226"/>
                <a:gd name="connsiteY2-90" fmla="*/ 17208 h 1449768"/>
                <a:gd name="connsiteX3-91" fmla="*/ 1445226 w 1445226"/>
                <a:gd name="connsiteY3-92" fmla="*/ 405828 h 1449768"/>
                <a:gd name="connsiteX4-93" fmla="*/ 523206 w 1445226"/>
                <a:gd name="connsiteY4-94" fmla="*/ 497268 h 1449768"/>
                <a:gd name="connsiteX5-95" fmla="*/ 408906 w 1445226"/>
                <a:gd name="connsiteY5-96" fmla="*/ 1449768 h 1449768"/>
                <a:gd name="connsiteX6-97" fmla="*/ 20286 w 1445226"/>
                <a:gd name="connsiteY6-98" fmla="*/ 542988 h 1449768"/>
                <a:gd name="connsiteX0-99" fmla="*/ 20286 w 1445226"/>
                <a:gd name="connsiteY0-100" fmla="*/ 542988 h 1449768"/>
                <a:gd name="connsiteX1-101" fmla="*/ 104106 w 1445226"/>
                <a:gd name="connsiteY1-102" fmla="*/ 116268 h 1449768"/>
                <a:gd name="connsiteX2-103" fmla="*/ 523206 w 1445226"/>
                <a:gd name="connsiteY2-104" fmla="*/ 17208 h 1449768"/>
                <a:gd name="connsiteX3-105" fmla="*/ 1445226 w 1445226"/>
                <a:gd name="connsiteY3-106" fmla="*/ 405828 h 1449768"/>
                <a:gd name="connsiteX4-107" fmla="*/ 523206 w 1445226"/>
                <a:gd name="connsiteY4-108" fmla="*/ 497268 h 1449768"/>
                <a:gd name="connsiteX5-109" fmla="*/ 408906 w 1445226"/>
                <a:gd name="connsiteY5-110" fmla="*/ 1449768 h 1449768"/>
                <a:gd name="connsiteX6-111" fmla="*/ 20286 w 1445226"/>
                <a:gd name="connsiteY6-112" fmla="*/ 542988 h 1449768"/>
                <a:gd name="connsiteX0-113" fmla="*/ 20286 w 1445226"/>
                <a:gd name="connsiteY0-114" fmla="*/ 542988 h 1449768"/>
                <a:gd name="connsiteX1-115" fmla="*/ 104106 w 1445226"/>
                <a:gd name="connsiteY1-116" fmla="*/ 116268 h 1449768"/>
                <a:gd name="connsiteX2-117" fmla="*/ 523206 w 1445226"/>
                <a:gd name="connsiteY2-118" fmla="*/ 17208 h 1449768"/>
                <a:gd name="connsiteX3-119" fmla="*/ 1445226 w 1445226"/>
                <a:gd name="connsiteY3-120" fmla="*/ 405828 h 1449768"/>
                <a:gd name="connsiteX4-121" fmla="*/ 523206 w 1445226"/>
                <a:gd name="connsiteY4-122" fmla="*/ 497268 h 1449768"/>
                <a:gd name="connsiteX5-123" fmla="*/ 408906 w 1445226"/>
                <a:gd name="connsiteY5-124" fmla="*/ 1449768 h 1449768"/>
                <a:gd name="connsiteX6-125" fmla="*/ 20286 w 1445226"/>
                <a:gd name="connsiteY6-126" fmla="*/ 542988 h 1449768"/>
                <a:gd name="connsiteX0-127" fmla="*/ 20286 w 1445226"/>
                <a:gd name="connsiteY0-128" fmla="*/ 542988 h 1449768"/>
                <a:gd name="connsiteX1-129" fmla="*/ 104106 w 1445226"/>
                <a:gd name="connsiteY1-130" fmla="*/ 116268 h 1449768"/>
                <a:gd name="connsiteX2-131" fmla="*/ 523206 w 1445226"/>
                <a:gd name="connsiteY2-132" fmla="*/ 17208 h 1449768"/>
                <a:gd name="connsiteX3-133" fmla="*/ 1445226 w 1445226"/>
                <a:gd name="connsiteY3-134" fmla="*/ 405828 h 1449768"/>
                <a:gd name="connsiteX4-135" fmla="*/ 523206 w 1445226"/>
                <a:gd name="connsiteY4-136" fmla="*/ 497268 h 1449768"/>
                <a:gd name="connsiteX5-137" fmla="*/ 408906 w 1445226"/>
                <a:gd name="connsiteY5-138" fmla="*/ 1449768 h 1449768"/>
                <a:gd name="connsiteX6-139" fmla="*/ 20286 w 1445226"/>
                <a:gd name="connsiteY6-140" fmla="*/ 542988 h 1449768"/>
                <a:gd name="connsiteX0-141" fmla="*/ 20286 w 1445226"/>
                <a:gd name="connsiteY0-142" fmla="*/ 542988 h 1449768"/>
                <a:gd name="connsiteX1-143" fmla="*/ 104106 w 1445226"/>
                <a:gd name="connsiteY1-144" fmla="*/ 116268 h 1449768"/>
                <a:gd name="connsiteX2-145" fmla="*/ 523206 w 1445226"/>
                <a:gd name="connsiteY2-146" fmla="*/ 17208 h 1449768"/>
                <a:gd name="connsiteX3-147" fmla="*/ 1445226 w 1445226"/>
                <a:gd name="connsiteY3-148" fmla="*/ 405828 h 1449768"/>
                <a:gd name="connsiteX4-149" fmla="*/ 523206 w 1445226"/>
                <a:gd name="connsiteY4-150" fmla="*/ 497268 h 1449768"/>
                <a:gd name="connsiteX5-151" fmla="*/ 408906 w 1445226"/>
                <a:gd name="connsiteY5-152" fmla="*/ 1449768 h 1449768"/>
                <a:gd name="connsiteX6-153" fmla="*/ 20286 w 1445226"/>
                <a:gd name="connsiteY6-154" fmla="*/ 542988 h 1449768"/>
                <a:gd name="connsiteX0-155" fmla="*/ 20286 w 1445226"/>
                <a:gd name="connsiteY0-156" fmla="*/ 542988 h 1449768"/>
                <a:gd name="connsiteX1-157" fmla="*/ 104106 w 1445226"/>
                <a:gd name="connsiteY1-158" fmla="*/ 116268 h 1449768"/>
                <a:gd name="connsiteX2-159" fmla="*/ 523206 w 1445226"/>
                <a:gd name="connsiteY2-160" fmla="*/ 17208 h 1449768"/>
                <a:gd name="connsiteX3-161" fmla="*/ 1445226 w 1445226"/>
                <a:gd name="connsiteY3-162" fmla="*/ 405828 h 1449768"/>
                <a:gd name="connsiteX4-163" fmla="*/ 523206 w 1445226"/>
                <a:gd name="connsiteY4-164" fmla="*/ 497268 h 1449768"/>
                <a:gd name="connsiteX5-165" fmla="*/ 408906 w 1445226"/>
                <a:gd name="connsiteY5-166" fmla="*/ 1449768 h 1449768"/>
                <a:gd name="connsiteX6-167" fmla="*/ 20286 w 1445226"/>
                <a:gd name="connsiteY6-168" fmla="*/ 542988 h 14497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5226" h="1449768">
                  <a:moveTo>
                    <a:pt x="20286" y="542988"/>
                  </a:moveTo>
                  <a:cubicBezTo>
                    <a:pt x="-30514" y="320738"/>
                    <a:pt x="20286" y="203898"/>
                    <a:pt x="104106" y="116268"/>
                  </a:cubicBezTo>
                  <a:cubicBezTo>
                    <a:pt x="187926" y="28638"/>
                    <a:pt x="299686" y="-31052"/>
                    <a:pt x="523206" y="17208"/>
                  </a:cubicBezTo>
                  <a:cubicBezTo>
                    <a:pt x="746726" y="65468"/>
                    <a:pt x="1445226" y="325818"/>
                    <a:pt x="1445226" y="405828"/>
                  </a:cubicBezTo>
                  <a:cubicBezTo>
                    <a:pt x="1087086" y="310578"/>
                    <a:pt x="726406" y="292798"/>
                    <a:pt x="523206" y="497268"/>
                  </a:cubicBezTo>
                  <a:cubicBezTo>
                    <a:pt x="320006" y="701738"/>
                    <a:pt x="332706" y="1129728"/>
                    <a:pt x="408906" y="1449768"/>
                  </a:cubicBezTo>
                  <a:cubicBezTo>
                    <a:pt x="340326" y="1289748"/>
                    <a:pt x="71086" y="765238"/>
                    <a:pt x="20286" y="542988"/>
                  </a:cubicBezTo>
                  <a:close/>
                </a:path>
              </a:pathLst>
            </a:custGeom>
            <a:gradFill flip="none" rotWithShape="1">
              <a:gsLst>
                <a:gs pos="10000">
                  <a:schemeClr val="bg1">
                    <a:lumMod val="85000"/>
                  </a:schemeClr>
                </a:gs>
                <a:gs pos="42000">
                  <a:srgbClr val="FBFBFB"/>
                </a:gs>
                <a:gs pos="51000">
                  <a:srgbClr val="F8F8F8"/>
                </a:gs>
                <a:gs pos="87000">
                  <a:schemeClr val="bg1">
                    <a:lumMod val="85000"/>
                  </a:schemeClr>
                </a:gs>
              </a:gsLst>
              <a:lin ang="8100000" scaled="1"/>
              <a:tileRect/>
            </a:gradFill>
            <a:ln>
              <a:noFill/>
            </a:ln>
            <a:effectLst>
              <a:outerShdw blurRad="444500" dist="152400" dir="2700000" sx="92000" sy="9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任意多边形 14"/>
            <p:cNvSpPr/>
            <p:nvPr/>
          </p:nvSpPr>
          <p:spPr>
            <a:xfrm rot="10800000" flipV="1">
              <a:off x="4227953" y="541072"/>
              <a:ext cx="1058877" cy="1062205"/>
            </a:xfrm>
            <a:custGeom>
              <a:avLst/>
              <a:gdLst>
                <a:gd name="connsiteX0" fmla="*/ 16243 w 1464100"/>
                <a:gd name="connsiteY0" fmla="*/ 562479 h 1476922"/>
                <a:gd name="connsiteX1" fmla="*/ 122923 w 1464100"/>
                <a:gd name="connsiteY1" fmla="*/ 143379 h 1476922"/>
                <a:gd name="connsiteX2" fmla="*/ 496303 w 1464100"/>
                <a:gd name="connsiteY2" fmla="*/ 13839 h 1476922"/>
                <a:gd name="connsiteX3" fmla="*/ 1464043 w 1464100"/>
                <a:gd name="connsiteY3" fmla="*/ 432939 h 1476922"/>
                <a:gd name="connsiteX4" fmla="*/ 542023 w 1464100"/>
                <a:gd name="connsiteY4" fmla="*/ 524379 h 1476922"/>
                <a:gd name="connsiteX5" fmla="*/ 427723 w 1464100"/>
                <a:gd name="connsiteY5" fmla="*/ 1476879 h 1476922"/>
                <a:gd name="connsiteX6" fmla="*/ 16243 w 1464100"/>
                <a:gd name="connsiteY6" fmla="*/ 562479 h 1476922"/>
                <a:gd name="connsiteX0-1" fmla="*/ 29819 w 1477676"/>
                <a:gd name="connsiteY0-2" fmla="*/ 569393 h 1483836"/>
                <a:gd name="connsiteX1-3" fmla="*/ 136499 w 1477676"/>
                <a:gd name="connsiteY1-4" fmla="*/ 150293 h 1483836"/>
                <a:gd name="connsiteX2-5" fmla="*/ 509879 w 1477676"/>
                <a:gd name="connsiteY2-6" fmla="*/ 20753 h 1483836"/>
                <a:gd name="connsiteX3-7" fmla="*/ 1477619 w 1477676"/>
                <a:gd name="connsiteY3-8" fmla="*/ 439853 h 1483836"/>
                <a:gd name="connsiteX4-9" fmla="*/ 555599 w 1477676"/>
                <a:gd name="connsiteY4-10" fmla="*/ 531293 h 1483836"/>
                <a:gd name="connsiteX5-11" fmla="*/ 441299 w 1477676"/>
                <a:gd name="connsiteY5-12" fmla="*/ 1483793 h 1483836"/>
                <a:gd name="connsiteX6-13" fmla="*/ 29819 w 1477676"/>
                <a:gd name="connsiteY6-14" fmla="*/ 569393 h 1483836"/>
                <a:gd name="connsiteX0-15" fmla="*/ 17161 w 1464961"/>
                <a:gd name="connsiteY0-16" fmla="*/ 535197 h 1449640"/>
                <a:gd name="connsiteX1-17" fmla="*/ 123841 w 1464961"/>
                <a:gd name="connsiteY1-18" fmla="*/ 116097 h 1449640"/>
                <a:gd name="connsiteX2-19" fmla="*/ 542941 w 1464961"/>
                <a:gd name="connsiteY2-20" fmla="*/ 17037 h 1449640"/>
                <a:gd name="connsiteX3-21" fmla="*/ 1464961 w 1464961"/>
                <a:gd name="connsiteY3-22" fmla="*/ 405657 h 1449640"/>
                <a:gd name="connsiteX4-23" fmla="*/ 542941 w 1464961"/>
                <a:gd name="connsiteY4-24" fmla="*/ 497097 h 1449640"/>
                <a:gd name="connsiteX5-25" fmla="*/ 428641 w 1464961"/>
                <a:gd name="connsiteY5-26" fmla="*/ 1449597 h 1449640"/>
                <a:gd name="connsiteX6-27" fmla="*/ 17161 w 1464961"/>
                <a:gd name="connsiteY6-28" fmla="*/ 535197 h 1449640"/>
                <a:gd name="connsiteX0-29" fmla="*/ 20286 w 1445226"/>
                <a:gd name="connsiteY0-30" fmla="*/ 542988 h 1449830"/>
                <a:gd name="connsiteX1-31" fmla="*/ 104106 w 1445226"/>
                <a:gd name="connsiteY1-32" fmla="*/ 116268 h 1449830"/>
                <a:gd name="connsiteX2-33" fmla="*/ 523206 w 1445226"/>
                <a:gd name="connsiteY2-34" fmla="*/ 17208 h 1449830"/>
                <a:gd name="connsiteX3-35" fmla="*/ 1445226 w 1445226"/>
                <a:gd name="connsiteY3-36" fmla="*/ 405828 h 1449830"/>
                <a:gd name="connsiteX4-37" fmla="*/ 523206 w 1445226"/>
                <a:gd name="connsiteY4-38" fmla="*/ 497268 h 1449830"/>
                <a:gd name="connsiteX5-39" fmla="*/ 408906 w 1445226"/>
                <a:gd name="connsiteY5-40" fmla="*/ 1449768 h 1449830"/>
                <a:gd name="connsiteX6-41" fmla="*/ 20286 w 1445226"/>
                <a:gd name="connsiteY6-42" fmla="*/ 542988 h 1449830"/>
                <a:gd name="connsiteX0-43" fmla="*/ 20286 w 1445226"/>
                <a:gd name="connsiteY0-44" fmla="*/ 542988 h 1449830"/>
                <a:gd name="connsiteX1-45" fmla="*/ 104106 w 1445226"/>
                <a:gd name="connsiteY1-46" fmla="*/ 116268 h 1449830"/>
                <a:gd name="connsiteX2-47" fmla="*/ 523206 w 1445226"/>
                <a:gd name="connsiteY2-48" fmla="*/ 17208 h 1449830"/>
                <a:gd name="connsiteX3-49" fmla="*/ 1445226 w 1445226"/>
                <a:gd name="connsiteY3-50" fmla="*/ 405828 h 1449830"/>
                <a:gd name="connsiteX4-51" fmla="*/ 523206 w 1445226"/>
                <a:gd name="connsiteY4-52" fmla="*/ 497268 h 1449830"/>
                <a:gd name="connsiteX5-53" fmla="*/ 408906 w 1445226"/>
                <a:gd name="connsiteY5-54" fmla="*/ 1449768 h 1449830"/>
                <a:gd name="connsiteX6-55" fmla="*/ 20286 w 1445226"/>
                <a:gd name="connsiteY6-56" fmla="*/ 542988 h 1449830"/>
                <a:gd name="connsiteX0-57" fmla="*/ 20286 w 1445226"/>
                <a:gd name="connsiteY0-58" fmla="*/ 542988 h 1449830"/>
                <a:gd name="connsiteX1-59" fmla="*/ 104106 w 1445226"/>
                <a:gd name="connsiteY1-60" fmla="*/ 116268 h 1449830"/>
                <a:gd name="connsiteX2-61" fmla="*/ 523206 w 1445226"/>
                <a:gd name="connsiteY2-62" fmla="*/ 17208 h 1449830"/>
                <a:gd name="connsiteX3-63" fmla="*/ 1445226 w 1445226"/>
                <a:gd name="connsiteY3-64" fmla="*/ 405828 h 1449830"/>
                <a:gd name="connsiteX4-65" fmla="*/ 523206 w 1445226"/>
                <a:gd name="connsiteY4-66" fmla="*/ 497268 h 1449830"/>
                <a:gd name="connsiteX5-67" fmla="*/ 408906 w 1445226"/>
                <a:gd name="connsiteY5-68" fmla="*/ 1449768 h 1449830"/>
                <a:gd name="connsiteX6-69" fmla="*/ 20286 w 1445226"/>
                <a:gd name="connsiteY6-70" fmla="*/ 542988 h 1449830"/>
                <a:gd name="connsiteX0-71" fmla="*/ 20286 w 1445226"/>
                <a:gd name="connsiteY0-72" fmla="*/ 542988 h 1449768"/>
                <a:gd name="connsiteX1-73" fmla="*/ 104106 w 1445226"/>
                <a:gd name="connsiteY1-74" fmla="*/ 116268 h 1449768"/>
                <a:gd name="connsiteX2-75" fmla="*/ 523206 w 1445226"/>
                <a:gd name="connsiteY2-76" fmla="*/ 17208 h 1449768"/>
                <a:gd name="connsiteX3-77" fmla="*/ 1445226 w 1445226"/>
                <a:gd name="connsiteY3-78" fmla="*/ 405828 h 1449768"/>
                <a:gd name="connsiteX4-79" fmla="*/ 523206 w 1445226"/>
                <a:gd name="connsiteY4-80" fmla="*/ 497268 h 1449768"/>
                <a:gd name="connsiteX5-81" fmla="*/ 408906 w 1445226"/>
                <a:gd name="connsiteY5-82" fmla="*/ 1449768 h 1449768"/>
                <a:gd name="connsiteX6-83" fmla="*/ 20286 w 1445226"/>
                <a:gd name="connsiteY6-84" fmla="*/ 542988 h 1449768"/>
                <a:gd name="connsiteX0-85" fmla="*/ 20286 w 1445226"/>
                <a:gd name="connsiteY0-86" fmla="*/ 542988 h 1449768"/>
                <a:gd name="connsiteX1-87" fmla="*/ 104106 w 1445226"/>
                <a:gd name="connsiteY1-88" fmla="*/ 116268 h 1449768"/>
                <a:gd name="connsiteX2-89" fmla="*/ 523206 w 1445226"/>
                <a:gd name="connsiteY2-90" fmla="*/ 17208 h 1449768"/>
                <a:gd name="connsiteX3-91" fmla="*/ 1445226 w 1445226"/>
                <a:gd name="connsiteY3-92" fmla="*/ 405828 h 1449768"/>
                <a:gd name="connsiteX4-93" fmla="*/ 523206 w 1445226"/>
                <a:gd name="connsiteY4-94" fmla="*/ 497268 h 1449768"/>
                <a:gd name="connsiteX5-95" fmla="*/ 408906 w 1445226"/>
                <a:gd name="connsiteY5-96" fmla="*/ 1449768 h 1449768"/>
                <a:gd name="connsiteX6-97" fmla="*/ 20286 w 1445226"/>
                <a:gd name="connsiteY6-98" fmla="*/ 542988 h 1449768"/>
                <a:gd name="connsiteX0-99" fmla="*/ 20286 w 1445226"/>
                <a:gd name="connsiteY0-100" fmla="*/ 542988 h 1449768"/>
                <a:gd name="connsiteX1-101" fmla="*/ 104106 w 1445226"/>
                <a:gd name="connsiteY1-102" fmla="*/ 116268 h 1449768"/>
                <a:gd name="connsiteX2-103" fmla="*/ 523206 w 1445226"/>
                <a:gd name="connsiteY2-104" fmla="*/ 17208 h 1449768"/>
                <a:gd name="connsiteX3-105" fmla="*/ 1445226 w 1445226"/>
                <a:gd name="connsiteY3-106" fmla="*/ 405828 h 1449768"/>
                <a:gd name="connsiteX4-107" fmla="*/ 523206 w 1445226"/>
                <a:gd name="connsiteY4-108" fmla="*/ 497268 h 1449768"/>
                <a:gd name="connsiteX5-109" fmla="*/ 408906 w 1445226"/>
                <a:gd name="connsiteY5-110" fmla="*/ 1449768 h 1449768"/>
                <a:gd name="connsiteX6-111" fmla="*/ 20286 w 1445226"/>
                <a:gd name="connsiteY6-112" fmla="*/ 542988 h 1449768"/>
                <a:gd name="connsiteX0-113" fmla="*/ 20286 w 1445226"/>
                <a:gd name="connsiteY0-114" fmla="*/ 542988 h 1449768"/>
                <a:gd name="connsiteX1-115" fmla="*/ 104106 w 1445226"/>
                <a:gd name="connsiteY1-116" fmla="*/ 116268 h 1449768"/>
                <a:gd name="connsiteX2-117" fmla="*/ 523206 w 1445226"/>
                <a:gd name="connsiteY2-118" fmla="*/ 17208 h 1449768"/>
                <a:gd name="connsiteX3-119" fmla="*/ 1445226 w 1445226"/>
                <a:gd name="connsiteY3-120" fmla="*/ 405828 h 1449768"/>
                <a:gd name="connsiteX4-121" fmla="*/ 523206 w 1445226"/>
                <a:gd name="connsiteY4-122" fmla="*/ 497268 h 1449768"/>
                <a:gd name="connsiteX5-123" fmla="*/ 408906 w 1445226"/>
                <a:gd name="connsiteY5-124" fmla="*/ 1449768 h 1449768"/>
                <a:gd name="connsiteX6-125" fmla="*/ 20286 w 1445226"/>
                <a:gd name="connsiteY6-126" fmla="*/ 542988 h 1449768"/>
                <a:gd name="connsiteX0-127" fmla="*/ 20286 w 1445226"/>
                <a:gd name="connsiteY0-128" fmla="*/ 542988 h 1449768"/>
                <a:gd name="connsiteX1-129" fmla="*/ 104106 w 1445226"/>
                <a:gd name="connsiteY1-130" fmla="*/ 116268 h 1449768"/>
                <a:gd name="connsiteX2-131" fmla="*/ 523206 w 1445226"/>
                <a:gd name="connsiteY2-132" fmla="*/ 17208 h 1449768"/>
                <a:gd name="connsiteX3-133" fmla="*/ 1445226 w 1445226"/>
                <a:gd name="connsiteY3-134" fmla="*/ 405828 h 1449768"/>
                <a:gd name="connsiteX4-135" fmla="*/ 523206 w 1445226"/>
                <a:gd name="connsiteY4-136" fmla="*/ 497268 h 1449768"/>
                <a:gd name="connsiteX5-137" fmla="*/ 408906 w 1445226"/>
                <a:gd name="connsiteY5-138" fmla="*/ 1449768 h 1449768"/>
                <a:gd name="connsiteX6-139" fmla="*/ 20286 w 1445226"/>
                <a:gd name="connsiteY6-140" fmla="*/ 542988 h 1449768"/>
                <a:gd name="connsiteX0-141" fmla="*/ 20286 w 1445226"/>
                <a:gd name="connsiteY0-142" fmla="*/ 542988 h 1449768"/>
                <a:gd name="connsiteX1-143" fmla="*/ 104106 w 1445226"/>
                <a:gd name="connsiteY1-144" fmla="*/ 116268 h 1449768"/>
                <a:gd name="connsiteX2-145" fmla="*/ 523206 w 1445226"/>
                <a:gd name="connsiteY2-146" fmla="*/ 17208 h 1449768"/>
                <a:gd name="connsiteX3-147" fmla="*/ 1445226 w 1445226"/>
                <a:gd name="connsiteY3-148" fmla="*/ 405828 h 1449768"/>
                <a:gd name="connsiteX4-149" fmla="*/ 523206 w 1445226"/>
                <a:gd name="connsiteY4-150" fmla="*/ 497268 h 1449768"/>
                <a:gd name="connsiteX5-151" fmla="*/ 408906 w 1445226"/>
                <a:gd name="connsiteY5-152" fmla="*/ 1449768 h 1449768"/>
                <a:gd name="connsiteX6-153" fmla="*/ 20286 w 1445226"/>
                <a:gd name="connsiteY6-154" fmla="*/ 542988 h 1449768"/>
                <a:gd name="connsiteX0-155" fmla="*/ 20286 w 1445226"/>
                <a:gd name="connsiteY0-156" fmla="*/ 542988 h 1449768"/>
                <a:gd name="connsiteX1-157" fmla="*/ 104106 w 1445226"/>
                <a:gd name="connsiteY1-158" fmla="*/ 116268 h 1449768"/>
                <a:gd name="connsiteX2-159" fmla="*/ 523206 w 1445226"/>
                <a:gd name="connsiteY2-160" fmla="*/ 17208 h 1449768"/>
                <a:gd name="connsiteX3-161" fmla="*/ 1445226 w 1445226"/>
                <a:gd name="connsiteY3-162" fmla="*/ 405828 h 1449768"/>
                <a:gd name="connsiteX4-163" fmla="*/ 523206 w 1445226"/>
                <a:gd name="connsiteY4-164" fmla="*/ 497268 h 1449768"/>
                <a:gd name="connsiteX5-165" fmla="*/ 408906 w 1445226"/>
                <a:gd name="connsiteY5-166" fmla="*/ 1449768 h 1449768"/>
                <a:gd name="connsiteX6-167" fmla="*/ 20286 w 1445226"/>
                <a:gd name="connsiteY6-168" fmla="*/ 542988 h 14497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5226" h="1449768">
                  <a:moveTo>
                    <a:pt x="20286" y="542988"/>
                  </a:moveTo>
                  <a:cubicBezTo>
                    <a:pt x="-30514" y="320738"/>
                    <a:pt x="20286" y="203898"/>
                    <a:pt x="104106" y="116268"/>
                  </a:cubicBezTo>
                  <a:cubicBezTo>
                    <a:pt x="187926" y="28638"/>
                    <a:pt x="299686" y="-31052"/>
                    <a:pt x="523206" y="17208"/>
                  </a:cubicBezTo>
                  <a:cubicBezTo>
                    <a:pt x="746726" y="65468"/>
                    <a:pt x="1445226" y="325818"/>
                    <a:pt x="1445226" y="405828"/>
                  </a:cubicBezTo>
                  <a:cubicBezTo>
                    <a:pt x="1087086" y="310578"/>
                    <a:pt x="726406" y="292798"/>
                    <a:pt x="523206" y="497268"/>
                  </a:cubicBezTo>
                  <a:cubicBezTo>
                    <a:pt x="320006" y="701738"/>
                    <a:pt x="332706" y="1129728"/>
                    <a:pt x="408906" y="1449768"/>
                  </a:cubicBezTo>
                  <a:cubicBezTo>
                    <a:pt x="340326" y="1289748"/>
                    <a:pt x="71086" y="765238"/>
                    <a:pt x="20286" y="542988"/>
                  </a:cubicBezTo>
                  <a:close/>
                </a:path>
              </a:pathLst>
            </a:custGeom>
            <a:gradFill flip="none" rotWithShape="1">
              <a:gsLst>
                <a:gs pos="10000">
                  <a:schemeClr val="bg1">
                    <a:lumMod val="85000"/>
                  </a:schemeClr>
                </a:gs>
                <a:gs pos="42000">
                  <a:srgbClr val="FBFBFB"/>
                </a:gs>
                <a:gs pos="51000">
                  <a:srgbClr val="F8F8F8"/>
                </a:gs>
                <a:gs pos="87000">
                  <a:schemeClr val="bg1">
                    <a:lumMod val="85000"/>
                  </a:schemeClr>
                </a:gs>
              </a:gsLst>
              <a:lin ang="8100000" scaled="1"/>
              <a:tileRect/>
            </a:gradFill>
            <a:ln>
              <a:noFill/>
            </a:ln>
            <a:effectLst>
              <a:outerShdw blurRad="444500" dist="152400" dir="2700000" sx="92000" sy="9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Freeform 77"/>
            <p:cNvSpPr>
              <a:spLocks noEditPoints="1"/>
            </p:cNvSpPr>
            <p:nvPr/>
          </p:nvSpPr>
          <p:spPr bwMode="auto">
            <a:xfrm>
              <a:off x="2339345" y="2036062"/>
              <a:ext cx="1303927" cy="1474001"/>
            </a:xfrm>
            <a:custGeom>
              <a:avLst/>
              <a:gdLst>
                <a:gd name="T0" fmla="*/ 127 w 275"/>
                <a:gd name="T1" fmla="*/ 53 h 311"/>
                <a:gd name="T2" fmla="*/ 132 w 275"/>
                <a:gd name="T3" fmla="*/ 37 h 311"/>
                <a:gd name="T4" fmla="*/ 138 w 275"/>
                <a:gd name="T5" fmla="*/ 0 h 311"/>
                <a:gd name="T6" fmla="*/ 143 w 275"/>
                <a:gd name="T7" fmla="*/ 37 h 311"/>
                <a:gd name="T8" fmla="*/ 148 w 275"/>
                <a:gd name="T9" fmla="*/ 53 h 311"/>
                <a:gd name="T10" fmla="*/ 3 w 275"/>
                <a:gd name="T11" fmla="*/ 77 h 311"/>
                <a:gd name="T12" fmla="*/ 38 w 275"/>
                <a:gd name="T13" fmla="*/ 91 h 311"/>
                <a:gd name="T14" fmla="*/ 55 w 275"/>
                <a:gd name="T15" fmla="*/ 95 h 311"/>
                <a:gd name="T16" fmla="*/ 44 w 275"/>
                <a:gd name="T17" fmla="*/ 113 h 311"/>
                <a:gd name="T18" fmla="*/ 32 w 275"/>
                <a:gd name="T19" fmla="*/ 101 h 311"/>
                <a:gd name="T20" fmla="*/ 3 w 275"/>
                <a:gd name="T21" fmla="*/ 77 h 311"/>
                <a:gd name="T22" fmla="*/ 221 w 275"/>
                <a:gd name="T23" fmla="*/ 95 h 311"/>
                <a:gd name="T24" fmla="*/ 237 w 275"/>
                <a:gd name="T25" fmla="*/ 91 h 311"/>
                <a:gd name="T26" fmla="*/ 272 w 275"/>
                <a:gd name="T27" fmla="*/ 78 h 311"/>
                <a:gd name="T28" fmla="*/ 243 w 275"/>
                <a:gd name="T29" fmla="*/ 101 h 311"/>
                <a:gd name="T30" fmla="*/ 231 w 275"/>
                <a:gd name="T31" fmla="*/ 113 h 311"/>
                <a:gd name="T32" fmla="*/ 55 w 275"/>
                <a:gd name="T33" fmla="*/ 215 h 311"/>
                <a:gd name="T34" fmla="*/ 38 w 275"/>
                <a:gd name="T35" fmla="*/ 219 h 311"/>
                <a:gd name="T36" fmla="*/ 3 w 275"/>
                <a:gd name="T37" fmla="*/ 233 h 311"/>
                <a:gd name="T38" fmla="*/ 32 w 275"/>
                <a:gd name="T39" fmla="*/ 209 h 311"/>
                <a:gd name="T40" fmla="*/ 44 w 275"/>
                <a:gd name="T41" fmla="*/ 197 h 311"/>
                <a:gd name="T42" fmla="*/ 186 w 275"/>
                <a:gd name="T43" fmla="*/ 139 h 311"/>
                <a:gd name="T44" fmla="*/ 161 w 275"/>
                <a:gd name="T45" fmla="*/ 130 h 311"/>
                <a:gd name="T46" fmla="*/ 148 w 275"/>
                <a:gd name="T47" fmla="*/ 122 h 311"/>
                <a:gd name="T48" fmla="*/ 138 w 275"/>
                <a:gd name="T49" fmla="*/ 104 h 311"/>
                <a:gd name="T50" fmla="*/ 127 w 275"/>
                <a:gd name="T51" fmla="*/ 122 h 311"/>
                <a:gd name="T52" fmla="*/ 99 w 275"/>
                <a:gd name="T53" fmla="*/ 121 h 311"/>
                <a:gd name="T54" fmla="*/ 89 w 275"/>
                <a:gd name="T55" fmla="*/ 139 h 311"/>
                <a:gd name="T56" fmla="*/ 104 w 275"/>
                <a:gd name="T57" fmla="*/ 163 h 311"/>
                <a:gd name="T58" fmla="*/ 99 w 275"/>
                <a:gd name="T59" fmla="*/ 189 h 311"/>
                <a:gd name="T60" fmla="*/ 119 w 275"/>
                <a:gd name="T61" fmla="*/ 185 h 311"/>
                <a:gd name="T62" fmla="*/ 127 w 275"/>
                <a:gd name="T63" fmla="*/ 206 h 311"/>
                <a:gd name="T64" fmla="*/ 148 w 275"/>
                <a:gd name="T65" fmla="*/ 205 h 311"/>
                <a:gd name="T66" fmla="*/ 161 w 275"/>
                <a:gd name="T67" fmla="*/ 181 h 311"/>
                <a:gd name="T68" fmla="*/ 181 w 275"/>
                <a:gd name="T69" fmla="*/ 183 h 311"/>
                <a:gd name="T70" fmla="*/ 172 w 275"/>
                <a:gd name="T71" fmla="*/ 163 h 311"/>
                <a:gd name="T72" fmla="*/ 156 w 275"/>
                <a:gd name="T73" fmla="*/ 167 h 311"/>
                <a:gd name="T74" fmla="*/ 126 w 275"/>
                <a:gd name="T75" fmla="*/ 174 h 311"/>
                <a:gd name="T76" fmla="*/ 119 w 275"/>
                <a:gd name="T77" fmla="*/ 144 h 311"/>
                <a:gd name="T78" fmla="*/ 149 w 275"/>
                <a:gd name="T79" fmla="*/ 137 h 311"/>
                <a:gd name="T80" fmla="*/ 156 w 275"/>
                <a:gd name="T81" fmla="*/ 167 h 311"/>
                <a:gd name="T82" fmla="*/ 148 w 275"/>
                <a:gd name="T83" fmla="*/ 257 h 311"/>
                <a:gd name="T84" fmla="*/ 143 w 275"/>
                <a:gd name="T85" fmla="*/ 274 h 311"/>
                <a:gd name="T86" fmla="*/ 137 w 275"/>
                <a:gd name="T87" fmla="*/ 311 h 311"/>
                <a:gd name="T88" fmla="*/ 132 w 275"/>
                <a:gd name="T89" fmla="*/ 274 h 311"/>
                <a:gd name="T90" fmla="*/ 127 w 275"/>
                <a:gd name="T91" fmla="*/ 257 h 311"/>
                <a:gd name="T92" fmla="*/ 272 w 275"/>
                <a:gd name="T93" fmla="*/ 233 h 311"/>
                <a:gd name="T94" fmla="*/ 237 w 275"/>
                <a:gd name="T95" fmla="*/ 219 h 311"/>
                <a:gd name="T96" fmla="*/ 221 w 275"/>
                <a:gd name="T97" fmla="*/ 215 h 311"/>
                <a:gd name="T98" fmla="*/ 231 w 275"/>
                <a:gd name="T99" fmla="*/ 197 h 311"/>
                <a:gd name="T100" fmla="*/ 243 w 275"/>
                <a:gd name="T101" fmla="*/ 209 h 311"/>
                <a:gd name="T102" fmla="*/ 272 w 275"/>
                <a:gd name="T103" fmla="*/ 233 h 311"/>
                <a:gd name="T104" fmla="*/ 61 w 275"/>
                <a:gd name="T105" fmla="*/ 107 h 311"/>
                <a:gd name="T106" fmla="*/ 215 w 275"/>
                <a:gd name="T107" fmla="*/ 204 h 311"/>
                <a:gd name="T108" fmla="*/ 191 w 275"/>
                <a:gd name="T109" fmla="*/ 189 h 311"/>
                <a:gd name="T110" fmla="*/ 104 w 275"/>
                <a:gd name="T111" fmla="*/ 208 h 311"/>
                <a:gd name="T112" fmla="*/ 85 w 275"/>
                <a:gd name="T113" fmla="*/ 122 h 311"/>
                <a:gd name="T114" fmla="*/ 171 w 275"/>
                <a:gd name="T115" fmla="*/ 102 h 311"/>
                <a:gd name="T116" fmla="*/ 146 w 275"/>
                <a:gd name="T117" fmla="*/ 161 h 311"/>
                <a:gd name="T118" fmla="*/ 129 w 275"/>
                <a:gd name="T119" fmla="*/ 150 h 311"/>
                <a:gd name="T120" fmla="*/ 146 w 275"/>
                <a:gd name="T121" fmla="*/ 16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11">
                  <a:moveTo>
                    <a:pt x="138" y="53"/>
                  </a:moveTo>
                  <a:cubicBezTo>
                    <a:pt x="134" y="53"/>
                    <a:pt x="131" y="53"/>
                    <a:pt x="127" y="53"/>
                  </a:cubicBezTo>
                  <a:cubicBezTo>
                    <a:pt x="127" y="46"/>
                    <a:pt x="127" y="46"/>
                    <a:pt x="127" y="46"/>
                  </a:cubicBezTo>
                  <a:cubicBezTo>
                    <a:pt x="127" y="42"/>
                    <a:pt x="129" y="39"/>
                    <a:pt x="132" y="37"/>
                  </a:cubicBezTo>
                  <a:cubicBezTo>
                    <a:pt x="130" y="24"/>
                    <a:pt x="128" y="14"/>
                    <a:pt x="128" y="9"/>
                  </a:cubicBezTo>
                  <a:cubicBezTo>
                    <a:pt x="128" y="4"/>
                    <a:pt x="132" y="0"/>
                    <a:pt x="138" y="0"/>
                  </a:cubicBezTo>
                  <a:cubicBezTo>
                    <a:pt x="143" y="0"/>
                    <a:pt x="147" y="4"/>
                    <a:pt x="147" y="9"/>
                  </a:cubicBezTo>
                  <a:cubicBezTo>
                    <a:pt x="147" y="14"/>
                    <a:pt x="145" y="23"/>
                    <a:pt x="143" y="37"/>
                  </a:cubicBezTo>
                  <a:cubicBezTo>
                    <a:pt x="146" y="39"/>
                    <a:pt x="148" y="42"/>
                    <a:pt x="148" y="46"/>
                  </a:cubicBezTo>
                  <a:cubicBezTo>
                    <a:pt x="148" y="53"/>
                    <a:pt x="148" y="53"/>
                    <a:pt x="148" y="53"/>
                  </a:cubicBezTo>
                  <a:cubicBezTo>
                    <a:pt x="145" y="53"/>
                    <a:pt x="141" y="53"/>
                    <a:pt x="138" y="53"/>
                  </a:cubicBezTo>
                  <a:close/>
                  <a:moveTo>
                    <a:pt x="3" y="77"/>
                  </a:moveTo>
                  <a:cubicBezTo>
                    <a:pt x="6" y="73"/>
                    <a:pt x="11" y="71"/>
                    <a:pt x="16" y="74"/>
                  </a:cubicBezTo>
                  <a:cubicBezTo>
                    <a:pt x="20" y="76"/>
                    <a:pt x="27" y="82"/>
                    <a:pt x="38" y="91"/>
                  </a:cubicBezTo>
                  <a:cubicBezTo>
                    <a:pt x="41" y="90"/>
                    <a:pt x="45" y="90"/>
                    <a:pt x="48" y="91"/>
                  </a:cubicBezTo>
                  <a:cubicBezTo>
                    <a:pt x="55" y="95"/>
                    <a:pt x="55" y="95"/>
                    <a:pt x="55" y="95"/>
                  </a:cubicBezTo>
                  <a:cubicBezTo>
                    <a:pt x="53" y="97"/>
                    <a:pt x="52" y="99"/>
                    <a:pt x="51" y="101"/>
                  </a:cubicBezTo>
                  <a:cubicBezTo>
                    <a:pt x="48" y="105"/>
                    <a:pt x="46" y="109"/>
                    <a:pt x="44" y="113"/>
                  </a:cubicBezTo>
                  <a:cubicBezTo>
                    <a:pt x="37" y="110"/>
                    <a:pt x="37" y="110"/>
                    <a:pt x="37" y="110"/>
                  </a:cubicBezTo>
                  <a:cubicBezTo>
                    <a:pt x="34" y="108"/>
                    <a:pt x="32" y="105"/>
                    <a:pt x="32" y="101"/>
                  </a:cubicBezTo>
                  <a:cubicBezTo>
                    <a:pt x="20" y="96"/>
                    <a:pt x="10" y="93"/>
                    <a:pt x="6" y="90"/>
                  </a:cubicBezTo>
                  <a:cubicBezTo>
                    <a:pt x="2" y="88"/>
                    <a:pt x="0" y="82"/>
                    <a:pt x="3" y="77"/>
                  </a:cubicBezTo>
                  <a:close/>
                  <a:moveTo>
                    <a:pt x="231" y="113"/>
                  </a:moveTo>
                  <a:cubicBezTo>
                    <a:pt x="228" y="107"/>
                    <a:pt x="225" y="101"/>
                    <a:pt x="221" y="95"/>
                  </a:cubicBezTo>
                  <a:cubicBezTo>
                    <a:pt x="227" y="91"/>
                    <a:pt x="227" y="91"/>
                    <a:pt x="227" y="91"/>
                  </a:cubicBezTo>
                  <a:cubicBezTo>
                    <a:pt x="230" y="90"/>
                    <a:pt x="234" y="90"/>
                    <a:pt x="237" y="91"/>
                  </a:cubicBezTo>
                  <a:cubicBezTo>
                    <a:pt x="248" y="83"/>
                    <a:pt x="256" y="76"/>
                    <a:pt x="259" y="74"/>
                  </a:cubicBezTo>
                  <a:cubicBezTo>
                    <a:pt x="264" y="72"/>
                    <a:pt x="270" y="73"/>
                    <a:pt x="272" y="78"/>
                  </a:cubicBezTo>
                  <a:cubicBezTo>
                    <a:pt x="275" y="82"/>
                    <a:pt x="273" y="88"/>
                    <a:pt x="269" y="91"/>
                  </a:cubicBezTo>
                  <a:cubicBezTo>
                    <a:pt x="265" y="93"/>
                    <a:pt x="256" y="96"/>
                    <a:pt x="243" y="101"/>
                  </a:cubicBezTo>
                  <a:cubicBezTo>
                    <a:pt x="243" y="105"/>
                    <a:pt x="241" y="108"/>
                    <a:pt x="238" y="110"/>
                  </a:cubicBezTo>
                  <a:lnTo>
                    <a:pt x="231" y="113"/>
                  </a:lnTo>
                  <a:close/>
                  <a:moveTo>
                    <a:pt x="44" y="197"/>
                  </a:moveTo>
                  <a:cubicBezTo>
                    <a:pt x="47" y="204"/>
                    <a:pt x="51" y="210"/>
                    <a:pt x="55" y="215"/>
                  </a:cubicBezTo>
                  <a:cubicBezTo>
                    <a:pt x="48" y="219"/>
                    <a:pt x="48" y="219"/>
                    <a:pt x="48" y="219"/>
                  </a:cubicBezTo>
                  <a:cubicBezTo>
                    <a:pt x="45" y="221"/>
                    <a:pt x="41" y="221"/>
                    <a:pt x="38" y="219"/>
                  </a:cubicBezTo>
                  <a:cubicBezTo>
                    <a:pt x="27" y="228"/>
                    <a:pt x="20" y="234"/>
                    <a:pt x="16" y="236"/>
                  </a:cubicBezTo>
                  <a:cubicBezTo>
                    <a:pt x="11" y="239"/>
                    <a:pt x="5" y="237"/>
                    <a:pt x="3" y="233"/>
                  </a:cubicBezTo>
                  <a:cubicBezTo>
                    <a:pt x="0" y="228"/>
                    <a:pt x="2" y="223"/>
                    <a:pt x="6" y="220"/>
                  </a:cubicBezTo>
                  <a:cubicBezTo>
                    <a:pt x="10" y="218"/>
                    <a:pt x="19" y="215"/>
                    <a:pt x="32" y="209"/>
                  </a:cubicBezTo>
                  <a:cubicBezTo>
                    <a:pt x="32" y="206"/>
                    <a:pt x="34" y="203"/>
                    <a:pt x="37" y="201"/>
                  </a:cubicBezTo>
                  <a:lnTo>
                    <a:pt x="44" y="197"/>
                  </a:lnTo>
                  <a:close/>
                  <a:moveTo>
                    <a:pt x="172" y="148"/>
                  </a:moveTo>
                  <a:cubicBezTo>
                    <a:pt x="186" y="139"/>
                    <a:pt x="186" y="139"/>
                    <a:pt x="186" y="139"/>
                  </a:cubicBezTo>
                  <a:cubicBezTo>
                    <a:pt x="184" y="132"/>
                    <a:pt x="181" y="126"/>
                    <a:pt x="176" y="121"/>
                  </a:cubicBezTo>
                  <a:cubicBezTo>
                    <a:pt x="161" y="130"/>
                    <a:pt x="161" y="130"/>
                    <a:pt x="161" y="130"/>
                  </a:cubicBezTo>
                  <a:cubicBezTo>
                    <a:pt x="160" y="128"/>
                    <a:pt x="158" y="127"/>
                    <a:pt x="156" y="126"/>
                  </a:cubicBezTo>
                  <a:cubicBezTo>
                    <a:pt x="154" y="124"/>
                    <a:pt x="151" y="123"/>
                    <a:pt x="148" y="122"/>
                  </a:cubicBezTo>
                  <a:cubicBezTo>
                    <a:pt x="148" y="105"/>
                    <a:pt x="148" y="105"/>
                    <a:pt x="148" y="105"/>
                  </a:cubicBezTo>
                  <a:cubicBezTo>
                    <a:pt x="145" y="104"/>
                    <a:pt x="141" y="104"/>
                    <a:pt x="138" y="104"/>
                  </a:cubicBezTo>
                  <a:cubicBezTo>
                    <a:pt x="134" y="104"/>
                    <a:pt x="131" y="104"/>
                    <a:pt x="127" y="105"/>
                  </a:cubicBezTo>
                  <a:cubicBezTo>
                    <a:pt x="127" y="122"/>
                    <a:pt x="127" y="122"/>
                    <a:pt x="127" y="122"/>
                  </a:cubicBezTo>
                  <a:cubicBezTo>
                    <a:pt x="122" y="124"/>
                    <a:pt x="118" y="126"/>
                    <a:pt x="114" y="130"/>
                  </a:cubicBezTo>
                  <a:cubicBezTo>
                    <a:pt x="99" y="121"/>
                    <a:pt x="99" y="121"/>
                    <a:pt x="99" y="121"/>
                  </a:cubicBezTo>
                  <a:cubicBezTo>
                    <a:pt x="98" y="123"/>
                    <a:pt x="96" y="125"/>
                    <a:pt x="94" y="128"/>
                  </a:cubicBezTo>
                  <a:cubicBezTo>
                    <a:pt x="92" y="132"/>
                    <a:pt x="90" y="135"/>
                    <a:pt x="89" y="139"/>
                  </a:cubicBezTo>
                  <a:cubicBezTo>
                    <a:pt x="104" y="148"/>
                    <a:pt x="104" y="148"/>
                    <a:pt x="104" y="148"/>
                  </a:cubicBezTo>
                  <a:cubicBezTo>
                    <a:pt x="103" y="153"/>
                    <a:pt x="103" y="158"/>
                    <a:pt x="104" y="163"/>
                  </a:cubicBezTo>
                  <a:cubicBezTo>
                    <a:pt x="89" y="171"/>
                    <a:pt x="89" y="171"/>
                    <a:pt x="89" y="171"/>
                  </a:cubicBezTo>
                  <a:cubicBezTo>
                    <a:pt x="91" y="178"/>
                    <a:pt x="95" y="184"/>
                    <a:pt x="99" y="189"/>
                  </a:cubicBezTo>
                  <a:cubicBezTo>
                    <a:pt x="114" y="181"/>
                    <a:pt x="114" y="181"/>
                    <a:pt x="114" y="181"/>
                  </a:cubicBezTo>
                  <a:cubicBezTo>
                    <a:pt x="116" y="182"/>
                    <a:pt x="117" y="184"/>
                    <a:pt x="119" y="185"/>
                  </a:cubicBezTo>
                  <a:cubicBezTo>
                    <a:pt x="122" y="186"/>
                    <a:pt x="124" y="188"/>
                    <a:pt x="127" y="188"/>
                  </a:cubicBezTo>
                  <a:cubicBezTo>
                    <a:pt x="127" y="206"/>
                    <a:pt x="127" y="206"/>
                    <a:pt x="127" y="206"/>
                  </a:cubicBezTo>
                  <a:cubicBezTo>
                    <a:pt x="130" y="206"/>
                    <a:pt x="134" y="207"/>
                    <a:pt x="138" y="207"/>
                  </a:cubicBezTo>
                  <a:cubicBezTo>
                    <a:pt x="141" y="207"/>
                    <a:pt x="145" y="206"/>
                    <a:pt x="148" y="205"/>
                  </a:cubicBezTo>
                  <a:cubicBezTo>
                    <a:pt x="148" y="189"/>
                    <a:pt x="148" y="189"/>
                    <a:pt x="148" y="189"/>
                  </a:cubicBezTo>
                  <a:cubicBezTo>
                    <a:pt x="153" y="187"/>
                    <a:pt x="157" y="184"/>
                    <a:pt x="161" y="181"/>
                  </a:cubicBezTo>
                  <a:cubicBezTo>
                    <a:pt x="176" y="189"/>
                    <a:pt x="176" y="189"/>
                    <a:pt x="176" y="189"/>
                  </a:cubicBezTo>
                  <a:cubicBezTo>
                    <a:pt x="178" y="187"/>
                    <a:pt x="180" y="185"/>
                    <a:pt x="181" y="183"/>
                  </a:cubicBezTo>
                  <a:cubicBezTo>
                    <a:pt x="183" y="179"/>
                    <a:pt x="185" y="175"/>
                    <a:pt x="186" y="171"/>
                  </a:cubicBezTo>
                  <a:cubicBezTo>
                    <a:pt x="172" y="163"/>
                    <a:pt x="172" y="163"/>
                    <a:pt x="172" y="163"/>
                  </a:cubicBezTo>
                  <a:cubicBezTo>
                    <a:pt x="173" y="158"/>
                    <a:pt x="173" y="153"/>
                    <a:pt x="172" y="148"/>
                  </a:cubicBezTo>
                  <a:close/>
                  <a:moveTo>
                    <a:pt x="156" y="167"/>
                  </a:moveTo>
                  <a:cubicBezTo>
                    <a:pt x="152" y="173"/>
                    <a:pt x="145" y="177"/>
                    <a:pt x="138" y="177"/>
                  </a:cubicBezTo>
                  <a:cubicBezTo>
                    <a:pt x="133" y="177"/>
                    <a:pt x="129" y="176"/>
                    <a:pt x="126" y="174"/>
                  </a:cubicBezTo>
                  <a:cubicBezTo>
                    <a:pt x="121" y="171"/>
                    <a:pt x="118" y="166"/>
                    <a:pt x="116" y="160"/>
                  </a:cubicBezTo>
                  <a:cubicBezTo>
                    <a:pt x="115" y="154"/>
                    <a:pt x="116" y="149"/>
                    <a:pt x="119" y="144"/>
                  </a:cubicBezTo>
                  <a:cubicBezTo>
                    <a:pt x="123" y="137"/>
                    <a:pt x="130" y="134"/>
                    <a:pt x="138" y="134"/>
                  </a:cubicBezTo>
                  <a:cubicBezTo>
                    <a:pt x="142" y="134"/>
                    <a:pt x="146" y="135"/>
                    <a:pt x="149" y="137"/>
                  </a:cubicBezTo>
                  <a:cubicBezTo>
                    <a:pt x="154" y="140"/>
                    <a:pt x="157" y="145"/>
                    <a:pt x="159" y="150"/>
                  </a:cubicBezTo>
                  <a:cubicBezTo>
                    <a:pt x="160" y="156"/>
                    <a:pt x="159" y="162"/>
                    <a:pt x="156" y="167"/>
                  </a:cubicBezTo>
                  <a:close/>
                  <a:moveTo>
                    <a:pt x="138" y="258"/>
                  </a:moveTo>
                  <a:cubicBezTo>
                    <a:pt x="141" y="258"/>
                    <a:pt x="145" y="257"/>
                    <a:pt x="148" y="257"/>
                  </a:cubicBezTo>
                  <a:cubicBezTo>
                    <a:pt x="148" y="265"/>
                    <a:pt x="148" y="265"/>
                    <a:pt x="148" y="265"/>
                  </a:cubicBezTo>
                  <a:cubicBezTo>
                    <a:pt x="148" y="268"/>
                    <a:pt x="146" y="272"/>
                    <a:pt x="143" y="274"/>
                  </a:cubicBezTo>
                  <a:cubicBezTo>
                    <a:pt x="145" y="287"/>
                    <a:pt x="147" y="297"/>
                    <a:pt x="147" y="301"/>
                  </a:cubicBezTo>
                  <a:cubicBezTo>
                    <a:pt x="147" y="307"/>
                    <a:pt x="143" y="311"/>
                    <a:pt x="137" y="311"/>
                  </a:cubicBezTo>
                  <a:cubicBezTo>
                    <a:pt x="132" y="311"/>
                    <a:pt x="128" y="307"/>
                    <a:pt x="128" y="301"/>
                  </a:cubicBezTo>
                  <a:cubicBezTo>
                    <a:pt x="128" y="297"/>
                    <a:pt x="130" y="287"/>
                    <a:pt x="132" y="274"/>
                  </a:cubicBezTo>
                  <a:cubicBezTo>
                    <a:pt x="129" y="272"/>
                    <a:pt x="127" y="268"/>
                    <a:pt x="127" y="265"/>
                  </a:cubicBezTo>
                  <a:cubicBezTo>
                    <a:pt x="127" y="257"/>
                    <a:pt x="127" y="257"/>
                    <a:pt x="127" y="257"/>
                  </a:cubicBezTo>
                  <a:cubicBezTo>
                    <a:pt x="131" y="257"/>
                    <a:pt x="134" y="258"/>
                    <a:pt x="138" y="258"/>
                  </a:cubicBezTo>
                  <a:close/>
                  <a:moveTo>
                    <a:pt x="272" y="233"/>
                  </a:moveTo>
                  <a:cubicBezTo>
                    <a:pt x="270" y="238"/>
                    <a:pt x="264" y="239"/>
                    <a:pt x="259" y="237"/>
                  </a:cubicBezTo>
                  <a:cubicBezTo>
                    <a:pt x="255" y="235"/>
                    <a:pt x="248" y="228"/>
                    <a:pt x="237" y="219"/>
                  </a:cubicBezTo>
                  <a:cubicBezTo>
                    <a:pt x="234" y="221"/>
                    <a:pt x="230" y="221"/>
                    <a:pt x="227" y="219"/>
                  </a:cubicBezTo>
                  <a:cubicBezTo>
                    <a:pt x="221" y="215"/>
                    <a:pt x="221" y="215"/>
                    <a:pt x="221" y="215"/>
                  </a:cubicBezTo>
                  <a:cubicBezTo>
                    <a:pt x="222" y="214"/>
                    <a:pt x="223" y="212"/>
                    <a:pt x="224" y="210"/>
                  </a:cubicBezTo>
                  <a:cubicBezTo>
                    <a:pt x="227" y="206"/>
                    <a:pt x="229" y="202"/>
                    <a:pt x="231" y="197"/>
                  </a:cubicBezTo>
                  <a:cubicBezTo>
                    <a:pt x="238" y="201"/>
                    <a:pt x="238" y="201"/>
                    <a:pt x="238" y="201"/>
                  </a:cubicBezTo>
                  <a:cubicBezTo>
                    <a:pt x="241" y="203"/>
                    <a:pt x="243" y="206"/>
                    <a:pt x="243" y="209"/>
                  </a:cubicBezTo>
                  <a:cubicBezTo>
                    <a:pt x="255" y="215"/>
                    <a:pt x="265" y="218"/>
                    <a:pt x="269" y="220"/>
                  </a:cubicBezTo>
                  <a:cubicBezTo>
                    <a:pt x="273" y="223"/>
                    <a:pt x="275" y="229"/>
                    <a:pt x="272" y="233"/>
                  </a:cubicBezTo>
                  <a:close/>
                  <a:moveTo>
                    <a:pt x="186" y="78"/>
                  </a:moveTo>
                  <a:cubicBezTo>
                    <a:pt x="144" y="51"/>
                    <a:pt x="87" y="64"/>
                    <a:pt x="61" y="107"/>
                  </a:cubicBezTo>
                  <a:cubicBezTo>
                    <a:pt x="34" y="149"/>
                    <a:pt x="47" y="205"/>
                    <a:pt x="89" y="232"/>
                  </a:cubicBezTo>
                  <a:cubicBezTo>
                    <a:pt x="132" y="259"/>
                    <a:pt x="188" y="246"/>
                    <a:pt x="215" y="204"/>
                  </a:cubicBezTo>
                  <a:cubicBezTo>
                    <a:pt x="241" y="161"/>
                    <a:pt x="229" y="105"/>
                    <a:pt x="186" y="78"/>
                  </a:cubicBezTo>
                  <a:close/>
                  <a:moveTo>
                    <a:pt x="191" y="189"/>
                  </a:moveTo>
                  <a:cubicBezTo>
                    <a:pt x="179" y="207"/>
                    <a:pt x="159" y="218"/>
                    <a:pt x="138" y="218"/>
                  </a:cubicBezTo>
                  <a:cubicBezTo>
                    <a:pt x="126" y="218"/>
                    <a:pt x="114" y="215"/>
                    <a:pt x="104" y="208"/>
                  </a:cubicBezTo>
                  <a:cubicBezTo>
                    <a:pt x="90" y="199"/>
                    <a:pt x="80" y="185"/>
                    <a:pt x="76" y="169"/>
                  </a:cubicBezTo>
                  <a:cubicBezTo>
                    <a:pt x="73" y="153"/>
                    <a:pt x="76" y="136"/>
                    <a:pt x="85" y="122"/>
                  </a:cubicBezTo>
                  <a:cubicBezTo>
                    <a:pt x="96" y="104"/>
                    <a:pt x="116" y="93"/>
                    <a:pt x="138" y="93"/>
                  </a:cubicBezTo>
                  <a:cubicBezTo>
                    <a:pt x="150" y="93"/>
                    <a:pt x="161" y="96"/>
                    <a:pt x="171" y="102"/>
                  </a:cubicBezTo>
                  <a:cubicBezTo>
                    <a:pt x="200" y="121"/>
                    <a:pt x="209" y="159"/>
                    <a:pt x="191" y="189"/>
                  </a:cubicBezTo>
                  <a:close/>
                  <a:moveTo>
                    <a:pt x="146" y="161"/>
                  </a:moveTo>
                  <a:cubicBezTo>
                    <a:pt x="143" y="166"/>
                    <a:pt x="137" y="167"/>
                    <a:pt x="132" y="164"/>
                  </a:cubicBezTo>
                  <a:cubicBezTo>
                    <a:pt x="127" y="161"/>
                    <a:pt x="126" y="155"/>
                    <a:pt x="129" y="150"/>
                  </a:cubicBezTo>
                  <a:cubicBezTo>
                    <a:pt x="132" y="145"/>
                    <a:pt x="138" y="143"/>
                    <a:pt x="143" y="147"/>
                  </a:cubicBezTo>
                  <a:cubicBezTo>
                    <a:pt x="148" y="150"/>
                    <a:pt x="149" y="156"/>
                    <a:pt x="146" y="161"/>
                  </a:cubicBezTo>
                  <a:close/>
                </a:path>
              </a:pathLst>
            </a:custGeom>
            <a:solidFill>
              <a:srgbClr val="595959"/>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椭圆 22"/>
            <p:cNvSpPr/>
            <p:nvPr/>
          </p:nvSpPr>
          <p:spPr>
            <a:xfrm>
              <a:off x="5673015" y="720052"/>
              <a:ext cx="180000" cy="180000"/>
            </a:xfrm>
            <a:prstGeom prst="ellipse">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椭圆 25"/>
            <p:cNvSpPr/>
            <p:nvPr/>
          </p:nvSpPr>
          <p:spPr>
            <a:xfrm>
              <a:off x="5362273" y="5021284"/>
              <a:ext cx="180000" cy="180000"/>
            </a:xfrm>
            <a:prstGeom prst="ellipse">
              <a:avLst/>
            </a:pr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椭圆 28"/>
            <p:cNvSpPr/>
            <p:nvPr/>
          </p:nvSpPr>
          <p:spPr>
            <a:xfrm>
              <a:off x="1329480" y="5021284"/>
              <a:ext cx="180000" cy="180000"/>
            </a:xfrm>
            <a:prstGeom prst="ellipse">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8" name="组合 37"/>
          <p:cNvGrpSpPr/>
          <p:nvPr/>
        </p:nvGrpSpPr>
        <p:grpSpPr>
          <a:xfrm>
            <a:off x="7015644" y="1881167"/>
            <a:ext cx="1450972" cy="688520"/>
            <a:chOff x="468937" y="2419540"/>
            <a:chExt cx="1934629" cy="918026"/>
          </a:xfrm>
        </p:grpSpPr>
        <p:sp>
          <p:nvSpPr>
            <p:cNvPr id="39"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矩形 39"/>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1" name="组合 40"/>
          <p:cNvGrpSpPr/>
          <p:nvPr/>
        </p:nvGrpSpPr>
        <p:grpSpPr>
          <a:xfrm>
            <a:off x="7015644" y="2998041"/>
            <a:ext cx="1450972" cy="688520"/>
            <a:chOff x="468937" y="2419540"/>
            <a:chExt cx="1934629" cy="918026"/>
          </a:xfrm>
        </p:grpSpPr>
        <p:sp>
          <p:nvSpPr>
            <p:cNvPr id="42"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矩形 42"/>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4" name="组合 43"/>
          <p:cNvGrpSpPr/>
          <p:nvPr/>
        </p:nvGrpSpPr>
        <p:grpSpPr>
          <a:xfrm>
            <a:off x="657298" y="1881167"/>
            <a:ext cx="1450972" cy="688520"/>
            <a:chOff x="468937" y="2419540"/>
            <a:chExt cx="1934629" cy="918026"/>
          </a:xfrm>
        </p:grpSpPr>
        <p:sp>
          <p:nvSpPr>
            <p:cNvPr id="45"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矩形 45"/>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7" name="组合 46"/>
          <p:cNvGrpSpPr/>
          <p:nvPr/>
        </p:nvGrpSpPr>
        <p:grpSpPr>
          <a:xfrm>
            <a:off x="657298" y="2998041"/>
            <a:ext cx="1450972" cy="688520"/>
            <a:chOff x="468937" y="2419540"/>
            <a:chExt cx="1934629" cy="918026"/>
          </a:xfrm>
        </p:grpSpPr>
        <p:sp>
          <p:nvSpPr>
            <p:cNvPr id="48"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矩形 48"/>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4" name="矩形 33"/>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980" y="0"/>
            <a:ext cx="9142040" cy="5145088"/>
          </a:xfrm>
          <a:prstGeom prst="rect">
            <a:avLst/>
          </a:prstGeom>
        </p:spPr>
      </p:pic>
      <p:sp>
        <p:nvSpPr>
          <p:cNvPr id="2" name="文本框 1"/>
          <p:cNvSpPr txBox="1"/>
          <p:nvPr>
            <p:custDataLst>
              <p:tags r:id="rId3"/>
            </p:custDataLst>
          </p:nvPr>
        </p:nvSpPr>
        <p:spPr>
          <a:xfrm>
            <a:off x="1997601" y="1399551"/>
            <a:ext cx="873637" cy="615425"/>
          </a:xfrm>
          <a:prstGeom prst="rect">
            <a:avLst/>
          </a:prstGeom>
          <a:noFill/>
        </p:spPr>
        <p:txBody>
          <a:bodyPr wrap="none" lIns="0" tIns="0" rIns="0" bIns="0">
            <a:spAutoFit/>
          </a:bodyPr>
          <a:lstStyle/>
          <a:p>
            <a:pPr>
              <a:defRPr/>
            </a:pPr>
            <a:r>
              <a:rPr lang="en-US" altLang="zh-CN" sz="32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P</a:t>
            </a:r>
            <a:r>
              <a:rPr lang="en-US" altLang="zh-CN" sz="40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art</a:t>
            </a:r>
            <a:endParaRPr lang="zh-CN" altLang="en-US" sz="115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矩形 2"/>
          <p:cNvSpPr/>
          <p:nvPr>
            <p:custDataLst>
              <p:tags r:id="rId4"/>
            </p:custDataLst>
          </p:nvPr>
        </p:nvSpPr>
        <p:spPr>
          <a:xfrm>
            <a:off x="1981125" y="2172504"/>
            <a:ext cx="3891851" cy="1142938"/>
          </a:xfrm>
          <a:prstGeom prst="rect">
            <a:avLst/>
          </a:prstGeom>
          <a:solidFill>
            <a:schemeClr val="accent1"/>
          </a:solidFill>
          <a:ln w="12700" cap="flat" cmpd="sng" algn="ctr">
            <a:noFill/>
            <a:prstDash val="solid"/>
            <a:miter lim="800000"/>
          </a:ln>
          <a:effectLst/>
        </p:spPr>
        <p:txBody>
          <a:bodyPr lIns="323982" rIns="899951" anchor="ctr"/>
          <a:lstStyle/>
          <a:p>
            <a:pPr>
              <a:lnSpc>
                <a:spcPct val="130000"/>
              </a:lnSpc>
              <a:defRPr/>
            </a:pPr>
            <a:endParaRPr lang="zh-CN" altLang="en-US" sz="1400" kern="0" dirty="0">
              <a:solidFill>
                <a:prstClr val="black">
                  <a:lumMod val="50000"/>
                  <a:lumOff val="50000"/>
                </a:prst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文本框 13"/>
          <p:cNvSpPr txBox="1">
            <a:spLocks noChangeArrowheads="1"/>
          </p:cNvSpPr>
          <p:nvPr>
            <p:custDataLst>
              <p:tags r:id="rId5"/>
            </p:custDataLst>
          </p:nvPr>
        </p:nvSpPr>
        <p:spPr bwMode="auto">
          <a:xfrm>
            <a:off x="-490210" y="2440220"/>
            <a:ext cx="6139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章 节</a:t>
            </a:r>
            <a:endPar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文本框 14"/>
          <p:cNvSpPr txBox="1">
            <a:spLocks noChangeArrowheads="1"/>
          </p:cNvSpPr>
          <p:nvPr>
            <p:custDataLst>
              <p:tags r:id="rId6"/>
            </p:custDataLst>
          </p:nvPr>
        </p:nvSpPr>
        <p:spPr bwMode="auto">
          <a:xfrm>
            <a:off x="3032637" y="785221"/>
            <a:ext cx="1368965" cy="147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03</a:t>
            </a:r>
            <a:endParaRPr lang="zh-CN" altLang="en-US"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标题 5"/>
          <p:cNvSpPr txBox="1"/>
          <p:nvPr>
            <p:custDataLst>
              <p:tags r:id="rId7"/>
            </p:custDataLst>
          </p:nvPr>
        </p:nvSpPr>
        <p:spPr>
          <a:xfrm>
            <a:off x="2366347" y="2393579"/>
            <a:ext cx="4037399" cy="52520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营销策划</a:t>
            </a:r>
            <a:endPar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文本占位符 6"/>
          <p:cNvSpPr txBox="1"/>
          <p:nvPr>
            <p:custDataLst>
              <p:tags r:id="rId8"/>
            </p:custDataLst>
          </p:nvPr>
        </p:nvSpPr>
        <p:spPr>
          <a:xfrm>
            <a:off x="2366347" y="2940855"/>
            <a:ext cx="4037399" cy="210122"/>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CLICK TO ADD CAPTION TEXT</a:t>
            </a:r>
            <a:endPar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11" name="组合 10"/>
          <p:cNvGrpSpPr/>
          <p:nvPr/>
        </p:nvGrpSpPr>
        <p:grpSpPr>
          <a:xfrm>
            <a:off x="2833007" y="1598817"/>
            <a:ext cx="3048000" cy="3048000"/>
            <a:chOff x="3777343" y="1277257"/>
            <a:chExt cx="4064000" cy="4064000"/>
          </a:xfrm>
        </p:grpSpPr>
        <p:sp>
          <p:nvSpPr>
            <p:cNvPr id="8" name="同心圆 7"/>
            <p:cNvSpPr/>
            <p:nvPr/>
          </p:nvSpPr>
          <p:spPr>
            <a:xfrm>
              <a:off x="3777343" y="1277257"/>
              <a:ext cx="4064000" cy="4064000"/>
            </a:xfrm>
            <a:prstGeom prst="donut">
              <a:avLst>
                <a:gd name="adj" fmla="val 27488"/>
              </a:avLst>
            </a:prstGeom>
            <a:solidFill>
              <a:schemeClr val="bg1"/>
            </a:solidFill>
            <a:ln>
              <a:noFill/>
            </a:ln>
            <a:effectLst>
              <a:outerShdw blurRad="495300" dist="63500" dir="3600000" sx="115000" sy="115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椭圆 9"/>
            <p:cNvSpPr/>
            <p:nvPr/>
          </p:nvSpPr>
          <p:spPr>
            <a:xfrm>
              <a:off x="4909458" y="2409372"/>
              <a:ext cx="1799770" cy="1799770"/>
            </a:xfrm>
            <a:prstGeom prst="ellipse">
              <a:avLst/>
            </a:prstGeom>
            <a:solidFill>
              <a:schemeClr val="bg1"/>
            </a:solidFill>
            <a:ln>
              <a:noFill/>
            </a:ln>
            <a:effectLst>
              <a:innerShdw blurRad="584200">
                <a:prstClr val="black">
                  <a:alpha val="3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aphicFrame>
          <p:nvGraphicFramePr>
            <p:cNvPr id="7" name="图表 6"/>
            <p:cNvGraphicFramePr/>
            <p:nvPr/>
          </p:nvGraphicFramePr>
          <p:xfrm>
            <a:off x="4005943" y="1516286"/>
            <a:ext cx="3600000" cy="3600000"/>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26" name="组合 25"/>
          <p:cNvGrpSpPr/>
          <p:nvPr/>
        </p:nvGrpSpPr>
        <p:grpSpPr>
          <a:xfrm>
            <a:off x="3226595" y="2603620"/>
            <a:ext cx="247713" cy="239316"/>
            <a:chOff x="549275" y="533400"/>
            <a:chExt cx="561975" cy="542926"/>
          </a:xfrm>
        </p:grpSpPr>
        <p:sp>
          <p:nvSpPr>
            <p:cNvPr id="19"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7" name="Freeform 28"/>
          <p:cNvSpPr>
            <a:spLocks noEditPoints="1"/>
          </p:cNvSpPr>
          <p:nvPr/>
        </p:nvSpPr>
        <p:spPr bwMode="auto">
          <a:xfrm>
            <a:off x="5250201" y="2618131"/>
            <a:ext cx="222768" cy="222768"/>
          </a:xfrm>
          <a:custGeom>
            <a:avLst/>
            <a:gdLst>
              <a:gd name="T0" fmla="*/ 153 w 207"/>
              <a:gd name="T1" fmla="*/ 51 h 207"/>
              <a:gd name="T2" fmla="*/ 142 w 207"/>
              <a:gd name="T3" fmla="*/ 128 h 207"/>
              <a:gd name="T4" fmla="*/ 161 w 207"/>
              <a:gd name="T5" fmla="*/ 130 h 207"/>
              <a:gd name="T6" fmla="*/ 179 w 207"/>
              <a:gd name="T7" fmla="*/ 108 h 207"/>
              <a:gd name="T8" fmla="*/ 176 w 207"/>
              <a:gd name="T9" fmla="*/ 58 h 207"/>
              <a:gd name="T10" fmla="*/ 137 w 207"/>
              <a:gd name="T11" fmla="*/ 27 h 207"/>
              <a:gd name="T12" fmla="*/ 76 w 207"/>
              <a:gd name="T13" fmla="*/ 30 h 207"/>
              <a:gd name="T14" fmla="*/ 31 w 207"/>
              <a:gd name="T15" fmla="*/ 74 h 207"/>
              <a:gd name="T16" fmla="*/ 30 w 207"/>
              <a:gd name="T17" fmla="*/ 139 h 207"/>
              <a:gd name="T18" fmla="*/ 71 w 207"/>
              <a:gd name="T19" fmla="*/ 178 h 207"/>
              <a:gd name="T20" fmla="*/ 121 w 207"/>
              <a:gd name="T21" fmla="*/ 182 h 207"/>
              <a:gd name="T22" fmla="*/ 143 w 207"/>
              <a:gd name="T23" fmla="*/ 199 h 207"/>
              <a:gd name="T24" fmla="*/ 102 w 207"/>
              <a:gd name="T25" fmla="*/ 207 h 207"/>
              <a:gd name="T26" fmla="*/ 29 w 207"/>
              <a:gd name="T27" fmla="*/ 182 h 207"/>
              <a:gd name="T28" fmla="*/ 0 w 207"/>
              <a:gd name="T29" fmla="*/ 108 h 207"/>
              <a:gd name="T30" fmla="*/ 32 w 207"/>
              <a:gd name="T31" fmla="*/ 29 h 207"/>
              <a:gd name="T32" fmla="*/ 109 w 207"/>
              <a:gd name="T33" fmla="*/ 0 h 207"/>
              <a:gd name="T34" fmla="*/ 179 w 207"/>
              <a:gd name="T35" fmla="*/ 23 h 207"/>
              <a:gd name="T36" fmla="*/ 207 w 207"/>
              <a:gd name="T37" fmla="*/ 87 h 207"/>
              <a:gd name="T38" fmla="*/ 188 w 207"/>
              <a:gd name="T39" fmla="*/ 137 h 207"/>
              <a:gd name="T40" fmla="*/ 141 w 207"/>
              <a:gd name="T41" fmla="*/ 157 h 207"/>
              <a:gd name="T42" fmla="*/ 123 w 207"/>
              <a:gd name="T43" fmla="*/ 151 h 207"/>
              <a:gd name="T44" fmla="*/ 117 w 207"/>
              <a:gd name="T45" fmla="*/ 132 h 207"/>
              <a:gd name="T46" fmla="*/ 109 w 207"/>
              <a:gd name="T47" fmla="*/ 141 h 207"/>
              <a:gd name="T48" fmla="*/ 89 w 207"/>
              <a:gd name="T49" fmla="*/ 155 h 207"/>
              <a:gd name="T50" fmla="*/ 66 w 207"/>
              <a:gd name="T51" fmla="*/ 154 h 207"/>
              <a:gd name="T52" fmla="*/ 52 w 207"/>
              <a:gd name="T53" fmla="*/ 137 h 207"/>
              <a:gd name="T54" fmla="*/ 54 w 207"/>
              <a:gd name="T55" fmla="*/ 96 h 207"/>
              <a:gd name="T56" fmla="*/ 85 w 207"/>
              <a:gd name="T57" fmla="*/ 56 h 207"/>
              <a:gd name="T58" fmla="*/ 120 w 207"/>
              <a:gd name="T59" fmla="*/ 52 h 207"/>
              <a:gd name="T60" fmla="*/ 137 w 207"/>
              <a:gd name="T61" fmla="*/ 51 h 207"/>
              <a:gd name="T62" fmla="*/ 117 w 207"/>
              <a:gd name="T63" fmla="*/ 75 h 207"/>
              <a:gd name="T64" fmla="*/ 96 w 207"/>
              <a:gd name="T65" fmla="*/ 78 h 207"/>
              <a:gd name="T66" fmla="*/ 80 w 207"/>
              <a:gd name="T67" fmla="*/ 101 h 207"/>
              <a:gd name="T68" fmla="*/ 81 w 207"/>
              <a:gd name="T69" fmla="*/ 128 h 207"/>
              <a:gd name="T70" fmla="*/ 98 w 207"/>
              <a:gd name="T71" fmla="*/ 131 h 207"/>
              <a:gd name="T72" fmla="*/ 112 w 207"/>
              <a:gd name="T73" fmla="*/ 119 h 207"/>
              <a:gd name="T74" fmla="*/ 123 w 207"/>
              <a:gd name="T75" fmla="*/ 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Freeform 64"/>
          <p:cNvSpPr>
            <a:spLocks noEditPoints="1"/>
          </p:cNvSpPr>
          <p:nvPr/>
        </p:nvSpPr>
        <p:spPr bwMode="auto">
          <a:xfrm>
            <a:off x="3226595" y="3433060"/>
            <a:ext cx="237548" cy="236277"/>
          </a:xfrm>
          <a:custGeom>
            <a:avLst/>
            <a:gdLst>
              <a:gd name="T0" fmla="*/ 219 w 248"/>
              <a:gd name="T1" fmla="*/ 149 h 247"/>
              <a:gd name="T2" fmla="*/ 219 w 248"/>
              <a:gd name="T3" fmla="*/ 99 h 247"/>
              <a:gd name="T4" fmla="*/ 231 w 248"/>
              <a:gd name="T5" fmla="*/ 70 h 247"/>
              <a:gd name="T6" fmla="*/ 174 w 248"/>
              <a:gd name="T7" fmla="*/ 39 h 247"/>
              <a:gd name="T8" fmla="*/ 162 w 248"/>
              <a:gd name="T9" fmla="*/ 10 h 247"/>
              <a:gd name="T10" fmla="*/ 100 w 248"/>
              <a:gd name="T11" fmla="*/ 29 h 247"/>
              <a:gd name="T12" fmla="*/ 71 w 248"/>
              <a:gd name="T13" fmla="*/ 17 h 247"/>
              <a:gd name="T14" fmla="*/ 40 w 248"/>
              <a:gd name="T15" fmla="*/ 74 h 247"/>
              <a:gd name="T16" fmla="*/ 11 w 248"/>
              <a:gd name="T17" fmla="*/ 86 h 247"/>
              <a:gd name="T18" fmla="*/ 45 w 248"/>
              <a:gd name="T19" fmla="*/ 124 h 247"/>
              <a:gd name="T20" fmla="*/ 11 w 248"/>
              <a:gd name="T21" fmla="*/ 161 h 247"/>
              <a:gd name="T22" fmla="*/ 40 w 248"/>
              <a:gd name="T23" fmla="*/ 173 h 247"/>
              <a:gd name="T24" fmla="*/ 71 w 248"/>
              <a:gd name="T25" fmla="*/ 231 h 247"/>
              <a:gd name="T26" fmla="*/ 100 w 248"/>
              <a:gd name="T27" fmla="*/ 218 h 247"/>
              <a:gd name="T28" fmla="*/ 162 w 248"/>
              <a:gd name="T29" fmla="*/ 237 h 247"/>
              <a:gd name="T30" fmla="*/ 174 w 248"/>
              <a:gd name="T31" fmla="*/ 208 h 247"/>
              <a:gd name="T32" fmla="*/ 231 w 248"/>
              <a:gd name="T33" fmla="*/ 177 h 247"/>
              <a:gd name="T34" fmla="*/ 124 w 248"/>
              <a:gd name="T35" fmla="*/ 187 h 247"/>
              <a:gd name="T36" fmla="*/ 124 w 248"/>
              <a:gd name="T37" fmla="*/ 61 h 247"/>
              <a:gd name="T38" fmla="*/ 124 w 248"/>
              <a:gd name="T39" fmla="*/ 187 h 247"/>
              <a:gd name="T40" fmla="*/ 216 w 248"/>
              <a:gd name="T41" fmla="*/ 124 h 247"/>
              <a:gd name="T42" fmla="*/ 235 w 248"/>
              <a:gd name="T43" fmla="*/ 118 h 247"/>
              <a:gd name="T44" fmla="*/ 235 w 248"/>
              <a:gd name="T45" fmla="*/ 132 h 247"/>
              <a:gd name="T46" fmla="*/ 54 w 248"/>
              <a:gd name="T47" fmla="*/ 65 h 247"/>
              <a:gd name="T48" fmla="*/ 51 w 248"/>
              <a:gd name="T49" fmla="*/ 42 h 247"/>
              <a:gd name="T50" fmla="*/ 41 w 248"/>
              <a:gd name="T51" fmla="*/ 51 h 247"/>
              <a:gd name="T52" fmla="*/ 131 w 248"/>
              <a:gd name="T53" fmla="*/ 33 h 247"/>
              <a:gd name="T54" fmla="*/ 124 w 248"/>
              <a:gd name="T55" fmla="*/ 7 h 247"/>
              <a:gd name="T56" fmla="*/ 117 w 248"/>
              <a:gd name="T57" fmla="*/ 33 h 247"/>
              <a:gd name="T58" fmla="*/ 131 w 248"/>
              <a:gd name="T59" fmla="*/ 33 h 247"/>
              <a:gd name="T60" fmla="*/ 207 w 248"/>
              <a:gd name="T61" fmla="*/ 51 h 247"/>
              <a:gd name="T62" fmla="*/ 197 w 248"/>
              <a:gd name="T63" fmla="*/ 42 h 247"/>
              <a:gd name="T64" fmla="*/ 189 w 248"/>
              <a:gd name="T65" fmla="*/ 59 h 247"/>
              <a:gd name="T66" fmla="*/ 13 w 248"/>
              <a:gd name="T67" fmla="*/ 118 h 247"/>
              <a:gd name="T68" fmla="*/ 13 w 248"/>
              <a:gd name="T69" fmla="*/ 132 h 247"/>
              <a:gd name="T70" fmla="*/ 33 w 248"/>
              <a:gd name="T71" fmla="*/ 124 h 247"/>
              <a:gd name="T72" fmla="*/ 13 w 248"/>
              <a:gd name="T73" fmla="*/ 118 h 247"/>
              <a:gd name="T74" fmla="*/ 189 w 248"/>
              <a:gd name="T75" fmla="*/ 189 h 247"/>
              <a:gd name="T76" fmla="*/ 196 w 248"/>
              <a:gd name="T77" fmla="*/ 207 h 247"/>
              <a:gd name="T78" fmla="*/ 206 w 248"/>
              <a:gd name="T79" fmla="*/ 207 h 247"/>
              <a:gd name="T80" fmla="*/ 193 w 248"/>
              <a:gd name="T81" fmla="*/ 184 h 247"/>
              <a:gd name="T82" fmla="*/ 117 w 248"/>
              <a:gd name="T83" fmla="*/ 215 h 247"/>
              <a:gd name="T84" fmla="*/ 124 w 248"/>
              <a:gd name="T85" fmla="*/ 243 h 247"/>
              <a:gd name="T86" fmla="*/ 131 w 248"/>
              <a:gd name="T87" fmla="*/ 236 h 247"/>
              <a:gd name="T88" fmla="*/ 124 w 248"/>
              <a:gd name="T89" fmla="*/ 215 h 247"/>
              <a:gd name="T90" fmla="*/ 41 w 248"/>
              <a:gd name="T91" fmla="*/ 199 h 247"/>
              <a:gd name="T92" fmla="*/ 46 w 248"/>
              <a:gd name="T93" fmla="*/ 210 h 247"/>
              <a:gd name="T94" fmla="*/ 65 w 248"/>
              <a:gd name="T95" fmla="*/ 194 h 247"/>
              <a:gd name="T96" fmla="*/ 55 w 248"/>
              <a:gd name="T97" fmla="*/ 184 h 247"/>
              <a:gd name="T98" fmla="*/ 76 w 248"/>
              <a:gd name="T99" fmla="*/ 124 h 247"/>
              <a:gd name="T100" fmla="*/ 173 w 248"/>
              <a:gd name="T101" fmla="*/ 12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47">
                <a:moveTo>
                  <a:pt x="238" y="161"/>
                </a:moveTo>
                <a:cubicBezTo>
                  <a:pt x="219" y="149"/>
                  <a:pt x="219" y="149"/>
                  <a:pt x="219" y="149"/>
                </a:cubicBezTo>
                <a:cubicBezTo>
                  <a:pt x="209" y="142"/>
                  <a:pt x="204" y="133"/>
                  <a:pt x="204" y="124"/>
                </a:cubicBezTo>
                <a:cubicBezTo>
                  <a:pt x="204" y="115"/>
                  <a:pt x="209" y="106"/>
                  <a:pt x="219" y="99"/>
                </a:cubicBezTo>
                <a:cubicBezTo>
                  <a:pt x="238" y="86"/>
                  <a:pt x="238" y="86"/>
                  <a:pt x="238" y="86"/>
                </a:cubicBezTo>
                <a:cubicBezTo>
                  <a:pt x="248" y="79"/>
                  <a:pt x="243" y="68"/>
                  <a:pt x="231" y="70"/>
                </a:cubicBezTo>
                <a:cubicBezTo>
                  <a:pt x="209" y="74"/>
                  <a:pt x="209" y="74"/>
                  <a:pt x="209" y="74"/>
                </a:cubicBezTo>
                <a:cubicBezTo>
                  <a:pt x="185" y="79"/>
                  <a:pt x="169" y="63"/>
                  <a:pt x="174" y="39"/>
                </a:cubicBezTo>
                <a:cubicBezTo>
                  <a:pt x="178" y="17"/>
                  <a:pt x="178" y="17"/>
                  <a:pt x="178" y="17"/>
                </a:cubicBezTo>
                <a:cubicBezTo>
                  <a:pt x="181" y="5"/>
                  <a:pt x="168" y="1"/>
                  <a:pt x="162" y="10"/>
                </a:cubicBezTo>
                <a:cubicBezTo>
                  <a:pt x="150" y="29"/>
                  <a:pt x="150" y="29"/>
                  <a:pt x="150" y="29"/>
                </a:cubicBezTo>
                <a:cubicBezTo>
                  <a:pt x="136" y="50"/>
                  <a:pt x="113" y="50"/>
                  <a:pt x="100" y="29"/>
                </a:cubicBezTo>
                <a:cubicBezTo>
                  <a:pt x="87" y="10"/>
                  <a:pt x="87" y="10"/>
                  <a:pt x="87" y="10"/>
                </a:cubicBezTo>
                <a:cubicBezTo>
                  <a:pt x="81" y="0"/>
                  <a:pt x="68" y="4"/>
                  <a:pt x="71" y="17"/>
                </a:cubicBezTo>
                <a:cubicBezTo>
                  <a:pt x="75" y="39"/>
                  <a:pt x="75" y="39"/>
                  <a:pt x="75" y="39"/>
                </a:cubicBezTo>
                <a:cubicBezTo>
                  <a:pt x="80" y="63"/>
                  <a:pt x="64" y="79"/>
                  <a:pt x="40" y="74"/>
                </a:cubicBezTo>
                <a:cubicBezTo>
                  <a:pt x="18" y="70"/>
                  <a:pt x="18" y="70"/>
                  <a:pt x="18" y="70"/>
                </a:cubicBezTo>
                <a:cubicBezTo>
                  <a:pt x="6" y="67"/>
                  <a:pt x="0" y="80"/>
                  <a:pt x="11" y="86"/>
                </a:cubicBezTo>
                <a:cubicBezTo>
                  <a:pt x="30" y="99"/>
                  <a:pt x="30" y="99"/>
                  <a:pt x="30" y="99"/>
                </a:cubicBezTo>
                <a:cubicBezTo>
                  <a:pt x="40" y="106"/>
                  <a:pt x="45" y="115"/>
                  <a:pt x="45" y="124"/>
                </a:cubicBezTo>
                <a:cubicBezTo>
                  <a:pt x="45" y="133"/>
                  <a:pt x="40" y="142"/>
                  <a:pt x="30" y="149"/>
                </a:cubicBezTo>
                <a:cubicBezTo>
                  <a:pt x="11" y="161"/>
                  <a:pt x="11" y="161"/>
                  <a:pt x="11" y="161"/>
                </a:cubicBezTo>
                <a:cubicBezTo>
                  <a:pt x="0" y="168"/>
                  <a:pt x="6" y="180"/>
                  <a:pt x="18" y="177"/>
                </a:cubicBezTo>
                <a:cubicBezTo>
                  <a:pt x="40" y="173"/>
                  <a:pt x="40" y="173"/>
                  <a:pt x="40" y="173"/>
                </a:cubicBezTo>
                <a:cubicBezTo>
                  <a:pt x="64" y="168"/>
                  <a:pt x="80" y="184"/>
                  <a:pt x="75" y="208"/>
                </a:cubicBezTo>
                <a:cubicBezTo>
                  <a:pt x="71" y="231"/>
                  <a:pt x="71" y="231"/>
                  <a:pt x="71" y="231"/>
                </a:cubicBezTo>
                <a:cubicBezTo>
                  <a:pt x="68" y="243"/>
                  <a:pt x="81" y="247"/>
                  <a:pt x="87" y="237"/>
                </a:cubicBezTo>
                <a:cubicBezTo>
                  <a:pt x="100" y="218"/>
                  <a:pt x="100" y="218"/>
                  <a:pt x="100" y="218"/>
                </a:cubicBezTo>
                <a:cubicBezTo>
                  <a:pt x="113" y="198"/>
                  <a:pt x="136" y="198"/>
                  <a:pt x="150" y="218"/>
                </a:cubicBezTo>
                <a:cubicBezTo>
                  <a:pt x="162" y="237"/>
                  <a:pt x="162" y="237"/>
                  <a:pt x="162" y="237"/>
                </a:cubicBezTo>
                <a:cubicBezTo>
                  <a:pt x="168" y="247"/>
                  <a:pt x="181" y="242"/>
                  <a:pt x="178" y="231"/>
                </a:cubicBezTo>
                <a:cubicBezTo>
                  <a:pt x="174" y="208"/>
                  <a:pt x="174" y="208"/>
                  <a:pt x="174" y="208"/>
                </a:cubicBezTo>
                <a:cubicBezTo>
                  <a:pt x="169" y="184"/>
                  <a:pt x="185" y="168"/>
                  <a:pt x="209" y="173"/>
                </a:cubicBezTo>
                <a:cubicBezTo>
                  <a:pt x="231" y="177"/>
                  <a:pt x="231" y="177"/>
                  <a:pt x="231" y="177"/>
                </a:cubicBezTo>
                <a:cubicBezTo>
                  <a:pt x="243" y="180"/>
                  <a:pt x="248" y="168"/>
                  <a:pt x="238" y="161"/>
                </a:cubicBezTo>
                <a:close/>
                <a:moveTo>
                  <a:pt x="124" y="187"/>
                </a:moveTo>
                <a:cubicBezTo>
                  <a:pt x="89" y="187"/>
                  <a:pt x="61" y="159"/>
                  <a:pt x="61" y="124"/>
                </a:cubicBezTo>
                <a:cubicBezTo>
                  <a:pt x="61" y="89"/>
                  <a:pt x="89" y="61"/>
                  <a:pt x="124" y="61"/>
                </a:cubicBezTo>
                <a:cubicBezTo>
                  <a:pt x="159" y="61"/>
                  <a:pt x="187" y="89"/>
                  <a:pt x="187" y="124"/>
                </a:cubicBezTo>
                <a:cubicBezTo>
                  <a:pt x="187" y="159"/>
                  <a:pt x="159" y="187"/>
                  <a:pt x="124" y="187"/>
                </a:cubicBezTo>
                <a:close/>
                <a:moveTo>
                  <a:pt x="215" y="132"/>
                </a:moveTo>
                <a:cubicBezTo>
                  <a:pt x="215" y="129"/>
                  <a:pt x="216" y="127"/>
                  <a:pt x="216" y="124"/>
                </a:cubicBezTo>
                <a:cubicBezTo>
                  <a:pt x="216" y="122"/>
                  <a:pt x="215" y="120"/>
                  <a:pt x="215" y="118"/>
                </a:cubicBezTo>
                <a:cubicBezTo>
                  <a:pt x="235" y="118"/>
                  <a:pt x="235" y="118"/>
                  <a:pt x="235" y="118"/>
                </a:cubicBezTo>
                <a:cubicBezTo>
                  <a:pt x="238" y="118"/>
                  <a:pt x="242" y="121"/>
                  <a:pt x="242" y="125"/>
                </a:cubicBezTo>
                <a:cubicBezTo>
                  <a:pt x="242" y="129"/>
                  <a:pt x="238" y="132"/>
                  <a:pt x="235" y="132"/>
                </a:cubicBezTo>
                <a:lnTo>
                  <a:pt x="215" y="132"/>
                </a:lnTo>
                <a:close/>
                <a:moveTo>
                  <a:pt x="54" y="65"/>
                </a:moveTo>
                <a:cubicBezTo>
                  <a:pt x="57" y="61"/>
                  <a:pt x="60" y="58"/>
                  <a:pt x="64" y="55"/>
                </a:cubicBezTo>
                <a:cubicBezTo>
                  <a:pt x="51" y="42"/>
                  <a:pt x="51" y="42"/>
                  <a:pt x="51" y="42"/>
                </a:cubicBezTo>
                <a:cubicBezTo>
                  <a:pt x="48" y="39"/>
                  <a:pt x="44" y="39"/>
                  <a:pt x="41" y="42"/>
                </a:cubicBezTo>
                <a:cubicBezTo>
                  <a:pt x="38" y="44"/>
                  <a:pt x="38" y="49"/>
                  <a:pt x="41" y="51"/>
                </a:cubicBezTo>
                <a:lnTo>
                  <a:pt x="54" y="65"/>
                </a:lnTo>
                <a:close/>
                <a:moveTo>
                  <a:pt x="131" y="33"/>
                </a:moveTo>
                <a:cubicBezTo>
                  <a:pt x="131" y="14"/>
                  <a:pt x="131" y="14"/>
                  <a:pt x="131" y="14"/>
                </a:cubicBezTo>
                <a:cubicBezTo>
                  <a:pt x="131" y="10"/>
                  <a:pt x="128" y="7"/>
                  <a:pt x="124" y="7"/>
                </a:cubicBezTo>
                <a:cubicBezTo>
                  <a:pt x="120" y="7"/>
                  <a:pt x="117" y="10"/>
                  <a:pt x="117" y="14"/>
                </a:cubicBezTo>
                <a:cubicBezTo>
                  <a:pt x="117" y="33"/>
                  <a:pt x="117" y="33"/>
                  <a:pt x="117" y="33"/>
                </a:cubicBezTo>
                <a:cubicBezTo>
                  <a:pt x="119" y="32"/>
                  <a:pt x="122" y="32"/>
                  <a:pt x="124" y="32"/>
                </a:cubicBezTo>
                <a:cubicBezTo>
                  <a:pt x="126" y="32"/>
                  <a:pt x="129" y="32"/>
                  <a:pt x="131" y="33"/>
                </a:cubicBezTo>
                <a:close/>
                <a:moveTo>
                  <a:pt x="194" y="65"/>
                </a:moveTo>
                <a:cubicBezTo>
                  <a:pt x="207" y="51"/>
                  <a:pt x="207" y="51"/>
                  <a:pt x="207" y="51"/>
                </a:cubicBezTo>
                <a:cubicBezTo>
                  <a:pt x="210" y="49"/>
                  <a:pt x="210" y="44"/>
                  <a:pt x="207" y="42"/>
                </a:cubicBezTo>
                <a:cubicBezTo>
                  <a:pt x="204" y="39"/>
                  <a:pt x="200" y="39"/>
                  <a:pt x="197" y="42"/>
                </a:cubicBezTo>
                <a:cubicBezTo>
                  <a:pt x="184" y="55"/>
                  <a:pt x="184" y="55"/>
                  <a:pt x="184" y="55"/>
                </a:cubicBezTo>
                <a:cubicBezTo>
                  <a:pt x="186" y="56"/>
                  <a:pt x="187" y="58"/>
                  <a:pt x="189" y="59"/>
                </a:cubicBezTo>
                <a:cubicBezTo>
                  <a:pt x="191" y="61"/>
                  <a:pt x="192" y="63"/>
                  <a:pt x="194" y="65"/>
                </a:cubicBezTo>
                <a:close/>
                <a:moveTo>
                  <a:pt x="13" y="118"/>
                </a:moveTo>
                <a:cubicBezTo>
                  <a:pt x="10" y="118"/>
                  <a:pt x="6" y="121"/>
                  <a:pt x="6" y="125"/>
                </a:cubicBezTo>
                <a:cubicBezTo>
                  <a:pt x="6" y="129"/>
                  <a:pt x="10" y="132"/>
                  <a:pt x="13" y="132"/>
                </a:cubicBezTo>
                <a:cubicBezTo>
                  <a:pt x="33" y="132"/>
                  <a:pt x="33" y="132"/>
                  <a:pt x="33" y="132"/>
                </a:cubicBezTo>
                <a:cubicBezTo>
                  <a:pt x="33" y="129"/>
                  <a:pt x="33" y="127"/>
                  <a:pt x="33" y="124"/>
                </a:cubicBezTo>
                <a:cubicBezTo>
                  <a:pt x="33" y="122"/>
                  <a:pt x="33" y="120"/>
                  <a:pt x="33" y="118"/>
                </a:cubicBezTo>
                <a:lnTo>
                  <a:pt x="13" y="118"/>
                </a:lnTo>
                <a:close/>
                <a:moveTo>
                  <a:pt x="193" y="184"/>
                </a:moveTo>
                <a:cubicBezTo>
                  <a:pt x="191" y="186"/>
                  <a:pt x="190" y="187"/>
                  <a:pt x="189" y="189"/>
                </a:cubicBezTo>
                <a:cubicBezTo>
                  <a:pt x="187" y="190"/>
                  <a:pt x="185" y="192"/>
                  <a:pt x="183" y="194"/>
                </a:cubicBezTo>
                <a:cubicBezTo>
                  <a:pt x="196" y="207"/>
                  <a:pt x="196" y="207"/>
                  <a:pt x="196" y="207"/>
                </a:cubicBezTo>
                <a:cubicBezTo>
                  <a:pt x="197" y="208"/>
                  <a:pt x="199" y="209"/>
                  <a:pt x="201" y="209"/>
                </a:cubicBezTo>
                <a:cubicBezTo>
                  <a:pt x="202" y="209"/>
                  <a:pt x="204" y="208"/>
                  <a:pt x="206" y="207"/>
                </a:cubicBezTo>
                <a:cubicBezTo>
                  <a:pt x="208" y="204"/>
                  <a:pt x="208" y="200"/>
                  <a:pt x="206" y="197"/>
                </a:cubicBezTo>
                <a:lnTo>
                  <a:pt x="193" y="184"/>
                </a:lnTo>
                <a:close/>
                <a:moveTo>
                  <a:pt x="124" y="215"/>
                </a:moveTo>
                <a:cubicBezTo>
                  <a:pt x="122" y="215"/>
                  <a:pt x="119" y="215"/>
                  <a:pt x="117" y="215"/>
                </a:cubicBezTo>
                <a:cubicBezTo>
                  <a:pt x="117" y="236"/>
                  <a:pt x="117" y="236"/>
                  <a:pt x="117" y="236"/>
                </a:cubicBezTo>
                <a:cubicBezTo>
                  <a:pt x="117" y="240"/>
                  <a:pt x="120" y="243"/>
                  <a:pt x="124" y="243"/>
                </a:cubicBezTo>
                <a:cubicBezTo>
                  <a:pt x="124" y="243"/>
                  <a:pt x="124" y="243"/>
                  <a:pt x="124" y="243"/>
                </a:cubicBezTo>
                <a:cubicBezTo>
                  <a:pt x="128" y="243"/>
                  <a:pt x="131" y="240"/>
                  <a:pt x="131" y="236"/>
                </a:cubicBezTo>
                <a:cubicBezTo>
                  <a:pt x="131" y="215"/>
                  <a:pt x="131" y="215"/>
                  <a:pt x="131" y="215"/>
                </a:cubicBezTo>
                <a:cubicBezTo>
                  <a:pt x="129" y="215"/>
                  <a:pt x="126" y="215"/>
                  <a:pt x="124" y="215"/>
                </a:cubicBezTo>
                <a:close/>
                <a:moveTo>
                  <a:pt x="55" y="184"/>
                </a:moveTo>
                <a:cubicBezTo>
                  <a:pt x="41" y="199"/>
                  <a:pt x="41" y="199"/>
                  <a:pt x="41" y="199"/>
                </a:cubicBezTo>
                <a:cubicBezTo>
                  <a:pt x="38" y="201"/>
                  <a:pt x="38" y="206"/>
                  <a:pt x="41" y="208"/>
                </a:cubicBezTo>
                <a:cubicBezTo>
                  <a:pt x="42" y="210"/>
                  <a:pt x="44" y="210"/>
                  <a:pt x="46" y="210"/>
                </a:cubicBezTo>
                <a:cubicBezTo>
                  <a:pt x="48" y="210"/>
                  <a:pt x="49" y="210"/>
                  <a:pt x="51" y="208"/>
                </a:cubicBezTo>
                <a:cubicBezTo>
                  <a:pt x="65" y="194"/>
                  <a:pt x="65" y="194"/>
                  <a:pt x="65" y="194"/>
                </a:cubicBezTo>
                <a:cubicBezTo>
                  <a:pt x="63" y="192"/>
                  <a:pt x="61" y="190"/>
                  <a:pt x="59" y="188"/>
                </a:cubicBezTo>
                <a:cubicBezTo>
                  <a:pt x="58" y="187"/>
                  <a:pt x="57" y="186"/>
                  <a:pt x="55" y="184"/>
                </a:cubicBezTo>
                <a:close/>
                <a:moveTo>
                  <a:pt x="124" y="75"/>
                </a:moveTo>
                <a:cubicBezTo>
                  <a:pt x="98" y="75"/>
                  <a:pt x="76" y="97"/>
                  <a:pt x="76" y="124"/>
                </a:cubicBezTo>
                <a:cubicBezTo>
                  <a:pt x="76" y="150"/>
                  <a:pt x="98" y="172"/>
                  <a:pt x="124" y="172"/>
                </a:cubicBezTo>
                <a:cubicBezTo>
                  <a:pt x="151" y="172"/>
                  <a:pt x="173" y="150"/>
                  <a:pt x="173" y="124"/>
                </a:cubicBezTo>
                <a:cubicBezTo>
                  <a:pt x="173" y="97"/>
                  <a:pt x="151" y="75"/>
                  <a:pt x="124" y="75"/>
                </a:cubicBez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Freeform 135"/>
          <p:cNvSpPr>
            <a:spLocks noEditPoints="1"/>
          </p:cNvSpPr>
          <p:nvPr/>
        </p:nvSpPr>
        <p:spPr bwMode="auto">
          <a:xfrm>
            <a:off x="5232764" y="3433060"/>
            <a:ext cx="248980" cy="248980"/>
          </a:xfrm>
          <a:custGeom>
            <a:avLst/>
            <a:gdLst>
              <a:gd name="T0" fmla="*/ 121 w 260"/>
              <a:gd name="T1" fmla="*/ 109 h 261"/>
              <a:gd name="T2" fmla="*/ 120 w 260"/>
              <a:gd name="T3" fmla="*/ 133 h 261"/>
              <a:gd name="T4" fmla="*/ 107 w 260"/>
              <a:gd name="T5" fmla="*/ 133 h 261"/>
              <a:gd name="T6" fmla="*/ 121 w 260"/>
              <a:gd name="T7" fmla="*/ 109 h 261"/>
              <a:gd name="T8" fmla="*/ 125 w 260"/>
              <a:gd name="T9" fmla="*/ 0 h 261"/>
              <a:gd name="T10" fmla="*/ 51 w 260"/>
              <a:gd name="T11" fmla="*/ 44 h 261"/>
              <a:gd name="T12" fmla="*/ 41 w 260"/>
              <a:gd name="T13" fmla="*/ 226 h 261"/>
              <a:gd name="T14" fmla="*/ 125 w 260"/>
              <a:gd name="T15" fmla="*/ 248 h 261"/>
              <a:gd name="T16" fmla="*/ 41 w 260"/>
              <a:gd name="T17" fmla="*/ 226 h 261"/>
              <a:gd name="T18" fmla="*/ 0 w 260"/>
              <a:gd name="T19" fmla="*/ 136 h 261"/>
              <a:gd name="T20" fmla="*/ 43 w 260"/>
              <a:gd name="T21" fmla="*/ 210 h 261"/>
              <a:gd name="T22" fmla="*/ 43 w 260"/>
              <a:gd name="T23" fmla="*/ 51 h 261"/>
              <a:gd name="T24" fmla="*/ 0 w 260"/>
              <a:gd name="T25" fmla="*/ 126 h 261"/>
              <a:gd name="T26" fmla="*/ 43 w 260"/>
              <a:gd name="T27" fmla="*/ 51 h 261"/>
              <a:gd name="T28" fmla="*/ 260 w 260"/>
              <a:gd name="T29" fmla="*/ 126 h 261"/>
              <a:gd name="T30" fmla="*/ 217 w 260"/>
              <a:gd name="T31" fmla="*/ 51 h 261"/>
              <a:gd name="T32" fmla="*/ 218 w 260"/>
              <a:gd name="T33" fmla="*/ 35 h 261"/>
              <a:gd name="T34" fmla="*/ 135 w 260"/>
              <a:gd name="T35" fmla="*/ 13 h 261"/>
              <a:gd name="T36" fmla="*/ 218 w 260"/>
              <a:gd name="T37" fmla="*/ 35 h 261"/>
              <a:gd name="T38" fmla="*/ 135 w 260"/>
              <a:gd name="T39" fmla="*/ 261 h 261"/>
              <a:gd name="T40" fmla="*/ 209 w 260"/>
              <a:gd name="T41" fmla="*/ 217 h 261"/>
              <a:gd name="T42" fmla="*/ 130 w 260"/>
              <a:gd name="T43" fmla="*/ 238 h 261"/>
              <a:gd name="T44" fmla="*/ 130 w 260"/>
              <a:gd name="T45" fmla="*/ 23 h 261"/>
              <a:gd name="T46" fmla="*/ 130 w 260"/>
              <a:gd name="T47" fmla="*/ 238 h 261"/>
              <a:gd name="T48" fmla="*/ 65 w 260"/>
              <a:gd name="T49" fmla="*/ 146 h 261"/>
              <a:gd name="T50" fmla="*/ 71 w 260"/>
              <a:gd name="T51" fmla="*/ 141 h 261"/>
              <a:gd name="T52" fmla="*/ 66 w 260"/>
              <a:gd name="T53" fmla="*/ 97 h 261"/>
              <a:gd name="T54" fmla="*/ 50 w 260"/>
              <a:gd name="T55" fmla="*/ 113 h 261"/>
              <a:gd name="T56" fmla="*/ 73 w 260"/>
              <a:gd name="T57" fmla="*/ 117 h 261"/>
              <a:gd name="T58" fmla="*/ 46 w 260"/>
              <a:gd name="T59" fmla="*/ 149 h 261"/>
              <a:gd name="T60" fmla="*/ 88 w 260"/>
              <a:gd name="T61" fmla="*/ 157 h 261"/>
              <a:gd name="T62" fmla="*/ 141 w 260"/>
              <a:gd name="T63" fmla="*/ 133 h 261"/>
              <a:gd name="T64" fmla="*/ 134 w 260"/>
              <a:gd name="T65" fmla="*/ 98 h 261"/>
              <a:gd name="T66" fmla="*/ 94 w 260"/>
              <a:gd name="T67" fmla="*/ 134 h 261"/>
              <a:gd name="T68" fmla="*/ 120 w 260"/>
              <a:gd name="T69" fmla="*/ 143 h 261"/>
              <a:gd name="T70" fmla="*/ 134 w 260"/>
              <a:gd name="T71" fmla="*/ 157 h 261"/>
              <a:gd name="T72" fmla="*/ 141 w 260"/>
              <a:gd name="T73" fmla="*/ 143 h 261"/>
              <a:gd name="T74" fmla="*/ 160 w 260"/>
              <a:gd name="T75" fmla="*/ 89 h 261"/>
              <a:gd name="T76" fmla="*/ 151 w 260"/>
              <a:gd name="T77" fmla="*/ 180 h 261"/>
              <a:gd name="T78" fmla="*/ 160 w 260"/>
              <a:gd name="T79" fmla="*/ 89 h 261"/>
              <a:gd name="T80" fmla="*/ 215 w 260"/>
              <a:gd name="T81" fmla="*/ 107 h 261"/>
              <a:gd name="T82" fmla="*/ 173 w 260"/>
              <a:gd name="T83" fmla="*/ 98 h 261"/>
              <a:gd name="T84" fmla="*/ 200 w 260"/>
              <a:gd name="T85" fmla="*/ 110 h 261"/>
              <a:gd name="T86" fmla="*/ 176 w 260"/>
              <a:gd name="T87" fmla="*/ 157 h 261"/>
              <a:gd name="T88" fmla="*/ 217 w 260"/>
              <a:gd name="T89" fmla="*/ 210 h 261"/>
              <a:gd name="T90" fmla="*/ 260 w 260"/>
              <a:gd name="T91" fmla="*/ 136 h 261"/>
              <a:gd name="T92" fmla="*/ 217 w 260"/>
              <a:gd name="T93" fmla="*/ 2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261">
                <a:moveTo>
                  <a:pt x="121" y="109"/>
                </a:moveTo>
                <a:cubicBezTo>
                  <a:pt x="121" y="109"/>
                  <a:pt x="121" y="109"/>
                  <a:pt x="121" y="109"/>
                </a:cubicBezTo>
                <a:cubicBezTo>
                  <a:pt x="121" y="113"/>
                  <a:pt x="120" y="116"/>
                  <a:pt x="120" y="120"/>
                </a:cubicBezTo>
                <a:cubicBezTo>
                  <a:pt x="120" y="133"/>
                  <a:pt x="120" y="133"/>
                  <a:pt x="120" y="133"/>
                </a:cubicBezTo>
                <a:cubicBezTo>
                  <a:pt x="107" y="133"/>
                  <a:pt x="107" y="133"/>
                  <a:pt x="107" y="133"/>
                </a:cubicBezTo>
                <a:cubicBezTo>
                  <a:pt x="107" y="133"/>
                  <a:pt x="107" y="133"/>
                  <a:pt x="107" y="133"/>
                </a:cubicBezTo>
                <a:cubicBezTo>
                  <a:pt x="115" y="120"/>
                  <a:pt x="115" y="120"/>
                  <a:pt x="115" y="120"/>
                </a:cubicBezTo>
                <a:cubicBezTo>
                  <a:pt x="117" y="116"/>
                  <a:pt x="119" y="113"/>
                  <a:pt x="121" y="109"/>
                </a:cubicBezTo>
                <a:close/>
                <a:moveTo>
                  <a:pt x="125" y="13"/>
                </a:moveTo>
                <a:cubicBezTo>
                  <a:pt x="125" y="0"/>
                  <a:pt x="125" y="0"/>
                  <a:pt x="125" y="0"/>
                </a:cubicBezTo>
                <a:cubicBezTo>
                  <a:pt x="93" y="2"/>
                  <a:pt x="64" y="15"/>
                  <a:pt x="41" y="35"/>
                </a:cubicBezTo>
                <a:cubicBezTo>
                  <a:pt x="51" y="44"/>
                  <a:pt x="51" y="44"/>
                  <a:pt x="51" y="44"/>
                </a:cubicBezTo>
                <a:cubicBezTo>
                  <a:pt x="70" y="26"/>
                  <a:pt x="96" y="15"/>
                  <a:pt x="125" y="13"/>
                </a:cubicBezTo>
                <a:close/>
                <a:moveTo>
                  <a:pt x="41" y="226"/>
                </a:moveTo>
                <a:cubicBezTo>
                  <a:pt x="64" y="247"/>
                  <a:pt x="93" y="260"/>
                  <a:pt x="125" y="261"/>
                </a:cubicBezTo>
                <a:cubicBezTo>
                  <a:pt x="125" y="248"/>
                  <a:pt x="125" y="248"/>
                  <a:pt x="125" y="248"/>
                </a:cubicBezTo>
                <a:cubicBezTo>
                  <a:pt x="96" y="247"/>
                  <a:pt x="70" y="235"/>
                  <a:pt x="51" y="217"/>
                </a:cubicBezTo>
                <a:lnTo>
                  <a:pt x="41" y="226"/>
                </a:lnTo>
                <a:close/>
                <a:moveTo>
                  <a:pt x="13" y="136"/>
                </a:moveTo>
                <a:cubicBezTo>
                  <a:pt x="0" y="136"/>
                  <a:pt x="0" y="136"/>
                  <a:pt x="0" y="136"/>
                </a:cubicBezTo>
                <a:cubicBezTo>
                  <a:pt x="1" y="168"/>
                  <a:pt x="14" y="197"/>
                  <a:pt x="34" y="219"/>
                </a:cubicBezTo>
                <a:cubicBezTo>
                  <a:pt x="43" y="210"/>
                  <a:pt x="43" y="210"/>
                  <a:pt x="43" y="210"/>
                </a:cubicBezTo>
                <a:cubicBezTo>
                  <a:pt x="25" y="190"/>
                  <a:pt x="14" y="164"/>
                  <a:pt x="13" y="136"/>
                </a:cubicBezTo>
                <a:close/>
                <a:moveTo>
                  <a:pt x="43" y="51"/>
                </a:moveTo>
                <a:cubicBezTo>
                  <a:pt x="34" y="42"/>
                  <a:pt x="34" y="42"/>
                  <a:pt x="34" y="42"/>
                </a:cubicBezTo>
                <a:cubicBezTo>
                  <a:pt x="14" y="64"/>
                  <a:pt x="1" y="94"/>
                  <a:pt x="0" y="126"/>
                </a:cubicBezTo>
                <a:cubicBezTo>
                  <a:pt x="13" y="126"/>
                  <a:pt x="13" y="126"/>
                  <a:pt x="13" y="126"/>
                </a:cubicBezTo>
                <a:cubicBezTo>
                  <a:pt x="14" y="97"/>
                  <a:pt x="25" y="71"/>
                  <a:pt x="43" y="51"/>
                </a:cubicBezTo>
                <a:close/>
                <a:moveTo>
                  <a:pt x="248" y="126"/>
                </a:moveTo>
                <a:cubicBezTo>
                  <a:pt x="260" y="126"/>
                  <a:pt x="260" y="126"/>
                  <a:pt x="260" y="126"/>
                </a:cubicBezTo>
                <a:cubicBezTo>
                  <a:pt x="259" y="93"/>
                  <a:pt x="246" y="64"/>
                  <a:pt x="226" y="42"/>
                </a:cubicBezTo>
                <a:cubicBezTo>
                  <a:pt x="217" y="51"/>
                  <a:pt x="217" y="51"/>
                  <a:pt x="217" y="51"/>
                </a:cubicBezTo>
                <a:cubicBezTo>
                  <a:pt x="235" y="71"/>
                  <a:pt x="246" y="97"/>
                  <a:pt x="248" y="126"/>
                </a:cubicBezTo>
                <a:close/>
                <a:moveTo>
                  <a:pt x="218" y="35"/>
                </a:moveTo>
                <a:cubicBezTo>
                  <a:pt x="196" y="14"/>
                  <a:pt x="167" y="2"/>
                  <a:pt x="135" y="0"/>
                </a:cubicBezTo>
                <a:cubicBezTo>
                  <a:pt x="135" y="13"/>
                  <a:pt x="135" y="13"/>
                  <a:pt x="135" y="13"/>
                </a:cubicBezTo>
                <a:cubicBezTo>
                  <a:pt x="164" y="14"/>
                  <a:pt x="190" y="26"/>
                  <a:pt x="209" y="44"/>
                </a:cubicBezTo>
                <a:lnTo>
                  <a:pt x="218" y="35"/>
                </a:lnTo>
                <a:close/>
                <a:moveTo>
                  <a:pt x="135" y="248"/>
                </a:moveTo>
                <a:cubicBezTo>
                  <a:pt x="135" y="261"/>
                  <a:pt x="135" y="261"/>
                  <a:pt x="135" y="261"/>
                </a:cubicBezTo>
                <a:cubicBezTo>
                  <a:pt x="167" y="260"/>
                  <a:pt x="196" y="247"/>
                  <a:pt x="218" y="226"/>
                </a:cubicBezTo>
                <a:cubicBezTo>
                  <a:pt x="209" y="217"/>
                  <a:pt x="209" y="217"/>
                  <a:pt x="209" y="217"/>
                </a:cubicBezTo>
                <a:cubicBezTo>
                  <a:pt x="190" y="236"/>
                  <a:pt x="164" y="247"/>
                  <a:pt x="135" y="248"/>
                </a:cubicBezTo>
                <a:close/>
                <a:moveTo>
                  <a:pt x="130" y="238"/>
                </a:moveTo>
                <a:cubicBezTo>
                  <a:pt x="71" y="238"/>
                  <a:pt x="23" y="190"/>
                  <a:pt x="23" y="131"/>
                </a:cubicBezTo>
                <a:cubicBezTo>
                  <a:pt x="23" y="71"/>
                  <a:pt x="71" y="23"/>
                  <a:pt x="130" y="23"/>
                </a:cubicBezTo>
                <a:cubicBezTo>
                  <a:pt x="189" y="23"/>
                  <a:pt x="238" y="71"/>
                  <a:pt x="238" y="131"/>
                </a:cubicBezTo>
                <a:cubicBezTo>
                  <a:pt x="238" y="190"/>
                  <a:pt x="189" y="238"/>
                  <a:pt x="130" y="238"/>
                </a:cubicBezTo>
                <a:close/>
                <a:moveTo>
                  <a:pt x="88" y="146"/>
                </a:moveTo>
                <a:cubicBezTo>
                  <a:pt x="65" y="146"/>
                  <a:pt x="65" y="146"/>
                  <a:pt x="65" y="146"/>
                </a:cubicBezTo>
                <a:cubicBezTo>
                  <a:pt x="65" y="146"/>
                  <a:pt x="65" y="146"/>
                  <a:pt x="65" y="146"/>
                </a:cubicBezTo>
                <a:cubicBezTo>
                  <a:pt x="71" y="141"/>
                  <a:pt x="71" y="141"/>
                  <a:pt x="71" y="141"/>
                </a:cubicBezTo>
                <a:cubicBezTo>
                  <a:pt x="79" y="134"/>
                  <a:pt x="86" y="126"/>
                  <a:pt x="86" y="116"/>
                </a:cubicBezTo>
                <a:cubicBezTo>
                  <a:pt x="86" y="105"/>
                  <a:pt x="79" y="97"/>
                  <a:pt x="66" y="97"/>
                </a:cubicBezTo>
                <a:cubicBezTo>
                  <a:pt x="58" y="97"/>
                  <a:pt x="51" y="100"/>
                  <a:pt x="46" y="103"/>
                </a:cubicBezTo>
                <a:cubicBezTo>
                  <a:pt x="50" y="113"/>
                  <a:pt x="50" y="113"/>
                  <a:pt x="50" y="113"/>
                </a:cubicBezTo>
                <a:cubicBezTo>
                  <a:pt x="53" y="111"/>
                  <a:pt x="58" y="108"/>
                  <a:pt x="63" y="108"/>
                </a:cubicBezTo>
                <a:cubicBezTo>
                  <a:pt x="70" y="108"/>
                  <a:pt x="73" y="112"/>
                  <a:pt x="73" y="117"/>
                </a:cubicBezTo>
                <a:cubicBezTo>
                  <a:pt x="72" y="124"/>
                  <a:pt x="66" y="131"/>
                  <a:pt x="53" y="142"/>
                </a:cubicBezTo>
                <a:cubicBezTo>
                  <a:pt x="46" y="149"/>
                  <a:pt x="46" y="149"/>
                  <a:pt x="46" y="149"/>
                </a:cubicBezTo>
                <a:cubicBezTo>
                  <a:pt x="46" y="157"/>
                  <a:pt x="46" y="157"/>
                  <a:pt x="46" y="157"/>
                </a:cubicBezTo>
                <a:cubicBezTo>
                  <a:pt x="88" y="157"/>
                  <a:pt x="88" y="157"/>
                  <a:pt x="88" y="157"/>
                </a:cubicBezTo>
                <a:lnTo>
                  <a:pt x="88" y="146"/>
                </a:lnTo>
                <a:close/>
                <a:moveTo>
                  <a:pt x="141" y="133"/>
                </a:moveTo>
                <a:cubicBezTo>
                  <a:pt x="134" y="133"/>
                  <a:pt x="134" y="133"/>
                  <a:pt x="134" y="133"/>
                </a:cubicBezTo>
                <a:cubicBezTo>
                  <a:pt x="134" y="98"/>
                  <a:pt x="134" y="98"/>
                  <a:pt x="134" y="98"/>
                </a:cubicBezTo>
                <a:cubicBezTo>
                  <a:pt x="117" y="98"/>
                  <a:pt x="117" y="98"/>
                  <a:pt x="117" y="98"/>
                </a:cubicBezTo>
                <a:cubicBezTo>
                  <a:pt x="94" y="134"/>
                  <a:pt x="94" y="134"/>
                  <a:pt x="94" y="134"/>
                </a:cubicBezTo>
                <a:cubicBezTo>
                  <a:pt x="94" y="143"/>
                  <a:pt x="94" y="143"/>
                  <a:pt x="94" y="143"/>
                </a:cubicBezTo>
                <a:cubicBezTo>
                  <a:pt x="120" y="143"/>
                  <a:pt x="120" y="143"/>
                  <a:pt x="120" y="143"/>
                </a:cubicBezTo>
                <a:cubicBezTo>
                  <a:pt x="120" y="157"/>
                  <a:pt x="120" y="157"/>
                  <a:pt x="120" y="157"/>
                </a:cubicBezTo>
                <a:cubicBezTo>
                  <a:pt x="134" y="157"/>
                  <a:pt x="134" y="157"/>
                  <a:pt x="134" y="157"/>
                </a:cubicBezTo>
                <a:cubicBezTo>
                  <a:pt x="134" y="143"/>
                  <a:pt x="134" y="143"/>
                  <a:pt x="134" y="143"/>
                </a:cubicBezTo>
                <a:cubicBezTo>
                  <a:pt x="141" y="143"/>
                  <a:pt x="141" y="143"/>
                  <a:pt x="141" y="143"/>
                </a:cubicBezTo>
                <a:lnTo>
                  <a:pt x="141" y="133"/>
                </a:lnTo>
                <a:close/>
                <a:moveTo>
                  <a:pt x="160" y="89"/>
                </a:moveTo>
                <a:cubicBezTo>
                  <a:pt x="151" y="89"/>
                  <a:pt x="151" y="89"/>
                  <a:pt x="151" y="89"/>
                </a:cubicBezTo>
                <a:cubicBezTo>
                  <a:pt x="151" y="180"/>
                  <a:pt x="151" y="180"/>
                  <a:pt x="151" y="180"/>
                </a:cubicBezTo>
                <a:cubicBezTo>
                  <a:pt x="160" y="180"/>
                  <a:pt x="160" y="180"/>
                  <a:pt x="160" y="180"/>
                </a:cubicBezTo>
                <a:lnTo>
                  <a:pt x="160" y="89"/>
                </a:lnTo>
                <a:close/>
                <a:moveTo>
                  <a:pt x="190" y="157"/>
                </a:moveTo>
                <a:cubicBezTo>
                  <a:pt x="215" y="107"/>
                  <a:pt x="215" y="107"/>
                  <a:pt x="215" y="107"/>
                </a:cubicBezTo>
                <a:cubicBezTo>
                  <a:pt x="215" y="98"/>
                  <a:pt x="215" y="98"/>
                  <a:pt x="215" y="98"/>
                </a:cubicBezTo>
                <a:cubicBezTo>
                  <a:pt x="173" y="98"/>
                  <a:pt x="173" y="98"/>
                  <a:pt x="173" y="98"/>
                </a:cubicBezTo>
                <a:cubicBezTo>
                  <a:pt x="173" y="110"/>
                  <a:pt x="173" y="110"/>
                  <a:pt x="173" y="110"/>
                </a:cubicBezTo>
                <a:cubicBezTo>
                  <a:pt x="200" y="110"/>
                  <a:pt x="200" y="110"/>
                  <a:pt x="200" y="110"/>
                </a:cubicBezTo>
                <a:cubicBezTo>
                  <a:pt x="200" y="110"/>
                  <a:pt x="200" y="110"/>
                  <a:pt x="200" y="110"/>
                </a:cubicBezTo>
                <a:cubicBezTo>
                  <a:pt x="176" y="157"/>
                  <a:pt x="176" y="157"/>
                  <a:pt x="176" y="157"/>
                </a:cubicBezTo>
                <a:lnTo>
                  <a:pt x="190" y="157"/>
                </a:lnTo>
                <a:close/>
                <a:moveTo>
                  <a:pt x="217" y="210"/>
                </a:moveTo>
                <a:cubicBezTo>
                  <a:pt x="226" y="219"/>
                  <a:pt x="226" y="219"/>
                  <a:pt x="226" y="219"/>
                </a:cubicBezTo>
                <a:cubicBezTo>
                  <a:pt x="246" y="197"/>
                  <a:pt x="259" y="168"/>
                  <a:pt x="260" y="136"/>
                </a:cubicBezTo>
                <a:cubicBezTo>
                  <a:pt x="248" y="136"/>
                  <a:pt x="248" y="136"/>
                  <a:pt x="248" y="136"/>
                </a:cubicBezTo>
                <a:cubicBezTo>
                  <a:pt x="246" y="164"/>
                  <a:pt x="235" y="190"/>
                  <a:pt x="217" y="210"/>
                </a:cubicBez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文本框 29"/>
          <p:cNvSpPr txBox="1"/>
          <p:nvPr/>
        </p:nvSpPr>
        <p:spPr>
          <a:xfrm>
            <a:off x="3861511" y="2065951"/>
            <a:ext cx="990993" cy="276999"/>
          </a:xfrm>
          <a:prstGeom prst="rect">
            <a:avLst/>
          </a:prstGeom>
          <a:noFill/>
        </p:spPr>
        <p:txBody>
          <a:bodyPr wrap="none" rtlCol="0">
            <a:prstTxWarp prst="textArchUp">
              <a:avLst>
                <a:gd name="adj" fmla="val 12125982"/>
              </a:avLst>
            </a:prstTxWarp>
            <a:spAutoFit/>
          </a:bodyPr>
          <a:lstStyle/>
          <a:p>
            <a:pPr algn="ctr"/>
            <a:r>
              <a:rPr lang="en-US" altLang="zh-CN" sz="135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Professional</a:t>
            </a:r>
            <a:endParaRPr lang="en-US" altLang="zh-CN" sz="135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文本框 30"/>
          <p:cNvSpPr txBox="1"/>
          <p:nvPr/>
        </p:nvSpPr>
        <p:spPr>
          <a:xfrm>
            <a:off x="3861511" y="3994763"/>
            <a:ext cx="990993" cy="276999"/>
          </a:xfrm>
          <a:prstGeom prst="rect">
            <a:avLst/>
          </a:prstGeom>
          <a:noFill/>
        </p:spPr>
        <p:txBody>
          <a:bodyPr wrap="none" rtlCol="0">
            <a:prstTxWarp prst="textArchDown">
              <a:avLst/>
            </a:prstTxWarp>
            <a:spAutoFit/>
          </a:bodyPr>
          <a:lstStyle/>
          <a:p>
            <a:pPr algn="ctr"/>
            <a:r>
              <a:rPr lang="en-US" altLang="zh-CN" sz="135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Efficient</a:t>
            </a:r>
            <a:endParaRPr lang="en-US" altLang="zh-CN" sz="135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椭圆 31"/>
          <p:cNvSpPr/>
          <p:nvPr/>
        </p:nvSpPr>
        <p:spPr>
          <a:xfrm>
            <a:off x="6313715" y="1870960"/>
            <a:ext cx="135000" cy="135000"/>
          </a:xfrm>
          <a:prstGeom prst="ellipse">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椭圆 34"/>
          <p:cNvSpPr/>
          <p:nvPr/>
        </p:nvSpPr>
        <p:spPr>
          <a:xfrm>
            <a:off x="6313715" y="3593104"/>
            <a:ext cx="135000" cy="135000"/>
          </a:xfrm>
          <a:prstGeom prst="ellipse">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椭圆 37"/>
          <p:cNvSpPr/>
          <p:nvPr/>
        </p:nvSpPr>
        <p:spPr>
          <a:xfrm>
            <a:off x="2290916" y="1870960"/>
            <a:ext cx="135000" cy="135000"/>
          </a:xfrm>
          <a:prstGeom prst="ellipse">
            <a:avLst/>
          </a:pr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椭圆 40"/>
          <p:cNvSpPr/>
          <p:nvPr/>
        </p:nvSpPr>
        <p:spPr>
          <a:xfrm>
            <a:off x="2290916" y="3593104"/>
            <a:ext cx="135000" cy="135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44" name="组合 43"/>
          <p:cNvGrpSpPr/>
          <p:nvPr/>
        </p:nvGrpSpPr>
        <p:grpSpPr>
          <a:xfrm>
            <a:off x="6677391" y="1851022"/>
            <a:ext cx="1450972" cy="688520"/>
            <a:chOff x="468937" y="2419540"/>
            <a:chExt cx="1934629" cy="918026"/>
          </a:xfrm>
        </p:grpSpPr>
        <p:sp>
          <p:nvSpPr>
            <p:cNvPr id="45"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矩形 45"/>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7" name="组合 46"/>
          <p:cNvGrpSpPr/>
          <p:nvPr/>
        </p:nvGrpSpPr>
        <p:grpSpPr>
          <a:xfrm>
            <a:off x="6677391" y="3428362"/>
            <a:ext cx="1450972" cy="688520"/>
            <a:chOff x="468937" y="2419540"/>
            <a:chExt cx="1934629" cy="918026"/>
          </a:xfrm>
        </p:grpSpPr>
        <p:sp>
          <p:nvSpPr>
            <p:cNvPr id="48"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矩形 48"/>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0" name="组合 49"/>
          <p:cNvGrpSpPr/>
          <p:nvPr/>
        </p:nvGrpSpPr>
        <p:grpSpPr>
          <a:xfrm>
            <a:off x="836661" y="1851022"/>
            <a:ext cx="1450972" cy="688520"/>
            <a:chOff x="468937" y="2419540"/>
            <a:chExt cx="1934629" cy="918026"/>
          </a:xfrm>
        </p:grpSpPr>
        <p:sp>
          <p:nvSpPr>
            <p:cNvPr id="51"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2" name="矩形 51"/>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3" name="组合 52"/>
          <p:cNvGrpSpPr/>
          <p:nvPr/>
        </p:nvGrpSpPr>
        <p:grpSpPr>
          <a:xfrm>
            <a:off x="836661" y="3428362"/>
            <a:ext cx="1450972" cy="688520"/>
            <a:chOff x="468937" y="2419540"/>
            <a:chExt cx="1934629" cy="918026"/>
          </a:xfrm>
        </p:grpSpPr>
        <p:sp>
          <p:nvSpPr>
            <p:cNvPr id="54"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5" name="矩形 54"/>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6" name="矩形 35"/>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strVal val="#ppt_w+.3"/>
                                          </p:val>
                                        </p:tav>
                                        <p:tav tm="100000">
                                          <p:val>
                                            <p:strVal val="#ppt_w"/>
                                          </p:val>
                                        </p:tav>
                                      </p:tavLst>
                                    </p:anim>
                                    <p:anim calcmode="lin" valueType="num">
                                      <p:cBhvr>
                                        <p:cTn id="13" dur="1000" fill="hold"/>
                                        <p:tgtEl>
                                          <p:spTgt spid="38"/>
                                        </p:tgtEl>
                                        <p:attrNameLst>
                                          <p:attrName>ppt_h</p:attrName>
                                        </p:attrNameLst>
                                      </p:cBhvr>
                                      <p:tavLst>
                                        <p:tav tm="0">
                                          <p:val>
                                            <p:strVal val="#ppt_h"/>
                                          </p:val>
                                        </p:tav>
                                        <p:tav tm="100000">
                                          <p:val>
                                            <p:strVal val="#ppt_h"/>
                                          </p:val>
                                        </p:tav>
                                      </p:tavLst>
                                    </p:anim>
                                    <p:animEffect transition="in" filter="fade">
                                      <p:cBhvr>
                                        <p:cTn id="14" dur="1000"/>
                                        <p:tgtEl>
                                          <p:spTgt spid="38"/>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1000" fill="hold"/>
                                        <p:tgtEl>
                                          <p:spTgt spid="41"/>
                                        </p:tgtEl>
                                        <p:attrNameLst>
                                          <p:attrName>ppt_w</p:attrName>
                                        </p:attrNameLst>
                                      </p:cBhvr>
                                      <p:tavLst>
                                        <p:tav tm="0">
                                          <p:val>
                                            <p:strVal val="#ppt_w+.3"/>
                                          </p:val>
                                        </p:tav>
                                        <p:tav tm="100000">
                                          <p:val>
                                            <p:strVal val="#ppt_w"/>
                                          </p:val>
                                        </p:tav>
                                      </p:tavLst>
                                    </p:anim>
                                    <p:anim calcmode="lin" valueType="num">
                                      <p:cBhvr>
                                        <p:cTn id="18" dur="1000" fill="hold"/>
                                        <p:tgtEl>
                                          <p:spTgt spid="41"/>
                                        </p:tgtEl>
                                        <p:attrNameLst>
                                          <p:attrName>ppt_h</p:attrName>
                                        </p:attrNameLst>
                                      </p:cBhvr>
                                      <p:tavLst>
                                        <p:tav tm="0">
                                          <p:val>
                                            <p:strVal val="#ppt_h"/>
                                          </p:val>
                                        </p:tav>
                                        <p:tav tm="100000">
                                          <p:val>
                                            <p:strVal val="#ppt_h"/>
                                          </p:val>
                                        </p:tav>
                                      </p:tavLst>
                                    </p:anim>
                                    <p:animEffect transition="in" filter="fade">
                                      <p:cBhvr>
                                        <p:cTn id="19" dur="1000"/>
                                        <p:tgtEl>
                                          <p:spTgt spid="41"/>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strVal val="#ppt_w+.3"/>
                                          </p:val>
                                        </p:tav>
                                        <p:tav tm="100000">
                                          <p:val>
                                            <p:strVal val="#ppt_w"/>
                                          </p:val>
                                        </p:tav>
                                      </p:tavLst>
                                    </p:anim>
                                    <p:anim calcmode="lin" valueType="num">
                                      <p:cBhvr>
                                        <p:cTn id="23" dur="1000" fill="hold"/>
                                        <p:tgtEl>
                                          <p:spTgt spid="35"/>
                                        </p:tgtEl>
                                        <p:attrNameLst>
                                          <p:attrName>ppt_h</p:attrName>
                                        </p:attrNameLst>
                                      </p:cBhvr>
                                      <p:tavLst>
                                        <p:tav tm="0">
                                          <p:val>
                                            <p:strVal val="#ppt_h"/>
                                          </p:val>
                                        </p:tav>
                                        <p:tav tm="100000">
                                          <p:val>
                                            <p:strVal val="#ppt_h"/>
                                          </p:val>
                                        </p:tav>
                                      </p:tavLst>
                                    </p:anim>
                                    <p:animEffect transition="in" filter="fade">
                                      <p:cBhvr>
                                        <p:cTn id="24" dur="1000"/>
                                        <p:tgtEl>
                                          <p:spTgt spid="35"/>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ppt_w</p:attrName>
                                        </p:attrNameLst>
                                      </p:cBhvr>
                                      <p:tavLst>
                                        <p:tav tm="0">
                                          <p:val>
                                            <p:strVal val="#ppt_w+.3"/>
                                          </p:val>
                                        </p:tav>
                                        <p:tav tm="100000">
                                          <p:val>
                                            <p:strVal val="#ppt_w"/>
                                          </p:val>
                                        </p:tav>
                                      </p:tavLst>
                                    </p:anim>
                                    <p:anim calcmode="lin" valueType="num">
                                      <p:cBhvr>
                                        <p:cTn id="28" dur="1000" fill="hold"/>
                                        <p:tgtEl>
                                          <p:spTgt spid="32"/>
                                        </p:tgtEl>
                                        <p:attrNameLst>
                                          <p:attrName>ppt_h</p:attrName>
                                        </p:attrNameLst>
                                      </p:cBhvr>
                                      <p:tavLst>
                                        <p:tav tm="0">
                                          <p:val>
                                            <p:strVal val="#ppt_h"/>
                                          </p:val>
                                        </p:tav>
                                        <p:tav tm="100000">
                                          <p:val>
                                            <p:strVal val="#ppt_h"/>
                                          </p:val>
                                        </p:tav>
                                      </p:tavLst>
                                    </p:anim>
                                    <p:animEffect transition="in" filter="fade">
                                      <p:cBhvr>
                                        <p:cTn id="29" dur="1000"/>
                                        <p:tgtEl>
                                          <p:spTgt spid="32"/>
                                        </p:tgtEl>
                                      </p:cBhvr>
                                    </p:animEffect>
                                  </p:childTnLst>
                                </p:cTn>
                              </p:par>
                              <p:par>
                                <p:cTn id="30" presetID="42"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2" name="等腰三角形 1"/>
          <p:cNvSpPr/>
          <p:nvPr/>
        </p:nvSpPr>
        <p:spPr>
          <a:xfrm>
            <a:off x="1353172" y="3391457"/>
            <a:ext cx="5835477" cy="286851"/>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Freeform 6"/>
          <p:cNvSpPr/>
          <p:nvPr/>
        </p:nvSpPr>
        <p:spPr bwMode="auto">
          <a:xfrm>
            <a:off x="223103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Freeform 8"/>
          <p:cNvSpPr/>
          <p:nvPr/>
        </p:nvSpPr>
        <p:spPr bwMode="auto">
          <a:xfrm>
            <a:off x="3277486"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Freeform 9"/>
          <p:cNvSpPr/>
          <p:nvPr/>
        </p:nvSpPr>
        <p:spPr bwMode="auto">
          <a:xfrm>
            <a:off x="431695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Freeform 11"/>
          <p:cNvSpPr/>
          <p:nvPr/>
        </p:nvSpPr>
        <p:spPr bwMode="auto">
          <a:xfrm>
            <a:off x="5363647"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Freeform 12"/>
          <p:cNvSpPr/>
          <p:nvPr/>
        </p:nvSpPr>
        <p:spPr bwMode="auto">
          <a:xfrm>
            <a:off x="6419845" y="1716510"/>
            <a:ext cx="1151398" cy="991290"/>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Freeform 13"/>
          <p:cNvSpPr/>
          <p:nvPr/>
        </p:nvSpPr>
        <p:spPr bwMode="auto">
          <a:xfrm>
            <a:off x="7398834" y="2653636"/>
            <a:ext cx="239875" cy="218954"/>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Freeform 14"/>
          <p:cNvSpPr/>
          <p:nvPr/>
        </p:nvSpPr>
        <p:spPr bwMode="auto">
          <a:xfrm>
            <a:off x="1115617" y="1709272"/>
            <a:ext cx="239875" cy="21745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Freeform 15"/>
          <p:cNvSpPr/>
          <p:nvPr/>
        </p:nvSpPr>
        <p:spPr bwMode="auto">
          <a:xfrm>
            <a:off x="1183081" y="1879337"/>
            <a:ext cx="1152898" cy="962795"/>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1" name="组合 10"/>
          <p:cNvGrpSpPr/>
          <p:nvPr/>
        </p:nvGrpSpPr>
        <p:grpSpPr>
          <a:xfrm>
            <a:off x="1364486" y="1720835"/>
            <a:ext cx="790088" cy="790332"/>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TextBox 13"/>
            <p:cNvSpPr txBox="1"/>
            <p:nvPr/>
          </p:nvSpPr>
          <p:spPr>
            <a:xfrm>
              <a:off x="2204951" y="1776421"/>
              <a:ext cx="492443"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5" name="组合 14"/>
          <p:cNvGrpSpPr/>
          <p:nvPr/>
        </p:nvGrpSpPr>
        <p:grpSpPr>
          <a:xfrm>
            <a:off x="3458892" y="1720835"/>
            <a:ext cx="790088" cy="790332"/>
            <a:chOff x="4172688" y="1720304"/>
            <a:chExt cx="790088" cy="790088"/>
          </a:xfrm>
        </p:grpSpPr>
        <p:sp>
          <p:nvSpPr>
            <p:cNvPr id="17" name="Oval 21"/>
            <p:cNvSpPr>
              <a:spLocks noChangeArrowheads="1"/>
            </p:cNvSpPr>
            <p:nvPr/>
          </p:nvSpPr>
          <p:spPr bwMode="auto">
            <a:xfrm>
              <a:off x="4172688" y="1720304"/>
              <a:ext cx="790088"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TextBox 17"/>
            <p:cNvSpPr txBox="1"/>
            <p:nvPr/>
          </p:nvSpPr>
          <p:spPr>
            <a:xfrm>
              <a:off x="4302734" y="1818178"/>
              <a:ext cx="518091"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6" name="组合 18"/>
          <p:cNvGrpSpPr/>
          <p:nvPr/>
        </p:nvGrpSpPr>
        <p:grpSpPr>
          <a:xfrm>
            <a:off x="5553298" y="1720835"/>
            <a:ext cx="790088" cy="790332"/>
            <a:chOff x="6267094" y="1720304"/>
            <a:chExt cx="790088" cy="790088"/>
          </a:xfrm>
        </p:grpSpPr>
        <p:sp>
          <p:nvSpPr>
            <p:cNvPr id="21" name="Oval 25"/>
            <p:cNvSpPr>
              <a:spLocks noChangeArrowheads="1"/>
            </p:cNvSpPr>
            <p:nvPr/>
          </p:nvSpPr>
          <p:spPr bwMode="auto">
            <a:xfrm>
              <a:off x="6267094"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TextBox 21"/>
            <p:cNvSpPr txBox="1"/>
            <p:nvPr/>
          </p:nvSpPr>
          <p:spPr>
            <a:xfrm>
              <a:off x="6409252" y="1837036"/>
              <a:ext cx="492443"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E</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9" name="组合 22"/>
          <p:cNvGrpSpPr/>
          <p:nvPr/>
        </p:nvGrpSpPr>
        <p:grpSpPr>
          <a:xfrm>
            <a:off x="6599751" y="2082258"/>
            <a:ext cx="791586" cy="790332"/>
            <a:chOff x="7313547" y="2081615"/>
            <a:chExt cx="791586" cy="790088"/>
          </a:xfrm>
        </p:grpSpPr>
        <p:sp>
          <p:nvSpPr>
            <p:cNvPr id="25" name="Oval 27"/>
            <p:cNvSpPr>
              <a:spLocks noChangeArrowheads="1"/>
            </p:cNvSpPr>
            <p:nvPr/>
          </p:nvSpPr>
          <p:spPr bwMode="auto">
            <a:xfrm>
              <a:off x="7313547" y="2081615"/>
              <a:ext cx="791586" cy="790088"/>
            </a:xfrm>
            <a:prstGeom prst="ellipse">
              <a:avLst/>
            </a:prstGeom>
            <a:solidFill>
              <a:schemeClr val="accent2"/>
            </a:solidFill>
            <a:ln w="9525">
              <a:solidFill>
                <a:schemeClr val="bg1"/>
              </a:solidFill>
              <a:round/>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TextBox 25"/>
            <p:cNvSpPr txBox="1"/>
            <p:nvPr/>
          </p:nvSpPr>
          <p:spPr>
            <a:xfrm>
              <a:off x="7467816" y="2205198"/>
              <a:ext cx="466794"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F</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0" name="组合 26"/>
          <p:cNvGrpSpPr/>
          <p:nvPr/>
        </p:nvGrpSpPr>
        <p:grpSpPr>
          <a:xfrm>
            <a:off x="4505345" y="2082258"/>
            <a:ext cx="791586" cy="790332"/>
            <a:chOff x="5219141" y="2081615"/>
            <a:chExt cx="791586" cy="790088"/>
          </a:xfrm>
        </p:grpSpPr>
        <p:sp>
          <p:nvSpPr>
            <p:cNvPr id="29" name="Oval 23"/>
            <p:cNvSpPr>
              <a:spLocks noChangeArrowheads="1"/>
            </p:cNvSpPr>
            <p:nvPr/>
          </p:nvSpPr>
          <p:spPr bwMode="auto">
            <a:xfrm>
              <a:off x="5219141" y="2081615"/>
              <a:ext cx="791586"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TextBox 29"/>
            <p:cNvSpPr txBox="1"/>
            <p:nvPr/>
          </p:nvSpPr>
          <p:spPr>
            <a:xfrm>
              <a:off x="5344974" y="2168608"/>
              <a:ext cx="518091"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D</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3" name="组合 30"/>
          <p:cNvGrpSpPr/>
          <p:nvPr/>
        </p:nvGrpSpPr>
        <p:grpSpPr>
          <a:xfrm>
            <a:off x="2410939" y="2082258"/>
            <a:ext cx="791586" cy="790332"/>
            <a:chOff x="3124735" y="2081615"/>
            <a:chExt cx="791586" cy="790088"/>
          </a:xfrm>
        </p:grpSpPr>
        <p:sp>
          <p:nvSpPr>
            <p:cNvPr id="33" name="Oval 19"/>
            <p:cNvSpPr>
              <a:spLocks noChangeArrowheads="1"/>
            </p:cNvSpPr>
            <p:nvPr/>
          </p:nvSpPr>
          <p:spPr bwMode="auto">
            <a:xfrm>
              <a:off x="3124735" y="2081615"/>
              <a:ext cx="791586"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TextBox 33"/>
            <p:cNvSpPr txBox="1"/>
            <p:nvPr/>
          </p:nvSpPr>
          <p:spPr>
            <a:xfrm>
              <a:off x="3239231" y="2180609"/>
              <a:ext cx="492443" cy="646131"/>
            </a:xfrm>
            <a:prstGeom prst="rect">
              <a:avLst/>
            </a:prstGeom>
            <a:noFill/>
          </p:spPr>
          <p:txBody>
            <a:bodyPr wrap="none" rtlCol="0">
              <a:spAutoFit/>
            </a:bodyPr>
            <a:lstStyle/>
            <a:p>
              <a:r>
                <a:rPr lang="en-US" altLang="zh-CN"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B</a:t>
              </a:r>
              <a:endParaRPr lang="zh-CN" altLang="en-US" sz="3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5" name="TextBox 34"/>
          <p:cNvSpPr txBox="1"/>
          <p:nvPr/>
        </p:nvSpPr>
        <p:spPr>
          <a:xfrm>
            <a:off x="222818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TextBox 35"/>
          <p:cNvSpPr txBox="1"/>
          <p:nvPr/>
        </p:nvSpPr>
        <p:spPr>
          <a:xfrm>
            <a:off x="4327273"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TextBox 36"/>
          <p:cNvSpPr txBox="1"/>
          <p:nvPr/>
        </p:nvSpPr>
        <p:spPr>
          <a:xfrm>
            <a:off x="640832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TextBox 37"/>
          <p:cNvSpPr txBox="1"/>
          <p:nvPr/>
        </p:nvSpPr>
        <p:spPr>
          <a:xfrm>
            <a:off x="5428614"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9" name="TextBox 38"/>
          <p:cNvSpPr txBox="1"/>
          <p:nvPr/>
        </p:nvSpPr>
        <p:spPr>
          <a:xfrm>
            <a:off x="332941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TextBox 39"/>
          <p:cNvSpPr txBox="1"/>
          <p:nvPr/>
        </p:nvSpPr>
        <p:spPr>
          <a:xfrm>
            <a:off x="119390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输入你的标题</a:t>
            </a:r>
            <a:endParaRPr lang="en-US" altLang="zh-CN" sz="12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矩形 40"/>
          <p:cNvSpPr/>
          <p:nvPr/>
        </p:nvSpPr>
        <p:spPr>
          <a:xfrm>
            <a:off x="1020140" y="4121257"/>
            <a:ext cx="7440292" cy="343002"/>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矩形 41"/>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3500"/>
                            </p:stCondLst>
                            <p:childTnLst>
                              <p:par>
                                <p:cTn id="55" presetID="2" presetClass="entr" presetSubtype="1"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0-#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4500"/>
                            </p:stCondLst>
                            <p:childTnLst>
                              <p:par>
                                <p:cTn id="70" presetID="2" presetClass="entr" presetSubtype="4"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ppt_x"/>
                                          </p:val>
                                        </p:tav>
                                        <p:tav tm="100000">
                                          <p:val>
                                            <p:strVal val="#ppt_x"/>
                                          </p:val>
                                        </p:tav>
                                      </p:tavLst>
                                    </p:anim>
                                    <p:anim calcmode="lin" valueType="num">
                                      <p:cBhvr additive="base">
                                        <p:cTn id="73" dur="500" fill="hold"/>
                                        <p:tgtEl>
                                          <p:spTgt spid="6"/>
                                        </p:tgtEl>
                                        <p:attrNameLst>
                                          <p:attrName>ppt_y</p:attrName>
                                        </p:attrNameLst>
                                      </p:cBhvr>
                                      <p:tavLst>
                                        <p:tav tm="0">
                                          <p:val>
                                            <p:strVal val="1+#ppt_h/2"/>
                                          </p:val>
                                        </p:tav>
                                        <p:tav tm="100000">
                                          <p:val>
                                            <p:strVal val="#ppt_y"/>
                                          </p:val>
                                        </p:tav>
                                      </p:tavLst>
                                    </p:anim>
                                  </p:childTnLst>
                                </p:cTn>
                              </p:par>
                              <p:par>
                                <p:cTn id="74" presetID="2" presetClass="entr" presetSubtype="1" fill="hold"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ppt_x"/>
                                          </p:val>
                                        </p:tav>
                                        <p:tav tm="100000">
                                          <p:val>
                                            <p:strVal val="#ppt_x"/>
                                          </p:val>
                                        </p:tav>
                                      </p:tavLst>
                                    </p:anim>
                                    <p:anim calcmode="lin" valueType="num">
                                      <p:cBhvr additive="base">
                                        <p:cTn id="77" dur="500" fill="hold"/>
                                        <p:tgtEl>
                                          <p:spTgt spid="16"/>
                                        </p:tgtEl>
                                        <p:attrNameLst>
                                          <p:attrName>ppt_y</p:attrName>
                                        </p:attrNameLst>
                                      </p:cBhvr>
                                      <p:tavLst>
                                        <p:tav tm="0">
                                          <p:val>
                                            <p:strVal val="0-#ppt_h/2"/>
                                          </p:val>
                                        </p:tav>
                                        <p:tav tm="100000">
                                          <p:val>
                                            <p:strVal val="#ppt_y"/>
                                          </p:val>
                                        </p:tav>
                                      </p:tavLst>
                                    </p:anim>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500" fill="hold"/>
                                        <p:tgtEl>
                                          <p:spTgt spid="38"/>
                                        </p:tgtEl>
                                        <p:attrNameLst>
                                          <p:attrName>ppt_w</p:attrName>
                                        </p:attrNameLst>
                                      </p:cBhvr>
                                      <p:tavLst>
                                        <p:tav tm="0">
                                          <p:val>
                                            <p:fltVal val="0"/>
                                          </p:val>
                                        </p:tav>
                                        <p:tav tm="100000">
                                          <p:val>
                                            <p:strVal val="#ppt_w"/>
                                          </p:val>
                                        </p:tav>
                                      </p:tavLst>
                                    </p:anim>
                                    <p:anim calcmode="lin" valueType="num">
                                      <p:cBhvr>
                                        <p:cTn id="82" dur="500" fill="hold"/>
                                        <p:tgtEl>
                                          <p:spTgt spid="38"/>
                                        </p:tgtEl>
                                        <p:attrNameLst>
                                          <p:attrName>ppt_h</p:attrName>
                                        </p:attrNameLst>
                                      </p:cBhvr>
                                      <p:tavLst>
                                        <p:tav tm="0">
                                          <p:val>
                                            <p:fltVal val="0"/>
                                          </p:val>
                                        </p:tav>
                                        <p:tav tm="100000">
                                          <p:val>
                                            <p:strVal val="#ppt_h"/>
                                          </p:val>
                                        </p:tav>
                                      </p:tavLst>
                                    </p:anim>
                                    <p:animEffect transition="in" filter="fade">
                                      <p:cBhvr>
                                        <p:cTn id="83" dur="500"/>
                                        <p:tgtEl>
                                          <p:spTgt spid="38"/>
                                        </p:tgtEl>
                                      </p:cBhvr>
                                    </p:animEffect>
                                  </p:childTnLst>
                                </p:cTn>
                              </p:par>
                            </p:childTnLst>
                          </p:cTn>
                        </p:par>
                        <p:par>
                          <p:cTn id="84" fill="hold">
                            <p:stCondLst>
                              <p:cond delay="5500"/>
                            </p:stCondLst>
                            <p:childTnLst>
                              <p:par>
                                <p:cTn id="85" presetID="2" presetClass="entr" presetSubtype="1"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ppt_x"/>
                                          </p:val>
                                        </p:tav>
                                        <p:tav tm="100000">
                                          <p:val>
                                            <p:strVal val="#ppt_x"/>
                                          </p:val>
                                        </p:tav>
                                      </p:tavLst>
                                    </p:anim>
                                    <p:anim calcmode="lin" valueType="num">
                                      <p:cBhvr additive="base">
                                        <p:cTn id="92" dur="500" fill="hold"/>
                                        <p:tgtEl>
                                          <p:spTgt spid="19"/>
                                        </p:tgtEl>
                                        <p:attrNameLst>
                                          <p:attrName>ppt_y</p:attrName>
                                        </p:attrNameLst>
                                      </p:cBhvr>
                                      <p:tavLst>
                                        <p:tav tm="0">
                                          <p:val>
                                            <p:strVal val="1+#ppt_h/2"/>
                                          </p:val>
                                        </p:tav>
                                        <p:tav tm="100000">
                                          <p:val>
                                            <p:strVal val="#ppt_y"/>
                                          </p:val>
                                        </p:tav>
                                      </p:tavLst>
                                    </p:anim>
                                  </p:childTnLst>
                                </p:cTn>
                              </p:par>
                            </p:childTnLst>
                          </p:cTn>
                        </p:par>
                        <p:par>
                          <p:cTn id="93" fill="hold">
                            <p:stCondLst>
                              <p:cond delay="6000"/>
                            </p:stCondLst>
                            <p:childTnLst>
                              <p:par>
                                <p:cTn id="94" presetID="53" presetClass="entr" presetSubtype="16"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p:cTn id="96" dur="500" fill="hold"/>
                                        <p:tgtEl>
                                          <p:spTgt spid="37"/>
                                        </p:tgtEl>
                                        <p:attrNameLst>
                                          <p:attrName>ppt_w</p:attrName>
                                        </p:attrNameLst>
                                      </p:cBhvr>
                                      <p:tavLst>
                                        <p:tav tm="0">
                                          <p:val>
                                            <p:fltVal val="0"/>
                                          </p:val>
                                        </p:tav>
                                        <p:tav tm="100000">
                                          <p:val>
                                            <p:strVal val="#ppt_w"/>
                                          </p:val>
                                        </p:tav>
                                      </p:tavLst>
                                    </p:anim>
                                    <p:anim calcmode="lin" valueType="num">
                                      <p:cBhvr>
                                        <p:cTn id="97" dur="500" fill="hold"/>
                                        <p:tgtEl>
                                          <p:spTgt spid="37"/>
                                        </p:tgtEl>
                                        <p:attrNameLst>
                                          <p:attrName>ppt_h</p:attrName>
                                        </p:attrNameLst>
                                      </p:cBhvr>
                                      <p:tavLst>
                                        <p:tav tm="0">
                                          <p:val>
                                            <p:fltVal val="0"/>
                                          </p:val>
                                        </p:tav>
                                        <p:tav tm="100000">
                                          <p:val>
                                            <p:strVal val="#ppt_h"/>
                                          </p:val>
                                        </p:tav>
                                      </p:tavLst>
                                    </p:anim>
                                    <p:animEffect transition="in" filter="fade">
                                      <p:cBhvr>
                                        <p:cTn id="98" dur="500"/>
                                        <p:tgtEl>
                                          <p:spTgt spid="37"/>
                                        </p:tgtEl>
                                      </p:cBhvr>
                                    </p:animEffect>
                                  </p:childTnLst>
                                </p:cTn>
                              </p:par>
                            </p:childTnLst>
                          </p:cTn>
                        </p:par>
                        <p:par>
                          <p:cTn id="99" fill="hold">
                            <p:stCondLst>
                              <p:cond delay="6500"/>
                            </p:stCondLst>
                            <p:childTnLst>
                              <p:par>
                                <p:cTn id="100" presetID="2" presetClass="entr" presetSubtype="1"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500" fill="hold"/>
                                        <p:tgtEl>
                                          <p:spTgt spid="8"/>
                                        </p:tgtEl>
                                        <p:attrNameLst>
                                          <p:attrName>ppt_x</p:attrName>
                                        </p:attrNameLst>
                                      </p:cBhvr>
                                      <p:tavLst>
                                        <p:tav tm="0">
                                          <p:val>
                                            <p:strVal val="#ppt_x"/>
                                          </p:val>
                                        </p:tav>
                                        <p:tav tm="100000">
                                          <p:val>
                                            <p:strVal val="#ppt_x"/>
                                          </p:val>
                                        </p:tav>
                                      </p:tavLst>
                                    </p:anim>
                                    <p:anim calcmode="lin" valueType="num">
                                      <p:cBhvr additive="base">
                                        <p:cTn id="103" dur="500" fill="hold"/>
                                        <p:tgtEl>
                                          <p:spTgt spid="8"/>
                                        </p:tgtEl>
                                        <p:attrNameLst>
                                          <p:attrName>ppt_y</p:attrName>
                                        </p:attrNameLst>
                                      </p:cBhvr>
                                      <p:tavLst>
                                        <p:tav tm="0">
                                          <p:val>
                                            <p:strVal val="0-#ppt_h/2"/>
                                          </p:val>
                                        </p:tav>
                                        <p:tav tm="100000">
                                          <p:val>
                                            <p:strVal val="#ppt_y"/>
                                          </p:val>
                                        </p:tav>
                                      </p:tavLst>
                                    </p:anim>
                                  </p:childTnLst>
                                </p:cTn>
                              </p:par>
                            </p:childTnLst>
                          </p:cTn>
                        </p:par>
                        <p:par>
                          <p:cTn id="104" fill="hold">
                            <p:stCondLst>
                              <p:cond delay="7000"/>
                            </p:stCondLst>
                            <p:childTnLst>
                              <p:par>
                                <p:cTn id="105" presetID="22" presetClass="entr" presetSubtype="8"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left)">
                                      <p:cBhvr>
                                        <p:cTn id="107"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35" grpId="0"/>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68" name="Freeform 10"/>
          <p:cNvSpPr/>
          <p:nvPr/>
        </p:nvSpPr>
        <p:spPr bwMode="auto">
          <a:xfrm flipH="1">
            <a:off x="3842291" y="2779961"/>
            <a:ext cx="1292362" cy="2352954"/>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solidFill>
            <a:schemeClr val="bg1">
              <a:lumMod val="75000"/>
            </a:schemeClr>
          </a:solidFill>
          <a:ln>
            <a:noFill/>
          </a:ln>
        </p:spPr>
        <p:txBody>
          <a:bodyPr vert="horz" wrap="square" lIns="68584" tIns="34292" rIns="68584" bIns="34292"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2" name="Group 77"/>
          <p:cNvGrpSpPr/>
          <p:nvPr/>
        </p:nvGrpSpPr>
        <p:grpSpPr>
          <a:xfrm rot="5662649">
            <a:off x="2390351" y="2207958"/>
            <a:ext cx="1263643" cy="1921084"/>
            <a:chOff x="1306513" y="1644650"/>
            <a:chExt cx="1109663" cy="1687513"/>
          </a:xfrm>
        </p:grpSpPr>
        <p:sp>
          <p:nvSpPr>
            <p:cNvPr id="76"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7"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 name="Group 80"/>
          <p:cNvGrpSpPr/>
          <p:nvPr/>
        </p:nvGrpSpPr>
        <p:grpSpPr>
          <a:xfrm rot="13449093">
            <a:off x="5281676" y="1589190"/>
            <a:ext cx="1263253" cy="1921677"/>
            <a:chOff x="1306513" y="1644650"/>
            <a:chExt cx="1109663" cy="1687513"/>
          </a:xfrm>
        </p:grpSpPr>
        <p:sp>
          <p:nvSpPr>
            <p:cNvPr id="82"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3"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 name="Group 83"/>
          <p:cNvGrpSpPr/>
          <p:nvPr/>
        </p:nvGrpSpPr>
        <p:grpSpPr>
          <a:xfrm rot="7830861">
            <a:off x="3118375" y="1299161"/>
            <a:ext cx="1263643" cy="1921084"/>
            <a:chOff x="1306513" y="1644650"/>
            <a:chExt cx="1109663" cy="1687513"/>
          </a:xfrm>
        </p:grpSpPr>
        <p:sp>
          <p:nvSpPr>
            <p:cNvPr id="85"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6"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 name="Group 86"/>
          <p:cNvGrpSpPr/>
          <p:nvPr/>
        </p:nvGrpSpPr>
        <p:grpSpPr>
          <a:xfrm rot="10570456">
            <a:off x="4295026" y="1088744"/>
            <a:ext cx="1263253" cy="1921677"/>
            <a:chOff x="1306513" y="1644650"/>
            <a:chExt cx="1109663" cy="1687513"/>
          </a:xfrm>
        </p:grpSpPr>
        <p:sp>
          <p:nvSpPr>
            <p:cNvPr id="88"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9"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7" name="Group 89"/>
          <p:cNvGrpSpPr/>
          <p:nvPr/>
        </p:nvGrpSpPr>
        <p:grpSpPr>
          <a:xfrm rot="14923554">
            <a:off x="5258944" y="2704744"/>
            <a:ext cx="1263643" cy="1921084"/>
            <a:chOff x="1306513" y="1644650"/>
            <a:chExt cx="1109663" cy="1687513"/>
          </a:xfrm>
        </p:grpSpPr>
        <p:sp>
          <p:nvSpPr>
            <p:cNvPr id="91"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2"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9" name="Group 92"/>
          <p:cNvGrpSpPr/>
          <p:nvPr/>
        </p:nvGrpSpPr>
        <p:grpSpPr>
          <a:xfrm>
            <a:off x="1769158" y="2914414"/>
            <a:ext cx="208235" cy="207678"/>
            <a:chOff x="2138511" y="2464802"/>
            <a:chExt cx="354012" cy="352956"/>
          </a:xfrm>
          <a:solidFill>
            <a:schemeClr val="accent1"/>
          </a:solidFill>
        </p:grpSpPr>
        <p:sp>
          <p:nvSpPr>
            <p:cNvPr id="94" name="Oval 9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5" name="Freeform 9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0" name="Group 95"/>
          <p:cNvGrpSpPr/>
          <p:nvPr/>
        </p:nvGrpSpPr>
        <p:grpSpPr>
          <a:xfrm>
            <a:off x="2749595" y="1417646"/>
            <a:ext cx="208235" cy="207678"/>
            <a:chOff x="2138511" y="2464802"/>
            <a:chExt cx="354012" cy="352956"/>
          </a:xfrm>
          <a:solidFill>
            <a:schemeClr val="accent2"/>
          </a:solidFill>
        </p:grpSpPr>
        <p:sp>
          <p:nvSpPr>
            <p:cNvPr id="97" name="Oval 9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8" name="Freeform 9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1" name="Group 101"/>
          <p:cNvGrpSpPr/>
          <p:nvPr/>
        </p:nvGrpSpPr>
        <p:grpSpPr>
          <a:xfrm>
            <a:off x="6838493" y="1915936"/>
            <a:ext cx="208235" cy="207678"/>
            <a:chOff x="2138511" y="2464802"/>
            <a:chExt cx="354012" cy="352956"/>
          </a:xfrm>
          <a:solidFill>
            <a:schemeClr val="accent4"/>
          </a:solidFill>
        </p:grpSpPr>
        <p:sp>
          <p:nvSpPr>
            <p:cNvPr id="103"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4"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2" name="Group 104"/>
          <p:cNvGrpSpPr/>
          <p:nvPr/>
        </p:nvGrpSpPr>
        <p:grpSpPr>
          <a:xfrm>
            <a:off x="6791326" y="3003986"/>
            <a:ext cx="208235" cy="207678"/>
            <a:chOff x="2138511" y="2464802"/>
            <a:chExt cx="354012" cy="352956"/>
          </a:xfrm>
          <a:solidFill>
            <a:schemeClr val="accent5"/>
          </a:solidFill>
        </p:grpSpPr>
        <p:sp>
          <p:nvSpPr>
            <p:cNvPr id="106" name="Oval 10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7" name="Freeform 10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3" name="Group 79"/>
          <p:cNvGrpSpPr/>
          <p:nvPr/>
        </p:nvGrpSpPr>
        <p:grpSpPr>
          <a:xfrm>
            <a:off x="1" y="3099019"/>
            <a:ext cx="2056720" cy="940605"/>
            <a:chOff x="682587" y="4570036"/>
            <a:chExt cx="2059706" cy="1253753"/>
          </a:xfrm>
        </p:grpSpPr>
        <p:sp>
          <p:nvSpPr>
            <p:cNvPr id="109" name="TextBox 108"/>
            <p:cNvSpPr txBox="1"/>
            <p:nvPr/>
          </p:nvSpPr>
          <p:spPr>
            <a:xfrm>
              <a:off x="796786" y="4869975"/>
              <a:ext cx="1945507" cy="953814"/>
            </a:xfrm>
            <a:prstGeom prst="rect">
              <a:avLst/>
            </a:prstGeom>
            <a:noFill/>
          </p:spPr>
          <p:txBody>
            <a:bodyPr wrap="square" rtlCol="0">
              <a:spAutoFit/>
            </a:bodyPr>
            <a:lstStyle/>
            <a:p>
              <a:pPr algn="r">
                <a:lnSpc>
                  <a:spcPct val="150000"/>
                </a:lnSpc>
              </a:pP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此处添加详细文本描述，建议与标题相关并符合整体语言风格，语言描述尽量</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0" name="TextBox 109"/>
            <p:cNvSpPr txBox="1"/>
            <p:nvPr/>
          </p:nvSpPr>
          <p:spPr>
            <a:xfrm>
              <a:off x="682587" y="4570036"/>
              <a:ext cx="2059706" cy="451266"/>
            </a:xfrm>
            <a:prstGeom prst="rect">
              <a:avLst/>
            </a:prstGeom>
            <a:noFill/>
          </p:spPr>
          <p:txBody>
            <a:bodyPr wrap="square" rtlCol="0">
              <a:spAutoFit/>
            </a:bodyPr>
            <a:lstStyle/>
            <a:p>
              <a:pPr algn="r"/>
              <a:r>
                <a:rPr lang="zh-CN" alt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产品开发</a:t>
              </a:r>
              <a:endParaRPr 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4" name="Group 78"/>
          <p:cNvGrpSpPr/>
          <p:nvPr/>
        </p:nvGrpSpPr>
        <p:grpSpPr>
          <a:xfrm>
            <a:off x="907346" y="1609409"/>
            <a:ext cx="2056720" cy="940609"/>
            <a:chOff x="1892380" y="2584509"/>
            <a:chExt cx="2059706" cy="1253760"/>
          </a:xfrm>
        </p:grpSpPr>
        <p:sp>
          <p:nvSpPr>
            <p:cNvPr id="112" name="TextBox 111"/>
            <p:cNvSpPr txBox="1"/>
            <p:nvPr/>
          </p:nvSpPr>
          <p:spPr>
            <a:xfrm>
              <a:off x="1983925" y="2884454"/>
              <a:ext cx="1968161" cy="953815"/>
            </a:xfrm>
            <a:prstGeom prst="rect">
              <a:avLst/>
            </a:prstGeom>
            <a:noFill/>
          </p:spPr>
          <p:txBody>
            <a:bodyPr wrap="square" rtlCol="0">
              <a:spAutoFit/>
            </a:bodyPr>
            <a:lstStyle/>
            <a:p>
              <a:pPr algn="r">
                <a:lnSpc>
                  <a:spcPct val="150000"/>
                </a:lnSpc>
              </a:pP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此处添加详细文本描述，建议与标题相关并符合整体语言风格，语言描述尽量</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3" name="TextBox 112"/>
            <p:cNvSpPr txBox="1"/>
            <p:nvPr/>
          </p:nvSpPr>
          <p:spPr>
            <a:xfrm>
              <a:off x="1892380" y="2584509"/>
              <a:ext cx="2059706" cy="451267"/>
            </a:xfrm>
            <a:prstGeom prst="rect">
              <a:avLst/>
            </a:prstGeom>
            <a:noFill/>
          </p:spPr>
          <p:txBody>
            <a:bodyPr wrap="square" rtlCol="0">
              <a:spAutoFit/>
            </a:bodyPr>
            <a:lstStyle/>
            <a:p>
              <a:pPr algn="r"/>
              <a:r>
                <a:rPr lang="zh-CN" alt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计划</a:t>
              </a:r>
              <a:endParaRPr 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5" name="Group 113"/>
          <p:cNvGrpSpPr/>
          <p:nvPr/>
        </p:nvGrpSpPr>
        <p:grpSpPr>
          <a:xfrm>
            <a:off x="5696927" y="971717"/>
            <a:ext cx="2183892" cy="940608"/>
            <a:chOff x="4733039" y="5007071"/>
            <a:chExt cx="2368013" cy="1253755"/>
          </a:xfrm>
        </p:grpSpPr>
        <p:sp>
          <p:nvSpPr>
            <p:cNvPr id="115" name="TextBox 114"/>
            <p:cNvSpPr txBox="1"/>
            <p:nvPr/>
          </p:nvSpPr>
          <p:spPr>
            <a:xfrm>
              <a:off x="4733039" y="5307014"/>
              <a:ext cx="2113165" cy="953812"/>
            </a:xfrm>
            <a:prstGeom prst="rect">
              <a:avLst/>
            </a:prstGeom>
            <a:noFill/>
          </p:spPr>
          <p:txBody>
            <a:bodyPr wrap="square" rtlCol="0">
              <a:spAutoFit/>
            </a:bodyPr>
            <a:lstStyle/>
            <a:p>
              <a:pPr>
                <a:lnSpc>
                  <a:spcPct val="150000"/>
                </a:lnSpc>
              </a:pP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此处添加详细文本描述，建议与标题相关并符合整体语言风格，语言描述尽量</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6" name="TextBox 115"/>
            <p:cNvSpPr txBox="1"/>
            <p:nvPr/>
          </p:nvSpPr>
          <p:spPr>
            <a:xfrm>
              <a:off x="4733039" y="5007071"/>
              <a:ext cx="2368013" cy="451265"/>
            </a:xfrm>
            <a:prstGeom prst="rect">
              <a:avLst/>
            </a:prstGeom>
            <a:noFill/>
          </p:spPr>
          <p:txBody>
            <a:bodyPr wrap="square" rtlCol="0">
              <a:spAutoFit/>
            </a:bodyPr>
            <a:lstStyle/>
            <a:p>
              <a:r>
                <a:rPr lang="zh-CN" alt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设计</a:t>
              </a:r>
              <a:endParaRPr 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6" name="Group 116"/>
          <p:cNvGrpSpPr/>
          <p:nvPr/>
        </p:nvGrpSpPr>
        <p:grpSpPr>
          <a:xfrm>
            <a:off x="6812902" y="2157333"/>
            <a:ext cx="1899557" cy="940607"/>
            <a:chOff x="6608445" y="5007073"/>
            <a:chExt cx="2059707" cy="1253754"/>
          </a:xfrm>
        </p:grpSpPr>
        <p:sp>
          <p:nvSpPr>
            <p:cNvPr id="118" name="TextBox 117"/>
            <p:cNvSpPr txBox="1"/>
            <p:nvPr/>
          </p:nvSpPr>
          <p:spPr>
            <a:xfrm>
              <a:off x="6608445" y="5307015"/>
              <a:ext cx="1971663" cy="953812"/>
            </a:xfrm>
            <a:prstGeom prst="rect">
              <a:avLst/>
            </a:prstGeom>
            <a:noFill/>
          </p:spPr>
          <p:txBody>
            <a:bodyPr wrap="square" rtlCol="0">
              <a:spAutoFit/>
            </a:bodyPr>
            <a:lstStyle/>
            <a:p>
              <a:pPr>
                <a:lnSpc>
                  <a:spcPct val="150000"/>
                </a:lnSpc>
              </a:pP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此处添加详细文本描述，建议与标题相关并符合整体语言风格，语言描述尽量</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9" name="TextBox 118"/>
            <p:cNvSpPr txBox="1"/>
            <p:nvPr/>
          </p:nvSpPr>
          <p:spPr>
            <a:xfrm>
              <a:off x="6608446" y="5007073"/>
              <a:ext cx="2059706" cy="451265"/>
            </a:xfrm>
            <a:prstGeom prst="rect">
              <a:avLst/>
            </a:prstGeom>
            <a:noFill/>
          </p:spPr>
          <p:txBody>
            <a:bodyPr wrap="square" rtlCol="0">
              <a:spAutoFit/>
            </a:bodyPr>
            <a:lstStyle/>
            <a:p>
              <a:r>
                <a:rPr lang="zh-CN" alt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生产</a:t>
              </a:r>
              <a:endParaRPr 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7" name="Group 119"/>
          <p:cNvGrpSpPr/>
          <p:nvPr/>
        </p:nvGrpSpPr>
        <p:grpSpPr>
          <a:xfrm>
            <a:off x="6837287" y="3273678"/>
            <a:ext cx="1899556" cy="940607"/>
            <a:chOff x="9094001" y="5046567"/>
            <a:chExt cx="2059706" cy="1253754"/>
          </a:xfrm>
        </p:grpSpPr>
        <p:sp>
          <p:nvSpPr>
            <p:cNvPr id="121" name="TextBox 120"/>
            <p:cNvSpPr txBox="1"/>
            <p:nvPr/>
          </p:nvSpPr>
          <p:spPr>
            <a:xfrm>
              <a:off x="9094001" y="5346509"/>
              <a:ext cx="2059706" cy="953812"/>
            </a:xfrm>
            <a:prstGeom prst="rect">
              <a:avLst/>
            </a:prstGeom>
            <a:noFill/>
          </p:spPr>
          <p:txBody>
            <a:bodyPr wrap="square" rtlCol="0">
              <a:spAutoFit/>
            </a:bodyPr>
            <a:lstStyle/>
            <a:p>
              <a:pPr>
                <a:lnSpc>
                  <a:spcPct val="150000"/>
                </a:lnSpc>
              </a:pP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此处添加详细文本描述，建议与标题相关并符合整体语言风格，语言描述尽量</a:t>
              </a:r>
              <a:endParaRPr lang="en-US" altLang="zh-CN"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2" name="TextBox 121"/>
            <p:cNvSpPr txBox="1"/>
            <p:nvPr/>
          </p:nvSpPr>
          <p:spPr>
            <a:xfrm>
              <a:off x="9094001" y="5046567"/>
              <a:ext cx="2059706" cy="451265"/>
            </a:xfrm>
            <a:prstGeom prst="rect">
              <a:avLst/>
            </a:prstGeom>
            <a:noFill/>
          </p:spPr>
          <p:txBody>
            <a:bodyPr wrap="square" rtlCol="0">
              <a:spAutoFit/>
            </a:bodyPr>
            <a:lstStyle/>
            <a:p>
              <a:r>
                <a:rPr lang="zh-CN" alt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产品集成</a:t>
              </a:r>
              <a:endParaRPr lang="en-US" sz="16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8" name="Group 122"/>
          <p:cNvGrpSpPr/>
          <p:nvPr/>
        </p:nvGrpSpPr>
        <p:grpSpPr>
          <a:xfrm>
            <a:off x="2729181" y="2975147"/>
            <a:ext cx="349703" cy="350477"/>
            <a:chOff x="5346700" y="-104775"/>
            <a:chExt cx="835025" cy="836613"/>
          </a:xfrm>
          <a:solidFill>
            <a:schemeClr val="bg1"/>
          </a:solidFill>
        </p:grpSpPr>
        <p:sp>
          <p:nvSpPr>
            <p:cNvPr id="124" name="Freeform 5"/>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5" name="Freeform 6"/>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9" name="Group 125"/>
          <p:cNvGrpSpPr/>
          <p:nvPr/>
        </p:nvGrpSpPr>
        <p:grpSpPr>
          <a:xfrm>
            <a:off x="3448452" y="2033252"/>
            <a:ext cx="331430" cy="330767"/>
            <a:chOff x="6294438" y="-201613"/>
            <a:chExt cx="687387" cy="685801"/>
          </a:xfrm>
          <a:solidFill>
            <a:schemeClr val="bg1"/>
          </a:solidFill>
        </p:grpSpPr>
        <p:sp>
          <p:nvSpPr>
            <p:cNvPr id="127"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8"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9"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0"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1"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2"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3"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4"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5"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6"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7"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8"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9"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40" name="Freeform 26"/>
          <p:cNvSpPr>
            <a:spLocks noEditPoints="1"/>
          </p:cNvSpPr>
          <p:nvPr/>
        </p:nvSpPr>
        <p:spPr bwMode="auto">
          <a:xfrm>
            <a:off x="4684431" y="1777837"/>
            <a:ext cx="395422" cy="384224"/>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p:spPr>
        <p:txBody>
          <a:bodyPr vert="horz" wrap="square" lIns="68584" tIns="34292" rIns="68584" bIns="34292"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20" name="Group 140"/>
          <p:cNvGrpSpPr/>
          <p:nvPr/>
        </p:nvGrpSpPr>
        <p:grpSpPr>
          <a:xfrm>
            <a:off x="5797768" y="2231093"/>
            <a:ext cx="349005" cy="397749"/>
            <a:chOff x="6980238" y="-342900"/>
            <a:chExt cx="1150937" cy="1311275"/>
          </a:xfrm>
          <a:solidFill>
            <a:schemeClr val="bg1"/>
          </a:solidFill>
        </p:grpSpPr>
        <p:sp>
          <p:nvSpPr>
            <p:cNvPr id="142"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3" name="Oval 31"/>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4" name="Oval 32"/>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5" name="Oval 33"/>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1" name="Group 145"/>
          <p:cNvGrpSpPr/>
          <p:nvPr/>
        </p:nvGrpSpPr>
        <p:grpSpPr>
          <a:xfrm>
            <a:off x="5792290" y="3358272"/>
            <a:ext cx="470403" cy="470548"/>
            <a:chOff x="5899150" y="-1111250"/>
            <a:chExt cx="2832101" cy="2832100"/>
          </a:xfrm>
          <a:solidFill>
            <a:schemeClr val="bg1"/>
          </a:solidFill>
        </p:grpSpPr>
        <p:sp>
          <p:nvSpPr>
            <p:cNvPr id="147" name="Freeform 37"/>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8" name="Freeform 38"/>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9" name="Freeform 39"/>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0" name="Freeform 40"/>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1" name="Freeform 41"/>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2" name="Freeform 42"/>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3" name="Freeform 43"/>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4" name="Freeform 44"/>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5" name="Freeform 45"/>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3" name="Group 101"/>
          <p:cNvGrpSpPr/>
          <p:nvPr/>
        </p:nvGrpSpPr>
        <p:grpSpPr>
          <a:xfrm>
            <a:off x="5516834" y="994964"/>
            <a:ext cx="208235" cy="207678"/>
            <a:chOff x="2138511" y="2464802"/>
            <a:chExt cx="354012" cy="352956"/>
          </a:xfrm>
          <a:solidFill>
            <a:schemeClr val="accent4"/>
          </a:solidFill>
        </p:grpSpPr>
        <p:sp>
          <p:nvSpPr>
            <p:cNvPr id="100"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1"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81" name="矩形 80"/>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00" fill="hold"/>
                                        <p:tgtEl>
                                          <p:spTgt spid="68"/>
                                        </p:tgtEl>
                                        <p:attrNameLst>
                                          <p:attrName>ppt_x</p:attrName>
                                        </p:attrNameLst>
                                      </p:cBhvr>
                                      <p:tavLst>
                                        <p:tav tm="0">
                                          <p:val>
                                            <p:strVal val="#ppt_x"/>
                                          </p:val>
                                        </p:tav>
                                        <p:tav tm="100000">
                                          <p:val>
                                            <p:strVal val="#ppt_x"/>
                                          </p:val>
                                        </p:tav>
                                      </p:tavLst>
                                    </p:anim>
                                    <p:anim calcmode="lin" valueType="num">
                                      <p:cBhvr additive="base">
                                        <p:cTn id="8" dur="2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 fill="hold"/>
                                        <p:tgtEl>
                                          <p:spTgt spid="2"/>
                                        </p:tgtEl>
                                        <p:attrNameLst>
                                          <p:attrName>ppt_x</p:attrName>
                                        </p:attrNameLst>
                                      </p:cBhvr>
                                      <p:tavLst>
                                        <p:tav tm="0">
                                          <p:val>
                                            <p:strVal val="0-#ppt_w/2"/>
                                          </p:val>
                                        </p:tav>
                                        <p:tav tm="100000">
                                          <p:val>
                                            <p:strVal val="#ppt_x"/>
                                          </p:val>
                                        </p:tav>
                                      </p:tavLst>
                                    </p:anim>
                                    <p:anim calcmode="lin" valueType="num">
                                      <p:cBhvr additive="base">
                                        <p:cTn id="13" dur="2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00" fill="hold"/>
                                        <p:tgtEl>
                                          <p:spTgt spid="4"/>
                                        </p:tgtEl>
                                        <p:attrNameLst>
                                          <p:attrName>ppt_x</p:attrName>
                                        </p:attrNameLst>
                                      </p:cBhvr>
                                      <p:tavLst>
                                        <p:tav tm="0">
                                          <p:val>
                                            <p:strVal val="0-#ppt_w/2"/>
                                          </p:val>
                                        </p:tav>
                                        <p:tav tm="100000">
                                          <p:val>
                                            <p:strVal val="#ppt_x"/>
                                          </p:val>
                                        </p:tav>
                                      </p:tavLst>
                                    </p:anim>
                                    <p:anim calcmode="lin" valueType="num">
                                      <p:cBhvr additive="base">
                                        <p:cTn id="17" dur="2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200" fill="hold"/>
                                        <p:tgtEl>
                                          <p:spTgt spid="6"/>
                                        </p:tgtEl>
                                        <p:attrNameLst>
                                          <p:attrName>ppt_x</p:attrName>
                                        </p:attrNameLst>
                                      </p:cBhvr>
                                      <p:tavLst>
                                        <p:tav tm="0">
                                          <p:val>
                                            <p:strVal val="#ppt_x"/>
                                          </p:val>
                                        </p:tav>
                                        <p:tav tm="100000">
                                          <p:val>
                                            <p:strVal val="#ppt_x"/>
                                          </p:val>
                                        </p:tav>
                                      </p:tavLst>
                                    </p:anim>
                                    <p:anim calcmode="lin" valueType="num">
                                      <p:cBhvr additive="base">
                                        <p:cTn id="21" dur="2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1+#ppt_w/2"/>
                                          </p:val>
                                        </p:tav>
                                        <p:tav tm="100000">
                                          <p:val>
                                            <p:strVal val="#ppt_x"/>
                                          </p:val>
                                        </p:tav>
                                      </p:tavLst>
                                    </p:anim>
                                    <p:anim calcmode="lin" valueType="num">
                                      <p:cBhvr additive="base">
                                        <p:cTn id="25" dur="200" fill="hold"/>
                                        <p:tgtEl>
                                          <p:spTgt spid="3"/>
                                        </p:tgtEl>
                                        <p:attrNameLst>
                                          <p:attrName>ppt_y</p:attrName>
                                        </p:attrNameLst>
                                      </p:cBhvr>
                                      <p:tavLst>
                                        <p:tav tm="0">
                                          <p:val>
                                            <p:strVal val="0-#ppt_h/2"/>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00" fill="hold"/>
                                        <p:tgtEl>
                                          <p:spTgt spid="7"/>
                                        </p:tgtEl>
                                        <p:attrNameLst>
                                          <p:attrName>ppt_x</p:attrName>
                                        </p:attrNameLst>
                                      </p:cBhvr>
                                      <p:tavLst>
                                        <p:tav tm="0">
                                          <p:val>
                                            <p:strVal val="1+#ppt_w/2"/>
                                          </p:val>
                                        </p:tav>
                                        <p:tav tm="100000">
                                          <p:val>
                                            <p:strVal val="#ppt_x"/>
                                          </p:val>
                                        </p:tav>
                                      </p:tavLst>
                                    </p:anim>
                                    <p:anim calcmode="lin" valueType="num">
                                      <p:cBhvr additive="base">
                                        <p:cTn id="29" dur="2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00" fill="hold"/>
                                        <p:tgtEl>
                                          <p:spTgt spid="18"/>
                                        </p:tgtEl>
                                        <p:attrNameLst>
                                          <p:attrName>ppt_w</p:attrName>
                                        </p:attrNameLst>
                                      </p:cBhvr>
                                      <p:tavLst>
                                        <p:tav tm="0">
                                          <p:val>
                                            <p:fltVal val="0"/>
                                          </p:val>
                                        </p:tav>
                                        <p:tav tm="100000">
                                          <p:val>
                                            <p:strVal val="#ppt_w"/>
                                          </p:val>
                                        </p:tav>
                                      </p:tavLst>
                                    </p:anim>
                                    <p:anim calcmode="lin" valueType="num">
                                      <p:cBhvr>
                                        <p:cTn id="34" dur="200" fill="hold"/>
                                        <p:tgtEl>
                                          <p:spTgt spid="18"/>
                                        </p:tgtEl>
                                        <p:attrNameLst>
                                          <p:attrName>ppt_h</p:attrName>
                                        </p:attrNameLst>
                                      </p:cBhvr>
                                      <p:tavLst>
                                        <p:tav tm="0">
                                          <p:val>
                                            <p:fltVal val="0"/>
                                          </p:val>
                                        </p:tav>
                                        <p:tav tm="100000">
                                          <p:val>
                                            <p:strVal val="#ppt_h"/>
                                          </p:val>
                                        </p:tav>
                                      </p:tavLst>
                                    </p:anim>
                                    <p:animEffect transition="in" filter="fade">
                                      <p:cBhvr>
                                        <p:cTn id="35" dur="200"/>
                                        <p:tgtEl>
                                          <p:spTgt spid="18"/>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200" fill="hold"/>
                                        <p:tgtEl>
                                          <p:spTgt spid="19"/>
                                        </p:tgtEl>
                                        <p:attrNameLst>
                                          <p:attrName>ppt_w</p:attrName>
                                        </p:attrNameLst>
                                      </p:cBhvr>
                                      <p:tavLst>
                                        <p:tav tm="0">
                                          <p:val>
                                            <p:fltVal val="0"/>
                                          </p:val>
                                        </p:tav>
                                        <p:tav tm="100000">
                                          <p:val>
                                            <p:strVal val="#ppt_w"/>
                                          </p:val>
                                        </p:tav>
                                      </p:tavLst>
                                    </p:anim>
                                    <p:anim calcmode="lin" valueType="num">
                                      <p:cBhvr>
                                        <p:cTn id="39" dur="200" fill="hold"/>
                                        <p:tgtEl>
                                          <p:spTgt spid="19"/>
                                        </p:tgtEl>
                                        <p:attrNameLst>
                                          <p:attrName>ppt_h</p:attrName>
                                        </p:attrNameLst>
                                      </p:cBhvr>
                                      <p:tavLst>
                                        <p:tav tm="0">
                                          <p:val>
                                            <p:fltVal val="0"/>
                                          </p:val>
                                        </p:tav>
                                        <p:tav tm="100000">
                                          <p:val>
                                            <p:strVal val="#ppt_h"/>
                                          </p:val>
                                        </p:tav>
                                      </p:tavLst>
                                    </p:anim>
                                    <p:animEffect transition="in" filter="fade">
                                      <p:cBhvr>
                                        <p:cTn id="40" dur="2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 calcmode="lin" valueType="num">
                                      <p:cBhvr>
                                        <p:cTn id="43" dur="200" fill="hold"/>
                                        <p:tgtEl>
                                          <p:spTgt spid="140"/>
                                        </p:tgtEl>
                                        <p:attrNameLst>
                                          <p:attrName>ppt_w</p:attrName>
                                        </p:attrNameLst>
                                      </p:cBhvr>
                                      <p:tavLst>
                                        <p:tav tm="0">
                                          <p:val>
                                            <p:fltVal val="0"/>
                                          </p:val>
                                        </p:tav>
                                        <p:tav tm="100000">
                                          <p:val>
                                            <p:strVal val="#ppt_w"/>
                                          </p:val>
                                        </p:tav>
                                      </p:tavLst>
                                    </p:anim>
                                    <p:anim calcmode="lin" valueType="num">
                                      <p:cBhvr>
                                        <p:cTn id="44" dur="200" fill="hold"/>
                                        <p:tgtEl>
                                          <p:spTgt spid="140"/>
                                        </p:tgtEl>
                                        <p:attrNameLst>
                                          <p:attrName>ppt_h</p:attrName>
                                        </p:attrNameLst>
                                      </p:cBhvr>
                                      <p:tavLst>
                                        <p:tav tm="0">
                                          <p:val>
                                            <p:fltVal val="0"/>
                                          </p:val>
                                        </p:tav>
                                        <p:tav tm="100000">
                                          <p:val>
                                            <p:strVal val="#ppt_h"/>
                                          </p:val>
                                        </p:tav>
                                      </p:tavLst>
                                    </p:anim>
                                    <p:animEffect transition="in" filter="fade">
                                      <p:cBhvr>
                                        <p:cTn id="45" dur="200"/>
                                        <p:tgtEl>
                                          <p:spTgt spid="140"/>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200" fill="hold"/>
                                        <p:tgtEl>
                                          <p:spTgt spid="20"/>
                                        </p:tgtEl>
                                        <p:attrNameLst>
                                          <p:attrName>ppt_w</p:attrName>
                                        </p:attrNameLst>
                                      </p:cBhvr>
                                      <p:tavLst>
                                        <p:tav tm="0">
                                          <p:val>
                                            <p:fltVal val="0"/>
                                          </p:val>
                                        </p:tav>
                                        <p:tav tm="100000">
                                          <p:val>
                                            <p:strVal val="#ppt_w"/>
                                          </p:val>
                                        </p:tav>
                                      </p:tavLst>
                                    </p:anim>
                                    <p:anim calcmode="lin" valueType="num">
                                      <p:cBhvr>
                                        <p:cTn id="49" dur="200" fill="hold"/>
                                        <p:tgtEl>
                                          <p:spTgt spid="20"/>
                                        </p:tgtEl>
                                        <p:attrNameLst>
                                          <p:attrName>ppt_h</p:attrName>
                                        </p:attrNameLst>
                                      </p:cBhvr>
                                      <p:tavLst>
                                        <p:tav tm="0">
                                          <p:val>
                                            <p:fltVal val="0"/>
                                          </p:val>
                                        </p:tav>
                                        <p:tav tm="100000">
                                          <p:val>
                                            <p:strVal val="#ppt_h"/>
                                          </p:val>
                                        </p:tav>
                                      </p:tavLst>
                                    </p:anim>
                                    <p:animEffect transition="in" filter="fade">
                                      <p:cBhvr>
                                        <p:cTn id="50" dur="2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00" fill="hold"/>
                                        <p:tgtEl>
                                          <p:spTgt spid="21"/>
                                        </p:tgtEl>
                                        <p:attrNameLst>
                                          <p:attrName>ppt_w</p:attrName>
                                        </p:attrNameLst>
                                      </p:cBhvr>
                                      <p:tavLst>
                                        <p:tav tm="0">
                                          <p:val>
                                            <p:fltVal val="0"/>
                                          </p:val>
                                        </p:tav>
                                        <p:tav tm="100000">
                                          <p:val>
                                            <p:strVal val="#ppt_w"/>
                                          </p:val>
                                        </p:tav>
                                      </p:tavLst>
                                    </p:anim>
                                    <p:anim calcmode="lin" valueType="num">
                                      <p:cBhvr>
                                        <p:cTn id="54" dur="200" fill="hold"/>
                                        <p:tgtEl>
                                          <p:spTgt spid="21"/>
                                        </p:tgtEl>
                                        <p:attrNameLst>
                                          <p:attrName>ppt_h</p:attrName>
                                        </p:attrNameLst>
                                      </p:cBhvr>
                                      <p:tavLst>
                                        <p:tav tm="0">
                                          <p:val>
                                            <p:fltVal val="0"/>
                                          </p:val>
                                        </p:tav>
                                        <p:tav tm="100000">
                                          <p:val>
                                            <p:strVal val="#ppt_h"/>
                                          </p:val>
                                        </p:tav>
                                      </p:tavLst>
                                    </p:anim>
                                    <p:animEffect transition="in" filter="fade">
                                      <p:cBhvr>
                                        <p:cTn id="55" dur="200"/>
                                        <p:tgtEl>
                                          <p:spTgt spid="21"/>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200" fill="hold"/>
                                        <p:tgtEl>
                                          <p:spTgt spid="9"/>
                                        </p:tgtEl>
                                        <p:attrNameLst>
                                          <p:attrName>ppt_w</p:attrName>
                                        </p:attrNameLst>
                                      </p:cBhvr>
                                      <p:tavLst>
                                        <p:tav tm="0">
                                          <p:val>
                                            <p:fltVal val="0"/>
                                          </p:val>
                                        </p:tav>
                                        <p:tav tm="100000">
                                          <p:val>
                                            <p:strVal val="#ppt_w"/>
                                          </p:val>
                                        </p:tav>
                                      </p:tavLst>
                                    </p:anim>
                                    <p:anim calcmode="lin" valueType="num">
                                      <p:cBhvr>
                                        <p:cTn id="60" dur="200" fill="hold"/>
                                        <p:tgtEl>
                                          <p:spTgt spid="9"/>
                                        </p:tgtEl>
                                        <p:attrNameLst>
                                          <p:attrName>ppt_h</p:attrName>
                                        </p:attrNameLst>
                                      </p:cBhvr>
                                      <p:tavLst>
                                        <p:tav tm="0">
                                          <p:val>
                                            <p:fltVal val="0"/>
                                          </p:val>
                                        </p:tav>
                                        <p:tav tm="100000">
                                          <p:val>
                                            <p:strVal val="#ppt_h"/>
                                          </p:val>
                                        </p:tav>
                                      </p:tavLst>
                                    </p:anim>
                                    <p:animEffect transition="in" filter="fade">
                                      <p:cBhvr>
                                        <p:cTn id="61" dur="200"/>
                                        <p:tgtEl>
                                          <p:spTgt spid="9"/>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
                                        <p:tgtEl>
                                          <p:spTgt spid="13"/>
                                        </p:tgtEl>
                                      </p:cBhvr>
                                    </p:animEffect>
                                  </p:childTnLst>
                                </p:cTn>
                              </p:par>
                            </p:childTnLst>
                          </p:cTn>
                        </p:par>
                        <p:par>
                          <p:cTn id="65" fill="hold">
                            <p:stCondLst>
                              <p:cond delay="2000"/>
                            </p:stCondLst>
                            <p:childTnLst>
                              <p:par>
                                <p:cTn id="66" presetID="53" presetClass="entr" presetSubtype="16"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200" fill="hold"/>
                                        <p:tgtEl>
                                          <p:spTgt spid="10"/>
                                        </p:tgtEl>
                                        <p:attrNameLst>
                                          <p:attrName>ppt_w</p:attrName>
                                        </p:attrNameLst>
                                      </p:cBhvr>
                                      <p:tavLst>
                                        <p:tav tm="0">
                                          <p:val>
                                            <p:fltVal val="0"/>
                                          </p:val>
                                        </p:tav>
                                        <p:tav tm="100000">
                                          <p:val>
                                            <p:strVal val="#ppt_w"/>
                                          </p:val>
                                        </p:tav>
                                      </p:tavLst>
                                    </p:anim>
                                    <p:anim calcmode="lin" valueType="num">
                                      <p:cBhvr>
                                        <p:cTn id="69" dur="200" fill="hold"/>
                                        <p:tgtEl>
                                          <p:spTgt spid="10"/>
                                        </p:tgtEl>
                                        <p:attrNameLst>
                                          <p:attrName>ppt_h</p:attrName>
                                        </p:attrNameLst>
                                      </p:cBhvr>
                                      <p:tavLst>
                                        <p:tav tm="0">
                                          <p:val>
                                            <p:fltVal val="0"/>
                                          </p:val>
                                        </p:tav>
                                        <p:tav tm="100000">
                                          <p:val>
                                            <p:strVal val="#ppt_h"/>
                                          </p:val>
                                        </p:tav>
                                      </p:tavLst>
                                    </p:anim>
                                    <p:animEffect transition="in" filter="fade">
                                      <p:cBhvr>
                                        <p:cTn id="70" dur="200"/>
                                        <p:tgtEl>
                                          <p:spTgt spid="10"/>
                                        </p:tgtEl>
                                      </p:cBhvr>
                                    </p:animEffect>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00"/>
                                        <p:tgtEl>
                                          <p:spTgt spid="14"/>
                                        </p:tgtEl>
                                      </p:cBhvr>
                                    </p:animEffect>
                                  </p:childTnLst>
                                </p:cTn>
                              </p:par>
                            </p:childTnLst>
                          </p:cTn>
                        </p:par>
                        <p:par>
                          <p:cTn id="74" fill="hold">
                            <p:stCondLst>
                              <p:cond delay="2500"/>
                            </p:stCondLst>
                            <p:childTnLst>
                              <p:par>
                                <p:cTn id="75" presetID="53" presetClass="entr" presetSubtype="16"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200" fill="hold"/>
                                        <p:tgtEl>
                                          <p:spTgt spid="23"/>
                                        </p:tgtEl>
                                        <p:attrNameLst>
                                          <p:attrName>ppt_w</p:attrName>
                                        </p:attrNameLst>
                                      </p:cBhvr>
                                      <p:tavLst>
                                        <p:tav tm="0">
                                          <p:val>
                                            <p:fltVal val="0"/>
                                          </p:val>
                                        </p:tav>
                                        <p:tav tm="100000">
                                          <p:val>
                                            <p:strVal val="#ppt_w"/>
                                          </p:val>
                                        </p:tav>
                                      </p:tavLst>
                                    </p:anim>
                                    <p:anim calcmode="lin" valueType="num">
                                      <p:cBhvr>
                                        <p:cTn id="78" dur="200" fill="hold"/>
                                        <p:tgtEl>
                                          <p:spTgt spid="23"/>
                                        </p:tgtEl>
                                        <p:attrNameLst>
                                          <p:attrName>ppt_h</p:attrName>
                                        </p:attrNameLst>
                                      </p:cBhvr>
                                      <p:tavLst>
                                        <p:tav tm="0">
                                          <p:val>
                                            <p:fltVal val="0"/>
                                          </p:val>
                                        </p:tav>
                                        <p:tav tm="100000">
                                          <p:val>
                                            <p:strVal val="#ppt_h"/>
                                          </p:val>
                                        </p:tav>
                                      </p:tavLst>
                                    </p:anim>
                                    <p:animEffect transition="in" filter="fade">
                                      <p:cBhvr>
                                        <p:cTn id="79" dur="200"/>
                                        <p:tgtEl>
                                          <p:spTgt spid="23"/>
                                        </p:tgtEl>
                                      </p:cBhvr>
                                    </p:animEffect>
                                  </p:childTnLst>
                                </p:cTn>
                              </p:par>
                              <p:par>
                                <p:cTn id="80" presetID="10" presetClass="entr" presetSubtype="0"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200"/>
                                        <p:tgtEl>
                                          <p:spTgt spid="15"/>
                                        </p:tgtEl>
                                      </p:cBhvr>
                                    </p:animEffect>
                                  </p:childTnLst>
                                </p:cTn>
                              </p:par>
                            </p:childTnLst>
                          </p:cTn>
                        </p:par>
                        <p:par>
                          <p:cTn id="83" fill="hold">
                            <p:stCondLst>
                              <p:cond delay="3000"/>
                            </p:stCondLst>
                            <p:childTnLst>
                              <p:par>
                                <p:cTn id="84" presetID="53" presetClass="entr" presetSubtype="16"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200" fill="hold"/>
                                        <p:tgtEl>
                                          <p:spTgt spid="11"/>
                                        </p:tgtEl>
                                        <p:attrNameLst>
                                          <p:attrName>ppt_w</p:attrName>
                                        </p:attrNameLst>
                                      </p:cBhvr>
                                      <p:tavLst>
                                        <p:tav tm="0">
                                          <p:val>
                                            <p:fltVal val="0"/>
                                          </p:val>
                                        </p:tav>
                                        <p:tav tm="100000">
                                          <p:val>
                                            <p:strVal val="#ppt_w"/>
                                          </p:val>
                                        </p:tav>
                                      </p:tavLst>
                                    </p:anim>
                                    <p:anim calcmode="lin" valueType="num">
                                      <p:cBhvr>
                                        <p:cTn id="87" dur="200" fill="hold"/>
                                        <p:tgtEl>
                                          <p:spTgt spid="11"/>
                                        </p:tgtEl>
                                        <p:attrNameLst>
                                          <p:attrName>ppt_h</p:attrName>
                                        </p:attrNameLst>
                                      </p:cBhvr>
                                      <p:tavLst>
                                        <p:tav tm="0">
                                          <p:val>
                                            <p:fltVal val="0"/>
                                          </p:val>
                                        </p:tav>
                                        <p:tav tm="100000">
                                          <p:val>
                                            <p:strVal val="#ppt_h"/>
                                          </p:val>
                                        </p:tav>
                                      </p:tavLst>
                                    </p:anim>
                                    <p:animEffect transition="in" filter="fade">
                                      <p:cBhvr>
                                        <p:cTn id="88" dur="200"/>
                                        <p:tgtEl>
                                          <p:spTgt spid="11"/>
                                        </p:tgtEl>
                                      </p:cBhvr>
                                    </p:animEffect>
                                  </p:childTnLst>
                                </p:cTn>
                              </p:par>
                              <p:par>
                                <p:cTn id="89" presetID="10" presetClass="entr" presetSubtype="0"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200"/>
                                        <p:tgtEl>
                                          <p:spTgt spid="16"/>
                                        </p:tgtEl>
                                      </p:cBhvr>
                                    </p:animEffect>
                                  </p:childTnLst>
                                </p:cTn>
                              </p:par>
                            </p:childTnLst>
                          </p:cTn>
                        </p:par>
                        <p:par>
                          <p:cTn id="92" fill="hold">
                            <p:stCondLst>
                              <p:cond delay="3500"/>
                            </p:stCondLst>
                            <p:childTnLst>
                              <p:par>
                                <p:cTn id="93" presetID="53" presetClass="entr" presetSubtype="16"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200" fill="hold"/>
                                        <p:tgtEl>
                                          <p:spTgt spid="12"/>
                                        </p:tgtEl>
                                        <p:attrNameLst>
                                          <p:attrName>ppt_w</p:attrName>
                                        </p:attrNameLst>
                                      </p:cBhvr>
                                      <p:tavLst>
                                        <p:tav tm="0">
                                          <p:val>
                                            <p:fltVal val="0"/>
                                          </p:val>
                                        </p:tav>
                                        <p:tav tm="100000">
                                          <p:val>
                                            <p:strVal val="#ppt_w"/>
                                          </p:val>
                                        </p:tav>
                                      </p:tavLst>
                                    </p:anim>
                                    <p:anim calcmode="lin" valueType="num">
                                      <p:cBhvr>
                                        <p:cTn id="96" dur="200" fill="hold"/>
                                        <p:tgtEl>
                                          <p:spTgt spid="12"/>
                                        </p:tgtEl>
                                        <p:attrNameLst>
                                          <p:attrName>ppt_h</p:attrName>
                                        </p:attrNameLst>
                                      </p:cBhvr>
                                      <p:tavLst>
                                        <p:tav tm="0">
                                          <p:val>
                                            <p:fltVal val="0"/>
                                          </p:val>
                                        </p:tav>
                                        <p:tav tm="100000">
                                          <p:val>
                                            <p:strVal val="#ppt_h"/>
                                          </p:val>
                                        </p:tav>
                                      </p:tavLst>
                                    </p:anim>
                                    <p:animEffect transition="in" filter="fade">
                                      <p:cBhvr>
                                        <p:cTn id="97" dur="200"/>
                                        <p:tgtEl>
                                          <p:spTgt spid="12"/>
                                        </p:tgtEl>
                                      </p:cBhvr>
                                    </p:animEffect>
                                  </p:childTnLst>
                                </p:cTn>
                              </p:par>
                              <p:par>
                                <p:cTn id="98" presetID="10" presetClass="entr" presetSubtype="0" fill="hold"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2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2" name="Group 41"/>
          <p:cNvGrpSpPr>
            <a:grpSpLocks noChangeAspect="1"/>
          </p:cNvGrpSpPr>
          <p:nvPr/>
        </p:nvGrpSpPr>
        <p:grpSpPr>
          <a:xfrm>
            <a:off x="1540913" y="2881531"/>
            <a:ext cx="1820471" cy="409548"/>
            <a:chOff x="6630561" y="2371884"/>
            <a:chExt cx="3192362" cy="717959"/>
          </a:xfrm>
          <a:solidFill>
            <a:schemeClr val="bg2">
              <a:lumMod val="75000"/>
            </a:schemeClr>
          </a:solidFill>
        </p:grpSpPr>
        <p:sp>
          <p:nvSpPr>
            <p:cNvPr id="43" name="Freeform 10"/>
            <p:cNvSpPr/>
            <p:nvPr/>
          </p:nvSpPr>
          <p:spPr bwMode="auto">
            <a:xfrm rot="5400000" flipV="1">
              <a:off x="8023469" y="1277624"/>
              <a:ext cx="662035" cy="293687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2"/>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Oval 43"/>
            <p:cNvSpPr/>
            <p:nvPr/>
          </p:nvSpPr>
          <p:spPr>
            <a:xfrm>
              <a:off x="6630561" y="2371884"/>
              <a:ext cx="729128" cy="717959"/>
            </a:xfrm>
            <a:prstGeom prst="ellipse">
              <a:avLst/>
            </a:prstGeom>
            <a:solidFill>
              <a:schemeClr val="bg1">
                <a:lumMod val="95000"/>
              </a:schemeClr>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 name="Group 38"/>
          <p:cNvGrpSpPr>
            <a:grpSpLocks noChangeAspect="1"/>
          </p:cNvGrpSpPr>
          <p:nvPr/>
        </p:nvGrpSpPr>
        <p:grpSpPr>
          <a:xfrm>
            <a:off x="5821825" y="3475857"/>
            <a:ext cx="2118193" cy="552176"/>
            <a:chOff x="3368614" y="2371884"/>
            <a:chExt cx="2754998" cy="717959"/>
          </a:xfrm>
          <a:solidFill>
            <a:schemeClr val="tx1">
              <a:lumMod val="50000"/>
              <a:lumOff val="50000"/>
            </a:schemeClr>
          </a:solidFill>
        </p:grpSpPr>
        <p:sp>
          <p:nvSpPr>
            <p:cNvPr id="40" name="Freeform 10"/>
            <p:cNvSpPr/>
            <p:nvPr/>
          </p:nvSpPr>
          <p:spPr bwMode="auto">
            <a:xfrm rot="5400000">
              <a:off x="4291577" y="1492080"/>
              <a:ext cx="662035" cy="250796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Oval 40"/>
            <p:cNvSpPr/>
            <p:nvPr/>
          </p:nvSpPr>
          <p:spPr>
            <a:xfrm>
              <a:off x="5394483" y="2371884"/>
              <a:ext cx="729129" cy="717959"/>
            </a:xfrm>
            <a:prstGeom prst="ellipse">
              <a:avLst/>
            </a:prstGeom>
            <a:solidFill>
              <a:schemeClr val="bg2"/>
            </a:solidFill>
            <a:ln w="793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 name="Group 44"/>
          <p:cNvGrpSpPr>
            <a:grpSpLocks noChangeAspect="1"/>
          </p:cNvGrpSpPr>
          <p:nvPr/>
        </p:nvGrpSpPr>
        <p:grpSpPr>
          <a:xfrm>
            <a:off x="5397804" y="2301454"/>
            <a:ext cx="1665892" cy="374195"/>
            <a:chOff x="3368612" y="2371884"/>
            <a:chExt cx="3197297" cy="717959"/>
          </a:xfrm>
          <a:solidFill>
            <a:schemeClr val="bg2">
              <a:lumMod val="90000"/>
            </a:schemeClr>
          </a:solidFill>
        </p:grpSpPr>
        <p:sp>
          <p:nvSpPr>
            <p:cNvPr id="46" name="Freeform 10"/>
            <p:cNvSpPr/>
            <p:nvPr/>
          </p:nvSpPr>
          <p:spPr bwMode="auto">
            <a:xfrm rot="5400000">
              <a:off x="4511583" y="1272074"/>
              <a:ext cx="662034" cy="2947976"/>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3"/>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Oval 46"/>
            <p:cNvSpPr/>
            <p:nvPr/>
          </p:nvSpPr>
          <p:spPr>
            <a:xfrm>
              <a:off x="5836781" y="2371884"/>
              <a:ext cx="729128" cy="717959"/>
            </a:xfrm>
            <a:prstGeom prst="ellipse">
              <a:avLst/>
            </a:prstGeom>
            <a:solidFill>
              <a:schemeClr val="bg1">
                <a:lumMod val="95000"/>
              </a:schemeClr>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 name="Group 47"/>
          <p:cNvGrpSpPr>
            <a:grpSpLocks noChangeAspect="1"/>
          </p:cNvGrpSpPr>
          <p:nvPr/>
        </p:nvGrpSpPr>
        <p:grpSpPr>
          <a:xfrm>
            <a:off x="2389456" y="1872643"/>
            <a:ext cx="1258593" cy="284792"/>
            <a:chOff x="6630561" y="2371884"/>
            <a:chExt cx="3173892" cy="717959"/>
          </a:xfrm>
          <a:solidFill>
            <a:schemeClr val="accent1">
              <a:lumMod val="50000"/>
            </a:schemeClr>
          </a:solidFill>
        </p:grpSpPr>
        <p:sp>
          <p:nvSpPr>
            <p:cNvPr id="49" name="Freeform 10"/>
            <p:cNvSpPr/>
            <p:nvPr/>
          </p:nvSpPr>
          <p:spPr bwMode="auto">
            <a:xfrm rot="5400000" flipV="1">
              <a:off x="8009930" y="1282491"/>
              <a:ext cx="662038" cy="2927008"/>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0" name="Oval 49"/>
            <p:cNvSpPr/>
            <p:nvPr/>
          </p:nvSpPr>
          <p:spPr>
            <a:xfrm>
              <a:off x="6630561" y="2371884"/>
              <a:ext cx="729128" cy="717959"/>
            </a:xfrm>
            <a:prstGeom prst="ellipse">
              <a:avLst/>
            </a:prstGeom>
            <a:solidFill>
              <a:schemeClr val="bg1">
                <a:lumMod val="95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7" name="Group 37"/>
          <p:cNvGrpSpPr/>
          <p:nvPr/>
        </p:nvGrpSpPr>
        <p:grpSpPr bwMode="auto">
          <a:xfrm>
            <a:off x="3067314" y="3320357"/>
            <a:ext cx="2754629" cy="920478"/>
            <a:chOff x="2006724" y="3845890"/>
            <a:chExt cx="3673129" cy="1227356"/>
          </a:xfrm>
        </p:grpSpPr>
        <p:sp>
          <p:nvSpPr>
            <p:cNvPr id="37" name="Oval 36"/>
            <p:cNvSpPr/>
            <p:nvPr/>
          </p:nvSpPr>
          <p:spPr>
            <a:xfrm>
              <a:off x="2062282" y="4258713"/>
              <a:ext cx="3482647" cy="676395"/>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0" name="Group 2"/>
            <p:cNvGrpSpPr/>
            <p:nvPr/>
          </p:nvGrpSpPr>
          <p:grpSpPr bwMode="auto">
            <a:xfrm>
              <a:off x="2006724" y="3845890"/>
              <a:ext cx="3673129" cy="1227356"/>
              <a:chOff x="6213792" y="4114590"/>
              <a:chExt cx="3394232" cy="818709"/>
            </a:xfrm>
          </p:grpSpPr>
          <p:sp>
            <p:nvSpPr>
              <p:cNvPr id="24" name="Freeform 23"/>
              <p:cNvSpPr/>
              <p:nvPr/>
            </p:nvSpPr>
            <p:spPr bwMode="auto">
              <a:xfrm>
                <a:off x="8218942" y="4188729"/>
                <a:ext cx="674739" cy="534862"/>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Freeform 24"/>
              <p:cNvSpPr/>
              <p:nvPr/>
            </p:nvSpPr>
            <p:spPr bwMode="auto">
              <a:xfrm>
                <a:off x="6929602" y="4195084"/>
                <a:ext cx="1289339" cy="57087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Freeform 25"/>
              <p:cNvSpPr/>
              <p:nvPr/>
            </p:nvSpPr>
            <p:spPr bwMode="auto">
              <a:xfrm>
                <a:off x="6213792" y="4311588"/>
                <a:ext cx="1389083" cy="618533"/>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Freeform 26"/>
              <p:cNvSpPr/>
              <p:nvPr/>
            </p:nvSpPr>
            <p:spPr bwMode="auto">
              <a:xfrm>
                <a:off x="7602875" y="4279815"/>
                <a:ext cx="2005149" cy="653484"/>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Freeform 27"/>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60000"/>
                  <a:lumOff val="40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Freeform 28"/>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grpSp>
        <p:nvGrpSpPr>
          <p:cNvPr id="31" name="Group 3"/>
          <p:cNvGrpSpPr/>
          <p:nvPr/>
        </p:nvGrpSpPr>
        <p:grpSpPr bwMode="auto">
          <a:xfrm>
            <a:off x="3351822" y="2729730"/>
            <a:ext cx="2153466" cy="715663"/>
            <a:chOff x="6213792" y="4114590"/>
            <a:chExt cx="3394232" cy="814592"/>
          </a:xfrm>
        </p:grpSpPr>
        <p:sp>
          <p:nvSpPr>
            <p:cNvPr id="18" name="Freeform 23"/>
            <p:cNvSpPr/>
            <p:nvPr/>
          </p:nvSpPr>
          <p:spPr bwMode="auto">
            <a:xfrm>
              <a:off x="8219560" y="4189137"/>
              <a:ext cx="675469" cy="534025"/>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1">
                <a:lumMod val="6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Freeform 24"/>
            <p:cNvSpPr/>
            <p:nvPr/>
          </p:nvSpPr>
          <p:spPr bwMode="auto">
            <a:xfrm>
              <a:off x="6928663" y="4194559"/>
              <a:ext cx="1290897" cy="570620"/>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Freeform 25"/>
            <p:cNvSpPr/>
            <p:nvPr/>
          </p:nvSpPr>
          <p:spPr bwMode="auto">
            <a:xfrm>
              <a:off x="6213792" y="4300279"/>
              <a:ext cx="1388464" cy="619414"/>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solid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Freeform 26"/>
            <p:cNvSpPr/>
            <p:nvPr/>
          </p:nvSpPr>
          <p:spPr bwMode="auto">
            <a:xfrm>
              <a:off x="7602256" y="4275882"/>
              <a:ext cx="2005768" cy="65330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Freeform 27"/>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Freeform 28"/>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2" name="Group 4"/>
          <p:cNvGrpSpPr/>
          <p:nvPr/>
        </p:nvGrpSpPr>
        <p:grpSpPr bwMode="auto">
          <a:xfrm>
            <a:off x="3491102" y="2172440"/>
            <a:ext cx="1917764" cy="635880"/>
            <a:chOff x="6213792" y="4114590"/>
            <a:chExt cx="3413610" cy="816016"/>
          </a:xfrm>
        </p:grpSpPr>
        <p:sp>
          <p:nvSpPr>
            <p:cNvPr id="12" name="Freeform 23"/>
            <p:cNvSpPr/>
            <p:nvPr/>
          </p:nvSpPr>
          <p:spPr bwMode="auto">
            <a:xfrm>
              <a:off x="8218307" y="4189468"/>
              <a:ext cx="675942" cy="533313"/>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2">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Freeform 24"/>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65000"/>
              </a:schemeClr>
            </a:solidFill>
            <a:ln>
              <a:noFill/>
            </a:ln>
            <a:effectLst>
              <a:innerShdw blurRad="482600" dist="190500">
                <a:schemeClr val="bg1">
                  <a:lumMod val="95000"/>
                  <a:alpha val="50000"/>
                </a:schemeClr>
              </a:innerShdw>
            </a:effectLst>
          </p:spPr>
          <p:txBody>
            <a:bodyPr lIns="68568" tIns="34284" rIns="68568" bIns="34284"/>
            <a:lstStyle/>
            <a:p>
              <a:pPr eaLnBrk="1" hangingPunct="1"/>
              <a:endParaRPr lang="zh-CN" altLang="zh-CN"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Freeform 25"/>
            <p:cNvSpPr/>
            <p:nvPr/>
          </p:nvSpPr>
          <p:spPr bwMode="auto">
            <a:xfrm>
              <a:off x="6213792" y="4311718"/>
              <a:ext cx="1387905" cy="61888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Freeform 26"/>
            <p:cNvSpPr/>
            <p:nvPr/>
          </p:nvSpPr>
          <p:spPr bwMode="auto">
            <a:xfrm>
              <a:off x="7601697" y="4275043"/>
              <a:ext cx="2006634" cy="654035"/>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Freeform 27"/>
            <p:cNvSpPr>
              <a:spLocks noEditPoints="1"/>
            </p:cNvSpPr>
            <p:nvPr/>
          </p:nvSpPr>
          <p:spPr bwMode="auto">
            <a:xfrm>
              <a:off x="6232863" y="4128344"/>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w="3175">
              <a:solidFill>
                <a:schemeClr val="bg1">
                  <a:lumMod val="85000"/>
                  <a:alpha val="30000"/>
                </a:schemeClr>
              </a:solid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Freeform 28"/>
            <p:cNvSpPr>
              <a:spLocks noEditPoints="1"/>
            </p:cNvSpPr>
            <p:nvPr/>
          </p:nvSpPr>
          <p:spPr bwMode="auto">
            <a:xfrm>
              <a:off x="6213792" y="4114590"/>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6" name="Freeform 28"/>
          <p:cNvSpPr>
            <a:spLocks noEditPoints="1"/>
          </p:cNvSpPr>
          <p:nvPr/>
        </p:nvSpPr>
        <p:spPr bwMode="auto">
          <a:xfrm>
            <a:off x="3610144" y="1728280"/>
            <a:ext cx="1559448" cy="23220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51433" tIns="25717" rIns="51433" bIns="25717"/>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3" name="Group 6"/>
          <p:cNvGrpSpPr/>
          <p:nvPr/>
        </p:nvGrpSpPr>
        <p:grpSpPr>
          <a:xfrm>
            <a:off x="3648536" y="1727093"/>
            <a:ext cx="1559742" cy="543115"/>
            <a:chOff x="6998409" y="1832696"/>
            <a:chExt cx="2777130" cy="793115"/>
          </a:xfrm>
          <a:solidFill>
            <a:schemeClr val="accent1"/>
          </a:solidFill>
        </p:grpSpPr>
        <p:sp>
          <p:nvSpPr>
            <p:cNvPr id="8" name="Freeform 25"/>
            <p:cNvSpPr/>
            <p:nvPr/>
          </p:nvSpPr>
          <p:spPr bwMode="auto">
            <a:xfrm>
              <a:off x="6998409" y="2047309"/>
              <a:ext cx="1136266" cy="57599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grp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Freeform 26"/>
            <p:cNvSpPr/>
            <p:nvPr/>
          </p:nvSpPr>
          <p:spPr bwMode="auto">
            <a:xfrm>
              <a:off x="8134675" y="2018091"/>
              <a:ext cx="1640864" cy="60772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grpFill/>
            <a:ln>
              <a:noFill/>
            </a:ln>
            <a:effectLst>
              <a:innerShdw blurRad="63500" dist="50800" dir="10800000">
                <a:schemeClr val="bg2">
                  <a:lumMod val="10000"/>
                  <a:alpha val="22000"/>
                </a:schemeClr>
              </a:innerShdw>
            </a:effectLst>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Freeform 27"/>
            <p:cNvSpPr>
              <a:spLocks noEditPoints="1"/>
            </p:cNvSpPr>
            <p:nvPr/>
          </p:nvSpPr>
          <p:spPr bwMode="auto">
            <a:xfrm>
              <a:off x="6998409" y="1832696"/>
              <a:ext cx="2777130" cy="33518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grpFill/>
            <a:ln w="3175">
              <a:noFill/>
            </a:ln>
          </p:spPr>
          <p:txBody>
            <a:bodyPr lIns="68568" tIns="34284" rIns="68568" bIns="34284"/>
            <a:lstStyle/>
            <a:p>
              <a:pP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Freeform 10"/>
            <p:cNvSpPr>
              <a:spLocks noChangeAspect="1"/>
            </p:cNvSpPr>
            <p:nvPr/>
          </p:nvSpPr>
          <p:spPr>
            <a:xfrm>
              <a:off x="7453610" y="1881615"/>
              <a:ext cx="1950722" cy="276036"/>
            </a:xfrm>
            <a:custGeom>
              <a:avLst/>
              <a:gdLst>
                <a:gd name="connsiteX0" fmla="*/ 0 w 1902798"/>
                <a:gd name="connsiteY0" fmla="*/ 121568 h 274849"/>
                <a:gd name="connsiteX1" fmla="*/ 655409 w 1902798"/>
                <a:gd name="connsiteY1" fmla="*/ 274849 h 274849"/>
                <a:gd name="connsiteX2" fmla="*/ 1115251 w 1902798"/>
                <a:gd name="connsiteY2" fmla="*/ 232564 h 274849"/>
                <a:gd name="connsiteX3" fmla="*/ 1902798 w 1902798"/>
                <a:gd name="connsiteY3" fmla="*/ 126853 h 274849"/>
                <a:gd name="connsiteX4" fmla="*/ 1501096 w 1902798"/>
                <a:gd name="connsiteY4" fmla="*/ 52856 h 274849"/>
                <a:gd name="connsiteX5" fmla="*/ 1157536 w 1902798"/>
                <a:gd name="connsiteY5" fmla="*/ 0 h 274849"/>
                <a:gd name="connsiteX6" fmla="*/ 73998 w 1902798"/>
                <a:gd name="connsiteY6" fmla="*/ 121568 h 274849"/>
                <a:gd name="connsiteX7" fmla="*/ 0 w 1902798"/>
                <a:gd name="connsiteY7" fmla="*/ 121568 h 27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798" h="274849">
                  <a:moveTo>
                    <a:pt x="0" y="121568"/>
                  </a:moveTo>
                  <a:lnTo>
                    <a:pt x="655409" y="274849"/>
                  </a:lnTo>
                  <a:lnTo>
                    <a:pt x="1115251" y="232564"/>
                  </a:lnTo>
                  <a:lnTo>
                    <a:pt x="1902798" y="126853"/>
                  </a:lnTo>
                  <a:lnTo>
                    <a:pt x="1501096" y="52856"/>
                  </a:lnTo>
                  <a:lnTo>
                    <a:pt x="1157536" y="0"/>
                  </a:lnTo>
                  <a:lnTo>
                    <a:pt x="73998" y="121568"/>
                  </a:lnTo>
                  <a:lnTo>
                    <a:pt x="0" y="1215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4" name="Group 31"/>
          <p:cNvGrpSpPr/>
          <p:nvPr/>
        </p:nvGrpSpPr>
        <p:grpSpPr bwMode="auto">
          <a:xfrm>
            <a:off x="2347111" y="1708448"/>
            <a:ext cx="1323745" cy="554614"/>
            <a:chOff x="3128402" y="2277798"/>
            <a:chExt cx="1765170" cy="738560"/>
          </a:xfrm>
        </p:grpSpPr>
        <p:sp>
          <p:nvSpPr>
            <p:cNvPr id="51" name="TextBox 50"/>
            <p:cNvSpPr txBox="1"/>
            <p:nvPr/>
          </p:nvSpPr>
          <p:spPr>
            <a:xfrm>
              <a:off x="3128402" y="2277798"/>
              <a:ext cx="493677" cy="491741"/>
            </a:xfrm>
            <a:prstGeom prst="rect">
              <a:avLst/>
            </a:prstGeom>
            <a:noFill/>
          </p:spPr>
          <p:txBody>
            <a:bodyPr>
              <a:spAutoFit/>
            </a:bodyPr>
            <a:lstStyle/>
            <a:p>
              <a:pPr algn="ctr" eaLnBrk="1" hangingPunct="1"/>
              <a:r>
                <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id-ID"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3" name="TextBox 62"/>
            <p:cNvSpPr txBox="1"/>
            <p:nvPr/>
          </p:nvSpPr>
          <p:spPr>
            <a:xfrm>
              <a:off x="4487202" y="2524617"/>
              <a:ext cx="406370" cy="491741"/>
            </a:xfrm>
            <a:prstGeom prst="rect">
              <a:avLst/>
            </a:prstGeom>
            <a:noFill/>
          </p:spPr>
          <p:txBody>
            <a:bodyPr>
              <a:spAutoFit/>
            </a:bodyPr>
            <a:lstStyle/>
            <a:p>
              <a:pPr algn="ctr" eaLnBrk="1" hangingPunct="1"/>
              <a:r>
                <a:rPr lang="id-ID" altLang="zh-CN">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1</a:t>
              </a:r>
              <a:endParaRPr lang="id-ID" altLang="zh-CN">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5" name="Group 29"/>
          <p:cNvGrpSpPr/>
          <p:nvPr/>
        </p:nvGrpSpPr>
        <p:grpSpPr bwMode="auto">
          <a:xfrm>
            <a:off x="5380295" y="2335581"/>
            <a:ext cx="1689204" cy="331445"/>
            <a:chOff x="7174130" y="3112861"/>
            <a:chExt cx="2252682" cy="441606"/>
          </a:xfrm>
        </p:grpSpPr>
        <p:sp>
          <p:nvSpPr>
            <p:cNvPr id="52" name="TextBox 51"/>
            <p:cNvSpPr txBox="1"/>
            <p:nvPr/>
          </p:nvSpPr>
          <p:spPr>
            <a:xfrm>
              <a:off x="8933096" y="3112861"/>
              <a:ext cx="493716" cy="430499"/>
            </a:xfrm>
            <a:prstGeom prst="rect">
              <a:avLst/>
            </a:prstGeom>
            <a:noFill/>
          </p:spPr>
          <p:txBody>
            <a:bodyPr>
              <a:spAutoFit/>
            </a:bodyPr>
            <a:lstStyle/>
            <a:p>
              <a:pPr algn="ctr" eaLnBrk="1" hangingPunct="1"/>
              <a:r>
                <a:rPr lang="id-ID" altLang="zh-CN" sz="15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4" name="TextBox 63"/>
            <p:cNvSpPr txBox="1"/>
            <p:nvPr/>
          </p:nvSpPr>
          <p:spPr>
            <a:xfrm>
              <a:off x="7174130" y="3123968"/>
              <a:ext cx="406404" cy="430499"/>
            </a:xfrm>
            <a:prstGeom prst="rect">
              <a:avLst/>
            </a:prstGeom>
            <a:noFill/>
          </p:spPr>
          <p:txBody>
            <a:bodyPr>
              <a:spAutoFit/>
            </a:bodyPr>
            <a:lstStyle/>
            <a:p>
              <a:pPr algn="ctr" eaLnBrk="1" hangingPunct="1"/>
              <a:r>
                <a:rPr lang="id-ID" altLang="zh-CN" sz="15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a:t>
              </a:r>
              <a:endPar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6" name="Group 30"/>
          <p:cNvGrpSpPr/>
          <p:nvPr/>
        </p:nvGrpSpPr>
        <p:grpSpPr bwMode="auto">
          <a:xfrm>
            <a:off x="1555481" y="2920256"/>
            <a:ext cx="1807055" cy="372840"/>
            <a:chOff x="2073550" y="3891982"/>
            <a:chExt cx="2410081" cy="497768"/>
          </a:xfrm>
        </p:grpSpPr>
        <p:sp>
          <p:nvSpPr>
            <p:cNvPr id="53" name="Rectangle 52"/>
            <p:cNvSpPr/>
            <p:nvPr/>
          </p:nvSpPr>
          <p:spPr>
            <a:xfrm>
              <a:off x="2073550" y="3891982"/>
              <a:ext cx="553960" cy="492999"/>
            </a:xfrm>
            <a:prstGeom prst="rect">
              <a:avLst/>
            </a:prstGeom>
          </p:spPr>
          <p:txBody>
            <a:bodyPr wrap="none">
              <a:spAutoFit/>
            </a:bodyPr>
            <a:lstStyle/>
            <a:p>
              <a:pPr eaLnBrk="1" hangingPunct="1"/>
              <a:r>
                <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TextBox 64"/>
            <p:cNvSpPr txBox="1"/>
            <p:nvPr/>
          </p:nvSpPr>
          <p:spPr>
            <a:xfrm>
              <a:off x="4077188" y="3896751"/>
              <a:ext cx="406443" cy="492999"/>
            </a:xfrm>
            <a:prstGeom prst="rect">
              <a:avLst/>
            </a:prstGeom>
            <a:noFill/>
          </p:spPr>
          <p:txBody>
            <a:bodyPr>
              <a:spAutoFit/>
            </a:bodyPr>
            <a:lstStyle/>
            <a:p>
              <a:pPr algn="ctr" eaLnBrk="1" hangingPunct="1"/>
              <a:r>
                <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3</a:t>
              </a:r>
              <a:endPar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8" name="Group 1"/>
          <p:cNvGrpSpPr/>
          <p:nvPr/>
        </p:nvGrpSpPr>
        <p:grpSpPr bwMode="auto">
          <a:xfrm>
            <a:off x="5832655" y="3556131"/>
            <a:ext cx="2030750" cy="415426"/>
            <a:chOff x="7776443" y="4739713"/>
            <a:chExt cx="2709482" cy="554815"/>
          </a:xfrm>
        </p:grpSpPr>
        <p:sp>
          <p:nvSpPr>
            <p:cNvPr id="54" name="Rectangle 53"/>
            <p:cNvSpPr/>
            <p:nvPr/>
          </p:nvSpPr>
          <p:spPr>
            <a:xfrm>
              <a:off x="9931749" y="4773109"/>
              <a:ext cx="554176" cy="493169"/>
            </a:xfrm>
            <a:prstGeom prst="rect">
              <a:avLst/>
            </a:prstGeom>
          </p:spPr>
          <p:txBody>
            <a:bodyPr wrap="none">
              <a:spAutoFit/>
            </a:bodyPr>
            <a:lstStyle/>
            <a:p>
              <a:pPr eaLnBrk="1" hangingPunct="1"/>
              <a:r>
                <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id-ID" altLang="zh-CN" sz="15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6" name="TextBox 65"/>
            <p:cNvSpPr txBox="1"/>
            <p:nvPr/>
          </p:nvSpPr>
          <p:spPr>
            <a:xfrm>
              <a:off x="7776443" y="4739713"/>
              <a:ext cx="406602" cy="554815"/>
            </a:xfrm>
            <a:prstGeom prst="rect">
              <a:avLst/>
            </a:prstGeom>
            <a:noFill/>
          </p:spPr>
          <p:txBody>
            <a:bodyPr>
              <a:spAutoFit/>
            </a:bodyPr>
            <a:lstStyle/>
            <a:p>
              <a:pPr algn="ctr" eaLnBrk="1" hangingPunct="1"/>
              <a:r>
                <a:rPr lang="id-ID" altLang="zh-CN" sz="2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4</a:t>
              </a:r>
              <a:endParaRPr lang="id-ID" altLang="zh-CN"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80" name="Title 13"/>
          <p:cNvSpPr txBox="1"/>
          <p:nvPr/>
        </p:nvSpPr>
        <p:spPr>
          <a:xfrm>
            <a:off x="7222493" y="2140289"/>
            <a:ext cx="1813229" cy="824024"/>
          </a:xfrm>
          <a:prstGeom prst="rect">
            <a:avLst/>
          </a:prstGeom>
        </p:spPr>
        <p:txBody>
          <a:bodyPr lIns="68577" tIns="34289" rIns="68577" bIns="34289" anchor="ctr">
            <a:normAutofit/>
          </a:bodyPr>
          <a:lstStyle/>
          <a:p>
            <a:pPr eaLnBrk="1" hangingPunct="1"/>
            <a:r>
              <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Content 2</a:t>
            </a:r>
            <a:endPar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eaLnBrk="1" hangingPunct="1"/>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r>
              <a:rPr lang="id-ID"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1" name="Title 13"/>
          <p:cNvSpPr txBox="1"/>
          <p:nvPr/>
        </p:nvSpPr>
        <p:spPr>
          <a:xfrm>
            <a:off x="6354199" y="4095300"/>
            <a:ext cx="2141556" cy="824024"/>
          </a:xfrm>
          <a:prstGeom prst="rect">
            <a:avLst/>
          </a:prstGeom>
        </p:spPr>
        <p:txBody>
          <a:bodyPr lIns="68577" tIns="34289" rIns="68577" bIns="34289" anchor="ctr">
            <a:normAutofit/>
          </a:bodyPr>
          <a:lstStyle/>
          <a:p>
            <a:pPr eaLnBrk="1" hangingPunct="1"/>
            <a:r>
              <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Content 4</a:t>
            </a:r>
            <a:endPar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eaLnBrk="1" hangingPunct="1"/>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r>
              <a:rPr lang="id-ID"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2" name="Title 13"/>
          <p:cNvSpPr txBox="1"/>
          <p:nvPr/>
        </p:nvSpPr>
        <p:spPr>
          <a:xfrm>
            <a:off x="375242" y="1777100"/>
            <a:ext cx="1965916" cy="824024"/>
          </a:xfrm>
          <a:prstGeom prst="rect">
            <a:avLst/>
          </a:prstGeom>
        </p:spPr>
        <p:txBody>
          <a:bodyPr lIns="68577" tIns="34289" rIns="68577" bIns="34289" anchor="ctr">
            <a:normAutofit/>
          </a:bodyPr>
          <a:lstStyle/>
          <a:p>
            <a:pPr algn="r" eaLnBrk="1" hangingPunct="1"/>
            <a:r>
              <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Content 1</a:t>
            </a:r>
            <a:endPar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r" eaLnBrk="1" hangingPunct="1"/>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r>
              <a:rPr lang="id-ID"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3" name="Title 13"/>
          <p:cNvSpPr txBox="1"/>
          <p:nvPr/>
        </p:nvSpPr>
        <p:spPr>
          <a:xfrm>
            <a:off x="468258" y="3524576"/>
            <a:ext cx="2249073" cy="824024"/>
          </a:xfrm>
          <a:prstGeom prst="rect">
            <a:avLst/>
          </a:prstGeom>
        </p:spPr>
        <p:txBody>
          <a:bodyPr lIns="68577" tIns="34289" rIns="68577" bIns="34289" anchor="ctr">
            <a:normAutofit/>
          </a:bodyPr>
          <a:lstStyle/>
          <a:p>
            <a:pPr algn="r" eaLnBrk="1" hangingPunct="1"/>
            <a:r>
              <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Content 3</a:t>
            </a:r>
            <a:endParaRPr lang="id-ID" altLang="zh-CN"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r" eaLnBrk="1" hangingPunct="1"/>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r>
              <a:rPr lang="id-ID"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endParaRPr 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矩形 58"/>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9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7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32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37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4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47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52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57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20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500" fill="hold"/>
                                        <p:tgtEl>
                                          <p:spTgt spid="83"/>
                                        </p:tgtEl>
                                        <p:attrNameLst>
                                          <p:attrName>ppt_x</p:attrName>
                                        </p:attrNameLst>
                                      </p:cBhvr>
                                      <p:tavLst>
                                        <p:tav tm="0">
                                          <p:val>
                                            <p:strVal val="#ppt_x"/>
                                          </p:val>
                                        </p:tav>
                                        <p:tav tm="100000">
                                          <p:val>
                                            <p:strVal val="#ppt_x"/>
                                          </p:val>
                                        </p:tav>
                                      </p:tavLst>
                                    </p:anim>
                                    <p:anim calcmode="lin" valueType="num">
                                      <p:cBhvr additive="base">
                                        <p:cTn id="44" dur="500" fill="hold"/>
                                        <p:tgtEl>
                                          <p:spTgt spid="8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67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72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770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ppt_x"/>
                                          </p:val>
                                        </p:tav>
                                        <p:tav tm="100000">
                                          <p:val>
                                            <p:strVal val="#ppt_x"/>
                                          </p:val>
                                        </p:tav>
                                      </p:tavLst>
                                    </p:anim>
                                    <p:anim calcmode="lin" valueType="num">
                                      <p:cBhvr additive="base">
                                        <p:cTn id="56" dur="500" fill="hold"/>
                                        <p:tgtEl>
                                          <p:spTgt spid="80"/>
                                        </p:tgtEl>
                                        <p:attrNameLst>
                                          <p:attrName>ppt_y</p:attrName>
                                        </p:attrNameLst>
                                      </p:cBhvr>
                                      <p:tavLst>
                                        <p:tav tm="0">
                                          <p:val>
                                            <p:strVal val="1+#ppt_h/2"/>
                                          </p:val>
                                        </p:tav>
                                        <p:tav tm="100000">
                                          <p:val>
                                            <p:strVal val="#ppt_y"/>
                                          </p:val>
                                        </p:tav>
                                      </p:tavLst>
                                    </p:anim>
                                  </p:childTnLst>
                                </p:cTn>
                              </p:par>
                              <p:par>
                                <p:cTn id="57" presetID="2" presetClass="entr" presetSubtype="8" fill="hold" nodeType="withEffect">
                                  <p:stCondLst>
                                    <p:cond delay="82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0-#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par>
                                <p:cTn id="61" presetID="2" presetClass="entr" presetSubtype="4" fill="hold" nodeType="withEffect">
                                  <p:stCondLst>
                                    <p:cond delay="870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920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ppt_x"/>
                                          </p:val>
                                        </p:tav>
                                        <p:tav tm="100000">
                                          <p:val>
                                            <p:strVal val="#ppt_x"/>
                                          </p:val>
                                        </p:tav>
                                      </p:tavLst>
                                    </p:anim>
                                    <p:anim calcmode="lin" valueType="num">
                                      <p:cBhvr additive="base">
                                        <p:cTn id="6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7" name="矩形 6"/>
          <p:cNvSpPr/>
          <p:nvPr/>
        </p:nvSpPr>
        <p:spPr>
          <a:xfrm>
            <a:off x="2519364" y="3228726"/>
            <a:ext cx="4699000" cy="10156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a:defRPr/>
            </a:pPr>
            <a:endParaRPr lang="zh-CN" altLang="en-US"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矩形 7"/>
          <p:cNvSpPr/>
          <p:nvPr/>
        </p:nvSpPr>
        <p:spPr>
          <a:xfrm>
            <a:off x="2087564" y="1575903"/>
            <a:ext cx="4699000" cy="10156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a:defRPr/>
            </a:pPr>
            <a:endParaRPr lang="zh-CN" altLang="en-US"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椭圆 64"/>
          <p:cNvSpPr>
            <a:spLocks noChangeArrowheads="1"/>
          </p:cNvSpPr>
          <p:nvPr/>
        </p:nvSpPr>
        <p:spPr bwMode="auto">
          <a:xfrm>
            <a:off x="952501" y="1328328"/>
            <a:ext cx="1244600" cy="1244216"/>
          </a:xfrm>
          <a:prstGeom prst="ellipse">
            <a:avLst/>
          </a:prstGeom>
          <a:solidFill>
            <a:schemeClr val="accent1"/>
          </a:solidFill>
          <a:ln w="190500" cap="sq" cmpd="sng">
            <a:solidFill>
              <a:schemeClr val="bg1">
                <a:lumMod val="65000"/>
              </a:schemeClr>
            </a:solidFill>
            <a:round/>
          </a:ln>
        </p:spPr>
        <p:txBody>
          <a:bodyPr lIns="68574" tIns="34287" rIns="68574" bIns="34287" anchor="ctr"/>
          <a:lstStyle/>
          <a:p>
            <a:pPr algn="ctr">
              <a:defRPr/>
            </a:pPr>
            <a:r>
              <a:rPr lang="zh-CN" altLang="en-US" sz="21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添加文字</a:t>
            </a:r>
            <a:endParaRPr lang="zh-CN" altLang="zh-CN" sz="21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TextBox 9"/>
          <p:cNvSpPr txBox="1">
            <a:spLocks noChangeArrowheads="1"/>
          </p:cNvSpPr>
          <p:nvPr/>
        </p:nvSpPr>
        <p:spPr bwMode="auto">
          <a:xfrm>
            <a:off x="2436815" y="1701276"/>
            <a:ext cx="4427537" cy="693838"/>
          </a:xfrm>
          <a:prstGeom prst="rect">
            <a:avLst/>
          </a:prstGeom>
          <a:noFill/>
          <a:ln w="9525">
            <a:noFill/>
            <a:miter lim="800000"/>
          </a:ln>
        </p:spPr>
        <p:txBody>
          <a:bodyPr lIns="68574" tIns="34287" rIns="68574" bIns="34287">
            <a:spAutoFit/>
          </a:bodyPr>
          <a:lstStyle/>
          <a:p>
            <a:pPr>
              <a:lnSpc>
                <a:spcPct val="130000"/>
              </a:lnSpc>
              <a:buFont typeface="Arial" panose="020B0604020202020204" pitchFamily="34" charset="0"/>
              <a:buNone/>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30000"/>
              </a:lnSpc>
              <a:buFont typeface="Arial" panose="020B0604020202020204" pitchFamily="34" charset="0"/>
              <a:buNone/>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您的内容打在这里，或者通过复制您的文本后，在此框中选择粘贴，并选择只保留文字。您的内容打在这里，或者通过复制您的文本后。</a:t>
            </a:r>
            <a:endPar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椭圆 64"/>
          <p:cNvSpPr>
            <a:spLocks noChangeArrowheads="1"/>
          </p:cNvSpPr>
          <p:nvPr/>
        </p:nvSpPr>
        <p:spPr bwMode="auto">
          <a:xfrm>
            <a:off x="7056439" y="2770081"/>
            <a:ext cx="1244600" cy="1242628"/>
          </a:xfrm>
          <a:prstGeom prst="ellipse">
            <a:avLst/>
          </a:prstGeom>
          <a:solidFill>
            <a:schemeClr val="accent2"/>
          </a:solidFill>
          <a:ln w="190500" cap="sq" cmpd="sng">
            <a:solidFill>
              <a:schemeClr val="bg1">
                <a:lumMod val="65000"/>
              </a:schemeClr>
            </a:solidFill>
            <a:round/>
          </a:ln>
        </p:spPr>
        <p:txBody>
          <a:bodyPr lIns="68574" tIns="34287" rIns="68574" bIns="34287" anchor="ctr"/>
          <a:lstStyle/>
          <a:p>
            <a:pPr algn="ctr">
              <a:defRPr/>
            </a:pPr>
            <a:r>
              <a:rPr lang="zh-CN" altLang="en-US" sz="21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添加文字</a:t>
            </a:r>
            <a:endParaRPr lang="zh-CN" altLang="zh-CN" sz="21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TextBox 11"/>
          <p:cNvSpPr txBox="1">
            <a:spLocks noChangeArrowheads="1"/>
          </p:cNvSpPr>
          <p:nvPr/>
        </p:nvSpPr>
        <p:spPr bwMode="auto">
          <a:xfrm>
            <a:off x="2436815" y="3390603"/>
            <a:ext cx="4427537" cy="693838"/>
          </a:xfrm>
          <a:prstGeom prst="rect">
            <a:avLst/>
          </a:prstGeom>
          <a:noFill/>
          <a:ln w="9525">
            <a:noFill/>
            <a:miter lim="800000"/>
          </a:ln>
        </p:spPr>
        <p:txBody>
          <a:bodyPr lIns="68574" tIns="34287" rIns="68574" bIns="34287">
            <a:spAutoFit/>
          </a:bodyPr>
          <a:lstStyle/>
          <a:p>
            <a:pPr>
              <a:lnSpc>
                <a:spcPct val="130000"/>
              </a:lnSpc>
              <a:buFont typeface="Arial" panose="020B0604020202020204" pitchFamily="34" charset="0"/>
              <a:buNone/>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30000"/>
              </a:lnSpc>
              <a:buFont typeface="Arial" panose="020B0604020202020204" pitchFamily="34" charset="0"/>
              <a:buNone/>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您的内容打在这里，或者通过复制您的文本后，在此框中选择粘贴，并选择只保留文字。您的内容打在这里，或者通过复制您的文本后。</a:t>
            </a:r>
            <a:endPar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矩形 12"/>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466"/>
            <a:ext cx="9144000" cy="5142155"/>
          </a:xfrm>
          <a:prstGeom prst="rect">
            <a:avLst/>
          </a:prstGeom>
        </p:spPr>
      </p:pic>
      <p:sp>
        <p:nvSpPr>
          <p:cNvPr id="52" name="Rectangle 13" descr="FD1DDF730CE4456e89755B07FE1653D0# #Rectangle 13"/>
          <p:cNvSpPr>
            <a:spLocks noChangeArrowheads="1"/>
          </p:cNvSpPr>
          <p:nvPr/>
        </p:nvSpPr>
        <p:spPr bwMode="auto">
          <a:xfrm>
            <a:off x="357108" y="1717861"/>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单击此处添加简短说明，添加简短说明文字，</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a:p>
            <a:pPr algn="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此项的具体说明文字添加此处。</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5" name="Rectangle 13" descr="FD1DDF730CE4456e89755B07FE1653D0# #Rectangle 13"/>
          <p:cNvSpPr>
            <a:spLocks noChangeArrowheads="1"/>
          </p:cNvSpPr>
          <p:nvPr/>
        </p:nvSpPr>
        <p:spPr bwMode="auto">
          <a:xfrm>
            <a:off x="357108" y="3341487"/>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单击此处添加简短说明，添加简短说明文字，</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a:p>
            <a:pPr algn="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此项的具体说明文字添加此处。</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TextBox 55"/>
          <p:cNvSpPr txBox="1"/>
          <p:nvPr/>
        </p:nvSpPr>
        <p:spPr>
          <a:xfrm>
            <a:off x="1403678" y="1312404"/>
            <a:ext cx="1005403" cy="338554"/>
          </a:xfrm>
          <a:prstGeom prst="rect">
            <a:avLst/>
          </a:prstGeom>
          <a:noFill/>
        </p:spPr>
        <p:txBody>
          <a:bodyPr wrap="none" rtlCol="0">
            <a:spAutoFit/>
          </a:bodyPr>
          <a:lstStyle/>
          <a:p>
            <a:r>
              <a:rPr lang="zh-CN" altLang="en-US"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营销讲解</a:t>
            </a:r>
            <a:endParaRPr lang="en-US" altLang="zh-CN"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7" name="TextBox 56"/>
          <p:cNvSpPr txBox="1"/>
          <p:nvPr/>
        </p:nvSpPr>
        <p:spPr>
          <a:xfrm>
            <a:off x="1403678" y="2946624"/>
            <a:ext cx="1005403" cy="338554"/>
          </a:xfrm>
          <a:prstGeom prst="rect">
            <a:avLst/>
          </a:prstGeom>
          <a:noFill/>
        </p:spPr>
        <p:txBody>
          <a:bodyPr wrap="none" rtlCol="0">
            <a:spAutoFit/>
          </a:bodyPr>
          <a:lstStyle/>
          <a:p>
            <a:pPr lvl="0"/>
            <a:r>
              <a:rPr lang="zh-CN" altLang="en-US"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营销策划</a:t>
            </a:r>
            <a:endParaRPr lang="en-US" altLang="zh-CN"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8" name="Rectangle 13" descr="FD1DDF730CE4456e89755B07FE1653D0# #Rectangle 13"/>
          <p:cNvSpPr>
            <a:spLocks noChangeArrowheads="1"/>
          </p:cNvSpPr>
          <p:nvPr/>
        </p:nvSpPr>
        <p:spPr bwMode="auto">
          <a:xfrm>
            <a:off x="6117748" y="252778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单击此处添加简短说明，添加简短说明文字，</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a:p>
            <a:pP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此项的具体说明文字添加此处。</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TextBox 58"/>
          <p:cNvSpPr txBox="1"/>
          <p:nvPr/>
        </p:nvSpPr>
        <p:spPr>
          <a:xfrm>
            <a:off x="6156177" y="2113214"/>
            <a:ext cx="1005403" cy="338554"/>
          </a:xfrm>
          <a:prstGeom prst="rect">
            <a:avLst/>
          </a:prstGeom>
          <a:noFill/>
        </p:spPr>
        <p:txBody>
          <a:bodyPr wrap="none" rtlCol="0">
            <a:spAutoFit/>
          </a:bodyPr>
          <a:lstStyle/>
          <a:p>
            <a:pPr lvl="0"/>
            <a:r>
              <a:rPr lang="zh-CN" altLang="en-US"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营销梳理</a:t>
            </a:r>
            <a:endParaRPr lang="en-US" altLang="zh-CN"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60" name="组合 59"/>
          <p:cNvGrpSpPr/>
          <p:nvPr/>
        </p:nvGrpSpPr>
        <p:grpSpPr>
          <a:xfrm>
            <a:off x="3464073" y="985642"/>
            <a:ext cx="1354818" cy="1354818"/>
            <a:chOff x="1369994" y="2067694"/>
            <a:chExt cx="1584176" cy="1584176"/>
          </a:xfrm>
          <a:solidFill>
            <a:schemeClr val="accent1"/>
          </a:solidFill>
        </p:grpSpPr>
        <p:sp>
          <p:nvSpPr>
            <p:cNvPr id="61" name="菱形 60"/>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2" name="TextBox 61"/>
            <p:cNvSpPr txBox="1"/>
            <p:nvPr/>
          </p:nvSpPr>
          <p:spPr>
            <a:xfrm flipH="1">
              <a:off x="1634258" y="2679842"/>
              <a:ext cx="1091487" cy="359881"/>
            </a:xfrm>
            <a:prstGeom prst="rect">
              <a:avLst/>
            </a:prstGeom>
            <a:noFill/>
          </p:spPr>
          <p:txBody>
            <a:bodyPr wrap="none" rtlCol="0">
              <a:spAutoFit/>
            </a:bodyPr>
            <a:lstStyle/>
            <a:p>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PART 01</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3" name="组合 62"/>
          <p:cNvGrpSpPr/>
          <p:nvPr/>
        </p:nvGrpSpPr>
        <p:grpSpPr>
          <a:xfrm>
            <a:off x="4269495" y="1802284"/>
            <a:ext cx="1354818" cy="1354818"/>
            <a:chOff x="3029144" y="1491630"/>
            <a:chExt cx="1584176" cy="1584176"/>
          </a:xfrm>
          <a:solidFill>
            <a:schemeClr val="accent2"/>
          </a:solidFill>
        </p:grpSpPr>
        <p:sp>
          <p:nvSpPr>
            <p:cNvPr id="64" name="菱形 63"/>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TextBox 64"/>
            <p:cNvSpPr txBox="1"/>
            <p:nvPr/>
          </p:nvSpPr>
          <p:spPr>
            <a:xfrm flipH="1">
              <a:off x="3319581" y="2103778"/>
              <a:ext cx="1091487" cy="359881"/>
            </a:xfrm>
            <a:prstGeom prst="rect">
              <a:avLst/>
            </a:prstGeom>
            <a:noFill/>
          </p:spPr>
          <p:txBody>
            <a:bodyPr wrap="none" rtlCol="0">
              <a:spAutoFit/>
            </a:bodyPr>
            <a:lstStyle/>
            <a:p>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PART 02</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6" name="组合 65"/>
          <p:cNvGrpSpPr/>
          <p:nvPr/>
        </p:nvGrpSpPr>
        <p:grpSpPr>
          <a:xfrm>
            <a:off x="3464073" y="2618926"/>
            <a:ext cx="1354818" cy="1354818"/>
            <a:chOff x="4577170" y="2067694"/>
            <a:chExt cx="1584176" cy="1584176"/>
          </a:xfrm>
          <a:solidFill>
            <a:schemeClr val="accent3"/>
          </a:solidFill>
        </p:grpSpPr>
        <p:sp>
          <p:nvSpPr>
            <p:cNvPr id="67" name="菱形 66"/>
            <p:cNvSpPr/>
            <p:nvPr/>
          </p:nvSpPr>
          <p:spPr>
            <a:xfrm>
              <a:off x="4577170"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8" name="TextBox 67"/>
            <p:cNvSpPr txBox="1"/>
            <p:nvPr/>
          </p:nvSpPr>
          <p:spPr>
            <a:xfrm flipH="1">
              <a:off x="4841434" y="2679842"/>
              <a:ext cx="1091487" cy="359881"/>
            </a:xfrm>
            <a:prstGeom prst="rect">
              <a:avLst/>
            </a:prstGeom>
            <a:noFill/>
          </p:spPr>
          <p:txBody>
            <a:bodyPr wrap="none" rtlCol="0">
              <a:spAutoFit/>
            </a:bodyPr>
            <a:lstStyle/>
            <a:p>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PART 03</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9" name="组合 68"/>
          <p:cNvGrpSpPr/>
          <p:nvPr/>
        </p:nvGrpSpPr>
        <p:grpSpPr>
          <a:xfrm>
            <a:off x="4269495" y="3435569"/>
            <a:ext cx="1354818" cy="1354818"/>
            <a:chOff x="6145277" y="1491630"/>
            <a:chExt cx="1584176" cy="1584176"/>
          </a:xfrm>
          <a:solidFill>
            <a:schemeClr val="accent4"/>
          </a:solidFill>
        </p:grpSpPr>
        <p:sp>
          <p:nvSpPr>
            <p:cNvPr id="70" name="菱形 69"/>
            <p:cNvSpPr/>
            <p:nvPr/>
          </p:nvSpPr>
          <p:spPr>
            <a:xfrm>
              <a:off x="6145277"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PART 04</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cxnSp>
        <p:nvCxnSpPr>
          <p:cNvPr id="72" name="直接连接符 71"/>
          <p:cNvCxnSpPr>
            <a:stCxn id="61" idx="1"/>
          </p:cNvCxnSpPr>
          <p:nvPr/>
        </p:nvCxnSpPr>
        <p:spPr>
          <a:xfrm flipH="1">
            <a:off x="1259633" y="1663051"/>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3" y="3296335"/>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4" y="2479693"/>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4" y="4112978"/>
            <a:ext cx="226005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6153752" y="415846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单击此处添加简短说明，添加简短说明文字，</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a:p>
            <a:pPr eaLnBrk="1" hangingPunct="1">
              <a:spcBef>
                <a:spcPct val="0"/>
              </a:spcBef>
              <a:buNone/>
              <a:defRPr/>
            </a:pPr>
            <a:r>
              <a:rPr lang="zh-CN" altLang="en-US"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此项的具体说明文字添加此处。</a:t>
            </a:r>
            <a:endParaRPr lang="en-US" altLang="zh-CN" sz="900" dirty="0">
              <a:solidFill>
                <a:schemeClr val="bg1">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7" name="TextBox 76"/>
          <p:cNvSpPr txBox="1"/>
          <p:nvPr/>
        </p:nvSpPr>
        <p:spPr>
          <a:xfrm>
            <a:off x="6156177" y="3743894"/>
            <a:ext cx="1005403" cy="338554"/>
          </a:xfrm>
          <a:prstGeom prst="rect">
            <a:avLst/>
          </a:prstGeom>
          <a:noFill/>
        </p:spPr>
        <p:txBody>
          <a:bodyPr wrap="none" rtlCol="0">
            <a:spAutoFit/>
          </a:bodyPr>
          <a:lstStyle/>
          <a:p>
            <a:pPr lvl="0"/>
            <a:r>
              <a:rPr lang="zh-CN" altLang="en-US"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营销方案</a:t>
            </a:r>
            <a:endParaRPr lang="en-US" altLang="zh-CN" sz="1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TextBox 59"/>
          <p:cNvSpPr txBox="1">
            <a:spLocks noChangeArrowheads="1"/>
          </p:cNvSpPr>
          <p:nvPr/>
        </p:nvSpPr>
        <p:spPr bwMode="auto">
          <a:xfrm>
            <a:off x="-6491" y="448308"/>
            <a:ext cx="2259285" cy="474841"/>
          </a:xfrm>
          <a:prstGeom prst="rect">
            <a:avLst/>
          </a:prstGeom>
          <a:solidFill>
            <a:schemeClr val="accent2"/>
          </a:solidFill>
          <a:ln>
            <a:noFill/>
          </a:ln>
        </p:spPr>
        <p:txBody>
          <a:bodyPr wrap="square" lIns="68550" tIns="34274" rIns="68550" bIns="3427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165">
              <a:lnSpc>
                <a:spcPct val="120000"/>
              </a:lnSpc>
              <a:defRPr/>
            </a:pPr>
            <a:r>
              <a:rPr lang="zh-CN" altLang="en-US" sz="240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目录</a:t>
            </a:r>
            <a:r>
              <a:rPr lang="zh-CN" altLang="en-US" sz="200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 </a:t>
            </a:r>
            <a:r>
              <a:rPr lang="en-US" altLang="zh-CN" sz="200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a:t>
            </a:r>
            <a:r>
              <a:rPr lang="en-US" altLang="zh-CN" sz="160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Contents</a:t>
            </a:r>
            <a:endParaRPr lang="en-US" altLang="ko-KR" sz="160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right)">
                                      <p:cBhvr>
                                        <p:cTn id="16" dur="500"/>
                                        <p:tgtEl>
                                          <p:spTgt spid="7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1+#ppt_w/2"/>
                                          </p:val>
                                        </p:tav>
                                        <p:tav tm="100000">
                                          <p:val>
                                            <p:strVal val="#ppt_x"/>
                                          </p:val>
                                        </p:tav>
                                      </p:tavLst>
                                    </p:anim>
                                    <p:anim calcmode="lin" valueType="num">
                                      <p:cBhvr additive="base">
                                        <p:cTn id="32" dur="500" fill="hold"/>
                                        <p:tgtEl>
                                          <p:spTgt spid="6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left)">
                                      <p:cBhvr>
                                        <p:cTn id="36" dur="500"/>
                                        <p:tgtEl>
                                          <p:spTgt spid="74"/>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anim calcmode="lin" valueType="num">
                                      <p:cBhvr>
                                        <p:cTn id="41" dur="1000" fill="hold"/>
                                        <p:tgtEl>
                                          <p:spTgt spid="59"/>
                                        </p:tgtEl>
                                        <p:attrNameLst>
                                          <p:attrName>ppt_x</p:attrName>
                                        </p:attrNameLst>
                                      </p:cBhvr>
                                      <p:tavLst>
                                        <p:tav tm="0">
                                          <p:val>
                                            <p:strVal val="#ppt_x"/>
                                          </p:val>
                                        </p:tav>
                                        <p:tav tm="100000">
                                          <p:val>
                                            <p:strVal val="#ppt_x"/>
                                          </p:val>
                                        </p:tav>
                                      </p:tavLst>
                                    </p:anim>
                                    <p:anim calcmode="lin" valueType="num">
                                      <p:cBhvr>
                                        <p:cTn id="42" dur="1000" fill="hold"/>
                                        <p:tgtEl>
                                          <p:spTgt spid="5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0-#ppt_w/2"/>
                                          </p:val>
                                        </p:tav>
                                        <p:tav tm="100000">
                                          <p:val>
                                            <p:strVal val="#ppt_x"/>
                                          </p:val>
                                        </p:tav>
                                      </p:tavLst>
                                    </p:anim>
                                    <p:anim calcmode="lin" valueType="num">
                                      <p:cBhvr additive="base">
                                        <p:cTn id="52" dur="500" fill="hold"/>
                                        <p:tgtEl>
                                          <p:spTgt spid="66"/>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right)">
                                      <p:cBhvr>
                                        <p:cTn id="56" dur="500"/>
                                        <p:tgtEl>
                                          <p:spTgt spid="7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anim calcmode="lin" valueType="num">
                                      <p:cBhvr>
                                        <p:cTn id="61" dur="1000" fill="hold"/>
                                        <p:tgtEl>
                                          <p:spTgt spid="57"/>
                                        </p:tgtEl>
                                        <p:attrNameLst>
                                          <p:attrName>ppt_x</p:attrName>
                                        </p:attrNameLst>
                                      </p:cBhvr>
                                      <p:tavLst>
                                        <p:tav tm="0">
                                          <p:val>
                                            <p:strVal val="#ppt_x"/>
                                          </p:val>
                                        </p:tav>
                                        <p:tav tm="100000">
                                          <p:val>
                                            <p:strVal val="#ppt_x"/>
                                          </p:val>
                                        </p:tav>
                                      </p:tavLst>
                                    </p:anim>
                                    <p:anim calcmode="lin" valueType="num">
                                      <p:cBhvr>
                                        <p:cTn id="62" dur="1000" fill="hold"/>
                                        <p:tgtEl>
                                          <p:spTgt spid="5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1000"/>
                                        <p:tgtEl>
                                          <p:spTgt spid="55"/>
                                        </p:tgtEl>
                                      </p:cBhvr>
                                    </p:animEffect>
                                    <p:anim calcmode="lin" valueType="num">
                                      <p:cBhvr>
                                        <p:cTn id="66" dur="1000" fill="hold"/>
                                        <p:tgtEl>
                                          <p:spTgt spid="55"/>
                                        </p:tgtEl>
                                        <p:attrNameLst>
                                          <p:attrName>ppt_x</p:attrName>
                                        </p:attrNameLst>
                                      </p:cBhvr>
                                      <p:tavLst>
                                        <p:tav tm="0">
                                          <p:val>
                                            <p:strVal val="#ppt_x"/>
                                          </p:val>
                                        </p:tav>
                                        <p:tav tm="100000">
                                          <p:val>
                                            <p:strVal val="#ppt_x"/>
                                          </p:val>
                                        </p:tav>
                                      </p:tavLst>
                                    </p:anim>
                                    <p:anim calcmode="lin" valueType="num">
                                      <p:cBhvr>
                                        <p:cTn id="67" dur="1000" fill="hold"/>
                                        <p:tgtEl>
                                          <p:spTgt spid="55"/>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 presetClass="entr" presetSubtype="2"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1+#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left)">
                                      <p:cBhvr>
                                        <p:cTn id="76" dur="500"/>
                                        <p:tgtEl>
                                          <p:spTgt spid="75"/>
                                        </p:tgtEl>
                                      </p:cBhvr>
                                    </p:animEffect>
                                  </p:childTnLst>
                                </p:cTn>
                              </p:par>
                            </p:childTnLst>
                          </p:cTn>
                        </p:par>
                        <p:par>
                          <p:cTn id="77" fill="hold">
                            <p:stCondLst>
                              <p:cond delay="7500"/>
                            </p:stCondLst>
                            <p:childTnLst>
                              <p:par>
                                <p:cTn id="78" presetID="47" presetClass="entr" presetSubtype="0" fill="hold" grpId="0"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1000"/>
                                        <p:tgtEl>
                                          <p:spTgt spid="77"/>
                                        </p:tgtEl>
                                      </p:cBhvr>
                                    </p:animEffect>
                                    <p:anim calcmode="lin" valueType="num">
                                      <p:cBhvr>
                                        <p:cTn id="81" dur="1000" fill="hold"/>
                                        <p:tgtEl>
                                          <p:spTgt spid="77"/>
                                        </p:tgtEl>
                                        <p:attrNameLst>
                                          <p:attrName>ppt_x</p:attrName>
                                        </p:attrNameLst>
                                      </p:cBhvr>
                                      <p:tavLst>
                                        <p:tav tm="0">
                                          <p:val>
                                            <p:strVal val="#ppt_x"/>
                                          </p:val>
                                        </p:tav>
                                        <p:tav tm="100000">
                                          <p:val>
                                            <p:strVal val="#ppt_x"/>
                                          </p:val>
                                        </p:tav>
                                      </p:tavLst>
                                    </p:anim>
                                    <p:anim calcmode="lin" valueType="num">
                                      <p:cBhvr>
                                        <p:cTn id="82" dur="1000" fill="hold"/>
                                        <p:tgtEl>
                                          <p:spTgt spid="7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anim calcmode="lin" valueType="num">
                                      <p:cBhvr>
                                        <p:cTn id="86" dur="1000" fill="hold"/>
                                        <p:tgtEl>
                                          <p:spTgt spid="76"/>
                                        </p:tgtEl>
                                        <p:attrNameLst>
                                          <p:attrName>ppt_x</p:attrName>
                                        </p:attrNameLst>
                                      </p:cBhvr>
                                      <p:tavLst>
                                        <p:tav tm="0">
                                          <p:val>
                                            <p:strVal val="#ppt_x"/>
                                          </p:val>
                                        </p:tav>
                                        <p:tav tm="100000">
                                          <p:val>
                                            <p:strVal val="#ppt_x"/>
                                          </p:val>
                                        </p:tav>
                                      </p:tavLst>
                                    </p:anim>
                                    <p:anim calcmode="lin" valueType="num">
                                      <p:cBhvr>
                                        <p:cTn id="87"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980" y="0"/>
            <a:ext cx="9142040" cy="5145088"/>
          </a:xfrm>
          <a:prstGeom prst="rect">
            <a:avLst/>
          </a:prstGeom>
        </p:spPr>
      </p:pic>
      <p:sp>
        <p:nvSpPr>
          <p:cNvPr id="2" name="文本框 1"/>
          <p:cNvSpPr txBox="1"/>
          <p:nvPr>
            <p:custDataLst>
              <p:tags r:id="rId3"/>
            </p:custDataLst>
          </p:nvPr>
        </p:nvSpPr>
        <p:spPr>
          <a:xfrm>
            <a:off x="1997601" y="1399551"/>
            <a:ext cx="873637" cy="615425"/>
          </a:xfrm>
          <a:prstGeom prst="rect">
            <a:avLst/>
          </a:prstGeom>
          <a:noFill/>
        </p:spPr>
        <p:txBody>
          <a:bodyPr wrap="none" lIns="0" tIns="0" rIns="0" bIns="0">
            <a:spAutoFit/>
          </a:bodyPr>
          <a:lstStyle/>
          <a:p>
            <a:pPr>
              <a:defRPr/>
            </a:pPr>
            <a:r>
              <a:rPr lang="en-US" altLang="zh-CN" sz="32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P</a:t>
            </a:r>
            <a:r>
              <a:rPr lang="en-US" altLang="zh-CN" sz="40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art</a:t>
            </a:r>
            <a:endParaRPr lang="zh-CN" altLang="en-US" sz="115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矩形 2"/>
          <p:cNvSpPr/>
          <p:nvPr>
            <p:custDataLst>
              <p:tags r:id="rId4"/>
            </p:custDataLst>
          </p:nvPr>
        </p:nvSpPr>
        <p:spPr>
          <a:xfrm>
            <a:off x="1981125" y="2172504"/>
            <a:ext cx="3891851" cy="1142938"/>
          </a:xfrm>
          <a:prstGeom prst="rect">
            <a:avLst/>
          </a:prstGeom>
          <a:solidFill>
            <a:schemeClr val="accent1"/>
          </a:solidFill>
          <a:ln w="12700" cap="flat" cmpd="sng" algn="ctr">
            <a:noFill/>
            <a:prstDash val="solid"/>
            <a:miter lim="800000"/>
          </a:ln>
          <a:effectLst/>
        </p:spPr>
        <p:txBody>
          <a:bodyPr lIns="323982" rIns="899951" anchor="ctr"/>
          <a:lstStyle/>
          <a:p>
            <a:pPr>
              <a:lnSpc>
                <a:spcPct val="130000"/>
              </a:lnSpc>
              <a:defRPr/>
            </a:pPr>
            <a:endParaRPr lang="zh-CN" altLang="en-US" sz="1400" kern="0" dirty="0">
              <a:solidFill>
                <a:prstClr val="black">
                  <a:lumMod val="50000"/>
                  <a:lumOff val="50000"/>
                </a:prst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文本框 13"/>
          <p:cNvSpPr txBox="1">
            <a:spLocks noChangeArrowheads="1"/>
          </p:cNvSpPr>
          <p:nvPr>
            <p:custDataLst>
              <p:tags r:id="rId5"/>
            </p:custDataLst>
          </p:nvPr>
        </p:nvSpPr>
        <p:spPr bwMode="auto">
          <a:xfrm>
            <a:off x="-490210" y="2440220"/>
            <a:ext cx="6139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章 节</a:t>
            </a:r>
            <a:endPar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文本框 14"/>
          <p:cNvSpPr txBox="1">
            <a:spLocks noChangeArrowheads="1"/>
          </p:cNvSpPr>
          <p:nvPr>
            <p:custDataLst>
              <p:tags r:id="rId6"/>
            </p:custDataLst>
          </p:nvPr>
        </p:nvSpPr>
        <p:spPr bwMode="auto">
          <a:xfrm>
            <a:off x="3032637" y="785221"/>
            <a:ext cx="1368965" cy="147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04</a:t>
            </a:r>
            <a:endParaRPr lang="zh-CN" altLang="en-US"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标题 5"/>
          <p:cNvSpPr txBox="1"/>
          <p:nvPr>
            <p:custDataLst>
              <p:tags r:id="rId7"/>
            </p:custDataLst>
          </p:nvPr>
        </p:nvSpPr>
        <p:spPr>
          <a:xfrm>
            <a:off x="2366347" y="2393579"/>
            <a:ext cx="4037399" cy="52520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营销方案</a:t>
            </a:r>
            <a:endPar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文本占位符 6"/>
          <p:cNvSpPr txBox="1"/>
          <p:nvPr>
            <p:custDataLst>
              <p:tags r:id="rId8"/>
            </p:custDataLst>
          </p:nvPr>
        </p:nvSpPr>
        <p:spPr>
          <a:xfrm>
            <a:off x="2366347" y="2940855"/>
            <a:ext cx="4037399" cy="210122"/>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CLICK TO ADD CAPTION TEXT</a:t>
            </a:r>
            <a:endPar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4" name="组合 3"/>
          <p:cNvGrpSpPr/>
          <p:nvPr/>
        </p:nvGrpSpPr>
        <p:grpSpPr>
          <a:xfrm>
            <a:off x="1684394" y="2931814"/>
            <a:ext cx="4502939" cy="683681"/>
            <a:chOff x="2245857" y="3685396"/>
            <a:chExt cx="6003918" cy="911575"/>
          </a:xfrm>
        </p:grpSpPr>
        <p:grpSp>
          <p:nvGrpSpPr>
            <p:cNvPr id="19" name="组合 18"/>
            <p:cNvGrpSpPr/>
            <p:nvPr/>
          </p:nvGrpSpPr>
          <p:grpSpPr>
            <a:xfrm>
              <a:off x="3381493" y="3685396"/>
              <a:ext cx="1155744" cy="761054"/>
              <a:chOff x="1958468" y="4905164"/>
              <a:chExt cx="1155744" cy="761054"/>
            </a:xfrm>
          </p:grpSpPr>
          <p:sp>
            <p:nvSpPr>
              <p:cNvPr id="22" name="任意多边形 3"/>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任意多边形 4"/>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右箭头 13"/>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0" name="矩形 19"/>
            <p:cNvSpPr/>
            <p:nvPr/>
          </p:nvSpPr>
          <p:spPr>
            <a:xfrm>
              <a:off x="2245857" y="3756924"/>
              <a:ext cx="1107996" cy="276999"/>
            </a:xfrm>
            <a:prstGeom prst="rect">
              <a:avLst/>
            </a:prstGeom>
          </p:spPr>
          <p:txBody>
            <a:bodyPr wrap="none">
              <a:normAutofit fontScale="77500" lnSpcReduction="20000"/>
            </a:bodyPr>
            <a:lstStyle/>
            <a:p>
              <a:pPr algn="ctr"/>
              <a:r>
                <a:rPr lang="zh-CN" altLang="en-US" sz="1200" b="1">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200" b="1">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矩形 20"/>
            <p:cNvSpPr/>
            <p:nvPr/>
          </p:nvSpPr>
          <p:spPr>
            <a:xfrm>
              <a:off x="4428396" y="4250722"/>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此部分内容作为文字排版占位显示（建议使用主题字体）</a:t>
              </a:r>
              <a:endParaRPr lang="zh-CN" altLang="en-US" sz="110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 name="组合 4"/>
          <p:cNvGrpSpPr/>
          <p:nvPr/>
        </p:nvGrpSpPr>
        <p:grpSpPr>
          <a:xfrm>
            <a:off x="2328168" y="2277150"/>
            <a:ext cx="4495303" cy="719285"/>
            <a:chOff x="3104222" y="3035140"/>
            <a:chExt cx="5993737" cy="959047"/>
          </a:xfrm>
        </p:grpSpPr>
        <p:grpSp>
          <p:nvGrpSpPr>
            <p:cNvPr id="13" name="组合 12"/>
            <p:cNvGrpSpPr/>
            <p:nvPr/>
          </p:nvGrpSpPr>
          <p:grpSpPr>
            <a:xfrm>
              <a:off x="4239858" y="3035140"/>
              <a:ext cx="1158906" cy="761055"/>
              <a:chOff x="2816833" y="4254908"/>
              <a:chExt cx="1158906" cy="761055"/>
            </a:xfrm>
          </p:grpSpPr>
          <p:sp>
            <p:nvSpPr>
              <p:cNvPr id="16" name="任意多边形 5"/>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任意多边形 6"/>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右箭头 14"/>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4" name="矩形 13"/>
            <p:cNvSpPr/>
            <p:nvPr/>
          </p:nvSpPr>
          <p:spPr>
            <a:xfrm>
              <a:off x="3104222" y="3114228"/>
              <a:ext cx="1107996" cy="276999"/>
            </a:xfrm>
            <a:prstGeom prst="rect">
              <a:avLst/>
            </a:prstGeom>
          </p:spPr>
          <p:txBody>
            <a:bodyPr wrap="none">
              <a:normAutofit fontScale="77500" lnSpcReduction="20000"/>
            </a:bodyPr>
            <a:lstStyle/>
            <a:p>
              <a:pPr algn="ctr"/>
              <a:r>
                <a:rPr lang="zh-CN" altLang="en-US" sz="1200" b="1">
                  <a:solidFill>
                    <a:schemeClr val="accent2"/>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200" b="1">
                <a:solidFill>
                  <a:schemeClr val="accent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矩形 14"/>
            <p:cNvSpPr/>
            <p:nvPr/>
          </p:nvSpPr>
          <p:spPr>
            <a:xfrm>
              <a:off x="5276580" y="3647938"/>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dirty="0">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此部分内容作为文字排版占位显示（建议使用主题字体）</a:t>
              </a:r>
              <a:endParaRPr lang="zh-CN" altLang="en-US" sz="1100"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 name="组合 5"/>
          <p:cNvGrpSpPr/>
          <p:nvPr/>
        </p:nvGrpSpPr>
        <p:grpSpPr>
          <a:xfrm>
            <a:off x="2969488" y="1622491"/>
            <a:ext cx="4490120" cy="720337"/>
            <a:chOff x="3959317" y="2384884"/>
            <a:chExt cx="5986826" cy="960449"/>
          </a:xfrm>
        </p:grpSpPr>
        <p:grpSp>
          <p:nvGrpSpPr>
            <p:cNvPr id="7" name="组合 6"/>
            <p:cNvGrpSpPr/>
            <p:nvPr/>
          </p:nvGrpSpPr>
          <p:grpSpPr>
            <a:xfrm>
              <a:off x="5090219" y="2384884"/>
              <a:ext cx="1158063" cy="761048"/>
              <a:chOff x="3667194" y="3604652"/>
              <a:chExt cx="1158063" cy="761048"/>
            </a:xfrm>
          </p:grpSpPr>
          <p:sp>
            <p:nvSpPr>
              <p:cNvPr id="10" name="任意多边形 7"/>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任意多边形 8"/>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右箭头 15"/>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8" name="矩形 7"/>
            <p:cNvSpPr/>
            <p:nvPr/>
          </p:nvSpPr>
          <p:spPr>
            <a:xfrm>
              <a:off x="3959317" y="2447237"/>
              <a:ext cx="1107996" cy="276999"/>
            </a:xfrm>
            <a:prstGeom prst="rect">
              <a:avLst/>
            </a:prstGeom>
          </p:spPr>
          <p:txBody>
            <a:bodyPr wrap="none">
              <a:normAutofit fontScale="77500" lnSpcReduction="20000"/>
            </a:bodyPr>
            <a:lstStyle/>
            <a:p>
              <a:pPr algn="ctr"/>
              <a:r>
                <a:rPr lang="zh-CN" altLang="en-US" sz="1200" b="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200" b="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矩形 8"/>
            <p:cNvSpPr/>
            <p:nvPr/>
          </p:nvSpPr>
          <p:spPr>
            <a:xfrm>
              <a:off x="6124764" y="2999084"/>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此部分内容作为文字排版占位显示（建议使用主题字体）</a:t>
              </a:r>
              <a:endParaRPr lang="zh-CN" altLang="en-US" sz="110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5" name="矩形 24"/>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5" name="Line 43"/>
          <p:cNvSpPr>
            <a:spLocks noChangeShapeType="1"/>
          </p:cNvSpPr>
          <p:nvPr/>
        </p:nvSpPr>
        <p:spPr bwMode="auto">
          <a:xfrm rot="5400000">
            <a:off x="3283608" y="1523727"/>
            <a:ext cx="0" cy="55198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67070" tIns="33535" rIns="67070" bIns="33535"/>
          <a:lstStyle/>
          <a:p>
            <a:pPr>
              <a:defRPr/>
            </a:pPr>
            <a:endParaRPr lang="zh-CN" altLang="en-US"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Line 43"/>
          <p:cNvSpPr>
            <a:spLocks noChangeShapeType="1"/>
          </p:cNvSpPr>
          <p:nvPr/>
        </p:nvSpPr>
        <p:spPr bwMode="auto">
          <a:xfrm rot="16200000" flipH="1">
            <a:off x="4894819" y="1616481"/>
            <a:ext cx="0" cy="2526729"/>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67070" tIns="33535" rIns="67070" bIns="33535"/>
          <a:lstStyle/>
          <a:p>
            <a:pPr>
              <a:defRPr/>
            </a:pPr>
            <a:endParaRPr lang="zh-CN" altLang="en-US"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Line 44"/>
          <p:cNvSpPr>
            <a:spLocks noChangeShapeType="1"/>
          </p:cNvSpPr>
          <p:nvPr/>
        </p:nvSpPr>
        <p:spPr bwMode="auto">
          <a:xfrm>
            <a:off x="6863359" y="3321399"/>
            <a:ext cx="0" cy="302226"/>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67070" tIns="33535" rIns="67070" bIns="33535"/>
          <a:lstStyle/>
          <a:p>
            <a:pPr>
              <a:defRPr/>
            </a:pPr>
            <a:endParaRPr lang="zh-CN" altLang="en-US"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Line 43"/>
          <p:cNvSpPr>
            <a:spLocks noChangeShapeType="1"/>
          </p:cNvSpPr>
          <p:nvPr/>
        </p:nvSpPr>
        <p:spPr bwMode="auto">
          <a:xfrm rot="5400000">
            <a:off x="4780192" y="266643"/>
            <a:ext cx="0" cy="2526729"/>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67070" tIns="33535" rIns="67070" bIns="33535"/>
          <a:lstStyle/>
          <a:p>
            <a:pPr>
              <a:defRPr/>
            </a:pPr>
            <a:endParaRPr lang="zh-CN" altLang="en-US"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Line 42"/>
          <p:cNvSpPr>
            <a:spLocks noChangeShapeType="1"/>
          </p:cNvSpPr>
          <p:nvPr/>
        </p:nvSpPr>
        <p:spPr bwMode="auto">
          <a:xfrm>
            <a:off x="2834646" y="1954700"/>
            <a:ext cx="0" cy="340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67070" tIns="33535" rIns="67070" bIns="33535"/>
          <a:lstStyle/>
          <a:p>
            <a:pPr>
              <a:defRPr/>
            </a:pPr>
            <a:endParaRPr lang="zh-CN" altLang="en-US"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Oval 38"/>
          <p:cNvSpPr>
            <a:spLocks noChangeArrowheads="1"/>
          </p:cNvSpPr>
          <p:nvPr/>
        </p:nvSpPr>
        <p:spPr bwMode="auto">
          <a:xfrm>
            <a:off x="6339994" y="936079"/>
            <a:ext cx="1030982" cy="1018620"/>
          </a:xfrm>
          <a:prstGeom prst="diamond">
            <a:avLst/>
          </a:prstGeom>
          <a:solidFill>
            <a:schemeClr val="accent2"/>
          </a:solidFill>
          <a:ln w="19050">
            <a:noFill/>
            <a:round/>
          </a:ln>
        </p:spPr>
        <p:txBody>
          <a:bodyPr wrap="none" lIns="67070" tIns="33535" rIns="67070" bIns="33535" anchor="ctr"/>
          <a:lstStyle/>
          <a:p>
            <a:pPr algn="ctr">
              <a:defRPr/>
            </a:pPr>
            <a:r>
              <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起点</a:t>
            </a:r>
            <a:endPar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矩形 15"/>
          <p:cNvSpPr/>
          <p:nvPr/>
        </p:nvSpPr>
        <p:spPr>
          <a:xfrm>
            <a:off x="3536051" y="1242311"/>
            <a:ext cx="2663136" cy="230655"/>
          </a:xfrm>
          <a:prstGeom prst="rect">
            <a:avLst/>
          </a:prstGeom>
        </p:spPr>
        <p:txBody>
          <a:bodyPr wrap="square" lIns="67070" tIns="33535" rIns="67070" bIns="33535" anchor="ctr">
            <a:spAutoFit/>
          </a:bodyPr>
          <a:lstStyle/>
          <a:p>
            <a:pPr algn="ctr">
              <a:lnSpc>
                <a:spcPct val="150000"/>
              </a:lnSpc>
            </a:pPr>
            <a:r>
              <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点击添加文本点击添加文本点击添加</a:t>
            </a:r>
            <a:endPar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Oval 38"/>
          <p:cNvSpPr>
            <a:spLocks noChangeArrowheads="1"/>
          </p:cNvSpPr>
          <p:nvPr/>
        </p:nvSpPr>
        <p:spPr bwMode="auto">
          <a:xfrm>
            <a:off x="2333737" y="936079"/>
            <a:ext cx="1030982" cy="1018620"/>
          </a:xfrm>
          <a:prstGeom prst="diamond">
            <a:avLst/>
          </a:prstGeom>
          <a:solidFill>
            <a:schemeClr val="accent1"/>
          </a:solidFill>
          <a:ln w="19050">
            <a:noFill/>
            <a:round/>
          </a:ln>
        </p:spPr>
        <p:txBody>
          <a:bodyPr wrap="none" lIns="67070" tIns="33535" rIns="67070" bIns="33535" anchor="ctr"/>
          <a:lstStyle/>
          <a:p>
            <a:pPr algn="ctr">
              <a:defRPr/>
            </a:pPr>
            <a:r>
              <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第一季度</a:t>
            </a:r>
            <a:endPar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Oval 38"/>
          <p:cNvSpPr>
            <a:spLocks noChangeArrowheads="1"/>
          </p:cNvSpPr>
          <p:nvPr/>
        </p:nvSpPr>
        <p:spPr bwMode="auto">
          <a:xfrm>
            <a:off x="2333737" y="2268883"/>
            <a:ext cx="1030982" cy="1018620"/>
          </a:xfrm>
          <a:prstGeom prst="diamond">
            <a:avLst/>
          </a:prstGeom>
          <a:solidFill>
            <a:schemeClr val="accent3"/>
          </a:solidFill>
          <a:ln w="19050">
            <a:noFill/>
            <a:round/>
          </a:ln>
        </p:spPr>
        <p:txBody>
          <a:bodyPr wrap="none" lIns="67070" tIns="33535" rIns="67070" bIns="33535" anchor="ctr"/>
          <a:lstStyle/>
          <a:p>
            <a:pPr algn="ctr">
              <a:defRPr/>
            </a:pPr>
            <a:r>
              <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第二季度</a:t>
            </a:r>
            <a:endPar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矩形 18"/>
          <p:cNvSpPr/>
          <p:nvPr/>
        </p:nvSpPr>
        <p:spPr>
          <a:xfrm>
            <a:off x="3536051" y="2592149"/>
            <a:ext cx="2663136" cy="230655"/>
          </a:xfrm>
          <a:prstGeom prst="rect">
            <a:avLst/>
          </a:prstGeom>
        </p:spPr>
        <p:txBody>
          <a:bodyPr wrap="square" lIns="67070" tIns="33535" rIns="67070" bIns="33535" anchor="ctr">
            <a:spAutoFit/>
          </a:bodyPr>
          <a:lstStyle/>
          <a:p>
            <a:pPr algn="ctr">
              <a:lnSpc>
                <a:spcPct val="150000"/>
              </a:lnSpc>
            </a:pPr>
            <a:r>
              <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点击添加文本点击添加文本点击添加</a:t>
            </a:r>
            <a:endPar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Oval 38"/>
          <p:cNvSpPr>
            <a:spLocks noChangeArrowheads="1"/>
          </p:cNvSpPr>
          <p:nvPr/>
        </p:nvSpPr>
        <p:spPr bwMode="auto">
          <a:xfrm>
            <a:off x="6347869" y="2268883"/>
            <a:ext cx="1030982" cy="1018620"/>
          </a:xfrm>
          <a:prstGeom prst="diamond">
            <a:avLst/>
          </a:prstGeom>
          <a:solidFill>
            <a:schemeClr val="accent4"/>
          </a:solidFill>
          <a:ln w="19050">
            <a:noFill/>
            <a:round/>
          </a:ln>
        </p:spPr>
        <p:txBody>
          <a:bodyPr wrap="none" lIns="67070" tIns="33535" rIns="67070" bIns="33535" anchor="ctr"/>
          <a:lstStyle/>
          <a:p>
            <a:pPr algn="ctr">
              <a:defRPr/>
            </a:pPr>
            <a:r>
              <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第三季度</a:t>
            </a:r>
            <a:endPar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Oval 38"/>
          <p:cNvSpPr>
            <a:spLocks noChangeArrowheads="1"/>
          </p:cNvSpPr>
          <p:nvPr/>
        </p:nvSpPr>
        <p:spPr bwMode="auto">
          <a:xfrm>
            <a:off x="6347869" y="3659670"/>
            <a:ext cx="1030982" cy="1018620"/>
          </a:xfrm>
          <a:prstGeom prst="diamond">
            <a:avLst/>
          </a:prstGeom>
          <a:solidFill>
            <a:schemeClr val="accent1"/>
          </a:solidFill>
          <a:ln w="19050">
            <a:noFill/>
            <a:round/>
          </a:ln>
        </p:spPr>
        <p:txBody>
          <a:bodyPr wrap="none" lIns="67070" tIns="33535" rIns="67070" bIns="33535" anchor="ctr"/>
          <a:lstStyle/>
          <a:p>
            <a:pPr algn="ctr">
              <a:defRPr/>
            </a:pPr>
            <a:r>
              <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第四季度</a:t>
            </a:r>
            <a:endParaRPr lang="zh-CN" altLang="en-US" sz="1500" kern="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矩形 21"/>
          <p:cNvSpPr/>
          <p:nvPr/>
        </p:nvSpPr>
        <p:spPr>
          <a:xfrm>
            <a:off x="872913" y="3995980"/>
            <a:ext cx="5170644" cy="230655"/>
          </a:xfrm>
          <a:prstGeom prst="rect">
            <a:avLst/>
          </a:prstGeom>
        </p:spPr>
        <p:txBody>
          <a:bodyPr wrap="square" lIns="67070" tIns="33535" rIns="67070" bIns="33535" anchor="ctr">
            <a:spAutoFit/>
          </a:bodyPr>
          <a:lstStyle/>
          <a:p>
            <a:pPr algn="ctr">
              <a:lnSpc>
                <a:spcPct val="150000"/>
              </a:lnSpc>
            </a:pPr>
            <a:r>
              <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点击添加文本点击添加文本点击添加文本点击添加文本</a:t>
            </a:r>
            <a:endParaRPr lang="zh-CN" altLang="en-US" sz="8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矩形 14"/>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500"/>
                            </p:stCondLst>
                            <p:childTnLst>
                              <p:par>
                                <p:cTn id="13" presetID="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6"/>
                                        </p:tgtEl>
                                        <p:attrNameLst>
                                          <p:attrName>style.visibility</p:attrName>
                                        </p:attrNameLst>
                                      </p:cBhvr>
                                      <p:to>
                                        <p:strVal val="visible"/>
                                      </p:to>
                                    </p:set>
                                    <p:animEffect transition="in" filter="wipe(left)">
                                      <p:cBhvr>
                                        <p:cTn id="20" dur="100"/>
                                        <p:tgtEl>
                                          <p:spTgt spid="16"/>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16"/>
                                        </p:tgtEl>
                                      </p:cBhvr>
                                      <p:to x="80000" y="100000"/>
                                    </p:animScale>
                                    <p:anim by="(#ppt_w*0.10)" calcmode="lin" valueType="num">
                                      <p:cBhvr>
                                        <p:cTn id="23" dur="50" autoRev="1" fill="hold">
                                          <p:stCondLst>
                                            <p:cond delay="0"/>
                                          </p:stCondLst>
                                        </p:cTn>
                                        <p:tgtEl>
                                          <p:spTgt spid="16"/>
                                        </p:tgtEl>
                                        <p:attrNameLst>
                                          <p:attrName>ppt_x</p:attrName>
                                        </p:attrNameLst>
                                      </p:cBhvr>
                                    </p:anim>
                                    <p:anim by="(-#ppt_w*0.10)" calcmode="lin" valueType="num">
                                      <p:cBhvr>
                                        <p:cTn id="24" dur="50" autoRev="1" fill="hold">
                                          <p:stCondLst>
                                            <p:cond delay="0"/>
                                          </p:stCondLst>
                                        </p:cTn>
                                        <p:tgtEl>
                                          <p:spTgt spid="16"/>
                                        </p:tgtEl>
                                        <p:attrNameLst>
                                          <p:attrName>ppt_y</p:attrName>
                                        </p:attrNameLst>
                                      </p:cBhvr>
                                    </p:anim>
                                    <p:animRot by="-480000">
                                      <p:cBhvr>
                                        <p:cTn id="25" dur="50" autoRev="1" fill="hold">
                                          <p:stCondLst>
                                            <p:cond delay="0"/>
                                          </p:stCondLst>
                                        </p:cTn>
                                        <p:tgtEl>
                                          <p:spTgt spid="16"/>
                                        </p:tgtEl>
                                        <p:attrNameLst>
                                          <p:attrName>r</p:attrName>
                                        </p:attrNameLst>
                                      </p:cBhvr>
                                    </p:animRot>
                                  </p:childTnLst>
                                </p:cTn>
                              </p:par>
                            </p:childTnLst>
                          </p:cTn>
                        </p:par>
                        <p:par>
                          <p:cTn id="26" fill="hold">
                            <p:stCondLst>
                              <p:cond delay="1549"/>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2049"/>
                            </p:stCondLst>
                            <p:childTnLst>
                              <p:par>
                                <p:cTn id="31" presetID="2" presetClass="entr" presetSubtype="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2549"/>
                            </p:stCondLst>
                            <p:childTnLst>
                              <p:par>
                                <p:cTn id="39" presetID="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childTnLst>
                          </p:cTn>
                        </p:par>
                        <p:par>
                          <p:cTn id="43" fill="hold">
                            <p:stCondLst>
                              <p:cond delay="304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9"/>
                                        </p:tgtEl>
                                        <p:attrNameLst>
                                          <p:attrName>style.visibility</p:attrName>
                                        </p:attrNameLst>
                                      </p:cBhvr>
                                      <p:to>
                                        <p:strVal val="visible"/>
                                      </p:to>
                                    </p:set>
                                    <p:animEffect transition="in" filter="wipe(left)">
                                      <p:cBhvr>
                                        <p:cTn id="46" dur="100"/>
                                        <p:tgtEl>
                                          <p:spTgt spid="19"/>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9"/>
                                        </p:tgtEl>
                                      </p:cBhvr>
                                      <p:to x="80000" y="100000"/>
                                    </p:animScale>
                                    <p:anim by="(#ppt_w*0.10)" calcmode="lin" valueType="num">
                                      <p:cBhvr>
                                        <p:cTn id="49" dur="50" autoRev="1" fill="hold">
                                          <p:stCondLst>
                                            <p:cond delay="0"/>
                                          </p:stCondLst>
                                        </p:cTn>
                                        <p:tgtEl>
                                          <p:spTgt spid="19"/>
                                        </p:tgtEl>
                                        <p:attrNameLst>
                                          <p:attrName>ppt_x</p:attrName>
                                        </p:attrNameLst>
                                      </p:cBhvr>
                                    </p:anim>
                                    <p:anim by="(-#ppt_w*0.10)" calcmode="lin" valueType="num">
                                      <p:cBhvr>
                                        <p:cTn id="50" dur="50" autoRev="1" fill="hold">
                                          <p:stCondLst>
                                            <p:cond delay="0"/>
                                          </p:stCondLst>
                                        </p:cTn>
                                        <p:tgtEl>
                                          <p:spTgt spid="19"/>
                                        </p:tgtEl>
                                        <p:attrNameLst>
                                          <p:attrName>ppt_y</p:attrName>
                                        </p:attrNameLst>
                                      </p:cBhvr>
                                    </p:anim>
                                    <p:animRot by="-480000">
                                      <p:cBhvr>
                                        <p:cTn id="51" dur="50" autoRev="1" fill="hold">
                                          <p:stCondLst>
                                            <p:cond delay="0"/>
                                          </p:stCondLst>
                                        </p:cTn>
                                        <p:tgtEl>
                                          <p:spTgt spid="19"/>
                                        </p:tgtEl>
                                        <p:attrNameLst>
                                          <p:attrName>r</p:attrName>
                                        </p:attrNameLst>
                                      </p:cBhvr>
                                    </p:animRot>
                                  </p:childTnLst>
                                </p:cTn>
                              </p:par>
                            </p:childTnLst>
                          </p:cTn>
                        </p:par>
                        <p:par>
                          <p:cTn id="52" fill="hold">
                            <p:stCondLst>
                              <p:cond delay="3599"/>
                            </p:stCondLst>
                            <p:childTnLst>
                              <p:par>
                                <p:cTn id="53" presetID="22" presetClass="entr" presetSubtype="1"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up)">
                                      <p:cBhvr>
                                        <p:cTn id="55" dur="500"/>
                                        <p:tgtEl>
                                          <p:spTgt spid="9"/>
                                        </p:tgtEl>
                                      </p:cBhvr>
                                    </p:animEffect>
                                  </p:childTnLst>
                                </p:cTn>
                              </p:par>
                            </p:childTnLst>
                          </p:cTn>
                        </p:par>
                        <p:par>
                          <p:cTn id="56" fill="hold">
                            <p:stCondLst>
                              <p:cond delay="4099"/>
                            </p:stCondLst>
                            <p:childTnLst>
                              <p:par>
                                <p:cTn id="57" presetID="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0-#ppt_h/2"/>
                                          </p:val>
                                        </p:tav>
                                        <p:tav tm="100000">
                                          <p:val>
                                            <p:strVal val="#ppt_y"/>
                                          </p:val>
                                        </p:tav>
                                      </p:tavLst>
                                    </p:anim>
                                  </p:childTnLst>
                                </p:cTn>
                              </p:par>
                              <p:par>
                                <p:cTn id="61" presetID="22" presetClass="entr" presetSubtype="2"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right)">
                                      <p:cBhvr>
                                        <p:cTn id="63" dur="500"/>
                                        <p:tgtEl>
                                          <p:spTgt spid="5"/>
                                        </p:tgtEl>
                                      </p:cBhvr>
                                    </p:animEffect>
                                  </p:childTnLst>
                                </p:cTn>
                              </p:par>
                            </p:childTnLst>
                          </p:cTn>
                        </p:par>
                        <p:par>
                          <p:cTn id="64" fill="hold">
                            <p:stCondLst>
                              <p:cond delay="4599"/>
                            </p:stCondLst>
                            <p:childTnLst>
                              <p:par>
                                <p:cTn id="65" presetID="22" presetClass="entr" presetSubtype="8" fill="hold" grpId="0" nodeType="afterEffect">
                                  <p:stCondLst>
                                    <p:cond delay="0"/>
                                  </p:stCondLst>
                                  <p:iterate type="lt">
                                    <p:tmPct val="30000"/>
                                  </p:iterate>
                                  <p:childTnLst>
                                    <p:set>
                                      <p:cBhvr>
                                        <p:cTn id="66" dur="1" fill="hold">
                                          <p:stCondLst>
                                            <p:cond delay="0"/>
                                          </p:stCondLst>
                                        </p:cTn>
                                        <p:tgtEl>
                                          <p:spTgt spid="22"/>
                                        </p:tgtEl>
                                        <p:attrNameLst>
                                          <p:attrName>style.visibility</p:attrName>
                                        </p:attrNameLst>
                                      </p:cBhvr>
                                      <p:to>
                                        <p:strVal val="visible"/>
                                      </p:to>
                                    </p:set>
                                    <p:animEffect transition="in" filter="wipe(left)">
                                      <p:cBhvr>
                                        <p:cTn id="67" dur="100"/>
                                        <p:tgtEl>
                                          <p:spTgt spid="22"/>
                                        </p:tgtEl>
                                      </p:cBhvr>
                                    </p:animEffect>
                                  </p:childTnLst>
                                </p:cTn>
                              </p:par>
                              <p:par>
                                <p:cTn id="68" presetID="36" presetClass="emph" presetSubtype="0" fill="hold" grpId="1" nodeType="withEffect">
                                  <p:stCondLst>
                                    <p:cond delay="0"/>
                                  </p:stCondLst>
                                  <p:iterate type="lt">
                                    <p:tmPct val="30000"/>
                                  </p:iterate>
                                  <p:childTnLst>
                                    <p:animScale>
                                      <p:cBhvr>
                                        <p:cTn id="69" dur="50" autoRev="1" fill="hold">
                                          <p:stCondLst>
                                            <p:cond delay="0"/>
                                          </p:stCondLst>
                                        </p:cTn>
                                        <p:tgtEl>
                                          <p:spTgt spid="22"/>
                                        </p:tgtEl>
                                      </p:cBhvr>
                                      <p:to x="80000" y="100000"/>
                                    </p:animScale>
                                    <p:anim by="(#ppt_w*0.10)" calcmode="lin" valueType="num">
                                      <p:cBhvr>
                                        <p:cTn id="70" dur="50" autoRev="1" fill="hold">
                                          <p:stCondLst>
                                            <p:cond delay="0"/>
                                          </p:stCondLst>
                                        </p:cTn>
                                        <p:tgtEl>
                                          <p:spTgt spid="22"/>
                                        </p:tgtEl>
                                        <p:attrNameLst>
                                          <p:attrName>ppt_x</p:attrName>
                                        </p:attrNameLst>
                                      </p:cBhvr>
                                    </p:anim>
                                    <p:anim by="(-#ppt_w*0.10)" calcmode="lin" valueType="num">
                                      <p:cBhvr>
                                        <p:cTn id="71" dur="50" autoRev="1" fill="hold">
                                          <p:stCondLst>
                                            <p:cond delay="0"/>
                                          </p:stCondLst>
                                        </p:cTn>
                                        <p:tgtEl>
                                          <p:spTgt spid="22"/>
                                        </p:tgtEl>
                                        <p:attrNameLst>
                                          <p:attrName>ppt_y</p:attrName>
                                        </p:attrNameLst>
                                      </p:cBhvr>
                                    </p:anim>
                                    <p:animRot by="-480000">
                                      <p:cBhvr>
                                        <p:cTn id="72"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5" y="2720130"/>
            <a:ext cx="2514481" cy="3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5" tIns="34264" rIns="68525" bIns="34264">
            <a:spAutoFit/>
          </a:bodyPr>
          <a:lstStyle/>
          <a:p>
            <a:pPr latinLnBrk="1">
              <a:buClr>
                <a:srgbClr val="FF0000"/>
              </a:buClr>
              <a:buSzPct val="70000"/>
            </a:pPr>
            <a:r>
              <a:rPr lang="en-US" altLang="zh-CN"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10 </a:t>
            </a: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条成绩，点击添加文本</a:t>
            </a:r>
            <a:endParaRPr lang="zh-CN" altLang="en-US"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Freeform 7"/>
          <p:cNvSpPr>
            <a:spLocks noChangeArrowheads="1"/>
          </p:cNvSpPr>
          <p:nvPr/>
        </p:nvSpPr>
        <p:spPr bwMode="auto">
          <a:xfrm>
            <a:off x="703995" y="844887"/>
            <a:ext cx="4861046" cy="33880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lIns="68525" tIns="34264" rIns="68525" bIns="34264" anchor="ctr"/>
          <a:lstStyle/>
          <a:p>
            <a:endParaRPr lang="zh-CN" altLang="en-US">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矩形 8"/>
          <p:cNvSpPr>
            <a:spLocks noChangeArrowheads="1"/>
          </p:cNvSpPr>
          <p:nvPr/>
        </p:nvSpPr>
        <p:spPr bwMode="auto">
          <a:xfrm>
            <a:off x="778519" y="3576345"/>
            <a:ext cx="715469" cy="284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5" tIns="34264" rIns="68525" bIns="34264">
            <a:spAutoFit/>
          </a:bodyPr>
          <a:lstStyle/>
          <a:p>
            <a:pPr algn="ctr"/>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2013</a:t>
            </a: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年</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5" name="矩形 9"/>
          <p:cNvSpPr>
            <a:spLocks noChangeArrowheads="1"/>
          </p:cNvSpPr>
          <p:nvPr/>
        </p:nvSpPr>
        <p:spPr bwMode="auto">
          <a:xfrm>
            <a:off x="1627120" y="2788650"/>
            <a:ext cx="715469" cy="284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5" tIns="34264" rIns="68525" bIns="34264">
            <a:spAutoFit/>
          </a:bodyPr>
          <a:lstStyle/>
          <a:p>
            <a:pPr algn="ctr" latinLnBrk="1">
              <a:buClr>
                <a:srgbClr val="FF0000"/>
              </a:buClr>
              <a:buSzPct val="70000"/>
            </a:pPr>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2014</a:t>
            </a: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年</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矩形 10"/>
          <p:cNvSpPr>
            <a:spLocks noChangeArrowheads="1"/>
          </p:cNvSpPr>
          <p:nvPr/>
        </p:nvSpPr>
        <p:spPr bwMode="auto">
          <a:xfrm>
            <a:off x="2580037" y="1978748"/>
            <a:ext cx="715469" cy="284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5" tIns="34264" rIns="68525" bIns="34264">
            <a:spAutoFit/>
          </a:bodyPr>
          <a:lstStyle/>
          <a:p>
            <a:pPr algn="ctr" latinLnBrk="1">
              <a:buClr>
                <a:srgbClr val="FF0000"/>
              </a:buClr>
              <a:buSzPct val="70000"/>
            </a:pPr>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2015</a:t>
            </a: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年</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7" name="矩形 11"/>
          <p:cNvSpPr>
            <a:spLocks noChangeArrowheads="1"/>
          </p:cNvSpPr>
          <p:nvPr/>
        </p:nvSpPr>
        <p:spPr bwMode="auto">
          <a:xfrm>
            <a:off x="3551639" y="1146638"/>
            <a:ext cx="715469" cy="284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5" tIns="34264" rIns="68525" bIns="34264">
            <a:spAutoFit/>
          </a:bodyPr>
          <a:lstStyle/>
          <a:p>
            <a:pPr algn="ctr" latinLnBrk="1">
              <a:buClr>
                <a:srgbClr val="FF0000"/>
              </a:buClr>
              <a:buSzPct val="70000"/>
              <a:buFont typeface="Wingdings" panose="05000000000000000000" pitchFamily="2" charset="2"/>
              <a:buNone/>
            </a:pPr>
            <a:r>
              <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2016</a:t>
            </a: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年</a:t>
            </a:r>
            <a:endPar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8" name="Text Box 30"/>
          <p:cNvSpPr>
            <a:spLocks noChangeArrowheads="1"/>
          </p:cNvSpPr>
          <p:nvPr/>
        </p:nvSpPr>
        <p:spPr bwMode="auto">
          <a:xfrm>
            <a:off x="3837751" y="1910228"/>
            <a:ext cx="2083699" cy="2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5" tIns="34264" rIns="68525" bIns="34264">
            <a:spAutoFit/>
          </a:bodyPr>
          <a:lstStyle/>
          <a:p>
            <a:pPr latinLnBrk="1">
              <a:buClr>
                <a:srgbClr val="FF0000"/>
              </a:buClr>
              <a:buSzPct val="70000"/>
            </a:pPr>
            <a:r>
              <a:rPr lang="en-US" altLang="zh-CN" sz="12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10 </a:t>
            </a:r>
            <a:r>
              <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条成绩，点击添加文本</a:t>
            </a:r>
            <a:endParaRPr lang="zh-CN" altLang="en-US"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Text Box 30"/>
          <p:cNvSpPr>
            <a:spLocks noChangeArrowheads="1"/>
          </p:cNvSpPr>
          <p:nvPr/>
        </p:nvSpPr>
        <p:spPr bwMode="auto">
          <a:xfrm>
            <a:off x="2002503" y="3525533"/>
            <a:ext cx="2513291" cy="31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5" tIns="34264" rIns="68525" bIns="34264">
            <a:spAutoFit/>
          </a:bodyPr>
          <a:lstStyle/>
          <a:p>
            <a:pPr latinLnBrk="1">
              <a:buClr>
                <a:srgbClr val="FF0000"/>
              </a:buClr>
              <a:buSzPct val="70000"/>
            </a:pPr>
            <a:r>
              <a:rPr lang="en-US" altLang="zh-CN" sz="16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10 </a:t>
            </a:r>
            <a:r>
              <a:rPr lang="zh-CN" altLang="en-US"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条成绩，点击添加文本</a:t>
            </a:r>
            <a:endParaRPr lang="zh-CN" altLang="en-US" sz="16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0" name="Text Box 30"/>
          <p:cNvSpPr>
            <a:spLocks noChangeArrowheads="1"/>
          </p:cNvSpPr>
          <p:nvPr/>
        </p:nvSpPr>
        <p:spPr bwMode="auto">
          <a:xfrm>
            <a:off x="653055" y="4285942"/>
            <a:ext cx="2513291" cy="31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5" tIns="34264" rIns="68525" bIns="34264">
            <a:spAutoFit/>
          </a:bodyPr>
          <a:lstStyle/>
          <a:p>
            <a:pPr latinLnBrk="1">
              <a:buClr>
                <a:srgbClr val="FF0000"/>
              </a:buClr>
              <a:buSzPct val="70000"/>
            </a:pPr>
            <a:r>
              <a:rPr lang="en-US" altLang="zh-CN" sz="16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10 </a:t>
            </a:r>
            <a:r>
              <a:rPr lang="zh-CN" altLang="en-US" sz="11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条成绩，点击添加文本</a:t>
            </a:r>
            <a:endParaRPr lang="zh-CN" altLang="en-US"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1" name="矩形 60"/>
          <p:cNvSpPr/>
          <p:nvPr/>
        </p:nvSpPr>
        <p:spPr>
          <a:xfrm>
            <a:off x="5867921" y="2569197"/>
            <a:ext cx="2359133" cy="1155457"/>
          </a:xfrm>
          <a:prstGeom prst="rect">
            <a:avLst/>
          </a:prstGeom>
        </p:spPr>
        <p:txBody>
          <a:bodyPr wrap="square" lIns="68525" tIns="34264" rIns="68525" bIns="34264">
            <a:spAutoFit/>
          </a:bodyPr>
          <a:lstStyle/>
          <a:p>
            <a:pPr algn="just">
              <a:lnSpc>
                <a:spcPct val="150000"/>
              </a:lnSpc>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a:t>
            </a:r>
            <a:endParaRPr lang="en-US"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just">
              <a:lnSpc>
                <a:spcPct val="150000"/>
              </a:lnSpc>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a:t>
            </a:r>
            <a:endParaRPr lang="en-US"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just">
              <a:lnSpc>
                <a:spcPct val="150000"/>
              </a:lnSpc>
            </a:pPr>
            <a:r>
              <a:rPr lang="zh-CN" altLang="en-US"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您的内容打在这里，或者通过复制您的文本后，在此框中选择粘贴，并选择只保留文字。</a:t>
            </a:r>
            <a:endParaRPr lang="en-US" altLang="zh-CN"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矩形 11"/>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lide(fromLeft)">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p:cBhvr>
                                        <p:cTn id="10" dur="750"/>
                                        <p:tgtEl>
                                          <p:spTgt spid="3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ppt_x</p:attrName>
                                        </p:attrNameLst>
                                      </p:cBhvr>
                                      <p:tavLst>
                                        <p:tav tm="0">
                                          <p:val>
                                            <p:strVal val="1+#ppt_w/2"/>
                                          </p:val>
                                        </p:tav>
                                        <p:tav tm="100000">
                                          <p:val>
                                            <p:strVal val="#ppt_x"/>
                                          </p:val>
                                        </p:tav>
                                      </p:tavLst>
                                    </p:anim>
                                    <p:anim calcmode="lin" valueType="num">
                                      <p:cBhvr>
                                        <p:cTn id="36" dur="500" fill="hold"/>
                                        <p:tgtEl>
                                          <p:spTgt spid="5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ppt_x</p:attrName>
                                        </p:attrNameLst>
                                      </p:cBhvr>
                                      <p:tavLst>
                                        <p:tav tm="0">
                                          <p:val>
                                            <p:strVal val="1+#ppt_w/2"/>
                                          </p:val>
                                        </p:tav>
                                        <p:tav tm="100000">
                                          <p:val>
                                            <p:strVal val="#ppt_x"/>
                                          </p:val>
                                        </p:tav>
                                      </p:tavLst>
                                    </p:anim>
                                    <p:anim calcmode="lin" valueType="num">
                                      <p:cBhvr>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ppt_x</p:attrName>
                                        </p:attrNameLst>
                                      </p:cBhvr>
                                      <p:tavLst>
                                        <p:tav tm="0">
                                          <p:val>
                                            <p:strVal val="1+#ppt_w/2"/>
                                          </p:val>
                                        </p:tav>
                                        <p:tav tm="100000">
                                          <p:val>
                                            <p:strVal val="#ppt_x"/>
                                          </p:val>
                                        </p:tav>
                                      </p:tavLst>
                                    </p:anim>
                                    <p:anim calcmode="lin" valueType="num">
                                      <p:cBhvr>
                                        <p:cTn id="44" dur="500" fill="hold"/>
                                        <p:tgtEl>
                                          <p:spTgt spid="5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ppt_x</p:attrName>
                                        </p:attrNameLst>
                                      </p:cBhvr>
                                      <p:tavLst>
                                        <p:tav tm="0">
                                          <p:val>
                                            <p:strVal val="1+#ppt_w/2"/>
                                          </p:val>
                                        </p:tav>
                                        <p:tav tm="100000">
                                          <p:val>
                                            <p:strVal val="#ppt_x"/>
                                          </p:val>
                                        </p:tav>
                                      </p:tavLst>
                                    </p:anim>
                                    <p:anim calcmode="lin" valueType="num">
                                      <p:cBhvr>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33" grpId="1" animBg="1"/>
      <p:bldP spid="35" grpId="0"/>
      <p:bldP spid="55" grpId="0"/>
      <p:bldP spid="56" grpId="0"/>
      <p:bldP spid="57" grpId="0"/>
      <p:bldP spid="58" grpId="0" bldLvl="0" autoUpdateAnimBg="0"/>
      <p:bldP spid="59" grpId="0" bldLvl="0" autoUpdateAnimBg="0"/>
      <p:bldP spid="60" grpId="0" bldLvl="0" autoUpdateAnimBg="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5932"/>
            <a:ext cx="9144000" cy="5133223"/>
          </a:xfrm>
          <a:prstGeom prst="rect">
            <a:avLst/>
          </a:prstGeom>
        </p:spPr>
      </p:pic>
      <p:sp>
        <p:nvSpPr>
          <p:cNvPr id="11" name="文本框 10"/>
          <p:cNvSpPr txBox="1"/>
          <p:nvPr/>
        </p:nvSpPr>
        <p:spPr>
          <a:xfrm>
            <a:off x="3126201" y="903331"/>
            <a:ext cx="3089307" cy="1569532"/>
          </a:xfrm>
          <a:prstGeom prst="rect">
            <a:avLst/>
          </a:prstGeom>
          <a:noFill/>
        </p:spPr>
        <p:txBody>
          <a:bodyPr wrap="none" rtlCol="0">
            <a:spAutoFit/>
            <a:scene3d>
              <a:camera prst="orthographicFront"/>
              <a:lightRig rig="threePt" dir="t"/>
            </a:scene3d>
            <a:sp3d contourW="12700"/>
          </a:bodyPr>
          <a:lstStyle/>
          <a:p>
            <a:pPr algn="ctr"/>
            <a:r>
              <a:rPr lang="en-US" altLang="zh-CN" sz="9600" b="1" i="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201X</a:t>
            </a:r>
            <a:endParaRPr lang="zh-CN" altLang="en-US" sz="9600" b="1" i="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文本框 11"/>
          <p:cNvSpPr txBox="1"/>
          <p:nvPr/>
        </p:nvSpPr>
        <p:spPr>
          <a:xfrm>
            <a:off x="1521428" y="2317503"/>
            <a:ext cx="6298854" cy="830868"/>
          </a:xfrm>
          <a:prstGeom prst="rect">
            <a:avLst/>
          </a:prstGeom>
          <a:solidFill>
            <a:schemeClr val="accent1"/>
          </a:solidFill>
        </p:spPr>
        <p:txBody>
          <a:bodyPr wrap="square" rtlCol="0">
            <a:spAutoFit/>
            <a:scene3d>
              <a:camera prst="orthographicFront"/>
              <a:lightRig rig="threePt" dir="t"/>
            </a:scene3d>
            <a:sp3d contourW="12700"/>
          </a:bodyPr>
          <a:lstStyle/>
          <a:p>
            <a:pPr algn="dist"/>
            <a:r>
              <a:rPr lang="zh-CN" altLang="en-US"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谢谢观看</a:t>
            </a:r>
            <a:r>
              <a:rPr lang="en-US" altLang="zh-CN"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/THANKS</a:t>
            </a:r>
            <a:endParaRPr lang="zh-CN" altLang="en-US" sz="48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文本框 12"/>
          <p:cNvSpPr txBox="1"/>
          <p:nvPr/>
        </p:nvSpPr>
        <p:spPr>
          <a:xfrm>
            <a:off x="1639424" y="3170771"/>
            <a:ext cx="6062861" cy="461665"/>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The user can demonstrate on a projector or computer, or print the presentation and make it into a film to be used in a wider field</a:t>
            </a:r>
            <a:endParaRPr lang="en-US" altLang="zh-CN" sz="12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4" name="组合 13"/>
          <p:cNvGrpSpPr/>
          <p:nvPr/>
        </p:nvGrpSpPr>
        <p:grpSpPr>
          <a:xfrm>
            <a:off x="3788253" y="3850951"/>
            <a:ext cx="1765203" cy="316785"/>
            <a:chOff x="1244534" y="4117273"/>
            <a:chExt cx="1765300" cy="316802"/>
          </a:xfrm>
        </p:grpSpPr>
        <p:sp>
          <p:nvSpPr>
            <p:cNvPr id="15" name="圆角矩形 13"/>
            <p:cNvSpPr/>
            <p:nvPr/>
          </p:nvSpPr>
          <p:spPr>
            <a:xfrm>
              <a:off x="1244534" y="4117273"/>
              <a:ext cx="1765300" cy="316802"/>
            </a:xfrm>
            <a:prstGeom prst="roundRect">
              <a:avLst>
                <a:gd name="adj"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1244535" y="4121786"/>
              <a:ext cx="1618194" cy="307665"/>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汇报人：</a:t>
              </a:r>
              <a:r>
                <a:rPr lang="en-US" altLang="zh-CN"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XXX</a:t>
              </a:r>
              <a:endParaRPr lang="zh-CN" altLang="en-US" sz="1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7"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ppt_h/2"/>
                                          </p:val>
                                        </p:tav>
                                        <p:tav tm="100000">
                                          <p:val>
                                            <p:strVal val="#ppt_y"/>
                                          </p:val>
                                        </p:tav>
                                      </p:tavLst>
                                    </p:anim>
                                    <p:anim calcmode="lin" valueType="num">
                                      <p:cBhvr>
                                        <p:cTn id="15" dur="500" fill="hold"/>
                                        <p:tgtEl>
                                          <p:spTgt spid="12"/>
                                        </p:tgtEl>
                                        <p:attrNameLst>
                                          <p:attrName>ppt_w</p:attrName>
                                        </p:attrNameLst>
                                      </p:cBhvr>
                                      <p:tavLst>
                                        <p:tav tm="0">
                                          <p:val>
                                            <p:strVal val="#ppt_w"/>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980" y="0"/>
            <a:ext cx="9142040" cy="5145088"/>
          </a:xfrm>
          <a:prstGeom prst="rect">
            <a:avLst/>
          </a:prstGeom>
        </p:spPr>
      </p:pic>
      <p:sp>
        <p:nvSpPr>
          <p:cNvPr id="2" name="文本框 1"/>
          <p:cNvSpPr txBox="1"/>
          <p:nvPr>
            <p:custDataLst>
              <p:tags r:id="rId3"/>
            </p:custDataLst>
          </p:nvPr>
        </p:nvSpPr>
        <p:spPr>
          <a:xfrm>
            <a:off x="1997601" y="1399551"/>
            <a:ext cx="873637" cy="615425"/>
          </a:xfrm>
          <a:prstGeom prst="rect">
            <a:avLst/>
          </a:prstGeom>
          <a:noFill/>
        </p:spPr>
        <p:txBody>
          <a:bodyPr wrap="none" lIns="0" tIns="0" rIns="0" bIns="0">
            <a:spAutoFit/>
          </a:bodyPr>
          <a:lstStyle/>
          <a:p>
            <a:pPr>
              <a:defRPr/>
            </a:pPr>
            <a:r>
              <a:rPr lang="en-US" altLang="zh-CN" sz="32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P</a:t>
            </a:r>
            <a:r>
              <a:rPr lang="en-US" altLang="zh-CN" sz="40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art</a:t>
            </a:r>
            <a:endParaRPr lang="zh-CN" altLang="en-US" sz="115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矩形 2"/>
          <p:cNvSpPr/>
          <p:nvPr>
            <p:custDataLst>
              <p:tags r:id="rId4"/>
            </p:custDataLst>
          </p:nvPr>
        </p:nvSpPr>
        <p:spPr>
          <a:xfrm>
            <a:off x="1981125" y="2172504"/>
            <a:ext cx="3891851" cy="1142938"/>
          </a:xfrm>
          <a:prstGeom prst="rect">
            <a:avLst/>
          </a:prstGeom>
          <a:solidFill>
            <a:schemeClr val="accent1"/>
          </a:solidFill>
          <a:ln w="12700" cap="flat" cmpd="sng" algn="ctr">
            <a:noFill/>
            <a:prstDash val="solid"/>
            <a:miter lim="800000"/>
          </a:ln>
          <a:effectLst/>
        </p:spPr>
        <p:txBody>
          <a:bodyPr lIns="323982" rIns="899951" anchor="ctr"/>
          <a:lstStyle/>
          <a:p>
            <a:pPr>
              <a:lnSpc>
                <a:spcPct val="130000"/>
              </a:lnSpc>
              <a:defRPr/>
            </a:pPr>
            <a:endParaRPr lang="zh-CN" altLang="en-US" sz="1400" kern="0" dirty="0">
              <a:solidFill>
                <a:prstClr val="black">
                  <a:lumMod val="50000"/>
                  <a:lumOff val="50000"/>
                </a:prst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文本框 13"/>
          <p:cNvSpPr txBox="1">
            <a:spLocks noChangeArrowheads="1"/>
          </p:cNvSpPr>
          <p:nvPr>
            <p:custDataLst>
              <p:tags r:id="rId5"/>
            </p:custDataLst>
          </p:nvPr>
        </p:nvSpPr>
        <p:spPr bwMode="auto">
          <a:xfrm>
            <a:off x="4377612" y="1661858"/>
            <a:ext cx="6139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章 节</a:t>
            </a:r>
            <a:endPar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文本框 14"/>
          <p:cNvSpPr txBox="1">
            <a:spLocks noChangeArrowheads="1"/>
          </p:cNvSpPr>
          <p:nvPr>
            <p:custDataLst>
              <p:tags r:id="rId6"/>
            </p:custDataLst>
          </p:nvPr>
        </p:nvSpPr>
        <p:spPr bwMode="auto">
          <a:xfrm>
            <a:off x="3032637" y="785221"/>
            <a:ext cx="1368965" cy="147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01</a:t>
            </a:r>
            <a:endParaRPr lang="zh-CN" altLang="en-US"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标题 5"/>
          <p:cNvSpPr txBox="1"/>
          <p:nvPr>
            <p:custDataLst>
              <p:tags r:id="rId7"/>
            </p:custDataLst>
          </p:nvPr>
        </p:nvSpPr>
        <p:spPr>
          <a:xfrm>
            <a:off x="2366347" y="2393579"/>
            <a:ext cx="4037399" cy="52520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营销讲解</a:t>
            </a:r>
            <a:endPar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文本占位符 6"/>
          <p:cNvSpPr txBox="1"/>
          <p:nvPr>
            <p:custDataLst>
              <p:tags r:id="rId8"/>
            </p:custDataLst>
          </p:nvPr>
        </p:nvSpPr>
        <p:spPr>
          <a:xfrm>
            <a:off x="2366347" y="2940855"/>
            <a:ext cx="4037399" cy="210122"/>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CLICK TO ADD CAPTION TEXT</a:t>
            </a:r>
            <a:endPar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sp>
        <p:nvSpPr>
          <p:cNvPr id="2" name="Content Placeholder 2"/>
          <p:cNvSpPr txBox="1"/>
          <p:nvPr/>
        </p:nvSpPr>
        <p:spPr>
          <a:xfrm>
            <a:off x="6935405" y="2323990"/>
            <a:ext cx="1829118" cy="1829364"/>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尽量将每页幻灯片的字数控制在</a:t>
            </a:r>
            <a:r>
              <a:rPr lang="en-US" altLang="zh-CN"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200</a:t>
            </a: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字以内，据统计每页幻灯片的最好控制在</a:t>
            </a:r>
            <a:r>
              <a:rPr lang="en-US" altLang="zh-CN"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5</a:t>
            </a: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分钟之内。此处添加详细文本描述，建议与标题相关并符合整体语言风格，语言描述尽量简洁生动。尽量将每页幻灯片的字数控制在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200</a:t>
            </a: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字以内，据统计每页幻灯片的最好控制在</a:t>
            </a:r>
            <a:r>
              <a:rPr lang="en-US" altLang="zh-CN"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5</a:t>
            </a:r>
            <a:r>
              <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分钟之内。</a:t>
            </a:r>
            <a:endParaRPr lang="zh-CN" altLang="en-US" sz="900" dirty="0">
              <a:solidFill>
                <a:schemeClr val="tx1">
                  <a:lumMod val="50000"/>
                  <a:lumOff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 name="Group 22"/>
          <p:cNvGrpSpPr/>
          <p:nvPr/>
        </p:nvGrpSpPr>
        <p:grpSpPr>
          <a:xfrm>
            <a:off x="2972316" y="2933779"/>
            <a:ext cx="743081" cy="1486361"/>
            <a:chOff x="2463800" y="660400"/>
            <a:chExt cx="371476" cy="742951"/>
          </a:xfrm>
          <a:noFill/>
        </p:grpSpPr>
        <p:sp>
          <p:nvSpPr>
            <p:cNvPr id="4" name="Freeform 41"/>
            <p:cNvSpPr/>
            <p:nvPr/>
          </p:nvSpPr>
          <p:spPr bwMode="auto">
            <a:xfrm>
              <a:off x="2463800" y="773113"/>
              <a:ext cx="185738" cy="630238"/>
            </a:xfrm>
            <a:custGeom>
              <a:avLst/>
              <a:gdLst/>
              <a:ahLst/>
              <a:cxnLst>
                <a:cxn ang="0">
                  <a:pos x="0" y="327"/>
                </a:cxn>
                <a:cxn ang="0">
                  <a:pos x="117" y="397"/>
                </a:cxn>
                <a:cxn ang="0">
                  <a:pos x="117" y="69"/>
                </a:cxn>
                <a:cxn ang="0">
                  <a:pos x="0" y="0"/>
                </a:cxn>
                <a:cxn ang="0">
                  <a:pos x="0" y="327"/>
                </a:cxn>
              </a:cxnLst>
              <a:rect l="0" t="0" r="r" b="b"/>
              <a:pathLst>
                <a:path w="117" h="397">
                  <a:moveTo>
                    <a:pt x="0" y="327"/>
                  </a:moveTo>
                  <a:lnTo>
                    <a:pt x="117" y="397"/>
                  </a:lnTo>
                  <a:lnTo>
                    <a:pt x="117" y="69"/>
                  </a:lnTo>
                  <a:lnTo>
                    <a:pt x="0" y="0"/>
                  </a:lnTo>
                  <a:lnTo>
                    <a:pt x="0"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Freeform 42"/>
            <p:cNvSpPr/>
            <p:nvPr/>
          </p:nvSpPr>
          <p:spPr bwMode="auto">
            <a:xfrm>
              <a:off x="2649538" y="773113"/>
              <a:ext cx="185738" cy="630238"/>
            </a:xfrm>
            <a:custGeom>
              <a:avLst/>
              <a:gdLst/>
              <a:ahLst/>
              <a:cxnLst>
                <a:cxn ang="0">
                  <a:pos x="117" y="327"/>
                </a:cxn>
                <a:cxn ang="0">
                  <a:pos x="0" y="397"/>
                </a:cxn>
                <a:cxn ang="0">
                  <a:pos x="0" y="69"/>
                </a:cxn>
                <a:cxn ang="0">
                  <a:pos x="117" y="0"/>
                </a:cxn>
                <a:cxn ang="0">
                  <a:pos x="117" y="327"/>
                </a:cxn>
              </a:cxnLst>
              <a:rect l="0" t="0" r="r" b="b"/>
              <a:pathLst>
                <a:path w="117" h="397">
                  <a:moveTo>
                    <a:pt x="117" y="327"/>
                  </a:moveTo>
                  <a:lnTo>
                    <a:pt x="0" y="397"/>
                  </a:lnTo>
                  <a:lnTo>
                    <a:pt x="0" y="69"/>
                  </a:lnTo>
                  <a:lnTo>
                    <a:pt x="117" y="0"/>
                  </a:lnTo>
                  <a:lnTo>
                    <a:pt x="117"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Freeform 43"/>
            <p:cNvSpPr/>
            <p:nvPr/>
          </p:nvSpPr>
          <p:spPr bwMode="auto">
            <a:xfrm>
              <a:off x="2463800" y="660400"/>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7" name="Group 6"/>
          <p:cNvGrpSpPr/>
          <p:nvPr/>
        </p:nvGrpSpPr>
        <p:grpSpPr>
          <a:xfrm>
            <a:off x="2229237" y="3305368"/>
            <a:ext cx="739904" cy="1111593"/>
            <a:chOff x="1573213" y="847725"/>
            <a:chExt cx="369888" cy="555625"/>
          </a:xfrm>
          <a:noFill/>
        </p:grpSpPr>
        <p:sp>
          <p:nvSpPr>
            <p:cNvPr id="8" name="Freeform 29"/>
            <p:cNvSpPr/>
            <p:nvPr/>
          </p:nvSpPr>
          <p:spPr bwMode="auto">
            <a:xfrm>
              <a:off x="1573213" y="958850"/>
              <a:ext cx="184150" cy="444500"/>
            </a:xfrm>
            <a:custGeom>
              <a:avLst/>
              <a:gdLst/>
              <a:ahLst/>
              <a:cxnLst>
                <a:cxn ang="0">
                  <a:pos x="0" y="210"/>
                </a:cxn>
                <a:cxn ang="0">
                  <a:pos x="116" y="280"/>
                </a:cxn>
                <a:cxn ang="0">
                  <a:pos x="116" y="70"/>
                </a:cxn>
                <a:cxn ang="0">
                  <a:pos x="0" y="0"/>
                </a:cxn>
                <a:cxn ang="0">
                  <a:pos x="0" y="210"/>
                </a:cxn>
              </a:cxnLst>
              <a:rect l="0" t="0" r="r" b="b"/>
              <a:pathLst>
                <a:path w="116" h="280">
                  <a:moveTo>
                    <a:pt x="0" y="210"/>
                  </a:moveTo>
                  <a:lnTo>
                    <a:pt x="116" y="280"/>
                  </a:lnTo>
                  <a:lnTo>
                    <a:pt x="116" y="70"/>
                  </a:lnTo>
                  <a:lnTo>
                    <a:pt x="0" y="0"/>
                  </a:lnTo>
                  <a:lnTo>
                    <a:pt x="0"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Freeform 30"/>
            <p:cNvSpPr/>
            <p:nvPr/>
          </p:nvSpPr>
          <p:spPr bwMode="auto">
            <a:xfrm>
              <a:off x="1757363" y="958850"/>
              <a:ext cx="185738" cy="444500"/>
            </a:xfrm>
            <a:custGeom>
              <a:avLst/>
              <a:gdLst/>
              <a:ahLst/>
              <a:cxnLst>
                <a:cxn ang="0">
                  <a:pos x="117" y="210"/>
                </a:cxn>
                <a:cxn ang="0">
                  <a:pos x="0" y="280"/>
                </a:cxn>
                <a:cxn ang="0">
                  <a:pos x="0" y="70"/>
                </a:cxn>
                <a:cxn ang="0">
                  <a:pos x="117" y="0"/>
                </a:cxn>
                <a:cxn ang="0">
                  <a:pos x="117" y="210"/>
                </a:cxn>
              </a:cxnLst>
              <a:rect l="0" t="0" r="r" b="b"/>
              <a:pathLst>
                <a:path w="117" h="280">
                  <a:moveTo>
                    <a:pt x="117" y="210"/>
                  </a:moveTo>
                  <a:lnTo>
                    <a:pt x="0" y="280"/>
                  </a:lnTo>
                  <a:lnTo>
                    <a:pt x="0" y="70"/>
                  </a:lnTo>
                  <a:lnTo>
                    <a:pt x="117" y="0"/>
                  </a:lnTo>
                  <a:lnTo>
                    <a:pt x="117"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Freeform 31"/>
            <p:cNvSpPr/>
            <p:nvPr/>
          </p:nvSpPr>
          <p:spPr bwMode="auto">
            <a:xfrm>
              <a:off x="1573213" y="847725"/>
              <a:ext cx="369888" cy="222250"/>
            </a:xfrm>
            <a:custGeom>
              <a:avLst/>
              <a:gdLst/>
              <a:ahLst/>
              <a:cxnLst>
                <a:cxn ang="0">
                  <a:pos x="0" y="70"/>
                </a:cxn>
                <a:cxn ang="0">
                  <a:pos x="116" y="0"/>
                </a:cxn>
                <a:cxn ang="0">
                  <a:pos x="233" y="70"/>
                </a:cxn>
                <a:cxn ang="0">
                  <a:pos x="116" y="140"/>
                </a:cxn>
                <a:cxn ang="0">
                  <a:pos x="0" y="70"/>
                </a:cxn>
              </a:cxnLst>
              <a:rect l="0" t="0" r="r" b="b"/>
              <a:pathLst>
                <a:path w="233" h="140">
                  <a:moveTo>
                    <a:pt x="0" y="70"/>
                  </a:moveTo>
                  <a:lnTo>
                    <a:pt x="116" y="0"/>
                  </a:lnTo>
                  <a:lnTo>
                    <a:pt x="233" y="70"/>
                  </a:lnTo>
                  <a:lnTo>
                    <a:pt x="116" y="140"/>
                  </a:lnTo>
                  <a:lnTo>
                    <a:pt x="0" y="70"/>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1" name="Group 10"/>
          <p:cNvGrpSpPr/>
          <p:nvPr/>
        </p:nvGrpSpPr>
        <p:grpSpPr>
          <a:xfrm>
            <a:off x="3715395" y="2476437"/>
            <a:ext cx="743079" cy="1927821"/>
            <a:chOff x="2017713" y="439738"/>
            <a:chExt cx="371475" cy="963613"/>
          </a:xfrm>
          <a:noFill/>
        </p:grpSpPr>
        <p:sp>
          <p:nvSpPr>
            <p:cNvPr id="12" name="Freeform 32"/>
            <p:cNvSpPr/>
            <p:nvPr/>
          </p:nvSpPr>
          <p:spPr bwMode="auto">
            <a:xfrm>
              <a:off x="2017713" y="550863"/>
              <a:ext cx="185738" cy="852488"/>
            </a:xfrm>
            <a:custGeom>
              <a:avLst/>
              <a:gdLst/>
              <a:ahLst/>
              <a:cxnLst>
                <a:cxn ang="0">
                  <a:pos x="0" y="467"/>
                </a:cxn>
                <a:cxn ang="0">
                  <a:pos x="117" y="537"/>
                </a:cxn>
                <a:cxn ang="0">
                  <a:pos x="117" y="69"/>
                </a:cxn>
                <a:cxn ang="0">
                  <a:pos x="0" y="0"/>
                </a:cxn>
                <a:cxn ang="0">
                  <a:pos x="0" y="467"/>
                </a:cxn>
              </a:cxnLst>
              <a:rect l="0" t="0" r="r" b="b"/>
              <a:pathLst>
                <a:path w="117" h="537">
                  <a:moveTo>
                    <a:pt x="0" y="467"/>
                  </a:moveTo>
                  <a:lnTo>
                    <a:pt x="117" y="537"/>
                  </a:lnTo>
                  <a:lnTo>
                    <a:pt x="117" y="69"/>
                  </a:lnTo>
                  <a:lnTo>
                    <a:pt x="0" y="0"/>
                  </a:lnTo>
                  <a:lnTo>
                    <a:pt x="0"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Freeform 33"/>
            <p:cNvSpPr/>
            <p:nvPr/>
          </p:nvSpPr>
          <p:spPr bwMode="auto">
            <a:xfrm>
              <a:off x="2203450" y="550863"/>
              <a:ext cx="185738" cy="852488"/>
            </a:xfrm>
            <a:custGeom>
              <a:avLst/>
              <a:gdLst/>
              <a:ahLst/>
              <a:cxnLst>
                <a:cxn ang="0">
                  <a:pos x="117" y="467"/>
                </a:cxn>
                <a:cxn ang="0">
                  <a:pos x="0" y="537"/>
                </a:cxn>
                <a:cxn ang="0">
                  <a:pos x="0" y="69"/>
                </a:cxn>
                <a:cxn ang="0">
                  <a:pos x="117" y="0"/>
                </a:cxn>
                <a:cxn ang="0">
                  <a:pos x="117" y="467"/>
                </a:cxn>
              </a:cxnLst>
              <a:rect l="0" t="0" r="r" b="b"/>
              <a:pathLst>
                <a:path w="117" h="537">
                  <a:moveTo>
                    <a:pt x="117" y="467"/>
                  </a:moveTo>
                  <a:lnTo>
                    <a:pt x="0" y="537"/>
                  </a:lnTo>
                  <a:lnTo>
                    <a:pt x="0" y="69"/>
                  </a:lnTo>
                  <a:lnTo>
                    <a:pt x="117" y="0"/>
                  </a:lnTo>
                  <a:lnTo>
                    <a:pt x="117"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Freeform 34"/>
            <p:cNvSpPr/>
            <p:nvPr/>
          </p:nvSpPr>
          <p:spPr bwMode="auto">
            <a:xfrm>
              <a:off x="2017713" y="439738"/>
              <a:ext cx="371475" cy="220663"/>
            </a:xfrm>
            <a:custGeom>
              <a:avLst/>
              <a:gdLst/>
              <a:ahLst/>
              <a:cxnLst>
                <a:cxn ang="0">
                  <a:pos x="0" y="70"/>
                </a:cxn>
                <a:cxn ang="0">
                  <a:pos x="117" y="0"/>
                </a:cxn>
                <a:cxn ang="0">
                  <a:pos x="234" y="70"/>
                </a:cxn>
                <a:cxn ang="0">
                  <a:pos x="117" y="139"/>
                </a:cxn>
                <a:cxn ang="0">
                  <a:pos x="0" y="70"/>
                </a:cxn>
              </a:cxnLst>
              <a:rect l="0" t="0" r="r" b="b"/>
              <a:pathLst>
                <a:path w="234" h="139">
                  <a:moveTo>
                    <a:pt x="0" y="70"/>
                  </a:moveTo>
                  <a:lnTo>
                    <a:pt x="117" y="0"/>
                  </a:lnTo>
                  <a:lnTo>
                    <a:pt x="234" y="70"/>
                  </a:lnTo>
                  <a:lnTo>
                    <a:pt x="117" y="139"/>
                  </a:lnTo>
                  <a:lnTo>
                    <a:pt x="0" y="70"/>
                  </a:ln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5" name="Group 14"/>
          <p:cNvGrpSpPr/>
          <p:nvPr/>
        </p:nvGrpSpPr>
        <p:grpSpPr>
          <a:xfrm>
            <a:off x="4458474" y="2619356"/>
            <a:ext cx="743079" cy="1781724"/>
            <a:chOff x="2908300" y="512763"/>
            <a:chExt cx="371475" cy="890587"/>
          </a:xfrm>
          <a:noFill/>
        </p:grpSpPr>
        <p:sp>
          <p:nvSpPr>
            <p:cNvPr id="16" name="Freeform 35"/>
            <p:cNvSpPr/>
            <p:nvPr/>
          </p:nvSpPr>
          <p:spPr bwMode="auto">
            <a:xfrm>
              <a:off x="2908300" y="622300"/>
              <a:ext cx="187325" cy="781050"/>
            </a:xfrm>
            <a:custGeom>
              <a:avLst/>
              <a:gdLst/>
              <a:ahLst/>
              <a:cxnLst>
                <a:cxn ang="0">
                  <a:pos x="0" y="422"/>
                </a:cxn>
                <a:cxn ang="0">
                  <a:pos x="118" y="492"/>
                </a:cxn>
                <a:cxn ang="0">
                  <a:pos x="118" y="71"/>
                </a:cxn>
                <a:cxn ang="0">
                  <a:pos x="0" y="0"/>
                </a:cxn>
                <a:cxn ang="0">
                  <a:pos x="0" y="422"/>
                </a:cxn>
              </a:cxnLst>
              <a:rect l="0" t="0" r="r" b="b"/>
              <a:pathLst>
                <a:path w="118" h="492">
                  <a:moveTo>
                    <a:pt x="0" y="422"/>
                  </a:moveTo>
                  <a:lnTo>
                    <a:pt x="118" y="492"/>
                  </a:lnTo>
                  <a:lnTo>
                    <a:pt x="118" y="71"/>
                  </a:lnTo>
                  <a:lnTo>
                    <a:pt x="0" y="0"/>
                  </a:lnTo>
                  <a:lnTo>
                    <a:pt x="0"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Freeform 36"/>
            <p:cNvSpPr/>
            <p:nvPr/>
          </p:nvSpPr>
          <p:spPr bwMode="auto">
            <a:xfrm>
              <a:off x="3095625" y="622300"/>
              <a:ext cx="184150" cy="781050"/>
            </a:xfrm>
            <a:custGeom>
              <a:avLst/>
              <a:gdLst/>
              <a:ahLst/>
              <a:cxnLst>
                <a:cxn ang="0">
                  <a:pos x="116" y="422"/>
                </a:cxn>
                <a:cxn ang="0">
                  <a:pos x="0" y="492"/>
                </a:cxn>
                <a:cxn ang="0">
                  <a:pos x="0" y="71"/>
                </a:cxn>
                <a:cxn ang="0">
                  <a:pos x="116" y="0"/>
                </a:cxn>
                <a:cxn ang="0">
                  <a:pos x="116" y="422"/>
                </a:cxn>
              </a:cxnLst>
              <a:rect l="0" t="0" r="r" b="b"/>
              <a:pathLst>
                <a:path w="116" h="492">
                  <a:moveTo>
                    <a:pt x="116" y="422"/>
                  </a:moveTo>
                  <a:lnTo>
                    <a:pt x="0" y="492"/>
                  </a:lnTo>
                  <a:lnTo>
                    <a:pt x="0" y="71"/>
                  </a:lnTo>
                  <a:lnTo>
                    <a:pt x="116" y="0"/>
                  </a:lnTo>
                  <a:lnTo>
                    <a:pt x="116"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Freeform 37"/>
            <p:cNvSpPr/>
            <p:nvPr/>
          </p:nvSpPr>
          <p:spPr bwMode="auto">
            <a:xfrm>
              <a:off x="2908300" y="512763"/>
              <a:ext cx="371475" cy="222250"/>
            </a:xfrm>
            <a:custGeom>
              <a:avLst/>
              <a:gdLst/>
              <a:ahLst/>
              <a:cxnLst>
                <a:cxn ang="0">
                  <a:pos x="0" y="69"/>
                </a:cxn>
                <a:cxn ang="0">
                  <a:pos x="118" y="0"/>
                </a:cxn>
                <a:cxn ang="0">
                  <a:pos x="234" y="69"/>
                </a:cxn>
                <a:cxn ang="0">
                  <a:pos x="118" y="140"/>
                </a:cxn>
                <a:cxn ang="0">
                  <a:pos x="0" y="69"/>
                </a:cxn>
              </a:cxnLst>
              <a:rect l="0" t="0" r="r" b="b"/>
              <a:pathLst>
                <a:path w="234" h="140">
                  <a:moveTo>
                    <a:pt x="0" y="69"/>
                  </a:moveTo>
                  <a:lnTo>
                    <a:pt x="118" y="0"/>
                  </a:lnTo>
                  <a:lnTo>
                    <a:pt x="234" y="69"/>
                  </a:lnTo>
                  <a:lnTo>
                    <a:pt x="118" y="140"/>
                  </a:lnTo>
                  <a:lnTo>
                    <a:pt x="0" y="69"/>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9" name="Group 18"/>
          <p:cNvGrpSpPr/>
          <p:nvPr/>
        </p:nvGrpSpPr>
        <p:grpSpPr>
          <a:xfrm>
            <a:off x="5201553" y="2384332"/>
            <a:ext cx="739904" cy="2007222"/>
            <a:chOff x="3354388" y="400050"/>
            <a:chExt cx="369888" cy="1003301"/>
          </a:xfrm>
          <a:noFill/>
        </p:grpSpPr>
        <p:sp>
          <p:nvSpPr>
            <p:cNvPr id="20" name="Freeform 38"/>
            <p:cNvSpPr/>
            <p:nvPr/>
          </p:nvSpPr>
          <p:spPr bwMode="auto">
            <a:xfrm>
              <a:off x="3354388" y="512763"/>
              <a:ext cx="184150" cy="890588"/>
            </a:xfrm>
            <a:custGeom>
              <a:avLst/>
              <a:gdLst/>
              <a:ahLst/>
              <a:cxnLst>
                <a:cxn ang="0">
                  <a:pos x="0" y="491"/>
                </a:cxn>
                <a:cxn ang="0">
                  <a:pos x="116" y="561"/>
                </a:cxn>
                <a:cxn ang="0">
                  <a:pos x="116" y="69"/>
                </a:cxn>
                <a:cxn ang="0">
                  <a:pos x="0" y="0"/>
                </a:cxn>
                <a:cxn ang="0">
                  <a:pos x="0" y="491"/>
                </a:cxn>
              </a:cxnLst>
              <a:rect l="0" t="0" r="r" b="b"/>
              <a:pathLst>
                <a:path w="116" h="561">
                  <a:moveTo>
                    <a:pt x="0" y="491"/>
                  </a:moveTo>
                  <a:lnTo>
                    <a:pt x="116" y="561"/>
                  </a:lnTo>
                  <a:lnTo>
                    <a:pt x="116" y="69"/>
                  </a:lnTo>
                  <a:lnTo>
                    <a:pt x="0" y="0"/>
                  </a:lnTo>
                  <a:lnTo>
                    <a:pt x="0"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Freeform 39"/>
            <p:cNvSpPr/>
            <p:nvPr/>
          </p:nvSpPr>
          <p:spPr bwMode="auto">
            <a:xfrm>
              <a:off x="3538538" y="512763"/>
              <a:ext cx="185738" cy="890588"/>
            </a:xfrm>
            <a:custGeom>
              <a:avLst/>
              <a:gdLst/>
              <a:ahLst/>
              <a:cxnLst>
                <a:cxn ang="0">
                  <a:pos x="117" y="491"/>
                </a:cxn>
                <a:cxn ang="0">
                  <a:pos x="0" y="561"/>
                </a:cxn>
                <a:cxn ang="0">
                  <a:pos x="0" y="69"/>
                </a:cxn>
                <a:cxn ang="0">
                  <a:pos x="117" y="0"/>
                </a:cxn>
                <a:cxn ang="0">
                  <a:pos x="117" y="491"/>
                </a:cxn>
              </a:cxnLst>
              <a:rect l="0" t="0" r="r" b="b"/>
              <a:pathLst>
                <a:path w="117" h="561">
                  <a:moveTo>
                    <a:pt x="117" y="491"/>
                  </a:moveTo>
                  <a:lnTo>
                    <a:pt x="0" y="561"/>
                  </a:lnTo>
                  <a:lnTo>
                    <a:pt x="0" y="69"/>
                  </a:lnTo>
                  <a:lnTo>
                    <a:pt x="117" y="0"/>
                  </a:lnTo>
                  <a:lnTo>
                    <a:pt x="117"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Freeform 40"/>
            <p:cNvSpPr/>
            <p:nvPr/>
          </p:nvSpPr>
          <p:spPr bwMode="auto">
            <a:xfrm>
              <a:off x="3354388" y="400050"/>
              <a:ext cx="369888" cy="222250"/>
            </a:xfrm>
            <a:custGeom>
              <a:avLst/>
              <a:gdLst/>
              <a:ahLst/>
              <a:cxnLst>
                <a:cxn ang="0">
                  <a:pos x="0" y="71"/>
                </a:cxn>
                <a:cxn ang="0">
                  <a:pos x="116" y="0"/>
                </a:cxn>
                <a:cxn ang="0">
                  <a:pos x="233" y="71"/>
                </a:cxn>
                <a:cxn ang="0">
                  <a:pos x="116" y="140"/>
                </a:cxn>
                <a:cxn ang="0">
                  <a:pos x="0" y="71"/>
                </a:cxn>
              </a:cxnLst>
              <a:rect l="0" t="0" r="r" b="b"/>
              <a:pathLst>
                <a:path w="233" h="140">
                  <a:moveTo>
                    <a:pt x="0" y="71"/>
                  </a:moveTo>
                  <a:lnTo>
                    <a:pt x="116" y="0"/>
                  </a:lnTo>
                  <a:lnTo>
                    <a:pt x="233" y="71"/>
                  </a:lnTo>
                  <a:lnTo>
                    <a:pt x="116" y="140"/>
                  </a:lnTo>
                  <a:lnTo>
                    <a:pt x="0" y="71"/>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3" name="Group 26"/>
          <p:cNvGrpSpPr/>
          <p:nvPr/>
        </p:nvGrpSpPr>
        <p:grpSpPr>
          <a:xfrm>
            <a:off x="5944632" y="1799953"/>
            <a:ext cx="743079" cy="2597954"/>
            <a:chOff x="3798888" y="104775"/>
            <a:chExt cx="371475" cy="1298576"/>
          </a:xfrm>
          <a:noFill/>
        </p:grpSpPr>
        <p:sp>
          <p:nvSpPr>
            <p:cNvPr id="24" name="Freeform 44"/>
            <p:cNvSpPr/>
            <p:nvPr/>
          </p:nvSpPr>
          <p:spPr bwMode="auto">
            <a:xfrm>
              <a:off x="3798888" y="217488"/>
              <a:ext cx="185738" cy="1185863"/>
            </a:xfrm>
            <a:custGeom>
              <a:avLst/>
              <a:gdLst/>
              <a:ahLst/>
              <a:cxnLst>
                <a:cxn ang="0">
                  <a:pos x="0" y="677"/>
                </a:cxn>
                <a:cxn ang="0">
                  <a:pos x="117" y="747"/>
                </a:cxn>
                <a:cxn ang="0">
                  <a:pos x="117" y="69"/>
                </a:cxn>
                <a:cxn ang="0">
                  <a:pos x="0" y="0"/>
                </a:cxn>
                <a:cxn ang="0">
                  <a:pos x="0" y="677"/>
                </a:cxn>
              </a:cxnLst>
              <a:rect l="0" t="0" r="r" b="b"/>
              <a:pathLst>
                <a:path w="117" h="747">
                  <a:moveTo>
                    <a:pt x="0" y="677"/>
                  </a:moveTo>
                  <a:lnTo>
                    <a:pt x="117" y="747"/>
                  </a:lnTo>
                  <a:lnTo>
                    <a:pt x="117" y="69"/>
                  </a:lnTo>
                  <a:lnTo>
                    <a:pt x="0" y="0"/>
                  </a:lnTo>
                  <a:lnTo>
                    <a:pt x="0"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Freeform 45"/>
            <p:cNvSpPr/>
            <p:nvPr/>
          </p:nvSpPr>
          <p:spPr bwMode="auto">
            <a:xfrm>
              <a:off x="3984625" y="217488"/>
              <a:ext cx="185738" cy="1185863"/>
            </a:xfrm>
            <a:custGeom>
              <a:avLst/>
              <a:gdLst/>
              <a:ahLst/>
              <a:cxnLst>
                <a:cxn ang="0">
                  <a:pos x="117" y="677"/>
                </a:cxn>
                <a:cxn ang="0">
                  <a:pos x="0" y="747"/>
                </a:cxn>
                <a:cxn ang="0">
                  <a:pos x="0" y="69"/>
                </a:cxn>
                <a:cxn ang="0">
                  <a:pos x="117" y="0"/>
                </a:cxn>
                <a:cxn ang="0">
                  <a:pos x="117" y="677"/>
                </a:cxn>
              </a:cxnLst>
              <a:rect l="0" t="0" r="r" b="b"/>
              <a:pathLst>
                <a:path w="117" h="747">
                  <a:moveTo>
                    <a:pt x="117" y="677"/>
                  </a:moveTo>
                  <a:lnTo>
                    <a:pt x="0" y="747"/>
                  </a:lnTo>
                  <a:lnTo>
                    <a:pt x="0" y="69"/>
                  </a:lnTo>
                  <a:lnTo>
                    <a:pt x="117" y="0"/>
                  </a:lnTo>
                  <a:lnTo>
                    <a:pt x="117"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Freeform 46"/>
            <p:cNvSpPr/>
            <p:nvPr/>
          </p:nvSpPr>
          <p:spPr bwMode="auto">
            <a:xfrm>
              <a:off x="3798888" y="104775"/>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7" name="Group 30"/>
          <p:cNvGrpSpPr/>
          <p:nvPr/>
        </p:nvGrpSpPr>
        <p:grpSpPr>
          <a:xfrm>
            <a:off x="1486156" y="3543567"/>
            <a:ext cx="743081" cy="889275"/>
            <a:chOff x="1127125" y="958850"/>
            <a:chExt cx="371476" cy="444500"/>
          </a:xfrm>
          <a:noFill/>
        </p:grpSpPr>
        <p:sp>
          <p:nvSpPr>
            <p:cNvPr id="28" name="Freeform 47"/>
            <p:cNvSpPr/>
            <p:nvPr/>
          </p:nvSpPr>
          <p:spPr bwMode="auto">
            <a:xfrm>
              <a:off x="1127125" y="1069975"/>
              <a:ext cx="185738" cy="333375"/>
            </a:xfrm>
            <a:custGeom>
              <a:avLst/>
              <a:gdLst/>
              <a:ahLst/>
              <a:cxnLst>
                <a:cxn ang="0">
                  <a:pos x="0" y="140"/>
                </a:cxn>
                <a:cxn ang="0">
                  <a:pos x="117" y="210"/>
                </a:cxn>
                <a:cxn ang="0">
                  <a:pos x="117" y="70"/>
                </a:cxn>
                <a:cxn ang="0">
                  <a:pos x="0" y="0"/>
                </a:cxn>
                <a:cxn ang="0">
                  <a:pos x="0" y="140"/>
                </a:cxn>
              </a:cxnLst>
              <a:rect l="0" t="0" r="r" b="b"/>
              <a:pathLst>
                <a:path w="117" h="210">
                  <a:moveTo>
                    <a:pt x="0" y="140"/>
                  </a:moveTo>
                  <a:lnTo>
                    <a:pt x="117" y="210"/>
                  </a:lnTo>
                  <a:lnTo>
                    <a:pt x="117" y="70"/>
                  </a:lnTo>
                  <a:lnTo>
                    <a:pt x="0" y="0"/>
                  </a:lnTo>
                  <a:lnTo>
                    <a:pt x="0"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Freeform 48"/>
            <p:cNvSpPr/>
            <p:nvPr/>
          </p:nvSpPr>
          <p:spPr bwMode="auto">
            <a:xfrm>
              <a:off x="1312863" y="1069975"/>
              <a:ext cx="185738" cy="333375"/>
            </a:xfrm>
            <a:custGeom>
              <a:avLst/>
              <a:gdLst/>
              <a:ahLst/>
              <a:cxnLst>
                <a:cxn ang="0">
                  <a:pos x="117" y="140"/>
                </a:cxn>
                <a:cxn ang="0">
                  <a:pos x="0" y="210"/>
                </a:cxn>
                <a:cxn ang="0">
                  <a:pos x="0" y="70"/>
                </a:cxn>
                <a:cxn ang="0">
                  <a:pos x="117" y="0"/>
                </a:cxn>
                <a:cxn ang="0">
                  <a:pos x="117" y="140"/>
                </a:cxn>
              </a:cxnLst>
              <a:rect l="0" t="0" r="r" b="b"/>
              <a:pathLst>
                <a:path w="117" h="210">
                  <a:moveTo>
                    <a:pt x="117" y="140"/>
                  </a:moveTo>
                  <a:lnTo>
                    <a:pt x="0" y="210"/>
                  </a:lnTo>
                  <a:lnTo>
                    <a:pt x="0" y="70"/>
                  </a:lnTo>
                  <a:lnTo>
                    <a:pt x="117" y="0"/>
                  </a:lnTo>
                  <a:lnTo>
                    <a:pt x="117"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Freeform 49"/>
            <p:cNvSpPr/>
            <p:nvPr/>
          </p:nvSpPr>
          <p:spPr bwMode="auto">
            <a:xfrm>
              <a:off x="1127125" y="958850"/>
              <a:ext cx="371475" cy="222250"/>
            </a:xfrm>
            <a:custGeom>
              <a:avLst/>
              <a:gdLst/>
              <a:ahLst/>
              <a:cxnLst>
                <a:cxn ang="0">
                  <a:pos x="0" y="70"/>
                </a:cxn>
                <a:cxn ang="0">
                  <a:pos x="117" y="0"/>
                </a:cxn>
                <a:cxn ang="0">
                  <a:pos x="234" y="70"/>
                </a:cxn>
                <a:cxn ang="0">
                  <a:pos x="117" y="140"/>
                </a:cxn>
                <a:cxn ang="0">
                  <a:pos x="0" y="70"/>
                </a:cxn>
              </a:cxnLst>
              <a:rect l="0" t="0" r="r" b="b"/>
              <a:pathLst>
                <a:path w="234" h="140">
                  <a:moveTo>
                    <a:pt x="0" y="70"/>
                  </a:moveTo>
                  <a:lnTo>
                    <a:pt x="117" y="0"/>
                  </a:lnTo>
                  <a:lnTo>
                    <a:pt x="234" y="70"/>
                  </a:lnTo>
                  <a:lnTo>
                    <a:pt x="117" y="140"/>
                  </a:lnTo>
                  <a:lnTo>
                    <a:pt x="0" y="70"/>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1" name="Group 46"/>
          <p:cNvGrpSpPr/>
          <p:nvPr/>
        </p:nvGrpSpPr>
        <p:grpSpPr>
          <a:xfrm>
            <a:off x="1295625" y="2857555"/>
            <a:ext cx="631744" cy="701117"/>
            <a:chOff x="892366" y="1276350"/>
            <a:chExt cx="631634" cy="700900"/>
          </a:xfrm>
        </p:grpSpPr>
        <p:sp>
          <p:nvSpPr>
            <p:cNvPr id="32"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10 %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4" name="Group 49"/>
          <p:cNvGrpSpPr/>
          <p:nvPr/>
        </p:nvGrpSpPr>
        <p:grpSpPr>
          <a:xfrm>
            <a:off x="1981544" y="2552661"/>
            <a:ext cx="631744" cy="701117"/>
            <a:chOff x="892366" y="1276350"/>
            <a:chExt cx="631634" cy="700900"/>
          </a:xfrm>
        </p:grpSpPr>
        <p:sp>
          <p:nvSpPr>
            <p:cNvPr id="35"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15%</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7" name="Group 52"/>
          <p:cNvGrpSpPr/>
          <p:nvPr/>
        </p:nvGrpSpPr>
        <p:grpSpPr>
          <a:xfrm>
            <a:off x="2667463" y="2232662"/>
            <a:ext cx="631744" cy="701117"/>
            <a:chOff x="892366" y="1276350"/>
            <a:chExt cx="631634" cy="700900"/>
          </a:xfrm>
        </p:grpSpPr>
        <p:sp>
          <p:nvSpPr>
            <p:cNvPr id="38"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9"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20 %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0" name="Group 55"/>
          <p:cNvGrpSpPr/>
          <p:nvPr/>
        </p:nvGrpSpPr>
        <p:grpSpPr>
          <a:xfrm>
            <a:off x="3483771" y="1790425"/>
            <a:ext cx="631744" cy="701117"/>
            <a:chOff x="892366" y="1276350"/>
            <a:chExt cx="631634" cy="700900"/>
          </a:xfrm>
        </p:grpSpPr>
        <p:sp>
          <p:nvSpPr>
            <p:cNvPr id="41"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30 %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3" name="Group 58"/>
          <p:cNvGrpSpPr/>
          <p:nvPr/>
        </p:nvGrpSpPr>
        <p:grpSpPr>
          <a:xfrm>
            <a:off x="4267941" y="1866649"/>
            <a:ext cx="631744" cy="701117"/>
            <a:chOff x="892366" y="1276350"/>
            <a:chExt cx="631634" cy="700900"/>
          </a:xfrm>
        </p:grpSpPr>
        <p:sp>
          <p:nvSpPr>
            <p:cNvPr id="44"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25 %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6" name="Group 61"/>
          <p:cNvGrpSpPr/>
          <p:nvPr/>
        </p:nvGrpSpPr>
        <p:grpSpPr>
          <a:xfrm>
            <a:off x="4953860" y="1666562"/>
            <a:ext cx="631744" cy="701117"/>
            <a:chOff x="892366" y="1276350"/>
            <a:chExt cx="631634" cy="700900"/>
          </a:xfrm>
        </p:grpSpPr>
        <p:sp>
          <p:nvSpPr>
            <p:cNvPr id="47"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30 %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9" name="Group 64"/>
          <p:cNvGrpSpPr/>
          <p:nvPr/>
        </p:nvGrpSpPr>
        <p:grpSpPr>
          <a:xfrm>
            <a:off x="5639779" y="1180637"/>
            <a:ext cx="631744" cy="701117"/>
            <a:chOff x="892366" y="1276350"/>
            <a:chExt cx="631634" cy="700900"/>
          </a:xfrm>
        </p:grpSpPr>
        <p:sp>
          <p:nvSpPr>
            <p:cNvPr id="50"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1"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rPr>
                <a:t>50 %</a:t>
              </a:r>
              <a:endParaRPr lang="en-US" sz="1800" spc="-150" dirty="0">
                <a:solidFill>
                  <a:srgbClr val="FFFFFF">
                    <a:lumMod val="95000"/>
                  </a:srgb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2" name="组合 51"/>
          <p:cNvGrpSpPr/>
          <p:nvPr/>
        </p:nvGrpSpPr>
        <p:grpSpPr>
          <a:xfrm>
            <a:off x="474744" y="2898843"/>
            <a:ext cx="668454" cy="1545115"/>
            <a:chOff x="474744" y="2898843"/>
            <a:chExt cx="668454" cy="1545115"/>
          </a:xfrm>
          <a:solidFill>
            <a:schemeClr val="accent1"/>
          </a:solidFill>
        </p:grpSpPr>
        <p:sp>
          <p:nvSpPr>
            <p:cNvPr id="53" name="Freeform 96"/>
            <p:cNvSpPr/>
            <p:nvPr/>
          </p:nvSpPr>
          <p:spPr bwMode="auto">
            <a:xfrm>
              <a:off x="474744" y="2898843"/>
              <a:ext cx="668454" cy="1545115"/>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dirty="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4" name="Oval 97"/>
            <p:cNvSpPr>
              <a:spLocks noChangeArrowheads="1"/>
            </p:cNvSpPr>
            <p:nvPr/>
          </p:nvSpPr>
          <p:spPr bwMode="auto">
            <a:xfrm>
              <a:off x="687507" y="3030646"/>
              <a:ext cx="250869" cy="247726"/>
            </a:xfrm>
            <a:prstGeom prst="ellipse">
              <a:avLst/>
            </a:prstGeom>
            <a:grpFill/>
            <a:ln w="9525">
              <a:solidFill>
                <a:schemeClr val="accent1"/>
              </a:solidFill>
              <a:round/>
            </a:ln>
          </p:spPr>
          <p:txBody>
            <a:bodyPr vert="horz" wrap="square" lIns="91457" tIns="45728" rIns="91457" bIns="45728" numCol="1" anchor="t" anchorCtr="0" compatLnSpc="1"/>
            <a:lstStyle/>
            <a:p>
              <a:pPr defTabSz="934085"/>
              <a:endParaRPr lang="en-US" sz="1800">
                <a:solidFill>
                  <a:srgbClr val="FFFFFF"/>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55" name="矩形 54"/>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80">
                                          <p:stCondLst>
                                            <p:cond delay="0"/>
                                          </p:stCondLst>
                                        </p:cTn>
                                        <p:tgtEl>
                                          <p:spTgt spid="52"/>
                                        </p:tgtEl>
                                      </p:cBhvr>
                                    </p:animEffect>
                                    <p:anim calcmode="lin" valueType="num">
                                      <p:cBhvr>
                                        <p:cTn id="8"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3" dur="26">
                                          <p:stCondLst>
                                            <p:cond delay="650"/>
                                          </p:stCondLst>
                                        </p:cTn>
                                        <p:tgtEl>
                                          <p:spTgt spid="52"/>
                                        </p:tgtEl>
                                      </p:cBhvr>
                                      <p:to x="100000" y="60000"/>
                                    </p:animScale>
                                    <p:animScale>
                                      <p:cBhvr>
                                        <p:cTn id="14" dur="166" decel="50000">
                                          <p:stCondLst>
                                            <p:cond delay="676"/>
                                          </p:stCondLst>
                                        </p:cTn>
                                        <p:tgtEl>
                                          <p:spTgt spid="52"/>
                                        </p:tgtEl>
                                      </p:cBhvr>
                                      <p:to x="100000" y="100000"/>
                                    </p:animScale>
                                    <p:animScale>
                                      <p:cBhvr>
                                        <p:cTn id="15" dur="26">
                                          <p:stCondLst>
                                            <p:cond delay="1312"/>
                                          </p:stCondLst>
                                        </p:cTn>
                                        <p:tgtEl>
                                          <p:spTgt spid="52"/>
                                        </p:tgtEl>
                                      </p:cBhvr>
                                      <p:to x="100000" y="80000"/>
                                    </p:animScale>
                                    <p:animScale>
                                      <p:cBhvr>
                                        <p:cTn id="16" dur="166" decel="50000">
                                          <p:stCondLst>
                                            <p:cond delay="1338"/>
                                          </p:stCondLst>
                                        </p:cTn>
                                        <p:tgtEl>
                                          <p:spTgt spid="52"/>
                                        </p:tgtEl>
                                      </p:cBhvr>
                                      <p:to x="100000" y="100000"/>
                                    </p:animScale>
                                    <p:animScale>
                                      <p:cBhvr>
                                        <p:cTn id="17" dur="26">
                                          <p:stCondLst>
                                            <p:cond delay="1642"/>
                                          </p:stCondLst>
                                        </p:cTn>
                                        <p:tgtEl>
                                          <p:spTgt spid="52"/>
                                        </p:tgtEl>
                                      </p:cBhvr>
                                      <p:to x="100000" y="90000"/>
                                    </p:animScale>
                                    <p:animScale>
                                      <p:cBhvr>
                                        <p:cTn id="18" dur="166" decel="50000">
                                          <p:stCondLst>
                                            <p:cond delay="1668"/>
                                          </p:stCondLst>
                                        </p:cTn>
                                        <p:tgtEl>
                                          <p:spTgt spid="52"/>
                                        </p:tgtEl>
                                      </p:cBhvr>
                                      <p:to x="100000" y="100000"/>
                                    </p:animScale>
                                    <p:animScale>
                                      <p:cBhvr>
                                        <p:cTn id="19" dur="26">
                                          <p:stCondLst>
                                            <p:cond delay="1808"/>
                                          </p:stCondLst>
                                        </p:cTn>
                                        <p:tgtEl>
                                          <p:spTgt spid="52"/>
                                        </p:tgtEl>
                                      </p:cBhvr>
                                      <p:to x="100000" y="95000"/>
                                    </p:animScale>
                                    <p:animScale>
                                      <p:cBhvr>
                                        <p:cTn id="20" dur="166" decel="50000">
                                          <p:stCondLst>
                                            <p:cond delay="1834"/>
                                          </p:stCondLst>
                                        </p:cTn>
                                        <p:tgtEl>
                                          <p:spTgt spid="52"/>
                                        </p:tgtEl>
                                      </p:cBhvr>
                                      <p:to x="100000" y="100000"/>
                                    </p:animScale>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par>
                                <p:cTn id="25" presetID="22" presetClass="entr" presetSubtype="4" fill="hold" nodeType="withEffect">
                                  <p:stCondLst>
                                    <p:cond delay="3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90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nodeType="withEffect">
                                  <p:stCondLst>
                                    <p:cond delay="13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160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nodeType="withEffect">
                                  <p:stCondLst>
                                    <p:cond delay="190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1000"/>
                                        <p:tgtEl>
                                          <p:spTgt spid="43"/>
                                        </p:tgtEl>
                                      </p:cBhvr>
                                    </p:animEffect>
                                    <p:anim calcmode="lin" valueType="num">
                                      <p:cBhvr>
                                        <p:cTn id="57" dur="1000" fill="hold"/>
                                        <p:tgtEl>
                                          <p:spTgt spid="43"/>
                                        </p:tgtEl>
                                        <p:attrNameLst>
                                          <p:attrName>ppt_x</p:attrName>
                                        </p:attrNameLst>
                                      </p:cBhvr>
                                      <p:tavLst>
                                        <p:tav tm="0">
                                          <p:val>
                                            <p:strVal val="#ppt_x"/>
                                          </p:val>
                                        </p:tav>
                                        <p:tav tm="100000">
                                          <p:val>
                                            <p:strVal val="#ppt_x"/>
                                          </p:val>
                                        </p:tav>
                                      </p:tavLst>
                                    </p:anim>
                                    <p:anim calcmode="lin" valueType="num">
                                      <p:cBhvr>
                                        <p:cTn id="58" dur="1000" fill="hold"/>
                                        <p:tgtEl>
                                          <p:spTgt spid="43"/>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22" presetClass="entr" presetSubtype="1"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up)">
                                      <p:cBhvr>
                                        <p:cTn id="82"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2" name="组合 1"/>
          <p:cNvGrpSpPr/>
          <p:nvPr/>
        </p:nvGrpSpPr>
        <p:grpSpPr>
          <a:xfrm>
            <a:off x="2315946" y="974360"/>
            <a:ext cx="4512579" cy="3136491"/>
            <a:chOff x="3256005" y="1369693"/>
            <a:chExt cx="6345814" cy="4409087"/>
          </a:xfrm>
        </p:grpSpPr>
        <p:sp>
          <p:nvSpPr>
            <p:cNvPr id="1030"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1"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2"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3"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4"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6"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7"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38"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ln>
          </p:spPr>
          <p:txBody>
            <a:bodyPr vert="horz" wrap="square" lIns="96435" tIns="48218" rIns="96435" bIns="48218" numCol="1" anchor="t" anchorCtr="0" compatLnSpc="1"/>
            <a:lstStyle/>
            <a:p>
              <a:endParaRPr lang="fr-FR" kern="0">
                <a:solidFill>
                  <a:sysClr val="windowText" lastClr="000000"/>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8" name="TextBox 17"/>
          <p:cNvSpPr txBox="1"/>
          <p:nvPr/>
        </p:nvSpPr>
        <p:spPr>
          <a:xfrm rot="20191043">
            <a:off x="2642772" y="179478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1</a:t>
            </a:r>
            <a:endPar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TextBox 19"/>
          <p:cNvSpPr txBox="1"/>
          <p:nvPr/>
        </p:nvSpPr>
        <p:spPr>
          <a:xfrm rot="20191043">
            <a:off x="3866402" y="158379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2</a:t>
            </a:r>
            <a:endPar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TextBox 20"/>
          <p:cNvSpPr txBox="1"/>
          <p:nvPr/>
        </p:nvSpPr>
        <p:spPr>
          <a:xfrm rot="20191043">
            <a:off x="4906814" y="2972886"/>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3</a:t>
            </a:r>
            <a:endPar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TextBox 21"/>
          <p:cNvSpPr txBox="1"/>
          <p:nvPr/>
        </p:nvSpPr>
        <p:spPr>
          <a:xfrm rot="20191043">
            <a:off x="5987860" y="250305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4</a:t>
            </a:r>
            <a:endParaRPr lang="fr-FR" sz="4100" b="1" kern="0" dirty="0">
              <a:solidFill>
                <a:sysClr val="window" lastClr="FFFFFF"/>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TextBox 41"/>
          <p:cNvSpPr txBox="1"/>
          <p:nvPr/>
        </p:nvSpPr>
        <p:spPr>
          <a:xfrm>
            <a:off x="625740" y="2375687"/>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a:t>
            </a:r>
            <a:endParaRPr lang="en-GB" altLang="zh-CN"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TextBox 170"/>
          <p:cNvSpPr txBox="1"/>
          <p:nvPr/>
        </p:nvSpPr>
        <p:spPr>
          <a:xfrm>
            <a:off x="625740" y="2139206"/>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文字内容</a:t>
            </a:r>
            <a:endParaRPr lang="en-US" altLang="zh-CN"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TextBox 41"/>
          <p:cNvSpPr txBox="1"/>
          <p:nvPr/>
        </p:nvSpPr>
        <p:spPr>
          <a:xfrm>
            <a:off x="4572566" y="1492305"/>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a:t>
            </a:r>
            <a:endParaRPr lang="en-GB" altLang="zh-CN"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TextBox 170"/>
          <p:cNvSpPr txBox="1"/>
          <p:nvPr/>
        </p:nvSpPr>
        <p:spPr>
          <a:xfrm>
            <a:off x="4572566" y="1255824"/>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文字内容</a:t>
            </a:r>
            <a:endParaRPr lang="en-US" altLang="zh-CN"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TextBox 41"/>
          <p:cNvSpPr txBox="1"/>
          <p:nvPr/>
        </p:nvSpPr>
        <p:spPr>
          <a:xfrm>
            <a:off x="2748387" y="3583140"/>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a:t>
            </a:r>
            <a:endParaRPr lang="en-GB" altLang="zh-CN"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TextBox 170"/>
          <p:cNvSpPr txBox="1"/>
          <p:nvPr/>
        </p:nvSpPr>
        <p:spPr>
          <a:xfrm>
            <a:off x="2748387" y="3346659"/>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文字内容</a:t>
            </a:r>
            <a:endParaRPr lang="en-US" altLang="zh-CN"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TextBox 41"/>
          <p:cNvSpPr txBox="1"/>
          <p:nvPr/>
        </p:nvSpPr>
        <p:spPr>
          <a:xfrm>
            <a:off x="6553876" y="3583140"/>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a:t>
            </a:r>
            <a:endParaRPr lang="en-GB" altLang="zh-CN" sz="1000"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9" name="TextBox 170"/>
          <p:cNvSpPr txBox="1"/>
          <p:nvPr/>
        </p:nvSpPr>
        <p:spPr>
          <a:xfrm>
            <a:off x="6553876" y="3346659"/>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文字内容</a:t>
            </a:r>
            <a:endParaRPr lang="en-US" altLang="zh-CN" sz="1400" b="1"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矩形 22"/>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anim calcmode="lin" valueType="num">
                                      <p:cBhvr>
                                        <p:cTn id="22" dur="500" fill="hold"/>
                                        <p:tgtEl>
                                          <p:spTgt spid="31"/>
                                        </p:tgtEl>
                                        <p:attrNameLst>
                                          <p:attrName>ppt_x</p:attrName>
                                        </p:attrNameLst>
                                      </p:cBhvr>
                                      <p:tavLst>
                                        <p:tav tm="0">
                                          <p:val>
                                            <p:strVal val="#ppt_x"/>
                                          </p:val>
                                        </p:tav>
                                        <p:tav tm="100000">
                                          <p:val>
                                            <p:strVal val="#ppt_x"/>
                                          </p:val>
                                        </p:tav>
                                      </p:tavLst>
                                    </p:anim>
                                    <p:anim calcmode="lin" valueType="num">
                                      <p:cBhvr>
                                        <p:cTn id="23" dur="5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ppt_x</p:attrName>
                                        </p:attrNameLst>
                                      </p:cBhvr>
                                      <p:tavLst>
                                        <p:tav tm="0">
                                          <p:val>
                                            <p:strVal val="#ppt_x"/>
                                          </p:val>
                                        </p:tav>
                                        <p:tav tm="100000">
                                          <p:val>
                                            <p:strVal val="#ppt_x"/>
                                          </p:val>
                                        </p:tav>
                                      </p:tavLst>
                                    </p:anim>
                                    <p:anim calcmode="lin" valueType="num">
                                      <p:cBhvr>
                                        <p:cTn id="55" dur="5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31" grpId="0"/>
      <p:bldP spid="33" grpId="0"/>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41" name="组合 40"/>
          <p:cNvGrpSpPr/>
          <p:nvPr/>
        </p:nvGrpSpPr>
        <p:grpSpPr>
          <a:xfrm>
            <a:off x="3325248" y="1435828"/>
            <a:ext cx="2596042" cy="2291389"/>
            <a:chOff x="3325248" y="1435033"/>
            <a:chExt cx="2596042" cy="2291389"/>
          </a:xfrm>
        </p:grpSpPr>
        <p:sp>
          <p:nvSpPr>
            <p:cNvPr id="4" name="Freeform: Shape 3"/>
            <p:cNvSpPr/>
            <p:nvPr/>
          </p:nvSpPr>
          <p:spPr>
            <a:xfrm>
              <a:off x="3783303" y="1631165"/>
              <a:ext cx="1671669" cy="1897118"/>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tx1">
                <a:lumMod val="50000"/>
                <a:lumOff val="50000"/>
              </a:schemeClr>
            </a:solidFill>
            <a:ln w="12700">
              <a:miter lim="400000"/>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5" name="Group 7"/>
            <p:cNvGrpSpPr/>
            <p:nvPr/>
          </p:nvGrpSpPr>
          <p:grpSpPr>
            <a:xfrm>
              <a:off x="5335593" y="2280471"/>
              <a:ext cx="585697" cy="585716"/>
              <a:chOff x="7114124" y="3034446"/>
              <a:chExt cx="780930" cy="780955"/>
            </a:xfrm>
          </p:grpSpPr>
          <p:sp>
            <p:nvSpPr>
              <p:cNvPr id="39"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 name="Group 15"/>
            <p:cNvGrpSpPr/>
            <p:nvPr/>
          </p:nvGrpSpPr>
          <p:grpSpPr>
            <a:xfrm>
              <a:off x="4835128" y="3140710"/>
              <a:ext cx="585719" cy="585712"/>
              <a:chOff x="6446838" y="4188061"/>
              <a:chExt cx="780959" cy="780950"/>
            </a:xfrm>
          </p:grpSpPr>
          <p:sp>
            <p:nvSpPr>
              <p:cNvPr id="37"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5"/>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7" name="Group 10"/>
            <p:cNvGrpSpPr/>
            <p:nvPr/>
          </p:nvGrpSpPr>
          <p:grpSpPr>
            <a:xfrm>
              <a:off x="3325248" y="2280475"/>
              <a:ext cx="585719" cy="585708"/>
              <a:chOff x="4433665" y="3034444"/>
              <a:chExt cx="780959" cy="780944"/>
            </a:xfrm>
          </p:grpSpPr>
          <p:sp>
            <p:nvSpPr>
              <p:cNvPr id="35"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8" name="Group 2"/>
            <p:cNvGrpSpPr/>
            <p:nvPr/>
          </p:nvGrpSpPr>
          <p:grpSpPr>
            <a:xfrm>
              <a:off x="4826644" y="1435041"/>
              <a:ext cx="585703" cy="585708"/>
              <a:chOff x="6435526" y="1880828"/>
              <a:chExt cx="780937" cy="780944"/>
            </a:xfrm>
          </p:grpSpPr>
          <p:sp>
            <p:nvSpPr>
              <p:cNvPr id="33"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9" name="Group 13"/>
            <p:cNvGrpSpPr/>
            <p:nvPr/>
          </p:nvGrpSpPr>
          <p:grpSpPr>
            <a:xfrm>
              <a:off x="3834196" y="3140712"/>
              <a:ext cx="585697" cy="585708"/>
              <a:chOff x="5112262" y="4188058"/>
              <a:chExt cx="780930" cy="780944"/>
            </a:xfrm>
          </p:grpSpPr>
          <p:sp>
            <p:nvSpPr>
              <p:cNvPr id="31"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6"/>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Freeform: Shape 26"/>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0" name="Group 1"/>
            <p:cNvGrpSpPr/>
            <p:nvPr/>
          </p:nvGrpSpPr>
          <p:grpSpPr>
            <a:xfrm>
              <a:off x="3825715" y="1435033"/>
              <a:ext cx="585706" cy="585724"/>
              <a:chOff x="5100954" y="1880830"/>
              <a:chExt cx="780942" cy="780965"/>
            </a:xfrm>
          </p:grpSpPr>
          <p:sp>
            <p:nvSpPr>
              <p:cNvPr id="29"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2"/>
              </a:solidFill>
              <a:ln w="12700" cap="flat">
                <a:noFill/>
                <a:miter lim="400000"/>
              </a:ln>
              <a:effectLst/>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Freeform: Shape 27"/>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grpSp>
        <p:nvGrpSpPr>
          <p:cNvPr id="11" name="Group 28"/>
          <p:cNvGrpSpPr/>
          <p:nvPr/>
        </p:nvGrpSpPr>
        <p:grpSpPr>
          <a:xfrm>
            <a:off x="5412348" y="1413098"/>
            <a:ext cx="1873209" cy="649603"/>
            <a:chOff x="7645890" y="3344328"/>
            <a:chExt cx="2122517" cy="866137"/>
          </a:xfrm>
        </p:grpSpPr>
        <p:sp>
          <p:nvSpPr>
            <p:cNvPr id="27" name="TextBox 29"/>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3">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3">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TextBox 30"/>
            <p:cNvSpPr txBox="1"/>
            <p:nvPr/>
          </p:nvSpPr>
          <p:spPr bwMode="auto">
            <a:xfrm>
              <a:off x="7645890" y="3654286"/>
              <a:ext cx="2122517" cy="556179"/>
            </a:xfrm>
            <a:prstGeom prst="rect">
              <a:avLst/>
            </a:prstGeom>
            <a:noFill/>
          </p:spPr>
          <p:txBody>
            <a:bodyPr wrap="square" lIns="360000" tIns="46800" rIns="90000" bIns="46800">
              <a:normAutofit fontScale="92500"/>
            </a:bodyPr>
            <a:lstStyle/>
            <a:p>
              <a:pPr algn="l" latinLnBrk="0">
                <a:lnSpc>
                  <a:spcPct val="120000"/>
                </a:lnSpc>
              </a:pPr>
              <a:r>
                <a:rPr lang="zh-CN" altLang="en-US" sz="1000" dirty="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dirty="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2" name="Group 31"/>
          <p:cNvGrpSpPr/>
          <p:nvPr/>
        </p:nvGrpSpPr>
        <p:grpSpPr>
          <a:xfrm>
            <a:off x="2033278" y="1413098"/>
            <a:ext cx="1792439" cy="649603"/>
            <a:chOff x="2378292" y="4060687"/>
            <a:chExt cx="2389919" cy="866137"/>
          </a:xfrm>
        </p:grpSpPr>
        <p:sp>
          <p:nvSpPr>
            <p:cNvPr id="25" name="TextBox 32"/>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2">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2">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TextBox 33"/>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3" name="Group 34"/>
          <p:cNvGrpSpPr/>
          <p:nvPr/>
        </p:nvGrpSpPr>
        <p:grpSpPr>
          <a:xfrm>
            <a:off x="5420848" y="3118769"/>
            <a:ext cx="1873209" cy="649603"/>
            <a:chOff x="7645890" y="3344328"/>
            <a:chExt cx="2122517" cy="866137"/>
          </a:xfrm>
        </p:grpSpPr>
        <p:sp>
          <p:nvSpPr>
            <p:cNvPr id="23" name="TextBox 35"/>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5">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5">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TextBox 36"/>
            <p:cNvSpPr txBox="1"/>
            <p:nvPr/>
          </p:nvSpPr>
          <p:spPr bwMode="auto">
            <a:xfrm>
              <a:off x="7645890" y="3654286"/>
              <a:ext cx="2122517" cy="556179"/>
            </a:xfrm>
            <a:prstGeom prst="rect">
              <a:avLst/>
            </a:prstGeom>
            <a:noFill/>
          </p:spPr>
          <p:txBody>
            <a:bodyPr wrap="square" lIns="360000" tIns="46800" rIns="90000" bIns="46800">
              <a:normAutofit fontScale="92500"/>
            </a:bodyPr>
            <a:lstStyle/>
            <a:p>
              <a:pPr algn="l" latinLnBrk="0">
                <a:lnSpc>
                  <a:spcPct val="120000"/>
                </a:lnSpc>
              </a:pPr>
              <a:r>
                <a:rPr lang="zh-CN" altLang="en-US" sz="1000" dirty="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dirty="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4" name="Group 37"/>
          <p:cNvGrpSpPr/>
          <p:nvPr/>
        </p:nvGrpSpPr>
        <p:grpSpPr>
          <a:xfrm>
            <a:off x="2041759" y="3118769"/>
            <a:ext cx="1792439" cy="649603"/>
            <a:chOff x="2378292" y="4060687"/>
            <a:chExt cx="2389919" cy="866137"/>
          </a:xfrm>
        </p:grpSpPr>
        <p:sp>
          <p:nvSpPr>
            <p:cNvPr id="21" name="TextBox 38"/>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6">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6">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TextBox 51"/>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5" name="Group 52"/>
          <p:cNvGrpSpPr/>
          <p:nvPr/>
        </p:nvGrpSpPr>
        <p:grpSpPr>
          <a:xfrm>
            <a:off x="5921291" y="2258532"/>
            <a:ext cx="1873209" cy="649603"/>
            <a:chOff x="7645890" y="3344328"/>
            <a:chExt cx="2122517" cy="866137"/>
          </a:xfrm>
        </p:grpSpPr>
        <p:sp>
          <p:nvSpPr>
            <p:cNvPr id="19" name="TextBox 53"/>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4">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4">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TextBox 54"/>
            <p:cNvSpPr txBox="1"/>
            <p:nvPr/>
          </p:nvSpPr>
          <p:spPr bwMode="auto">
            <a:xfrm>
              <a:off x="7645890" y="3654286"/>
              <a:ext cx="2122517" cy="556179"/>
            </a:xfrm>
            <a:prstGeom prst="rect">
              <a:avLst/>
            </a:prstGeom>
            <a:noFill/>
          </p:spPr>
          <p:txBody>
            <a:bodyPr wrap="square" lIns="360000" tIns="46800" rIns="90000" bIns="46800">
              <a:normAutofit fontScale="92500"/>
            </a:bodyPr>
            <a:lstStyle/>
            <a:p>
              <a:pPr algn="l" latinLnBrk="0">
                <a:lnSpc>
                  <a:spcPct val="120000"/>
                </a:lnSpc>
              </a:pPr>
              <a:r>
                <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6" name="Group 55"/>
          <p:cNvGrpSpPr/>
          <p:nvPr/>
        </p:nvGrpSpPr>
        <p:grpSpPr>
          <a:xfrm>
            <a:off x="1532811" y="2258532"/>
            <a:ext cx="1792439" cy="649603"/>
            <a:chOff x="2378292" y="4060687"/>
            <a:chExt cx="2389919" cy="866137"/>
          </a:xfrm>
        </p:grpSpPr>
        <p:sp>
          <p:nvSpPr>
            <p:cNvPr id="17" name="TextBox 56"/>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标题文本预设</a:t>
              </a:r>
              <a:endParaRPr lang="zh-CN" altLang="en-US" sz="1400">
                <a:solidFill>
                  <a:schemeClr val="accent1">
                    <a:lumMod val="10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TextBox 57"/>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rPr>
                <a:t>此部分内容作为文字排版占位显示 （建议使用主题字体）</a:t>
              </a:r>
              <a:endParaRPr lang="zh-CN" altLang="en-US" sz="1000">
                <a:solidFill>
                  <a:schemeClr val="tx1">
                    <a:lumMod val="85000"/>
                    <a:lumOff val="1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 name="矩形 1"/>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par>
                                <p:cTn id="11" presetID="42"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4" name="Group 3"/>
          <p:cNvGrpSpPr/>
          <p:nvPr/>
        </p:nvGrpSpPr>
        <p:grpSpPr>
          <a:xfrm>
            <a:off x="4416030" y="1098790"/>
            <a:ext cx="265510" cy="5492353"/>
            <a:chOff x="5888038" y="1230313"/>
            <a:chExt cx="354013" cy="7323137"/>
          </a:xfrm>
        </p:grpSpPr>
        <p:sp>
          <p:nvSpPr>
            <p:cNvPr id="5" name="Rectangle 5"/>
            <p:cNvSpPr>
              <a:spLocks noChangeArrowheads="1"/>
            </p:cNvSpPr>
            <p:nvPr/>
          </p:nvSpPr>
          <p:spPr bwMode="auto">
            <a:xfrm>
              <a:off x="5916613" y="1384300"/>
              <a:ext cx="300038" cy="7169150"/>
            </a:xfrm>
            <a:prstGeom prst="rect">
              <a:avLst/>
            </a:prstGeom>
            <a:gradFill>
              <a:gsLst>
                <a:gs pos="15000">
                  <a:schemeClr val="bg2">
                    <a:lumMod val="85000"/>
                  </a:schemeClr>
                </a:gs>
                <a:gs pos="100000">
                  <a:schemeClr val="bg2">
                    <a:lumMod val="65000"/>
                  </a:schemeClr>
                </a:gs>
              </a:gsLst>
              <a:lin ang="10800000" scaled="0"/>
            </a:gra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Rectangle 6"/>
            <p:cNvSpPr>
              <a:spLocks noChangeArrowheads="1"/>
            </p:cNvSpPr>
            <p:nvPr/>
          </p:nvSpPr>
          <p:spPr bwMode="auto">
            <a:xfrm>
              <a:off x="5888038" y="1230313"/>
              <a:ext cx="354013" cy="255588"/>
            </a:xfrm>
            <a:prstGeom prst="rect">
              <a:avLst/>
            </a:prstGeom>
            <a:gradFill>
              <a:gsLst>
                <a:gs pos="15000">
                  <a:schemeClr val="tx2"/>
                </a:gs>
                <a:gs pos="100000">
                  <a:schemeClr val="bg2">
                    <a:lumMod val="50000"/>
                  </a:schemeClr>
                </a:gs>
              </a:gsLst>
              <a:lin ang="10800000" scaled="0"/>
            </a:gra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7" name="Rectangle 7"/>
          <p:cNvSpPr>
            <a:spLocks noChangeArrowheads="1"/>
          </p:cNvSpPr>
          <p:nvPr/>
        </p:nvSpPr>
        <p:spPr bwMode="auto">
          <a:xfrm>
            <a:off x="4437461" y="1969136"/>
            <a:ext cx="225029" cy="215504"/>
          </a:xfrm>
          <a:prstGeom prst="rect">
            <a:avLst/>
          </a:prstGeom>
          <a:gradFill flip="none" rotWithShape="1">
            <a:gsLst>
              <a:gs pos="46000">
                <a:schemeClr val="bg2">
                  <a:lumMod val="50000"/>
                </a:schemeClr>
              </a:gs>
              <a:gs pos="100000">
                <a:schemeClr val="bg2">
                  <a:lumMod val="65000"/>
                </a:schemeClr>
              </a:gs>
            </a:gsLst>
            <a:lin ang="5400000" scaled="1"/>
            <a:tileRect/>
          </a:gradFill>
          <a:ln>
            <a:noFill/>
          </a:ln>
        </p:spPr>
        <p:txBody>
          <a:bodyPr vert="horz" wrap="square" lIns="68580" tIns="34290" rIns="68580" bIns="3429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Rectangle 8"/>
          <p:cNvSpPr>
            <a:spLocks noChangeArrowheads="1"/>
          </p:cNvSpPr>
          <p:nvPr/>
        </p:nvSpPr>
        <p:spPr bwMode="auto">
          <a:xfrm>
            <a:off x="4437461" y="3605055"/>
            <a:ext cx="225029" cy="217885"/>
          </a:xfrm>
          <a:prstGeom prst="rect">
            <a:avLst/>
          </a:prstGeom>
          <a:gradFill flip="none" rotWithShape="1">
            <a:gsLst>
              <a:gs pos="46000">
                <a:schemeClr val="bg2">
                  <a:lumMod val="50000"/>
                </a:schemeClr>
              </a:gs>
              <a:gs pos="100000">
                <a:schemeClr val="bg2">
                  <a:lumMod val="65000"/>
                </a:schemeClr>
              </a:gs>
            </a:gsLst>
            <a:lin ang="5400000" scaled="1"/>
            <a:tileRect/>
          </a:gradFill>
          <a:ln>
            <a:noFill/>
          </a:ln>
        </p:spPr>
        <p:txBody>
          <a:bodyPr vert="horz" wrap="square" lIns="68580" tIns="34290" rIns="68580" bIns="3429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9" name="Group 8"/>
          <p:cNvGrpSpPr/>
          <p:nvPr/>
        </p:nvGrpSpPr>
        <p:grpSpPr>
          <a:xfrm>
            <a:off x="2620567" y="3120471"/>
            <a:ext cx="2493169" cy="663179"/>
            <a:chOff x="3494088" y="3925888"/>
            <a:chExt cx="3324225" cy="884238"/>
          </a:xfrm>
        </p:grpSpPr>
        <p:sp>
          <p:nvSpPr>
            <p:cNvPr id="10" name="Freeform 9"/>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Freeform 10"/>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2" name="Rectangle 11"/>
          <p:cNvSpPr>
            <a:spLocks noChangeArrowheads="1"/>
          </p:cNvSpPr>
          <p:nvPr/>
        </p:nvSpPr>
        <p:spPr bwMode="auto">
          <a:xfrm>
            <a:off x="4437461" y="2777571"/>
            <a:ext cx="225029" cy="215504"/>
          </a:xfrm>
          <a:prstGeom prst="rect">
            <a:avLst/>
          </a:prstGeom>
          <a:gradFill flip="none" rotWithShape="1">
            <a:gsLst>
              <a:gs pos="46000">
                <a:schemeClr val="bg2">
                  <a:lumMod val="50000"/>
                </a:schemeClr>
              </a:gs>
              <a:gs pos="100000">
                <a:schemeClr val="bg2">
                  <a:lumMod val="65000"/>
                </a:schemeClr>
              </a:gs>
            </a:gsLst>
            <a:lin ang="5400000" scaled="1"/>
            <a:tileRect/>
          </a:gradFill>
          <a:ln>
            <a:noFill/>
          </a:ln>
        </p:spPr>
        <p:txBody>
          <a:bodyPr vert="horz" wrap="square" lIns="68580" tIns="34290" rIns="68580" bIns="3429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Rectangle 12"/>
          <p:cNvSpPr>
            <a:spLocks noChangeArrowheads="1"/>
          </p:cNvSpPr>
          <p:nvPr/>
        </p:nvSpPr>
        <p:spPr bwMode="auto">
          <a:xfrm>
            <a:off x="4437461" y="4413490"/>
            <a:ext cx="225029" cy="216694"/>
          </a:xfrm>
          <a:prstGeom prst="rect">
            <a:avLst/>
          </a:prstGeom>
          <a:gradFill flip="none" rotWithShape="1">
            <a:gsLst>
              <a:gs pos="46000">
                <a:schemeClr val="bg2">
                  <a:lumMod val="50000"/>
                </a:schemeClr>
              </a:gs>
              <a:gs pos="100000">
                <a:schemeClr val="bg2">
                  <a:lumMod val="65000"/>
                </a:schemeClr>
              </a:gs>
            </a:gsLst>
            <a:lin ang="5400000" scaled="1"/>
            <a:tileRect/>
          </a:gradFill>
          <a:ln>
            <a:noFill/>
          </a:ln>
        </p:spPr>
        <p:txBody>
          <a:bodyPr vert="horz" wrap="square" lIns="68580" tIns="34290" rIns="68580" bIns="3429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4" name="Group 13"/>
          <p:cNvGrpSpPr/>
          <p:nvPr/>
        </p:nvGrpSpPr>
        <p:grpSpPr>
          <a:xfrm>
            <a:off x="4114802" y="3921761"/>
            <a:ext cx="2491979" cy="661988"/>
            <a:chOff x="5486401" y="4994275"/>
            <a:chExt cx="3322638" cy="882650"/>
          </a:xfrm>
        </p:grpSpPr>
        <p:sp>
          <p:nvSpPr>
            <p:cNvPr id="15" name="Freeform 13"/>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Freeform 14"/>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7" name="Group 16"/>
          <p:cNvGrpSpPr/>
          <p:nvPr/>
        </p:nvGrpSpPr>
        <p:grpSpPr>
          <a:xfrm>
            <a:off x="2620567" y="1472646"/>
            <a:ext cx="2493169" cy="663179"/>
            <a:chOff x="3494088" y="1728788"/>
            <a:chExt cx="3324225" cy="884238"/>
          </a:xfrm>
        </p:grpSpPr>
        <p:sp>
          <p:nvSpPr>
            <p:cNvPr id="18" name="Freeform 15"/>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Freeform 16"/>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20" name="Group 19"/>
          <p:cNvGrpSpPr/>
          <p:nvPr/>
        </p:nvGrpSpPr>
        <p:grpSpPr>
          <a:xfrm>
            <a:off x="4114802" y="2273936"/>
            <a:ext cx="2491979" cy="661988"/>
            <a:chOff x="5486401" y="2797175"/>
            <a:chExt cx="3322638" cy="882650"/>
          </a:xfrm>
        </p:grpSpPr>
        <p:sp>
          <p:nvSpPr>
            <p:cNvPr id="21" name="Freeform 17"/>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Freeform 18"/>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5" name="TextBox 24"/>
          <p:cNvSpPr txBox="1"/>
          <p:nvPr/>
        </p:nvSpPr>
        <p:spPr>
          <a:xfrm>
            <a:off x="3362250" y="1664977"/>
            <a:ext cx="1292662" cy="300082"/>
          </a:xfrm>
          <a:prstGeom prst="rect">
            <a:avLst/>
          </a:prstGeom>
          <a:noFill/>
        </p:spPr>
        <p:txBody>
          <a:bodyPr wrap="none" lIns="68580" tIns="34290" rIns="68580" bIns="34290" rtlCol="0">
            <a:spAutoFit/>
          </a:bodyPr>
          <a:lstStyle/>
          <a:p>
            <a:r>
              <a:rPr lang="zh-CN" altLang="en-US"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id-ID"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26" name="Group 25"/>
          <p:cNvGrpSpPr/>
          <p:nvPr/>
        </p:nvGrpSpPr>
        <p:grpSpPr>
          <a:xfrm>
            <a:off x="2938698" y="1661954"/>
            <a:ext cx="347429" cy="302488"/>
            <a:chOff x="1482726" y="3625850"/>
            <a:chExt cx="319088" cy="277813"/>
          </a:xfrm>
          <a:solidFill>
            <a:schemeClr val="bg1"/>
          </a:solidFill>
        </p:grpSpPr>
        <p:sp>
          <p:nvSpPr>
            <p:cNvPr id="27" name="Freeform 143"/>
            <p:cNvSpPr>
              <a:spLocks noEditPoints="1"/>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Freeform 144"/>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5" name="Group 34"/>
          <p:cNvGrpSpPr/>
          <p:nvPr/>
        </p:nvGrpSpPr>
        <p:grpSpPr>
          <a:xfrm>
            <a:off x="4358401" y="2443006"/>
            <a:ext cx="381360" cy="333375"/>
            <a:chOff x="9344026" y="4030663"/>
            <a:chExt cx="239713" cy="209551"/>
          </a:xfrm>
          <a:solidFill>
            <a:schemeClr val="bg2"/>
          </a:solidFill>
        </p:grpSpPr>
        <p:sp>
          <p:nvSpPr>
            <p:cNvPr id="36" name="Freeform 173"/>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Freeform 174"/>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8" name="Group 37"/>
          <p:cNvGrpSpPr/>
          <p:nvPr/>
        </p:nvGrpSpPr>
        <p:grpSpPr>
          <a:xfrm>
            <a:off x="2815351" y="3299007"/>
            <a:ext cx="381360" cy="333375"/>
            <a:chOff x="8863013" y="4030663"/>
            <a:chExt cx="239713" cy="209551"/>
          </a:xfrm>
          <a:solidFill>
            <a:schemeClr val="bg1"/>
          </a:solidFill>
        </p:grpSpPr>
        <p:sp>
          <p:nvSpPr>
            <p:cNvPr id="39" name="Freeform 175"/>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Freeform 176"/>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41" name="TextBox 40"/>
          <p:cNvSpPr txBox="1"/>
          <p:nvPr/>
        </p:nvSpPr>
        <p:spPr>
          <a:xfrm>
            <a:off x="4810050" y="2447722"/>
            <a:ext cx="1292662" cy="300082"/>
          </a:xfrm>
          <a:prstGeom prst="rect">
            <a:avLst/>
          </a:prstGeom>
          <a:noFill/>
        </p:spPr>
        <p:txBody>
          <a:bodyPr wrap="none" lIns="68580" tIns="34290" rIns="68580" bIns="34290" rtlCol="0">
            <a:spAutoFit/>
          </a:bodyPr>
          <a:lstStyle/>
          <a:p>
            <a:r>
              <a:rPr lang="zh-CN" altLang="en-US"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id-ID" altLang="zh-CN"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TextBox 41"/>
          <p:cNvSpPr txBox="1"/>
          <p:nvPr/>
        </p:nvSpPr>
        <p:spPr>
          <a:xfrm>
            <a:off x="3238425" y="3322327"/>
            <a:ext cx="1292662" cy="300082"/>
          </a:xfrm>
          <a:prstGeom prst="rect">
            <a:avLst/>
          </a:prstGeom>
          <a:noFill/>
        </p:spPr>
        <p:txBody>
          <a:bodyPr wrap="none" lIns="68580" tIns="34290" rIns="68580" bIns="34290" rtlCol="0">
            <a:spAutoFit/>
          </a:bodyPr>
          <a:lstStyle/>
          <a:p>
            <a:r>
              <a:rPr lang="zh-CN" altLang="en-US"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id-ID" altLang="zh-CN"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TextBox 42"/>
          <p:cNvSpPr txBox="1"/>
          <p:nvPr/>
        </p:nvSpPr>
        <p:spPr>
          <a:xfrm>
            <a:off x="4781475" y="4105072"/>
            <a:ext cx="1292662" cy="300082"/>
          </a:xfrm>
          <a:prstGeom prst="rect">
            <a:avLst/>
          </a:prstGeom>
          <a:noFill/>
        </p:spPr>
        <p:txBody>
          <a:bodyPr wrap="none" lIns="68580" tIns="34290" rIns="68580" bIns="34290" rtlCol="0">
            <a:spAutoFit/>
          </a:bodyPr>
          <a:lstStyle/>
          <a:p>
            <a:r>
              <a:rPr lang="zh-CN" altLang="en-US"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id-ID" altLang="zh-CN" sz="1500" b="1" dirty="0">
              <a:solidFill>
                <a:schemeClr val="bg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44" name="Group 43"/>
          <p:cNvGrpSpPr/>
          <p:nvPr/>
        </p:nvGrpSpPr>
        <p:grpSpPr>
          <a:xfrm>
            <a:off x="4383246" y="4076205"/>
            <a:ext cx="369730" cy="361328"/>
            <a:chOff x="4913313" y="1749426"/>
            <a:chExt cx="558800" cy="546100"/>
          </a:xfrm>
          <a:solidFill>
            <a:schemeClr val="bg2"/>
          </a:solidFill>
        </p:grpSpPr>
        <p:sp>
          <p:nvSpPr>
            <p:cNvPr id="45" name="Freeform 80"/>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Freeform 81"/>
            <p:cNvSpPr>
              <a:spLocks noEditPoints="1"/>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Freeform 82"/>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8" name="组合 47"/>
          <p:cNvGrpSpPr/>
          <p:nvPr/>
        </p:nvGrpSpPr>
        <p:grpSpPr>
          <a:xfrm>
            <a:off x="788094" y="1690969"/>
            <a:ext cx="1450972" cy="688521"/>
            <a:chOff x="468937" y="2419540"/>
            <a:chExt cx="1934629" cy="918028"/>
          </a:xfrm>
        </p:grpSpPr>
        <p:sp>
          <p:nvSpPr>
            <p:cNvPr id="49"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0" name="矩形 49"/>
            <p:cNvSpPr/>
            <p:nvPr/>
          </p:nvSpPr>
          <p:spPr>
            <a:xfrm>
              <a:off x="470268" y="2823665"/>
              <a:ext cx="1933298" cy="513903"/>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1" name="组合 50"/>
          <p:cNvGrpSpPr/>
          <p:nvPr/>
        </p:nvGrpSpPr>
        <p:grpSpPr>
          <a:xfrm>
            <a:off x="788094" y="2851555"/>
            <a:ext cx="1450972" cy="688520"/>
            <a:chOff x="468937" y="2419540"/>
            <a:chExt cx="1934629" cy="918026"/>
          </a:xfrm>
        </p:grpSpPr>
        <p:sp>
          <p:nvSpPr>
            <p:cNvPr id="52"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3" name="矩形 52"/>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4" name="组合 53"/>
          <p:cNvGrpSpPr/>
          <p:nvPr/>
        </p:nvGrpSpPr>
        <p:grpSpPr>
          <a:xfrm>
            <a:off x="6986671" y="2429525"/>
            <a:ext cx="1450972" cy="688520"/>
            <a:chOff x="468937" y="2419540"/>
            <a:chExt cx="1934629" cy="918026"/>
          </a:xfrm>
        </p:grpSpPr>
        <p:sp>
          <p:nvSpPr>
            <p:cNvPr id="55"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矩形 55"/>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7" name="组合 56"/>
          <p:cNvGrpSpPr/>
          <p:nvPr/>
        </p:nvGrpSpPr>
        <p:grpSpPr>
          <a:xfrm>
            <a:off x="6986671" y="3590109"/>
            <a:ext cx="1450972" cy="688520"/>
            <a:chOff x="468937" y="2419540"/>
            <a:chExt cx="1934629" cy="918026"/>
          </a:xfrm>
        </p:grpSpPr>
        <p:sp>
          <p:nvSpPr>
            <p:cNvPr id="58" name="TextBox 18"/>
            <p:cNvSpPr txBox="1"/>
            <p:nvPr/>
          </p:nvSpPr>
          <p:spPr>
            <a:xfrm flipH="1">
              <a:off x="468937" y="2419540"/>
              <a:ext cx="1699610" cy="492442"/>
            </a:xfrm>
            <a:prstGeom prst="rect">
              <a:avLst/>
            </a:prstGeom>
            <a:noFill/>
          </p:spPr>
          <p:txBody>
            <a:bodyPr wrap="none" rtlCol="0">
              <a:spAutoFit/>
            </a:bodyPr>
            <a:lstStyle/>
            <a:p>
              <a:r>
                <a:rPr lang="en-US" b="1">
                  <a:latin typeface="FZHei-B01S" panose="02010601030101010101" pitchFamily="2" charset="-122"/>
                  <a:ea typeface="FZHei-B01S" panose="02010601030101010101" pitchFamily="2" charset="-122"/>
                  <a:cs typeface="+mn-ea"/>
                  <a:sym typeface="FZHei-B01S" panose="02010601030101010101" pitchFamily="2" charset="-122"/>
                </a:rPr>
                <a:t>PRESENT</a:t>
              </a:r>
              <a:endParaRPr lang="en-US" b="1"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矩形 58"/>
            <p:cNvSpPr/>
            <p:nvPr/>
          </p:nvSpPr>
          <p:spPr>
            <a:xfrm>
              <a:off x="470268" y="2823664"/>
              <a:ext cx="1933298" cy="513902"/>
            </a:xfrm>
            <a:prstGeom prst="rect">
              <a:avLst/>
            </a:prstGeom>
          </p:spPr>
          <p:txBody>
            <a:bodyPr wrap="square">
              <a:spAutoFit/>
            </a:bodyPr>
            <a:lstStyle/>
            <a:p>
              <a:pPr>
                <a:lnSpc>
                  <a:spcPct val="150000"/>
                </a:lnSpc>
              </a:pPr>
              <a:r>
                <a:rPr lang="zh-CN" altLang="en-US" sz="675" dirty="0">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altLang="zh-CN" sz="675"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60" name="矩形 59"/>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450" decel="100000" fill="hold"/>
                                        <p:tgtEl>
                                          <p:spTgt spid="17"/>
                                        </p:tgtEl>
                                        <p:attrNameLst>
                                          <p:attrName>ppt_y</p:attrName>
                                        </p:attrNameLst>
                                      </p:cBhvr>
                                      <p:tavLst>
                                        <p:tav tm="0">
                                          <p:val>
                                            <p:strVal val="#ppt_y+1"/>
                                          </p:val>
                                        </p:tav>
                                        <p:tav tm="100000">
                                          <p:val>
                                            <p:strVal val="#ppt_y-.03"/>
                                          </p:val>
                                        </p:tav>
                                      </p:tavLst>
                                    </p:anim>
                                    <p:anim calcmode="lin" valueType="num">
                                      <p:cBhvr>
                                        <p:cTn id="16" dur="1" accel="100000" fill="hold">
                                          <p:stCondLst>
                                            <p:cond delay="499"/>
                                          </p:stCondLst>
                                        </p:cTn>
                                        <p:tgtEl>
                                          <p:spTgt spid="17"/>
                                        </p:tgtEl>
                                        <p:attrNameLst>
                                          <p:attrName>ppt_y</p:attrName>
                                        </p:attrNameLst>
                                      </p:cBhvr>
                                      <p:tavLst>
                                        <p:tav tm="0">
                                          <p:val>
                                            <p:strVal val="#ppt_y-.03"/>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37"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450" decel="100000" fill="hold"/>
                                        <p:tgtEl>
                                          <p:spTgt spid="20"/>
                                        </p:tgtEl>
                                        <p:attrNameLst>
                                          <p:attrName>ppt_y</p:attrName>
                                        </p:attrNameLst>
                                      </p:cBhvr>
                                      <p:tavLst>
                                        <p:tav tm="0">
                                          <p:val>
                                            <p:strVal val="#ppt_y+1"/>
                                          </p:val>
                                        </p:tav>
                                        <p:tav tm="100000">
                                          <p:val>
                                            <p:strVal val="#ppt_y-.03"/>
                                          </p:val>
                                        </p:tav>
                                      </p:tavLst>
                                    </p:anim>
                                    <p:anim calcmode="lin" valueType="num">
                                      <p:cBhvr>
                                        <p:cTn id="31" dur="1" accel="100000" fill="hold">
                                          <p:stCondLst>
                                            <p:cond delay="499"/>
                                          </p:stCondLst>
                                        </p:cTn>
                                        <p:tgtEl>
                                          <p:spTgt spid="20"/>
                                        </p:tgtEl>
                                        <p:attrNameLst>
                                          <p:attrName>ppt_y</p:attrName>
                                        </p:attrNameLst>
                                      </p:cBhvr>
                                      <p:tavLst>
                                        <p:tav tm="0">
                                          <p:val>
                                            <p:strVal val="#ppt_y-.03"/>
                                          </p:val>
                                        </p:tav>
                                        <p:tav tm="100000">
                                          <p:val>
                                            <p:strVal val="#ppt_y"/>
                                          </p:val>
                                        </p:tav>
                                      </p:tavLst>
                                    </p:anim>
                                  </p:childTnLst>
                                </p:cTn>
                              </p:par>
                              <p:par>
                                <p:cTn id="32" presetID="22"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37"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450" decel="100000" fill="hold"/>
                                        <p:tgtEl>
                                          <p:spTgt spid="9"/>
                                        </p:tgtEl>
                                        <p:attrNameLst>
                                          <p:attrName>ppt_y</p:attrName>
                                        </p:attrNameLst>
                                      </p:cBhvr>
                                      <p:tavLst>
                                        <p:tav tm="0">
                                          <p:val>
                                            <p:strVal val="#ppt_y+1"/>
                                          </p:val>
                                        </p:tav>
                                        <p:tav tm="100000">
                                          <p:val>
                                            <p:strVal val="#ppt_y-.03"/>
                                          </p:val>
                                        </p:tav>
                                      </p:tavLst>
                                    </p:anim>
                                    <p:anim calcmode="lin" valueType="num">
                                      <p:cBhvr>
                                        <p:cTn id="46" dur="1" accel="100000" fill="hold">
                                          <p:stCondLst>
                                            <p:cond delay="499"/>
                                          </p:stCondLst>
                                        </p:cTn>
                                        <p:tgtEl>
                                          <p:spTgt spid="9"/>
                                        </p:tgtEl>
                                        <p:attrNameLst>
                                          <p:attrName>ppt_y</p:attrName>
                                        </p:attrNameLst>
                                      </p:cBhvr>
                                      <p:tavLst>
                                        <p:tav tm="0">
                                          <p:val>
                                            <p:strVal val="#ppt_y-.03"/>
                                          </p:val>
                                        </p:tav>
                                        <p:tav tm="100000">
                                          <p:val>
                                            <p:strVal val="#ppt_y"/>
                                          </p:val>
                                        </p:tav>
                                      </p:tavLst>
                                    </p:anim>
                                  </p:childTnLst>
                                </p:cTn>
                              </p:par>
                              <p:par>
                                <p:cTn id="47" presetID="22" presetClass="entr" presetSubtype="1"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up)">
                                      <p:cBhvr>
                                        <p:cTn id="49" dur="500"/>
                                        <p:tgtEl>
                                          <p:spTgt spid="8"/>
                                        </p:tgtEl>
                                      </p:cBhvr>
                                    </p:animEffect>
                                  </p:childTnLst>
                                </p:cTn>
                              </p:par>
                              <p:par>
                                <p:cTn id="50" presetID="10" presetClass="entr" presetSubtype="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37" presetClass="entr" presetSubtype="0"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anim calcmode="lin" valueType="num">
                                      <p:cBhvr>
                                        <p:cTn id="59" dur="500" fill="hold"/>
                                        <p:tgtEl>
                                          <p:spTgt spid="14"/>
                                        </p:tgtEl>
                                        <p:attrNameLst>
                                          <p:attrName>ppt_x</p:attrName>
                                        </p:attrNameLst>
                                      </p:cBhvr>
                                      <p:tavLst>
                                        <p:tav tm="0">
                                          <p:val>
                                            <p:strVal val="#ppt_x"/>
                                          </p:val>
                                        </p:tav>
                                        <p:tav tm="100000">
                                          <p:val>
                                            <p:strVal val="#ppt_x"/>
                                          </p:val>
                                        </p:tav>
                                      </p:tavLst>
                                    </p:anim>
                                    <p:anim calcmode="lin" valueType="num">
                                      <p:cBhvr>
                                        <p:cTn id="60" dur="450" decel="100000" fill="hold"/>
                                        <p:tgtEl>
                                          <p:spTgt spid="14"/>
                                        </p:tgtEl>
                                        <p:attrNameLst>
                                          <p:attrName>ppt_y</p:attrName>
                                        </p:attrNameLst>
                                      </p:cBhvr>
                                      <p:tavLst>
                                        <p:tav tm="0">
                                          <p:val>
                                            <p:strVal val="#ppt_y+1"/>
                                          </p:val>
                                        </p:tav>
                                        <p:tav tm="100000">
                                          <p:val>
                                            <p:strVal val="#ppt_y-.03"/>
                                          </p:val>
                                        </p:tav>
                                      </p:tavLst>
                                    </p:anim>
                                    <p:anim calcmode="lin" valueType="num">
                                      <p:cBhvr>
                                        <p:cTn id="61" dur="1" accel="100000" fill="hold">
                                          <p:stCondLst>
                                            <p:cond delay="499"/>
                                          </p:stCondLst>
                                        </p:cTn>
                                        <p:tgtEl>
                                          <p:spTgt spid="14"/>
                                        </p:tgtEl>
                                        <p:attrNameLst>
                                          <p:attrName>ppt_y</p:attrName>
                                        </p:attrNameLst>
                                      </p:cBhvr>
                                      <p:tavLst>
                                        <p:tav tm="0">
                                          <p:val>
                                            <p:strVal val="#ppt_y-.03"/>
                                          </p:val>
                                        </p:tav>
                                        <p:tav tm="100000">
                                          <p:val>
                                            <p:strVal val="#ppt_y"/>
                                          </p:val>
                                        </p:tav>
                                      </p:tavLst>
                                    </p:anim>
                                  </p:childTnLst>
                                </p:cTn>
                              </p:par>
                              <p:par>
                                <p:cTn id="62" presetID="22" presetClass="entr" presetSubtype="1"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par>
                                <p:cTn id="65" presetID="10" presetClass="entr" presetSubtype="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42" presetClass="entr" presetSubtype="0"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1000"/>
                                        <p:tgtEl>
                                          <p:spTgt spid="48"/>
                                        </p:tgtEl>
                                      </p:cBhvr>
                                    </p:animEffect>
                                    <p:anim calcmode="lin" valueType="num">
                                      <p:cBhvr>
                                        <p:cTn id="74" dur="1000" fill="hold"/>
                                        <p:tgtEl>
                                          <p:spTgt spid="48"/>
                                        </p:tgtEl>
                                        <p:attrNameLst>
                                          <p:attrName>ppt_x</p:attrName>
                                        </p:attrNameLst>
                                      </p:cBhvr>
                                      <p:tavLst>
                                        <p:tav tm="0">
                                          <p:val>
                                            <p:strVal val="#ppt_x"/>
                                          </p:val>
                                        </p:tav>
                                        <p:tav tm="100000">
                                          <p:val>
                                            <p:strVal val="#ppt_x"/>
                                          </p:val>
                                        </p:tav>
                                      </p:tavLst>
                                    </p:anim>
                                    <p:anim calcmode="lin" valueType="num">
                                      <p:cBhvr>
                                        <p:cTn id="75" dur="10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1000"/>
                                        <p:tgtEl>
                                          <p:spTgt spid="51"/>
                                        </p:tgtEl>
                                      </p:cBhvr>
                                    </p:animEffect>
                                    <p:anim calcmode="lin" valueType="num">
                                      <p:cBhvr>
                                        <p:cTn id="79" dur="1000" fill="hold"/>
                                        <p:tgtEl>
                                          <p:spTgt spid="51"/>
                                        </p:tgtEl>
                                        <p:attrNameLst>
                                          <p:attrName>ppt_x</p:attrName>
                                        </p:attrNameLst>
                                      </p:cBhvr>
                                      <p:tavLst>
                                        <p:tav tm="0">
                                          <p:val>
                                            <p:strVal val="#ppt_x"/>
                                          </p:val>
                                        </p:tav>
                                        <p:tav tm="100000">
                                          <p:val>
                                            <p:strVal val="#ppt_x"/>
                                          </p:val>
                                        </p:tav>
                                      </p:tavLst>
                                    </p:anim>
                                    <p:anim calcmode="lin" valueType="num">
                                      <p:cBhvr>
                                        <p:cTn id="80" dur="1000" fill="hold"/>
                                        <p:tgtEl>
                                          <p:spTgt spid="5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1000"/>
                                        <p:tgtEl>
                                          <p:spTgt spid="54"/>
                                        </p:tgtEl>
                                      </p:cBhvr>
                                    </p:animEffect>
                                    <p:anim calcmode="lin" valueType="num">
                                      <p:cBhvr>
                                        <p:cTn id="84" dur="1000" fill="hold"/>
                                        <p:tgtEl>
                                          <p:spTgt spid="54"/>
                                        </p:tgtEl>
                                        <p:attrNameLst>
                                          <p:attrName>ppt_x</p:attrName>
                                        </p:attrNameLst>
                                      </p:cBhvr>
                                      <p:tavLst>
                                        <p:tav tm="0">
                                          <p:val>
                                            <p:strVal val="#ppt_x"/>
                                          </p:val>
                                        </p:tav>
                                        <p:tav tm="100000">
                                          <p:val>
                                            <p:strVal val="#ppt_x"/>
                                          </p:val>
                                        </p:tav>
                                      </p:tavLst>
                                    </p:anim>
                                    <p:anim calcmode="lin" valueType="num">
                                      <p:cBhvr>
                                        <p:cTn id="85" dur="1000" fill="hold"/>
                                        <p:tgtEl>
                                          <p:spTgt spid="54"/>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fade">
                                      <p:cBhvr>
                                        <p:cTn id="88" dur="1000"/>
                                        <p:tgtEl>
                                          <p:spTgt spid="57"/>
                                        </p:tgtEl>
                                      </p:cBhvr>
                                    </p:animEffect>
                                    <p:anim calcmode="lin" valueType="num">
                                      <p:cBhvr>
                                        <p:cTn id="89" dur="1000" fill="hold"/>
                                        <p:tgtEl>
                                          <p:spTgt spid="57"/>
                                        </p:tgtEl>
                                        <p:attrNameLst>
                                          <p:attrName>ppt_x</p:attrName>
                                        </p:attrNameLst>
                                      </p:cBhvr>
                                      <p:tavLst>
                                        <p:tav tm="0">
                                          <p:val>
                                            <p:strVal val="#ppt_x"/>
                                          </p:val>
                                        </p:tav>
                                        <p:tav tm="100000">
                                          <p:val>
                                            <p:strVal val="#ppt_x"/>
                                          </p:val>
                                        </p:tav>
                                      </p:tavLst>
                                    </p:anim>
                                    <p:anim calcmode="lin" valueType="num">
                                      <p:cBhvr>
                                        <p:cTn id="9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25"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980" y="0"/>
            <a:ext cx="9142040" cy="5145088"/>
          </a:xfrm>
          <a:prstGeom prst="rect">
            <a:avLst/>
          </a:prstGeom>
        </p:spPr>
      </p:pic>
      <p:sp>
        <p:nvSpPr>
          <p:cNvPr id="2" name="文本框 1"/>
          <p:cNvSpPr txBox="1"/>
          <p:nvPr>
            <p:custDataLst>
              <p:tags r:id="rId3"/>
            </p:custDataLst>
          </p:nvPr>
        </p:nvSpPr>
        <p:spPr>
          <a:xfrm>
            <a:off x="1997601" y="1399551"/>
            <a:ext cx="873637" cy="615425"/>
          </a:xfrm>
          <a:prstGeom prst="rect">
            <a:avLst/>
          </a:prstGeom>
          <a:noFill/>
        </p:spPr>
        <p:txBody>
          <a:bodyPr wrap="none" lIns="0" tIns="0" rIns="0" bIns="0">
            <a:spAutoFit/>
          </a:bodyPr>
          <a:lstStyle/>
          <a:p>
            <a:pPr>
              <a:defRPr/>
            </a:pPr>
            <a:r>
              <a:rPr lang="en-US" altLang="zh-CN" sz="32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P</a:t>
            </a:r>
            <a:r>
              <a:rPr lang="en-US" altLang="zh-CN" sz="40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art</a:t>
            </a:r>
            <a:endParaRPr lang="zh-CN" altLang="en-US" sz="115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矩形 2"/>
          <p:cNvSpPr/>
          <p:nvPr>
            <p:custDataLst>
              <p:tags r:id="rId4"/>
            </p:custDataLst>
          </p:nvPr>
        </p:nvSpPr>
        <p:spPr>
          <a:xfrm>
            <a:off x="1981125" y="2172504"/>
            <a:ext cx="3891851" cy="1142938"/>
          </a:xfrm>
          <a:prstGeom prst="rect">
            <a:avLst/>
          </a:prstGeom>
          <a:solidFill>
            <a:schemeClr val="accent1"/>
          </a:solidFill>
          <a:ln w="12700" cap="flat" cmpd="sng" algn="ctr">
            <a:noFill/>
            <a:prstDash val="solid"/>
            <a:miter lim="800000"/>
          </a:ln>
          <a:effectLst/>
        </p:spPr>
        <p:txBody>
          <a:bodyPr lIns="323982" rIns="899951" anchor="ctr"/>
          <a:lstStyle/>
          <a:p>
            <a:pPr>
              <a:lnSpc>
                <a:spcPct val="130000"/>
              </a:lnSpc>
              <a:defRPr/>
            </a:pPr>
            <a:endParaRPr lang="zh-CN" altLang="en-US" sz="1400" kern="0" dirty="0">
              <a:solidFill>
                <a:prstClr val="black">
                  <a:lumMod val="50000"/>
                  <a:lumOff val="50000"/>
                </a:prst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文本框 13"/>
          <p:cNvSpPr txBox="1">
            <a:spLocks noChangeArrowheads="1"/>
          </p:cNvSpPr>
          <p:nvPr>
            <p:custDataLst>
              <p:tags r:id="rId5"/>
            </p:custDataLst>
          </p:nvPr>
        </p:nvSpPr>
        <p:spPr bwMode="auto">
          <a:xfrm>
            <a:off x="-490210" y="2440220"/>
            <a:ext cx="6139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章 节</a:t>
            </a:r>
            <a:endParaRPr lang="zh-CN" altLang="en-US" sz="21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文本框 14"/>
          <p:cNvSpPr txBox="1">
            <a:spLocks noChangeArrowheads="1"/>
          </p:cNvSpPr>
          <p:nvPr>
            <p:custDataLst>
              <p:tags r:id="rId6"/>
            </p:custDataLst>
          </p:nvPr>
        </p:nvSpPr>
        <p:spPr bwMode="auto">
          <a:xfrm>
            <a:off x="3032637" y="785221"/>
            <a:ext cx="1368965" cy="147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02</a:t>
            </a:r>
            <a:endParaRPr lang="zh-CN" altLang="en-US" sz="9600"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标题 5"/>
          <p:cNvSpPr txBox="1"/>
          <p:nvPr>
            <p:custDataLst>
              <p:tags r:id="rId7"/>
            </p:custDataLst>
          </p:nvPr>
        </p:nvSpPr>
        <p:spPr>
          <a:xfrm>
            <a:off x="2366347" y="2393579"/>
            <a:ext cx="4037399" cy="52520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营销梳理</a:t>
            </a:r>
            <a:endParaRPr lang="zh-CN" altLang="en-US" sz="3790"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文本占位符 6"/>
          <p:cNvSpPr txBox="1"/>
          <p:nvPr>
            <p:custDataLst>
              <p:tags r:id="rId8"/>
            </p:custDataLst>
          </p:nvPr>
        </p:nvSpPr>
        <p:spPr>
          <a:xfrm>
            <a:off x="2366347" y="2940855"/>
            <a:ext cx="4037399" cy="210122"/>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CLICK TO ADD CAPTION TEXT</a:t>
            </a:r>
            <a:endParaRPr lang="en-US" altLang="zh-CN" sz="1515"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7ADEA"/>
        </a:solidFill>
        <a:effectLst/>
      </p:bgPr>
    </p:bg>
    <p:spTree>
      <p:nvGrpSpPr>
        <p:cNvPr id="1" name=""/>
        <p:cNvGrpSpPr/>
        <p:nvPr/>
      </p:nvGrpSpPr>
      <p:grpSpPr>
        <a:xfrm>
          <a:off x="0" y="0"/>
          <a:ext cx="0" cy="0"/>
          <a:chOff x="0" y="0"/>
          <a:chExt cx="0" cy="0"/>
        </a:xfrm>
      </p:grpSpPr>
      <p:grpSp>
        <p:nvGrpSpPr>
          <p:cNvPr id="2" name="Group 1"/>
          <p:cNvGrpSpPr/>
          <p:nvPr/>
        </p:nvGrpSpPr>
        <p:grpSpPr>
          <a:xfrm>
            <a:off x="1259632" y="1844240"/>
            <a:ext cx="907960" cy="765280"/>
            <a:chOff x="1066800" y="1682716"/>
            <a:chExt cx="1386679" cy="1168771"/>
          </a:xfrm>
        </p:grpSpPr>
        <p:sp>
          <p:nvSpPr>
            <p:cNvPr id="10" name="Rectangle 5"/>
            <p:cNvSpPr>
              <a:spLocks noChangeArrowheads="1"/>
            </p:cNvSpPr>
            <p:nvPr/>
          </p:nvSpPr>
          <p:spPr bwMode="auto">
            <a:xfrm>
              <a:off x="1066800" y="1682716"/>
              <a:ext cx="1386679" cy="46225"/>
            </a:xfrm>
            <a:prstGeom prst="rect">
              <a:avLst/>
            </a:prstGeom>
            <a:solidFill>
              <a:schemeClr val="accent1"/>
            </a:solidFill>
            <a:ln>
              <a:noFill/>
            </a:ln>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Freeform 6"/>
            <p:cNvSpPr>
              <a:spLocks noEditPoints="1"/>
            </p:cNvSpPr>
            <p:nvPr/>
          </p:nvSpPr>
          <p:spPr bwMode="auto">
            <a:xfrm>
              <a:off x="1113025" y="1781763"/>
              <a:ext cx="1300840" cy="1069724"/>
            </a:xfrm>
            <a:custGeom>
              <a:avLst/>
              <a:gdLst>
                <a:gd name="T0" fmla="*/ 0 w 104"/>
                <a:gd name="T1" fmla="*/ 0 h 86"/>
                <a:gd name="T2" fmla="*/ 0 w 104"/>
                <a:gd name="T3" fmla="*/ 54 h 86"/>
                <a:gd name="T4" fmla="*/ 4 w 104"/>
                <a:gd name="T5" fmla="*/ 58 h 86"/>
                <a:gd name="T6" fmla="*/ 49 w 104"/>
                <a:gd name="T7" fmla="*/ 58 h 86"/>
                <a:gd name="T8" fmla="*/ 49 w 104"/>
                <a:gd name="T9" fmla="*/ 72 h 86"/>
                <a:gd name="T10" fmla="*/ 23 w 104"/>
                <a:gd name="T11" fmla="*/ 81 h 86"/>
                <a:gd name="T12" fmla="*/ 25 w 104"/>
                <a:gd name="T13" fmla="*/ 86 h 86"/>
                <a:gd name="T14" fmla="*/ 53 w 104"/>
                <a:gd name="T15" fmla="*/ 77 h 86"/>
                <a:gd name="T16" fmla="*/ 81 w 104"/>
                <a:gd name="T17" fmla="*/ 86 h 86"/>
                <a:gd name="T18" fmla="*/ 83 w 104"/>
                <a:gd name="T19" fmla="*/ 81 h 86"/>
                <a:gd name="T20" fmla="*/ 55 w 104"/>
                <a:gd name="T21" fmla="*/ 72 h 86"/>
                <a:gd name="T22" fmla="*/ 55 w 104"/>
                <a:gd name="T23" fmla="*/ 58 h 86"/>
                <a:gd name="T24" fmla="*/ 100 w 104"/>
                <a:gd name="T25" fmla="*/ 58 h 86"/>
                <a:gd name="T26" fmla="*/ 104 w 104"/>
                <a:gd name="T27" fmla="*/ 54 h 86"/>
                <a:gd name="T28" fmla="*/ 104 w 104"/>
                <a:gd name="T29" fmla="*/ 0 h 86"/>
                <a:gd name="T30" fmla="*/ 0 w 104"/>
                <a:gd name="T31" fmla="*/ 0 h 86"/>
                <a:gd name="T32" fmla="*/ 85 w 104"/>
                <a:gd name="T33" fmla="*/ 50 h 86"/>
                <a:gd name="T34" fmla="*/ 78 w 104"/>
                <a:gd name="T35" fmla="*/ 24 h 86"/>
                <a:gd name="T36" fmla="*/ 71 w 104"/>
                <a:gd name="T37" fmla="*/ 50 h 86"/>
                <a:gd name="T38" fmla="*/ 64 w 104"/>
                <a:gd name="T39" fmla="*/ 32 h 86"/>
                <a:gd name="T40" fmla="*/ 56 w 104"/>
                <a:gd name="T41" fmla="*/ 50 h 86"/>
                <a:gd name="T42" fmla="*/ 49 w 104"/>
                <a:gd name="T43" fmla="*/ 27 h 86"/>
                <a:gd name="T44" fmla="*/ 43 w 104"/>
                <a:gd name="T45" fmla="*/ 42 h 86"/>
                <a:gd name="T46" fmla="*/ 35 w 104"/>
                <a:gd name="T47" fmla="*/ 36 h 86"/>
                <a:gd name="T48" fmla="*/ 28 w 104"/>
                <a:gd name="T49" fmla="*/ 47 h 86"/>
                <a:gd name="T50" fmla="*/ 21 w 104"/>
                <a:gd name="T51" fmla="*/ 42 h 86"/>
                <a:gd name="T52" fmla="*/ 15 w 104"/>
                <a:gd name="T53" fmla="*/ 51 h 86"/>
                <a:gd name="T54" fmla="*/ 11 w 104"/>
                <a:gd name="T55" fmla="*/ 49 h 86"/>
                <a:gd name="T56" fmla="*/ 20 w 104"/>
                <a:gd name="T57" fmla="*/ 36 h 86"/>
                <a:gd name="T58" fmla="*/ 27 w 104"/>
                <a:gd name="T59" fmla="*/ 41 h 86"/>
                <a:gd name="T60" fmla="*/ 34 w 104"/>
                <a:gd name="T61" fmla="*/ 30 h 86"/>
                <a:gd name="T62" fmla="*/ 41 w 104"/>
                <a:gd name="T63" fmla="*/ 36 h 86"/>
                <a:gd name="T64" fmla="*/ 50 w 104"/>
                <a:gd name="T65" fmla="*/ 16 h 86"/>
                <a:gd name="T66" fmla="*/ 57 w 104"/>
                <a:gd name="T67" fmla="*/ 39 h 86"/>
                <a:gd name="T68" fmla="*/ 64 w 104"/>
                <a:gd name="T69" fmla="*/ 23 h 86"/>
                <a:gd name="T70" fmla="*/ 71 w 104"/>
                <a:gd name="T71" fmla="*/ 38 h 86"/>
                <a:gd name="T72" fmla="*/ 78 w 104"/>
                <a:gd name="T73" fmla="*/ 8 h 86"/>
                <a:gd name="T74" fmla="*/ 86 w 104"/>
                <a:gd name="T75" fmla="*/ 38 h 86"/>
                <a:gd name="T76" fmla="*/ 91 w 104"/>
                <a:gd name="T77" fmla="*/ 27 h 86"/>
                <a:gd name="T78" fmla="*/ 94 w 104"/>
                <a:gd name="T79" fmla="*/ 28 h 86"/>
                <a:gd name="T80" fmla="*/ 85 w 104"/>
                <a:gd name="T81"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86">
                  <a:moveTo>
                    <a:pt x="0" y="0"/>
                  </a:moveTo>
                  <a:cubicBezTo>
                    <a:pt x="0" y="54"/>
                    <a:pt x="0" y="54"/>
                    <a:pt x="0" y="54"/>
                  </a:cubicBezTo>
                  <a:cubicBezTo>
                    <a:pt x="0" y="57"/>
                    <a:pt x="2" y="58"/>
                    <a:pt x="4" y="58"/>
                  </a:cubicBezTo>
                  <a:cubicBezTo>
                    <a:pt x="49" y="58"/>
                    <a:pt x="49" y="58"/>
                    <a:pt x="49" y="58"/>
                  </a:cubicBezTo>
                  <a:cubicBezTo>
                    <a:pt x="49" y="72"/>
                    <a:pt x="49" y="72"/>
                    <a:pt x="49" y="72"/>
                  </a:cubicBezTo>
                  <a:cubicBezTo>
                    <a:pt x="23" y="81"/>
                    <a:pt x="23" y="81"/>
                    <a:pt x="23" y="81"/>
                  </a:cubicBezTo>
                  <a:cubicBezTo>
                    <a:pt x="25" y="86"/>
                    <a:pt x="25" y="86"/>
                    <a:pt x="25" y="86"/>
                  </a:cubicBezTo>
                  <a:cubicBezTo>
                    <a:pt x="53" y="77"/>
                    <a:pt x="53" y="77"/>
                    <a:pt x="53" y="77"/>
                  </a:cubicBezTo>
                  <a:cubicBezTo>
                    <a:pt x="81" y="86"/>
                    <a:pt x="81" y="86"/>
                    <a:pt x="81" y="86"/>
                  </a:cubicBezTo>
                  <a:cubicBezTo>
                    <a:pt x="83" y="81"/>
                    <a:pt x="83" y="81"/>
                    <a:pt x="83" y="81"/>
                  </a:cubicBezTo>
                  <a:cubicBezTo>
                    <a:pt x="55" y="72"/>
                    <a:pt x="55" y="72"/>
                    <a:pt x="55" y="72"/>
                  </a:cubicBezTo>
                  <a:cubicBezTo>
                    <a:pt x="55" y="58"/>
                    <a:pt x="55" y="58"/>
                    <a:pt x="55" y="58"/>
                  </a:cubicBezTo>
                  <a:cubicBezTo>
                    <a:pt x="100" y="58"/>
                    <a:pt x="100" y="58"/>
                    <a:pt x="100" y="58"/>
                  </a:cubicBezTo>
                  <a:cubicBezTo>
                    <a:pt x="102" y="58"/>
                    <a:pt x="104" y="57"/>
                    <a:pt x="104" y="54"/>
                  </a:cubicBezTo>
                  <a:cubicBezTo>
                    <a:pt x="104" y="0"/>
                    <a:pt x="104" y="0"/>
                    <a:pt x="104" y="0"/>
                  </a:cubicBezTo>
                  <a:lnTo>
                    <a:pt x="0" y="0"/>
                  </a:lnTo>
                  <a:close/>
                  <a:moveTo>
                    <a:pt x="85" y="50"/>
                  </a:moveTo>
                  <a:cubicBezTo>
                    <a:pt x="78" y="24"/>
                    <a:pt x="78" y="24"/>
                    <a:pt x="78" y="24"/>
                  </a:cubicBezTo>
                  <a:cubicBezTo>
                    <a:pt x="71" y="50"/>
                    <a:pt x="71" y="50"/>
                    <a:pt x="71" y="50"/>
                  </a:cubicBezTo>
                  <a:cubicBezTo>
                    <a:pt x="64" y="32"/>
                    <a:pt x="64" y="32"/>
                    <a:pt x="64" y="32"/>
                  </a:cubicBezTo>
                  <a:cubicBezTo>
                    <a:pt x="56" y="50"/>
                    <a:pt x="56" y="50"/>
                    <a:pt x="56" y="50"/>
                  </a:cubicBezTo>
                  <a:cubicBezTo>
                    <a:pt x="49" y="27"/>
                    <a:pt x="49" y="27"/>
                    <a:pt x="49" y="27"/>
                  </a:cubicBezTo>
                  <a:cubicBezTo>
                    <a:pt x="43" y="42"/>
                    <a:pt x="43" y="42"/>
                    <a:pt x="43" y="42"/>
                  </a:cubicBezTo>
                  <a:cubicBezTo>
                    <a:pt x="35" y="36"/>
                    <a:pt x="35" y="36"/>
                    <a:pt x="35" y="36"/>
                  </a:cubicBezTo>
                  <a:cubicBezTo>
                    <a:pt x="28" y="47"/>
                    <a:pt x="28" y="47"/>
                    <a:pt x="28" y="47"/>
                  </a:cubicBezTo>
                  <a:cubicBezTo>
                    <a:pt x="21" y="42"/>
                    <a:pt x="21" y="42"/>
                    <a:pt x="21" y="42"/>
                  </a:cubicBezTo>
                  <a:cubicBezTo>
                    <a:pt x="15" y="51"/>
                    <a:pt x="15" y="51"/>
                    <a:pt x="15" y="51"/>
                  </a:cubicBezTo>
                  <a:cubicBezTo>
                    <a:pt x="11" y="49"/>
                    <a:pt x="11" y="49"/>
                    <a:pt x="11" y="49"/>
                  </a:cubicBezTo>
                  <a:cubicBezTo>
                    <a:pt x="20" y="36"/>
                    <a:pt x="20" y="36"/>
                    <a:pt x="20" y="36"/>
                  </a:cubicBezTo>
                  <a:cubicBezTo>
                    <a:pt x="27" y="41"/>
                    <a:pt x="27" y="41"/>
                    <a:pt x="27" y="41"/>
                  </a:cubicBezTo>
                  <a:cubicBezTo>
                    <a:pt x="34" y="30"/>
                    <a:pt x="34" y="30"/>
                    <a:pt x="34" y="30"/>
                  </a:cubicBezTo>
                  <a:cubicBezTo>
                    <a:pt x="41" y="36"/>
                    <a:pt x="41" y="36"/>
                    <a:pt x="41" y="36"/>
                  </a:cubicBezTo>
                  <a:cubicBezTo>
                    <a:pt x="50" y="16"/>
                    <a:pt x="50" y="16"/>
                    <a:pt x="50" y="16"/>
                  </a:cubicBezTo>
                  <a:cubicBezTo>
                    <a:pt x="57" y="39"/>
                    <a:pt x="57" y="39"/>
                    <a:pt x="57" y="39"/>
                  </a:cubicBezTo>
                  <a:cubicBezTo>
                    <a:pt x="64" y="23"/>
                    <a:pt x="64" y="23"/>
                    <a:pt x="64" y="23"/>
                  </a:cubicBezTo>
                  <a:cubicBezTo>
                    <a:pt x="71" y="38"/>
                    <a:pt x="71" y="38"/>
                    <a:pt x="71" y="38"/>
                  </a:cubicBezTo>
                  <a:cubicBezTo>
                    <a:pt x="78" y="8"/>
                    <a:pt x="78" y="8"/>
                    <a:pt x="78" y="8"/>
                  </a:cubicBezTo>
                  <a:cubicBezTo>
                    <a:pt x="86" y="38"/>
                    <a:pt x="86" y="38"/>
                    <a:pt x="86" y="38"/>
                  </a:cubicBezTo>
                  <a:cubicBezTo>
                    <a:pt x="91" y="27"/>
                    <a:pt x="91" y="27"/>
                    <a:pt x="91" y="27"/>
                  </a:cubicBezTo>
                  <a:cubicBezTo>
                    <a:pt x="94" y="28"/>
                    <a:pt x="94" y="28"/>
                    <a:pt x="94" y="28"/>
                  </a:cubicBezTo>
                  <a:lnTo>
                    <a:pt x="85" y="50"/>
                  </a:lnTo>
                  <a:close/>
                </a:path>
              </a:pathLst>
            </a:custGeom>
            <a:solidFill>
              <a:schemeClr val="accent1"/>
            </a:solidFill>
            <a:ln>
              <a:noFill/>
            </a:ln>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2" name="Freeform 7"/>
          <p:cNvSpPr>
            <a:spLocks noEditPoints="1"/>
          </p:cNvSpPr>
          <p:nvPr/>
        </p:nvSpPr>
        <p:spPr bwMode="auto">
          <a:xfrm>
            <a:off x="4027895" y="1780456"/>
            <a:ext cx="981464" cy="981464"/>
          </a:xfrm>
          <a:custGeom>
            <a:avLst/>
            <a:gdLst>
              <a:gd name="T0" fmla="*/ 112 w 120"/>
              <a:gd name="T1" fmla="*/ 60 h 120"/>
              <a:gd name="T2" fmla="*/ 107 w 120"/>
              <a:gd name="T3" fmla="*/ 63 h 120"/>
              <a:gd name="T4" fmla="*/ 99 w 120"/>
              <a:gd name="T5" fmla="*/ 63 h 120"/>
              <a:gd name="T6" fmla="*/ 94 w 120"/>
              <a:gd name="T7" fmla="*/ 50 h 120"/>
              <a:gd name="T8" fmla="*/ 90 w 120"/>
              <a:gd name="T9" fmla="*/ 52 h 120"/>
              <a:gd name="T10" fmla="*/ 85 w 120"/>
              <a:gd name="T11" fmla="*/ 55 h 120"/>
              <a:gd name="T12" fmla="*/ 83 w 120"/>
              <a:gd name="T13" fmla="*/ 56 h 120"/>
              <a:gd name="T14" fmla="*/ 88 w 120"/>
              <a:gd name="T15" fmla="*/ 68 h 120"/>
              <a:gd name="T16" fmla="*/ 84 w 120"/>
              <a:gd name="T17" fmla="*/ 79 h 120"/>
              <a:gd name="T18" fmla="*/ 80 w 120"/>
              <a:gd name="T19" fmla="*/ 87 h 120"/>
              <a:gd name="T20" fmla="*/ 74 w 120"/>
              <a:gd name="T21" fmla="*/ 84 h 120"/>
              <a:gd name="T22" fmla="*/ 70 w 120"/>
              <a:gd name="T23" fmla="*/ 73 h 120"/>
              <a:gd name="T24" fmla="*/ 62 w 120"/>
              <a:gd name="T25" fmla="*/ 65 h 120"/>
              <a:gd name="T26" fmla="*/ 54 w 120"/>
              <a:gd name="T27" fmla="*/ 57 h 120"/>
              <a:gd name="T28" fmla="*/ 62 w 120"/>
              <a:gd name="T29" fmla="*/ 52 h 120"/>
              <a:gd name="T30" fmla="*/ 79 w 120"/>
              <a:gd name="T31" fmla="*/ 44 h 120"/>
              <a:gd name="T32" fmla="*/ 66 w 120"/>
              <a:gd name="T33" fmla="*/ 44 h 120"/>
              <a:gd name="T34" fmla="*/ 52 w 120"/>
              <a:gd name="T35" fmla="*/ 43 h 120"/>
              <a:gd name="T36" fmla="*/ 66 w 120"/>
              <a:gd name="T37" fmla="*/ 31 h 120"/>
              <a:gd name="T38" fmla="*/ 77 w 120"/>
              <a:gd name="T39" fmla="*/ 20 h 120"/>
              <a:gd name="T40" fmla="*/ 91 w 120"/>
              <a:gd name="T41" fmla="*/ 19 h 120"/>
              <a:gd name="T42" fmla="*/ 104 w 120"/>
              <a:gd name="T43" fmla="*/ 19 h 120"/>
              <a:gd name="T44" fmla="*/ 16 w 120"/>
              <a:gd name="T45" fmla="*/ 18 h 120"/>
              <a:gd name="T46" fmla="*/ 34 w 120"/>
              <a:gd name="T47" fmla="*/ 18 h 120"/>
              <a:gd name="T48" fmla="*/ 44 w 120"/>
              <a:gd name="T49" fmla="*/ 25 h 120"/>
              <a:gd name="T50" fmla="*/ 41 w 120"/>
              <a:gd name="T51" fmla="*/ 39 h 120"/>
              <a:gd name="T52" fmla="*/ 34 w 120"/>
              <a:gd name="T53" fmla="*/ 54 h 120"/>
              <a:gd name="T54" fmla="*/ 51 w 120"/>
              <a:gd name="T55" fmla="*/ 64 h 120"/>
              <a:gd name="T56" fmla="*/ 57 w 120"/>
              <a:gd name="T57" fmla="*/ 72 h 120"/>
              <a:gd name="T58" fmla="*/ 48 w 120"/>
              <a:gd name="T59" fmla="*/ 82 h 120"/>
              <a:gd name="T60" fmla="*/ 42 w 120"/>
              <a:gd name="T61" fmla="*/ 91 h 120"/>
              <a:gd name="T62" fmla="*/ 43 w 120"/>
              <a:gd name="T63" fmla="*/ 101 h 120"/>
              <a:gd name="T64" fmla="*/ 38 w 120"/>
              <a:gd name="T65" fmla="*/ 102 h 120"/>
              <a:gd name="T66" fmla="*/ 35 w 120"/>
              <a:gd name="T67" fmla="*/ 88 h 120"/>
              <a:gd name="T68" fmla="*/ 26 w 120"/>
              <a:gd name="T69" fmla="*/ 76 h 120"/>
              <a:gd name="T70" fmla="*/ 21 w 120"/>
              <a:gd name="T71" fmla="*/ 59 h 120"/>
              <a:gd name="T72" fmla="*/ 13 w 120"/>
              <a:gd name="T73" fmla="*/ 57 h 120"/>
              <a:gd name="T74" fmla="*/ 10 w 120"/>
              <a:gd name="T75" fmla="*/ 40 h 120"/>
              <a:gd name="T76" fmla="*/ 8 w 120"/>
              <a:gd name="T77" fmla="*/ 32 h 120"/>
              <a:gd name="T78" fmla="*/ 0 w 120"/>
              <a:gd name="T79" fmla="*/ 60 h 120"/>
              <a:gd name="T80" fmla="*/ 120 w 120"/>
              <a:gd name="T81" fmla="*/ 61 h 120"/>
              <a:gd name="T82" fmla="*/ 50 w 120"/>
              <a:gd name="T83" fmla="*/ 36 h 120"/>
              <a:gd name="T84" fmla="*/ 47 w 120"/>
              <a:gd name="T85" fmla="*/ 29 h 120"/>
              <a:gd name="T86" fmla="*/ 58 w 120"/>
              <a:gd name="T87" fmla="*/ 23 h 120"/>
              <a:gd name="T88" fmla="*/ 58 w 120"/>
              <a:gd name="T89" fmla="*/ 31 h 120"/>
              <a:gd name="T90" fmla="*/ 50 w 120"/>
              <a:gd name="T91"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15" y="63"/>
                </a:moveTo>
                <a:cubicBezTo>
                  <a:pt x="113" y="63"/>
                  <a:pt x="112" y="62"/>
                  <a:pt x="112" y="60"/>
                </a:cubicBezTo>
                <a:cubicBezTo>
                  <a:pt x="112" y="59"/>
                  <a:pt x="111" y="58"/>
                  <a:pt x="110" y="58"/>
                </a:cubicBezTo>
                <a:cubicBezTo>
                  <a:pt x="108" y="58"/>
                  <a:pt x="107" y="60"/>
                  <a:pt x="107" y="63"/>
                </a:cubicBezTo>
                <a:cubicBezTo>
                  <a:pt x="107" y="66"/>
                  <a:pt x="107" y="69"/>
                  <a:pt x="101" y="69"/>
                </a:cubicBezTo>
                <a:cubicBezTo>
                  <a:pt x="96" y="69"/>
                  <a:pt x="99" y="63"/>
                  <a:pt x="99" y="63"/>
                </a:cubicBezTo>
                <a:cubicBezTo>
                  <a:pt x="100" y="60"/>
                  <a:pt x="100" y="56"/>
                  <a:pt x="97" y="54"/>
                </a:cubicBezTo>
                <a:cubicBezTo>
                  <a:pt x="96" y="52"/>
                  <a:pt x="95" y="51"/>
                  <a:pt x="94" y="50"/>
                </a:cubicBezTo>
                <a:cubicBezTo>
                  <a:pt x="92" y="48"/>
                  <a:pt x="90" y="47"/>
                  <a:pt x="89" y="48"/>
                </a:cubicBezTo>
                <a:cubicBezTo>
                  <a:pt x="88" y="48"/>
                  <a:pt x="88" y="50"/>
                  <a:pt x="90" y="52"/>
                </a:cubicBezTo>
                <a:cubicBezTo>
                  <a:pt x="91" y="53"/>
                  <a:pt x="92" y="55"/>
                  <a:pt x="91" y="56"/>
                </a:cubicBezTo>
                <a:cubicBezTo>
                  <a:pt x="91" y="57"/>
                  <a:pt x="88" y="57"/>
                  <a:pt x="85" y="55"/>
                </a:cubicBezTo>
                <a:cubicBezTo>
                  <a:pt x="85" y="55"/>
                  <a:pt x="84" y="55"/>
                  <a:pt x="84" y="55"/>
                </a:cubicBezTo>
                <a:cubicBezTo>
                  <a:pt x="81" y="53"/>
                  <a:pt x="81" y="54"/>
                  <a:pt x="83" y="56"/>
                </a:cubicBezTo>
                <a:cubicBezTo>
                  <a:pt x="84" y="57"/>
                  <a:pt x="85" y="58"/>
                  <a:pt x="86" y="59"/>
                </a:cubicBezTo>
                <a:cubicBezTo>
                  <a:pt x="88" y="61"/>
                  <a:pt x="89" y="65"/>
                  <a:pt x="88" y="68"/>
                </a:cubicBezTo>
                <a:cubicBezTo>
                  <a:pt x="88" y="68"/>
                  <a:pt x="88" y="69"/>
                  <a:pt x="87" y="69"/>
                </a:cubicBezTo>
                <a:cubicBezTo>
                  <a:pt x="86" y="72"/>
                  <a:pt x="84" y="76"/>
                  <a:pt x="84" y="79"/>
                </a:cubicBezTo>
                <a:cubicBezTo>
                  <a:pt x="84" y="79"/>
                  <a:pt x="84" y="80"/>
                  <a:pt x="83" y="80"/>
                </a:cubicBezTo>
                <a:cubicBezTo>
                  <a:pt x="83" y="83"/>
                  <a:pt x="81" y="86"/>
                  <a:pt x="80" y="87"/>
                </a:cubicBezTo>
                <a:cubicBezTo>
                  <a:pt x="78" y="89"/>
                  <a:pt x="77" y="88"/>
                  <a:pt x="76" y="87"/>
                </a:cubicBezTo>
                <a:cubicBezTo>
                  <a:pt x="76" y="85"/>
                  <a:pt x="75" y="84"/>
                  <a:pt x="74" y="84"/>
                </a:cubicBezTo>
                <a:cubicBezTo>
                  <a:pt x="72" y="84"/>
                  <a:pt x="71" y="81"/>
                  <a:pt x="70" y="78"/>
                </a:cubicBezTo>
                <a:cubicBezTo>
                  <a:pt x="70" y="77"/>
                  <a:pt x="70" y="75"/>
                  <a:pt x="70" y="73"/>
                </a:cubicBezTo>
                <a:cubicBezTo>
                  <a:pt x="69" y="70"/>
                  <a:pt x="67" y="67"/>
                  <a:pt x="64" y="66"/>
                </a:cubicBezTo>
                <a:cubicBezTo>
                  <a:pt x="64" y="65"/>
                  <a:pt x="63" y="65"/>
                  <a:pt x="62" y="65"/>
                </a:cubicBezTo>
                <a:cubicBezTo>
                  <a:pt x="60" y="63"/>
                  <a:pt x="56" y="60"/>
                  <a:pt x="54" y="58"/>
                </a:cubicBezTo>
                <a:cubicBezTo>
                  <a:pt x="54" y="57"/>
                  <a:pt x="54" y="57"/>
                  <a:pt x="54" y="57"/>
                </a:cubicBezTo>
                <a:cubicBezTo>
                  <a:pt x="52" y="54"/>
                  <a:pt x="54" y="52"/>
                  <a:pt x="57" y="52"/>
                </a:cubicBezTo>
                <a:cubicBezTo>
                  <a:pt x="59" y="52"/>
                  <a:pt x="61" y="52"/>
                  <a:pt x="62" y="52"/>
                </a:cubicBezTo>
                <a:cubicBezTo>
                  <a:pt x="65" y="52"/>
                  <a:pt x="70" y="52"/>
                  <a:pt x="73" y="51"/>
                </a:cubicBezTo>
                <a:cubicBezTo>
                  <a:pt x="76" y="50"/>
                  <a:pt x="79" y="47"/>
                  <a:pt x="79" y="44"/>
                </a:cubicBezTo>
                <a:cubicBezTo>
                  <a:pt x="79" y="42"/>
                  <a:pt x="77" y="40"/>
                  <a:pt x="74" y="41"/>
                </a:cubicBezTo>
                <a:cubicBezTo>
                  <a:pt x="71" y="41"/>
                  <a:pt x="67" y="43"/>
                  <a:pt x="66" y="44"/>
                </a:cubicBezTo>
                <a:cubicBezTo>
                  <a:pt x="64" y="46"/>
                  <a:pt x="60" y="47"/>
                  <a:pt x="57" y="47"/>
                </a:cubicBezTo>
                <a:cubicBezTo>
                  <a:pt x="54" y="47"/>
                  <a:pt x="52" y="45"/>
                  <a:pt x="52" y="43"/>
                </a:cubicBezTo>
                <a:cubicBezTo>
                  <a:pt x="53" y="40"/>
                  <a:pt x="55" y="37"/>
                  <a:pt x="57" y="35"/>
                </a:cubicBezTo>
                <a:cubicBezTo>
                  <a:pt x="59" y="33"/>
                  <a:pt x="63" y="31"/>
                  <a:pt x="66" y="31"/>
                </a:cubicBezTo>
                <a:cubicBezTo>
                  <a:pt x="68" y="31"/>
                  <a:pt x="70" y="29"/>
                  <a:pt x="71" y="26"/>
                </a:cubicBezTo>
                <a:cubicBezTo>
                  <a:pt x="72" y="23"/>
                  <a:pt x="75" y="21"/>
                  <a:pt x="77" y="20"/>
                </a:cubicBezTo>
                <a:cubicBezTo>
                  <a:pt x="79" y="20"/>
                  <a:pt x="80" y="20"/>
                  <a:pt x="82" y="20"/>
                </a:cubicBezTo>
                <a:cubicBezTo>
                  <a:pt x="84" y="19"/>
                  <a:pt x="88" y="19"/>
                  <a:pt x="91" y="19"/>
                </a:cubicBezTo>
                <a:cubicBezTo>
                  <a:pt x="93" y="19"/>
                  <a:pt x="95" y="19"/>
                  <a:pt x="97" y="19"/>
                </a:cubicBezTo>
                <a:cubicBezTo>
                  <a:pt x="99" y="19"/>
                  <a:pt x="102" y="19"/>
                  <a:pt x="104" y="19"/>
                </a:cubicBezTo>
                <a:cubicBezTo>
                  <a:pt x="93" y="7"/>
                  <a:pt x="78" y="0"/>
                  <a:pt x="60" y="0"/>
                </a:cubicBezTo>
                <a:cubicBezTo>
                  <a:pt x="43" y="0"/>
                  <a:pt x="27" y="7"/>
                  <a:pt x="16" y="18"/>
                </a:cubicBezTo>
                <a:cubicBezTo>
                  <a:pt x="19" y="18"/>
                  <a:pt x="21" y="18"/>
                  <a:pt x="24" y="18"/>
                </a:cubicBezTo>
                <a:cubicBezTo>
                  <a:pt x="27" y="18"/>
                  <a:pt x="31" y="18"/>
                  <a:pt x="34" y="18"/>
                </a:cubicBezTo>
                <a:cubicBezTo>
                  <a:pt x="35" y="18"/>
                  <a:pt x="37" y="19"/>
                  <a:pt x="38" y="19"/>
                </a:cubicBezTo>
                <a:cubicBezTo>
                  <a:pt x="41" y="20"/>
                  <a:pt x="43" y="23"/>
                  <a:pt x="44" y="25"/>
                </a:cubicBezTo>
                <a:cubicBezTo>
                  <a:pt x="44" y="27"/>
                  <a:pt x="44" y="29"/>
                  <a:pt x="44" y="31"/>
                </a:cubicBezTo>
                <a:cubicBezTo>
                  <a:pt x="45" y="34"/>
                  <a:pt x="43" y="37"/>
                  <a:pt x="41" y="39"/>
                </a:cubicBezTo>
                <a:cubicBezTo>
                  <a:pt x="39" y="42"/>
                  <a:pt x="36" y="44"/>
                  <a:pt x="33" y="47"/>
                </a:cubicBezTo>
                <a:cubicBezTo>
                  <a:pt x="31" y="49"/>
                  <a:pt x="31" y="52"/>
                  <a:pt x="34" y="54"/>
                </a:cubicBezTo>
                <a:cubicBezTo>
                  <a:pt x="36" y="56"/>
                  <a:pt x="39" y="57"/>
                  <a:pt x="41" y="59"/>
                </a:cubicBezTo>
                <a:cubicBezTo>
                  <a:pt x="44" y="61"/>
                  <a:pt x="48" y="63"/>
                  <a:pt x="51" y="64"/>
                </a:cubicBezTo>
                <a:cubicBezTo>
                  <a:pt x="51" y="64"/>
                  <a:pt x="52" y="65"/>
                  <a:pt x="52" y="65"/>
                </a:cubicBezTo>
                <a:cubicBezTo>
                  <a:pt x="55" y="66"/>
                  <a:pt x="57" y="69"/>
                  <a:pt x="57" y="72"/>
                </a:cubicBezTo>
                <a:cubicBezTo>
                  <a:pt x="56" y="74"/>
                  <a:pt x="55" y="77"/>
                  <a:pt x="54" y="77"/>
                </a:cubicBezTo>
                <a:cubicBezTo>
                  <a:pt x="52" y="77"/>
                  <a:pt x="50" y="79"/>
                  <a:pt x="48" y="82"/>
                </a:cubicBezTo>
                <a:cubicBezTo>
                  <a:pt x="48" y="82"/>
                  <a:pt x="48" y="83"/>
                  <a:pt x="47" y="83"/>
                </a:cubicBezTo>
                <a:cubicBezTo>
                  <a:pt x="46" y="86"/>
                  <a:pt x="43" y="90"/>
                  <a:pt x="42" y="91"/>
                </a:cubicBezTo>
                <a:cubicBezTo>
                  <a:pt x="40" y="93"/>
                  <a:pt x="40" y="95"/>
                  <a:pt x="41" y="97"/>
                </a:cubicBezTo>
                <a:cubicBezTo>
                  <a:pt x="43" y="98"/>
                  <a:pt x="43" y="100"/>
                  <a:pt x="43" y="101"/>
                </a:cubicBezTo>
                <a:cubicBezTo>
                  <a:pt x="43" y="103"/>
                  <a:pt x="41" y="103"/>
                  <a:pt x="39" y="103"/>
                </a:cubicBezTo>
                <a:cubicBezTo>
                  <a:pt x="39" y="102"/>
                  <a:pt x="38" y="102"/>
                  <a:pt x="38" y="102"/>
                </a:cubicBezTo>
                <a:cubicBezTo>
                  <a:pt x="36" y="101"/>
                  <a:pt x="34" y="98"/>
                  <a:pt x="34" y="95"/>
                </a:cubicBezTo>
                <a:cubicBezTo>
                  <a:pt x="34" y="93"/>
                  <a:pt x="34" y="90"/>
                  <a:pt x="35" y="88"/>
                </a:cubicBezTo>
                <a:cubicBezTo>
                  <a:pt x="35" y="85"/>
                  <a:pt x="34" y="82"/>
                  <a:pt x="32" y="81"/>
                </a:cubicBezTo>
                <a:cubicBezTo>
                  <a:pt x="30" y="80"/>
                  <a:pt x="28" y="77"/>
                  <a:pt x="26" y="76"/>
                </a:cubicBezTo>
                <a:cubicBezTo>
                  <a:pt x="25" y="74"/>
                  <a:pt x="24" y="71"/>
                  <a:pt x="24" y="68"/>
                </a:cubicBezTo>
                <a:cubicBezTo>
                  <a:pt x="24" y="65"/>
                  <a:pt x="22" y="61"/>
                  <a:pt x="21" y="59"/>
                </a:cubicBezTo>
                <a:cubicBezTo>
                  <a:pt x="19" y="58"/>
                  <a:pt x="18" y="57"/>
                  <a:pt x="18" y="57"/>
                </a:cubicBezTo>
                <a:cubicBezTo>
                  <a:pt x="18" y="57"/>
                  <a:pt x="18" y="57"/>
                  <a:pt x="13" y="57"/>
                </a:cubicBezTo>
                <a:cubicBezTo>
                  <a:pt x="7" y="57"/>
                  <a:pt x="7" y="51"/>
                  <a:pt x="7" y="51"/>
                </a:cubicBezTo>
                <a:cubicBezTo>
                  <a:pt x="7" y="48"/>
                  <a:pt x="9" y="43"/>
                  <a:pt x="10" y="40"/>
                </a:cubicBezTo>
                <a:cubicBezTo>
                  <a:pt x="10" y="39"/>
                  <a:pt x="11" y="37"/>
                  <a:pt x="12" y="35"/>
                </a:cubicBezTo>
                <a:cubicBezTo>
                  <a:pt x="13" y="32"/>
                  <a:pt x="11" y="30"/>
                  <a:pt x="8" y="32"/>
                </a:cubicBezTo>
                <a:cubicBezTo>
                  <a:pt x="8" y="32"/>
                  <a:pt x="7" y="32"/>
                  <a:pt x="6" y="32"/>
                </a:cubicBezTo>
                <a:cubicBezTo>
                  <a:pt x="2" y="41"/>
                  <a:pt x="0" y="50"/>
                  <a:pt x="0" y="60"/>
                </a:cubicBezTo>
                <a:cubicBezTo>
                  <a:pt x="0" y="93"/>
                  <a:pt x="27" y="120"/>
                  <a:pt x="60" y="120"/>
                </a:cubicBezTo>
                <a:cubicBezTo>
                  <a:pt x="93" y="120"/>
                  <a:pt x="119" y="93"/>
                  <a:pt x="120" y="61"/>
                </a:cubicBezTo>
                <a:cubicBezTo>
                  <a:pt x="118" y="62"/>
                  <a:pt x="116" y="63"/>
                  <a:pt x="115" y="63"/>
                </a:cubicBezTo>
                <a:close/>
                <a:moveTo>
                  <a:pt x="50" y="36"/>
                </a:moveTo>
                <a:cubicBezTo>
                  <a:pt x="49" y="37"/>
                  <a:pt x="48" y="36"/>
                  <a:pt x="47" y="33"/>
                </a:cubicBezTo>
                <a:cubicBezTo>
                  <a:pt x="47" y="32"/>
                  <a:pt x="47" y="30"/>
                  <a:pt x="47" y="29"/>
                </a:cubicBezTo>
                <a:cubicBezTo>
                  <a:pt x="47" y="26"/>
                  <a:pt x="51" y="23"/>
                  <a:pt x="53" y="23"/>
                </a:cubicBezTo>
                <a:cubicBezTo>
                  <a:pt x="55" y="23"/>
                  <a:pt x="56" y="23"/>
                  <a:pt x="58" y="23"/>
                </a:cubicBezTo>
                <a:cubicBezTo>
                  <a:pt x="61" y="23"/>
                  <a:pt x="63" y="25"/>
                  <a:pt x="63" y="26"/>
                </a:cubicBezTo>
                <a:cubicBezTo>
                  <a:pt x="63" y="27"/>
                  <a:pt x="61" y="29"/>
                  <a:pt x="58" y="31"/>
                </a:cubicBezTo>
                <a:cubicBezTo>
                  <a:pt x="58" y="31"/>
                  <a:pt x="58" y="31"/>
                  <a:pt x="57" y="31"/>
                </a:cubicBezTo>
                <a:cubicBezTo>
                  <a:pt x="54" y="33"/>
                  <a:pt x="51" y="35"/>
                  <a:pt x="50" y="36"/>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3" name="Group 12"/>
          <p:cNvGrpSpPr/>
          <p:nvPr/>
        </p:nvGrpSpPr>
        <p:grpSpPr>
          <a:xfrm>
            <a:off x="6974630" y="1825726"/>
            <a:ext cx="583690" cy="825811"/>
            <a:chOff x="1531144" y="3781426"/>
            <a:chExt cx="504641" cy="713971"/>
          </a:xfrm>
        </p:grpSpPr>
        <p:sp>
          <p:nvSpPr>
            <p:cNvPr id="14" name="Freeform 8"/>
            <p:cNvSpPr/>
            <p:nvPr/>
          </p:nvSpPr>
          <p:spPr bwMode="auto">
            <a:xfrm>
              <a:off x="1624597" y="3781426"/>
              <a:ext cx="332690" cy="291570"/>
            </a:xfrm>
            <a:custGeom>
              <a:avLst/>
              <a:gdLst>
                <a:gd name="T0" fmla="*/ 42 w 47"/>
                <a:gd name="T1" fmla="*/ 32 h 41"/>
                <a:gd name="T2" fmla="*/ 31 w 47"/>
                <a:gd name="T3" fmla="*/ 26 h 41"/>
                <a:gd name="T4" fmla="*/ 32 w 47"/>
                <a:gd name="T5" fmla="*/ 24 h 41"/>
                <a:gd name="T6" fmla="*/ 32 w 47"/>
                <a:gd name="T7" fmla="*/ 21 h 41"/>
                <a:gd name="T8" fmla="*/ 33 w 47"/>
                <a:gd name="T9" fmla="*/ 21 h 41"/>
                <a:gd name="T10" fmla="*/ 34 w 47"/>
                <a:gd name="T11" fmla="*/ 16 h 41"/>
                <a:gd name="T12" fmla="*/ 33 w 47"/>
                <a:gd name="T13" fmla="*/ 15 h 41"/>
                <a:gd name="T14" fmla="*/ 33 w 47"/>
                <a:gd name="T15" fmla="*/ 8 h 41"/>
                <a:gd name="T16" fmla="*/ 34 w 47"/>
                <a:gd name="T17" fmla="*/ 8 h 41"/>
                <a:gd name="T18" fmla="*/ 29 w 47"/>
                <a:gd name="T19" fmla="*/ 2 h 41"/>
                <a:gd name="T20" fmla="*/ 24 w 47"/>
                <a:gd name="T21" fmla="*/ 1 h 41"/>
                <a:gd name="T22" fmla="*/ 23 w 47"/>
                <a:gd name="T23" fmla="*/ 1 h 41"/>
                <a:gd name="T24" fmla="*/ 22 w 47"/>
                <a:gd name="T25" fmla="*/ 1 h 41"/>
                <a:gd name="T26" fmla="*/ 14 w 47"/>
                <a:gd name="T27" fmla="*/ 15 h 41"/>
                <a:gd name="T28" fmla="*/ 13 w 47"/>
                <a:gd name="T29" fmla="*/ 16 h 41"/>
                <a:gd name="T30" fmla="*/ 14 w 47"/>
                <a:gd name="T31" fmla="*/ 21 h 41"/>
                <a:gd name="T32" fmla="*/ 15 w 47"/>
                <a:gd name="T33" fmla="*/ 21 h 41"/>
                <a:gd name="T34" fmla="*/ 16 w 47"/>
                <a:gd name="T35" fmla="*/ 24 h 41"/>
                <a:gd name="T36" fmla="*/ 17 w 47"/>
                <a:gd name="T37" fmla="*/ 26 h 41"/>
                <a:gd name="T38" fmla="*/ 5 w 47"/>
                <a:gd name="T39" fmla="*/ 32 h 41"/>
                <a:gd name="T40" fmla="*/ 1 w 47"/>
                <a:gd name="T41" fmla="*/ 41 h 41"/>
                <a:gd name="T42" fmla="*/ 24 w 47"/>
                <a:gd name="T43" fmla="*/ 41 h 41"/>
                <a:gd name="T44" fmla="*/ 46 w 47"/>
                <a:gd name="T45" fmla="*/ 41 h 41"/>
                <a:gd name="T46" fmla="*/ 42 w 47"/>
                <a:gd name="T4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1">
                  <a:moveTo>
                    <a:pt x="42" y="32"/>
                  </a:moveTo>
                  <a:cubicBezTo>
                    <a:pt x="37" y="30"/>
                    <a:pt x="32" y="30"/>
                    <a:pt x="31" y="26"/>
                  </a:cubicBezTo>
                  <a:cubicBezTo>
                    <a:pt x="31" y="26"/>
                    <a:pt x="31" y="25"/>
                    <a:pt x="32" y="24"/>
                  </a:cubicBezTo>
                  <a:cubicBezTo>
                    <a:pt x="32" y="22"/>
                    <a:pt x="32" y="21"/>
                    <a:pt x="32" y="21"/>
                  </a:cubicBezTo>
                  <a:cubicBezTo>
                    <a:pt x="32" y="21"/>
                    <a:pt x="33" y="22"/>
                    <a:pt x="33" y="21"/>
                  </a:cubicBezTo>
                  <a:cubicBezTo>
                    <a:pt x="34" y="20"/>
                    <a:pt x="34" y="17"/>
                    <a:pt x="34" y="16"/>
                  </a:cubicBezTo>
                  <a:cubicBezTo>
                    <a:pt x="34" y="15"/>
                    <a:pt x="33" y="15"/>
                    <a:pt x="33" y="15"/>
                  </a:cubicBezTo>
                  <a:cubicBezTo>
                    <a:pt x="33" y="15"/>
                    <a:pt x="34" y="11"/>
                    <a:pt x="33" y="8"/>
                  </a:cubicBezTo>
                  <a:cubicBezTo>
                    <a:pt x="33" y="8"/>
                    <a:pt x="34" y="8"/>
                    <a:pt x="34" y="8"/>
                  </a:cubicBezTo>
                  <a:cubicBezTo>
                    <a:pt x="32" y="6"/>
                    <a:pt x="33" y="4"/>
                    <a:pt x="29" y="2"/>
                  </a:cubicBezTo>
                  <a:cubicBezTo>
                    <a:pt x="28" y="2"/>
                    <a:pt x="26" y="1"/>
                    <a:pt x="24" y="1"/>
                  </a:cubicBezTo>
                  <a:cubicBezTo>
                    <a:pt x="23" y="1"/>
                    <a:pt x="23" y="1"/>
                    <a:pt x="23" y="1"/>
                  </a:cubicBezTo>
                  <a:cubicBezTo>
                    <a:pt x="22" y="1"/>
                    <a:pt x="22" y="1"/>
                    <a:pt x="22" y="1"/>
                  </a:cubicBezTo>
                  <a:cubicBezTo>
                    <a:pt x="11" y="0"/>
                    <a:pt x="14" y="15"/>
                    <a:pt x="14" y="15"/>
                  </a:cubicBezTo>
                  <a:cubicBezTo>
                    <a:pt x="14" y="15"/>
                    <a:pt x="13" y="15"/>
                    <a:pt x="13" y="16"/>
                  </a:cubicBezTo>
                  <a:cubicBezTo>
                    <a:pt x="13" y="17"/>
                    <a:pt x="14" y="20"/>
                    <a:pt x="14" y="21"/>
                  </a:cubicBezTo>
                  <a:cubicBezTo>
                    <a:pt x="14" y="22"/>
                    <a:pt x="15" y="21"/>
                    <a:pt x="15" y="21"/>
                  </a:cubicBezTo>
                  <a:cubicBezTo>
                    <a:pt x="15" y="21"/>
                    <a:pt x="15" y="22"/>
                    <a:pt x="16" y="24"/>
                  </a:cubicBezTo>
                  <a:cubicBezTo>
                    <a:pt x="16" y="25"/>
                    <a:pt x="17" y="26"/>
                    <a:pt x="17" y="26"/>
                  </a:cubicBezTo>
                  <a:cubicBezTo>
                    <a:pt x="16" y="30"/>
                    <a:pt x="10" y="30"/>
                    <a:pt x="5" y="32"/>
                  </a:cubicBezTo>
                  <a:cubicBezTo>
                    <a:pt x="0" y="33"/>
                    <a:pt x="1" y="41"/>
                    <a:pt x="1" y="41"/>
                  </a:cubicBezTo>
                  <a:cubicBezTo>
                    <a:pt x="24" y="41"/>
                    <a:pt x="24" y="41"/>
                    <a:pt x="24" y="41"/>
                  </a:cubicBezTo>
                  <a:cubicBezTo>
                    <a:pt x="46" y="41"/>
                    <a:pt x="46" y="41"/>
                    <a:pt x="46" y="41"/>
                  </a:cubicBezTo>
                  <a:cubicBezTo>
                    <a:pt x="46" y="41"/>
                    <a:pt x="47" y="33"/>
                    <a:pt x="42" y="3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Oval 9"/>
            <p:cNvSpPr>
              <a:spLocks noChangeArrowheads="1"/>
            </p:cNvSpPr>
            <p:nvPr/>
          </p:nvSpPr>
          <p:spPr bwMode="auto">
            <a:xfrm>
              <a:off x="1718048"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Oval 10"/>
            <p:cNvSpPr>
              <a:spLocks noChangeArrowheads="1"/>
            </p:cNvSpPr>
            <p:nvPr/>
          </p:nvSpPr>
          <p:spPr bwMode="auto">
            <a:xfrm>
              <a:off x="1531144" y="4368303"/>
              <a:ext cx="134571" cy="12709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Oval 11"/>
            <p:cNvSpPr>
              <a:spLocks noChangeArrowheads="1"/>
            </p:cNvSpPr>
            <p:nvPr/>
          </p:nvSpPr>
          <p:spPr bwMode="auto">
            <a:xfrm>
              <a:off x="1901214"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Freeform 12"/>
            <p:cNvSpPr/>
            <p:nvPr/>
          </p:nvSpPr>
          <p:spPr bwMode="auto">
            <a:xfrm>
              <a:off x="1598429" y="4162710"/>
              <a:ext cx="381284" cy="134571"/>
            </a:xfrm>
            <a:custGeom>
              <a:avLst/>
              <a:gdLst>
                <a:gd name="T0" fmla="*/ 90 w 102"/>
                <a:gd name="T1" fmla="*/ 0 h 36"/>
                <a:gd name="T2" fmla="*/ 11 w 102"/>
                <a:gd name="T3" fmla="*/ 0 h 36"/>
                <a:gd name="T4" fmla="*/ 0 w 102"/>
                <a:gd name="T5" fmla="*/ 32 h 36"/>
                <a:gd name="T6" fmla="*/ 7 w 102"/>
                <a:gd name="T7" fmla="*/ 34 h 36"/>
                <a:gd name="T8" fmla="*/ 17 w 102"/>
                <a:gd name="T9" fmla="*/ 10 h 36"/>
                <a:gd name="T10" fmla="*/ 47 w 102"/>
                <a:gd name="T11" fmla="*/ 10 h 36"/>
                <a:gd name="T12" fmla="*/ 47 w 102"/>
                <a:gd name="T13" fmla="*/ 36 h 36"/>
                <a:gd name="T14" fmla="*/ 54 w 102"/>
                <a:gd name="T15" fmla="*/ 36 h 36"/>
                <a:gd name="T16" fmla="*/ 54 w 102"/>
                <a:gd name="T17" fmla="*/ 10 h 36"/>
                <a:gd name="T18" fmla="*/ 85 w 102"/>
                <a:gd name="T19" fmla="*/ 10 h 36"/>
                <a:gd name="T20" fmla="*/ 94 w 102"/>
                <a:gd name="T21" fmla="*/ 34 h 36"/>
                <a:gd name="T22" fmla="*/ 102 w 102"/>
                <a:gd name="T23" fmla="*/ 32 h 36"/>
                <a:gd name="T24" fmla="*/ 90 w 102"/>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6">
                  <a:moveTo>
                    <a:pt x="90" y="0"/>
                  </a:moveTo>
                  <a:lnTo>
                    <a:pt x="11" y="0"/>
                  </a:lnTo>
                  <a:lnTo>
                    <a:pt x="0" y="32"/>
                  </a:lnTo>
                  <a:lnTo>
                    <a:pt x="7" y="34"/>
                  </a:lnTo>
                  <a:lnTo>
                    <a:pt x="17" y="10"/>
                  </a:lnTo>
                  <a:lnTo>
                    <a:pt x="47" y="10"/>
                  </a:lnTo>
                  <a:lnTo>
                    <a:pt x="47" y="36"/>
                  </a:lnTo>
                  <a:lnTo>
                    <a:pt x="54" y="36"/>
                  </a:lnTo>
                  <a:lnTo>
                    <a:pt x="54" y="10"/>
                  </a:lnTo>
                  <a:lnTo>
                    <a:pt x="85" y="10"/>
                  </a:lnTo>
                  <a:lnTo>
                    <a:pt x="94" y="34"/>
                  </a:lnTo>
                  <a:lnTo>
                    <a:pt x="102" y="32"/>
                  </a:lnTo>
                  <a:lnTo>
                    <a:pt x="9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2" name="Oval 21"/>
          <p:cNvSpPr/>
          <p:nvPr/>
        </p:nvSpPr>
        <p:spPr>
          <a:xfrm>
            <a:off x="899668" y="2994801"/>
            <a:ext cx="16764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Oval 22"/>
          <p:cNvSpPr/>
          <p:nvPr/>
        </p:nvSpPr>
        <p:spPr>
          <a:xfrm>
            <a:off x="3657600" y="2994801"/>
            <a:ext cx="16764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Oval 23"/>
          <p:cNvSpPr/>
          <p:nvPr/>
        </p:nvSpPr>
        <p:spPr>
          <a:xfrm>
            <a:off x="6402082" y="2994801"/>
            <a:ext cx="16764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Rectangle 24"/>
          <p:cNvSpPr/>
          <p:nvPr/>
        </p:nvSpPr>
        <p:spPr>
          <a:xfrm>
            <a:off x="908814" y="3517183"/>
            <a:ext cx="1905187" cy="369332"/>
          </a:xfrm>
          <a:prstGeom prst="rect">
            <a:avLst/>
          </a:prstGeom>
        </p:spPr>
        <p:txBody>
          <a:bodyPr wrap="square">
            <a:spAutoFit/>
          </a:bodyPr>
          <a:lstStyle/>
          <a:p>
            <a:pPr algn="ct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Rectangle 25"/>
          <p:cNvSpPr/>
          <p:nvPr/>
        </p:nvSpPr>
        <p:spPr>
          <a:xfrm>
            <a:off x="3666747" y="3517183"/>
            <a:ext cx="1905187" cy="369332"/>
          </a:xfrm>
          <a:prstGeom prst="rect">
            <a:avLst/>
          </a:prstGeom>
        </p:spPr>
        <p:txBody>
          <a:bodyPr wrap="square">
            <a:spAutoFit/>
          </a:bodyPr>
          <a:lstStyle/>
          <a:p>
            <a:pPr algn="ct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Rectangle 26"/>
          <p:cNvSpPr/>
          <p:nvPr/>
        </p:nvSpPr>
        <p:spPr>
          <a:xfrm>
            <a:off x="6411229" y="3517183"/>
            <a:ext cx="1905187" cy="369332"/>
          </a:xfrm>
          <a:prstGeom prst="rect">
            <a:avLst/>
          </a:prstGeom>
        </p:spPr>
        <p:txBody>
          <a:bodyPr wrap="square">
            <a:spAutoFit/>
          </a:bodyPr>
          <a:lstStyle/>
          <a:p>
            <a:pPr algn="ctr"/>
            <a:r>
              <a:rPr lang="zh-CN" alt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点击添加标题文字点击添加标题文字点击添加标题文字</a:t>
            </a:r>
            <a:endParaRPr lang="en-US" sz="9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TextBox 27"/>
          <p:cNvSpPr txBox="1"/>
          <p:nvPr/>
        </p:nvSpPr>
        <p:spPr>
          <a:xfrm>
            <a:off x="1276648" y="3054125"/>
            <a:ext cx="922440" cy="276999"/>
          </a:xfrm>
          <a:prstGeom prst="rect">
            <a:avLst/>
          </a:prstGeom>
          <a:noFill/>
        </p:spPr>
        <p:txBody>
          <a:bodyPr wrap="square" rtlCol="0">
            <a:spAutoFit/>
          </a:bodyPr>
          <a:lstStyle/>
          <a:p>
            <a:r>
              <a:rPr lang="zh-CN" altLang="en-US"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添加标题</a:t>
            </a:r>
            <a:endParaRPr lang="en-US" altLang="zh-CN"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TextBox 28"/>
          <p:cNvSpPr txBox="1"/>
          <p:nvPr/>
        </p:nvSpPr>
        <p:spPr>
          <a:xfrm>
            <a:off x="4034580" y="3054125"/>
            <a:ext cx="922440" cy="276999"/>
          </a:xfrm>
          <a:prstGeom prst="rect">
            <a:avLst/>
          </a:prstGeom>
          <a:noFill/>
        </p:spPr>
        <p:txBody>
          <a:bodyPr wrap="square" rtlCol="0">
            <a:spAutoFit/>
          </a:bodyPr>
          <a:lstStyle/>
          <a:p>
            <a:r>
              <a:rPr lang="zh-CN" altLang="en-US"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添加标题</a:t>
            </a:r>
            <a:endParaRPr lang="en-US" altLang="zh-CN"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TextBox 29"/>
          <p:cNvSpPr txBox="1"/>
          <p:nvPr/>
        </p:nvSpPr>
        <p:spPr>
          <a:xfrm>
            <a:off x="6779062" y="3054125"/>
            <a:ext cx="922440" cy="276999"/>
          </a:xfrm>
          <a:prstGeom prst="rect">
            <a:avLst/>
          </a:prstGeom>
          <a:noFill/>
        </p:spPr>
        <p:txBody>
          <a:bodyPr wrap="square" rtlCol="0">
            <a:spAutoFit/>
          </a:bodyPr>
          <a:lstStyle/>
          <a:p>
            <a:r>
              <a:rPr lang="zh-CN" altLang="en-US"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添加标题</a:t>
            </a:r>
            <a:endParaRPr lang="en-US" altLang="zh-CN" sz="1200" b="1"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矩形 20"/>
          <p:cNvSpPr/>
          <p:nvPr/>
        </p:nvSpPr>
        <p:spPr>
          <a:xfrm>
            <a:off x="3620354" y="362438"/>
            <a:ext cx="1800493" cy="369332"/>
          </a:xfrm>
          <a:prstGeom prst="rect">
            <a:avLst/>
          </a:prstGeom>
        </p:spPr>
        <p:txBody>
          <a:bodyPr wrap="none">
            <a:spAutoFit/>
          </a:bodyPr>
          <a:lstStyle/>
          <a:p>
            <a:pPr>
              <a:defRPr/>
            </a:pPr>
            <a:r>
              <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zh-CN" altLang="en-US" kern="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ppt_x"/>
                                          </p:val>
                                        </p:tav>
                                        <p:tav tm="100000">
                                          <p:val>
                                            <p:strVal val="#ppt_x"/>
                                          </p:val>
                                        </p:tav>
                                      </p:tavLst>
                                    </p:anim>
                                    <p:anim calcmode="lin" valueType="num">
                                      <p:cBhvr additive="base">
                                        <p:cTn id="43" dur="25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p:bldP spid="26" grpId="0"/>
      <p:bldP spid="27" grpId="0"/>
      <p:bldP spid="28" grpId="0"/>
      <p:bldP spid="29" grpId="0"/>
      <p:bldP spid="30" grpId="0"/>
    </p:bldLst>
  </p:timing>
</p:sld>
</file>

<file path=ppt/tags/tag1.xml><?xml version="1.0" encoding="utf-8"?>
<p:tagLst xmlns:p="http://schemas.openxmlformats.org/presentationml/2006/main">
  <p:tag name="MH" val="20161022204303"/>
  <p:tag name="MH_LIBRARY" val="GRAPHIC"/>
  <p:tag name="MH_ORDER" val="TextBox 11"/>
</p:tagLst>
</file>

<file path=ppt/tags/tag10.xml><?xml version="1.0" encoding="utf-8"?>
<p:tagLst xmlns:p="http://schemas.openxmlformats.org/presentationml/2006/main">
  <p:tag name="MH" val="20161022204303"/>
  <p:tag name="MH_LIBRARY" val="GRAPHIC"/>
  <p:tag name="MH_ORDER" val="文本框 14"/>
</p:tagLst>
</file>

<file path=ppt/tags/tag11.xml><?xml version="1.0" encoding="utf-8"?>
<p:tagLst xmlns:p="http://schemas.openxmlformats.org/presentationml/2006/main">
  <p:tag name="MH" val="20161022204343"/>
  <p:tag name="MH_LIBRARY" val="GRAPHIC"/>
  <p:tag name="MH_ORDER" val="标题 5"/>
</p:tagLst>
</file>

<file path=ppt/tags/tag12.xml><?xml version="1.0" encoding="utf-8"?>
<p:tagLst xmlns:p="http://schemas.openxmlformats.org/presentationml/2006/main">
  <p:tag name="MH" val="20161022204343"/>
  <p:tag name="MH_LIBRARY" val="GRAPHIC"/>
  <p:tag name="MH_ORDER" val="文本占位符 6"/>
</p:tagLst>
</file>

<file path=ppt/tags/tag13.xml><?xml version="1.0" encoding="utf-8"?>
<p:tagLst xmlns:p="http://schemas.openxmlformats.org/presentationml/2006/main">
  <p:tag name="MH" val="20161022204303"/>
  <p:tag name="MH_LIBRARY" val="GRAPHIC"/>
  <p:tag name="MH_ORDER" val="TextBox 11"/>
</p:tagLst>
</file>

<file path=ppt/tags/tag14.xml><?xml version="1.0" encoding="utf-8"?>
<p:tagLst xmlns:p="http://schemas.openxmlformats.org/presentationml/2006/main">
  <p:tag name="MH" val="20161022204303"/>
  <p:tag name="MH_LIBRARY" val="GRAPHIC"/>
  <p:tag name="MH_ORDER" val="Rectangle 12"/>
</p:tagLst>
</file>

<file path=ppt/tags/tag15.xml><?xml version="1.0" encoding="utf-8"?>
<p:tagLst xmlns:p="http://schemas.openxmlformats.org/presentationml/2006/main">
  <p:tag name="MH" val="20161022204303"/>
  <p:tag name="MH_LIBRARY" val="GRAPHIC"/>
  <p:tag name="MH_ORDER" val="文本框 13"/>
</p:tagLst>
</file>

<file path=ppt/tags/tag16.xml><?xml version="1.0" encoding="utf-8"?>
<p:tagLst xmlns:p="http://schemas.openxmlformats.org/presentationml/2006/main">
  <p:tag name="MH" val="20161022204303"/>
  <p:tag name="MH_LIBRARY" val="GRAPHIC"/>
  <p:tag name="MH_ORDER" val="文本框 14"/>
</p:tagLst>
</file>

<file path=ppt/tags/tag17.xml><?xml version="1.0" encoding="utf-8"?>
<p:tagLst xmlns:p="http://schemas.openxmlformats.org/presentationml/2006/main">
  <p:tag name="MH" val="20161022204343"/>
  <p:tag name="MH_LIBRARY" val="GRAPHIC"/>
  <p:tag name="MH_ORDER" val="标题 5"/>
</p:tagLst>
</file>

<file path=ppt/tags/tag18.xml><?xml version="1.0" encoding="utf-8"?>
<p:tagLst xmlns:p="http://schemas.openxmlformats.org/presentationml/2006/main">
  <p:tag name="MH" val="20161022204343"/>
  <p:tag name="MH_LIBRARY" val="GRAPHIC"/>
  <p:tag name="MH_ORDER" val="文本占位符 6"/>
</p:tagLst>
</file>

<file path=ppt/tags/tag19.xml><?xml version="1.0" encoding="utf-8"?>
<p:tagLst xmlns:p="http://schemas.openxmlformats.org/presentationml/2006/main">
  <p:tag name="MH" val="20161022204303"/>
  <p:tag name="MH_LIBRARY" val="GRAPHIC"/>
  <p:tag name="MH_ORDER" val="TextBox 11"/>
</p:tagLst>
</file>

<file path=ppt/tags/tag2.xml><?xml version="1.0" encoding="utf-8"?>
<p:tagLst xmlns:p="http://schemas.openxmlformats.org/presentationml/2006/main">
  <p:tag name="MH" val="20161022204303"/>
  <p:tag name="MH_LIBRARY" val="GRAPHIC"/>
  <p:tag name="MH_ORDER" val="Rectangle 12"/>
</p:tagLst>
</file>

<file path=ppt/tags/tag20.xml><?xml version="1.0" encoding="utf-8"?>
<p:tagLst xmlns:p="http://schemas.openxmlformats.org/presentationml/2006/main">
  <p:tag name="MH" val="20161022204303"/>
  <p:tag name="MH_LIBRARY" val="GRAPHIC"/>
  <p:tag name="MH_ORDER" val="Rectangle 12"/>
</p:tagLst>
</file>

<file path=ppt/tags/tag21.xml><?xml version="1.0" encoding="utf-8"?>
<p:tagLst xmlns:p="http://schemas.openxmlformats.org/presentationml/2006/main">
  <p:tag name="MH" val="20161022204303"/>
  <p:tag name="MH_LIBRARY" val="GRAPHIC"/>
  <p:tag name="MH_ORDER" val="文本框 13"/>
</p:tagLst>
</file>

<file path=ppt/tags/tag22.xml><?xml version="1.0" encoding="utf-8"?>
<p:tagLst xmlns:p="http://schemas.openxmlformats.org/presentationml/2006/main">
  <p:tag name="MH" val="20161022204303"/>
  <p:tag name="MH_LIBRARY" val="GRAPHIC"/>
  <p:tag name="MH_ORDER" val="文本框 14"/>
</p:tagLst>
</file>

<file path=ppt/tags/tag23.xml><?xml version="1.0" encoding="utf-8"?>
<p:tagLst xmlns:p="http://schemas.openxmlformats.org/presentationml/2006/main">
  <p:tag name="MH" val="20161022204343"/>
  <p:tag name="MH_LIBRARY" val="GRAPHIC"/>
  <p:tag name="MH_ORDER" val="标题 5"/>
</p:tagLst>
</file>

<file path=ppt/tags/tag24.xml><?xml version="1.0" encoding="utf-8"?>
<p:tagLst xmlns:p="http://schemas.openxmlformats.org/presentationml/2006/main">
  <p:tag name="MH" val="20161022204343"/>
  <p:tag name="MH_LIBRARY" val="GRAPHIC"/>
  <p:tag name="MH_ORDER" val="文本占位符 6"/>
</p:tagLst>
</file>

<file path=ppt/tags/tag3.xml><?xml version="1.0" encoding="utf-8"?>
<p:tagLst xmlns:p="http://schemas.openxmlformats.org/presentationml/2006/main">
  <p:tag name="MH" val="20161022204303"/>
  <p:tag name="MH_LIBRARY" val="GRAPHIC"/>
  <p:tag name="MH_ORDER" val="文本框 13"/>
</p:tagLst>
</file>

<file path=ppt/tags/tag4.xml><?xml version="1.0" encoding="utf-8"?>
<p:tagLst xmlns:p="http://schemas.openxmlformats.org/presentationml/2006/main">
  <p:tag name="MH" val="20161022204303"/>
  <p:tag name="MH_LIBRARY" val="GRAPHIC"/>
  <p:tag name="MH_ORDER" val="文本框 14"/>
</p:tagLst>
</file>

<file path=ppt/tags/tag5.xml><?xml version="1.0" encoding="utf-8"?>
<p:tagLst xmlns:p="http://schemas.openxmlformats.org/presentationml/2006/main">
  <p:tag name="MH" val="20161022204343"/>
  <p:tag name="MH_LIBRARY" val="GRAPHIC"/>
  <p:tag name="MH_ORDER" val="标题 5"/>
</p:tagLst>
</file>

<file path=ppt/tags/tag6.xml><?xml version="1.0" encoding="utf-8"?>
<p:tagLst xmlns:p="http://schemas.openxmlformats.org/presentationml/2006/main">
  <p:tag name="MH" val="20161022204343"/>
  <p:tag name="MH_LIBRARY" val="GRAPHIC"/>
  <p:tag name="MH_ORDER" val="文本占位符 6"/>
</p:tagLst>
</file>

<file path=ppt/tags/tag7.xml><?xml version="1.0" encoding="utf-8"?>
<p:tagLst xmlns:p="http://schemas.openxmlformats.org/presentationml/2006/main">
  <p:tag name="MH" val="20161022204303"/>
  <p:tag name="MH_LIBRARY" val="GRAPHIC"/>
  <p:tag name="MH_ORDER" val="TextBox 11"/>
</p:tagLst>
</file>

<file path=ppt/tags/tag8.xml><?xml version="1.0" encoding="utf-8"?>
<p:tagLst xmlns:p="http://schemas.openxmlformats.org/presentationml/2006/main">
  <p:tag name="MH" val="20161022204303"/>
  <p:tag name="MH_LIBRARY" val="GRAPHIC"/>
  <p:tag name="MH_ORDER" val="Rectangle 12"/>
</p:tagLst>
</file>

<file path=ppt/tags/tag9.xml><?xml version="1.0" encoding="utf-8"?>
<p:tagLst xmlns:p="http://schemas.openxmlformats.org/presentationml/2006/main">
  <p:tag name="MH" val="20161022204303"/>
  <p:tag name="MH_LIBRARY" val="GRAPHIC"/>
  <p:tag name="MH_ORDER" val="文本框 13"/>
</p:tagLst>
</file>

<file path=ppt/theme/theme1.xml><?xml version="1.0" encoding="utf-8"?>
<a:theme xmlns:a="http://schemas.openxmlformats.org/drawingml/2006/main" name="主题">
  <a:themeElements>
    <a:clrScheme name="自定义 1756">
      <a:dk1>
        <a:srgbClr val="FFFFFF"/>
      </a:dk1>
      <a:lt1>
        <a:srgbClr val="FFFFFF"/>
      </a:lt1>
      <a:dk2>
        <a:srgbClr val="FFFFFF"/>
      </a:dk2>
      <a:lt2>
        <a:srgbClr val="FFFFFF"/>
      </a:lt2>
      <a:accent1>
        <a:srgbClr val="00C7CD"/>
      </a:accent1>
      <a:accent2>
        <a:srgbClr val="FFFFFF"/>
      </a:accent2>
      <a:accent3>
        <a:srgbClr val="00C7CD"/>
      </a:accent3>
      <a:accent4>
        <a:srgbClr val="FFFFFF"/>
      </a:accent4>
      <a:accent5>
        <a:srgbClr val="00C7CD"/>
      </a:accent5>
      <a:accent6>
        <a:srgbClr val="FFFFFF"/>
      </a:accent6>
      <a:hlink>
        <a:srgbClr val="00C7CD"/>
      </a:hlink>
      <a:folHlink>
        <a:srgbClr val="FFFFFF"/>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3389</Words>
  <Application>WPS 演示</Application>
  <PresentationFormat>自定义</PresentationFormat>
  <Paragraphs>440</Paragraphs>
  <Slides>24</Slides>
  <Notes>15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Lato Regular</vt:lpstr>
      <vt:lpstr>Lato Hairline</vt:lpstr>
      <vt:lpstr>Lato Light</vt:lpstr>
      <vt:lpstr>FZHei-B01S</vt:lpstr>
      <vt:lpstr>Calibri</vt:lpstr>
      <vt:lpstr>微软雅黑</vt:lpstr>
      <vt:lpstr>Arial Unicode MS</vt:lpstr>
      <vt:lpstr>等线</vt:lpstr>
      <vt:lpstr>等线</vt:lpstr>
      <vt:lpstr>等线 Light</vt:lpstr>
      <vt:lpstr>Segoe Print</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2019-01-24T01:53:15Z</dcterms:created>
  <dcterms:modified xsi:type="dcterms:W3CDTF">2019-01-24T02:15:23Z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