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6" r:id="rId11"/>
    <p:sldId id="265" r:id="rId12"/>
    <p:sldId id="267" r:id="rId13"/>
    <p:sldId id="268" r:id="rId14"/>
    <p:sldId id="270" r:id="rId15"/>
    <p:sldId id="269" r:id="rId16"/>
    <p:sldId id="271" r:id="rId17"/>
    <p:sldId id="275" r:id="rId18"/>
    <p:sldId id="273" r:id="rId19"/>
    <p:sldId id="272" r:id="rId20"/>
    <p:sldId id="274" r:id="rId21"/>
    <p:sldId id="276"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FFE1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showGuides="1">
      <p:cViewPr>
        <p:scale>
          <a:sx n="57" d="100"/>
          <a:sy n="57" d="100"/>
        </p:scale>
        <p:origin x="1752" y="13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5FF30B-28D4-44F8-B418-ABDC859F8A3F}" type="datetimeFigureOut">
              <a:rPr lang="zh-CN" altLang="en-US" smtClean="0"/>
              <a:t>2017-11-12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03A0D8-DECA-4689-B5F1-02C34B7F0D65}" type="slidenum">
              <a:rPr lang="zh-CN" altLang="en-US" smtClean="0"/>
              <a:t>‹#›</a:t>
            </a:fld>
            <a:endParaRPr lang="zh-CN" altLang="en-US"/>
          </a:p>
        </p:txBody>
      </p:sp>
    </p:spTree>
    <p:extLst>
      <p:ext uri="{BB962C8B-B14F-4D97-AF65-F5344CB8AC3E}">
        <p14:creationId xmlns:p14="http://schemas.microsoft.com/office/powerpoint/2010/main" val="3332763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1</a:t>
            </a:fld>
            <a:endParaRPr lang="zh-CN" altLang="en-US"/>
          </a:p>
        </p:txBody>
      </p:sp>
    </p:spTree>
    <p:extLst>
      <p:ext uri="{BB962C8B-B14F-4D97-AF65-F5344CB8AC3E}">
        <p14:creationId xmlns:p14="http://schemas.microsoft.com/office/powerpoint/2010/main" val="38300413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10</a:t>
            </a:fld>
            <a:endParaRPr lang="zh-CN" altLang="en-US"/>
          </a:p>
        </p:txBody>
      </p:sp>
    </p:spTree>
    <p:extLst>
      <p:ext uri="{BB962C8B-B14F-4D97-AF65-F5344CB8AC3E}">
        <p14:creationId xmlns:p14="http://schemas.microsoft.com/office/powerpoint/2010/main" val="34539812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11</a:t>
            </a:fld>
            <a:endParaRPr lang="zh-CN" altLang="en-US"/>
          </a:p>
        </p:txBody>
      </p:sp>
    </p:spTree>
    <p:extLst>
      <p:ext uri="{BB962C8B-B14F-4D97-AF65-F5344CB8AC3E}">
        <p14:creationId xmlns:p14="http://schemas.microsoft.com/office/powerpoint/2010/main" val="3746441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12</a:t>
            </a:fld>
            <a:endParaRPr lang="zh-CN" altLang="en-US"/>
          </a:p>
        </p:txBody>
      </p:sp>
    </p:spTree>
    <p:extLst>
      <p:ext uri="{BB962C8B-B14F-4D97-AF65-F5344CB8AC3E}">
        <p14:creationId xmlns:p14="http://schemas.microsoft.com/office/powerpoint/2010/main" val="13526963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13</a:t>
            </a:fld>
            <a:endParaRPr lang="zh-CN" altLang="en-US"/>
          </a:p>
        </p:txBody>
      </p:sp>
    </p:spTree>
    <p:extLst>
      <p:ext uri="{BB962C8B-B14F-4D97-AF65-F5344CB8AC3E}">
        <p14:creationId xmlns:p14="http://schemas.microsoft.com/office/powerpoint/2010/main" val="2290228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14</a:t>
            </a:fld>
            <a:endParaRPr lang="zh-CN" altLang="en-US"/>
          </a:p>
        </p:txBody>
      </p:sp>
    </p:spTree>
    <p:extLst>
      <p:ext uri="{BB962C8B-B14F-4D97-AF65-F5344CB8AC3E}">
        <p14:creationId xmlns:p14="http://schemas.microsoft.com/office/powerpoint/2010/main" val="22646071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15</a:t>
            </a:fld>
            <a:endParaRPr lang="zh-CN" altLang="en-US"/>
          </a:p>
        </p:txBody>
      </p:sp>
    </p:spTree>
    <p:extLst>
      <p:ext uri="{BB962C8B-B14F-4D97-AF65-F5344CB8AC3E}">
        <p14:creationId xmlns:p14="http://schemas.microsoft.com/office/powerpoint/2010/main" val="31952935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16</a:t>
            </a:fld>
            <a:endParaRPr lang="zh-CN" altLang="en-US"/>
          </a:p>
        </p:txBody>
      </p:sp>
    </p:spTree>
    <p:extLst>
      <p:ext uri="{BB962C8B-B14F-4D97-AF65-F5344CB8AC3E}">
        <p14:creationId xmlns:p14="http://schemas.microsoft.com/office/powerpoint/2010/main" val="3556647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17</a:t>
            </a:fld>
            <a:endParaRPr lang="zh-CN" altLang="en-US"/>
          </a:p>
        </p:txBody>
      </p:sp>
    </p:spTree>
    <p:extLst>
      <p:ext uri="{BB962C8B-B14F-4D97-AF65-F5344CB8AC3E}">
        <p14:creationId xmlns:p14="http://schemas.microsoft.com/office/powerpoint/2010/main" val="16776121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18</a:t>
            </a:fld>
            <a:endParaRPr lang="zh-CN" altLang="en-US"/>
          </a:p>
        </p:txBody>
      </p:sp>
    </p:spTree>
    <p:extLst>
      <p:ext uri="{BB962C8B-B14F-4D97-AF65-F5344CB8AC3E}">
        <p14:creationId xmlns:p14="http://schemas.microsoft.com/office/powerpoint/2010/main" val="9306238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19</a:t>
            </a:fld>
            <a:endParaRPr lang="zh-CN" altLang="en-US"/>
          </a:p>
        </p:txBody>
      </p:sp>
    </p:spTree>
    <p:extLst>
      <p:ext uri="{BB962C8B-B14F-4D97-AF65-F5344CB8AC3E}">
        <p14:creationId xmlns:p14="http://schemas.microsoft.com/office/powerpoint/2010/main" val="962097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2</a:t>
            </a:fld>
            <a:endParaRPr lang="zh-CN" altLang="en-US"/>
          </a:p>
        </p:txBody>
      </p:sp>
    </p:spTree>
    <p:extLst>
      <p:ext uri="{BB962C8B-B14F-4D97-AF65-F5344CB8AC3E}">
        <p14:creationId xmlns:p14="http://schemas.microsoft.com/office/powerpoint/2010/main" val="17269064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20</a:t>
            </a:fld>
            <a:endParaRPr lang="zh-CN" altLang="en-US"/>
          </a:p>
        </p:txBody>
      </p:sp>
    </p:spTree>
    <p:extLst>
      <p:ext uri="{BB962C8B-B14F-4D97-AF65-F5344CB8AC3E}">
        <p14:creationId xmlns:p14="http://schemas.microsoft.com/office/powerpoint/2010/main" val="21830696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21</a:t>
            </a:fld>
            <a:endParaRPr lang="zh-CN" altLang="en-US"/>
          </a:p>
        </p:txBody>
      </p:sp>
    </p:spTree>
    <p:extLst>
      <p:ext uri="{BB962C8B-B14F-4D97-AF65-F5344CB8AC3E}">
        <p14:creationId xmlns:p14="http://schemas.microsoft.com/office/powerpoint/2010/main" val="486983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3</a:t>
            </a:fld>
            <a:endParaRPr lang="zh-CN" altLang="en-US"/>
          </a:p>
        </p:txBody>
      </p:sp>
    </p:spTree>
    <p:extLst>
      <p:ext uri="{BB962C8B-B14F-4D97-AF65-F5344CB8AC3E}">
        <p14:creationId xmlns:p14="http://schemas.microsoft.com/office/powerpoint/2010/main" val="1228481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4</a:t>
            </a:fld>
            <a:endParaRPr lang="zh-CN" altLang="en-US"/>
          </a:p>
        </p:txBody>
      </p:sp>
    </p:spTree>
    <p:extLst>
      <p:ext uri="{BB962C8B-B14F-4D97-AF65-F5344CB8AC3E}">
        <p14:creationId xmlns:p14="http://schemas.microsoft.com/office/powerpoint/2010/main" val="876918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5</a:t>
            </a:fld>
            <a:endParaRPr lang="zh-CN" altLang="en-US"/>
          </a:p>
        </p:txBody>
      </p:sp>
    </p:spTree>
    <p:extLst>
      <p:ext uri="{BB962C8B-B14F-4D97-AF65-F5344CB8AC3E}">
        <p14:creationId xmlns:p14="http://schemas.microsoft.com/office/powerpoint/2010/main" val="2642250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6</a:t>
            </a:fld>
            <a:endParaRPr lang="zh-CN" altLang="en-US"/>
          </a:p>
        </p:txBody>
      </p:sp>
    </p:spTree>
    <p:extLst>
      <p:ext uri="{BB962C8B-B14F-4D97-AF65-F5344CB8AC3E}">
        <p14:creationId xmlns:p14="http://schemas.microsoft.com/office/powerpoint/2010/main" val="1772602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7</a:t>
            </a:fld>
            <a:endParaRPr lang="zh-CN" altLang="en-US"/>
          </a:p>
        </p:txBody>
      </p:sp>
    </p:spTree>
    <p:extLst>
      <p:ext uri="{BB962C8B-B14F-4D97-AF65-F5344CB8AC3E}">
        <p14:creationId xmlns:p14="http://schemas.microsoft.com/office/powerpoint/2010/main" val="191150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8</a:t>
            </a:fld>
            <a:endParaRPr lang="zh-CN" altLang="en-US"/>
          </a:p>
        </p:txBody>
      </p:sp>
    </p:spTree>
    <p:extLst>
      <p:ext uri="{BB962C8B-B14F-4D97-AF65-F5344CB8AC3E}">
        <p14:creationId xmlns:p14="http://schemas.microsoft.com/office/powerpoint/2010/main" val="1128405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3A0D8-DECA-4689-B5F1-02C34B7F0D65}" type="slidenum">
              <a:rPr lang="zh-CN" altLang="en-US" smtClean="0"/>
              <a:t>9</a:t>
            </a:fld>
            <a:endParaRPr lang="zh-CN" altLang="en-US"/>
          </a:p>
        </p:txBody>
      </p:sp>
    </p:spTree>
    <p:extLst>
      <p:ext uri="{BB962C8B-B14F-4D97-AF65-F5344CB8AC3E}">
        <p14:creationId xmlns:p14="http://schemas.microsoft.com/office/powerpoint/2010/main" val="1329609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BF48DD1-CA09-4E17-93D9-6B00234F8DB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64E1E61-A354-4CE5-98EB-3B329C87B27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29035FF1-627C-4DDB-B3E1-39F1D91247CF}"/>
              </a:ext>
            </a:extLst>
          </p:cNvPr>
          <p:cNvSpPr>
            <a:spLocks noGrp="1"/>
          </p:cNvSpPr>
          <p:nvPr>
            <p:ph type="dt" sz="half" idx="10"/>
          </p:nvPr>
        </p:nvSpPr>
        <p:spPr/>
        <p:txBody>
          <a:bodyPr/>
          <a:lstStyle/>
          <a:p>
            <a:fld id="{246C4FB0-6A2E-4246-8292-776A1EA63AE8}" type="datetimeFigureOut">
              <a:rPr lang="zh-CN" altLang="en-US" smtClean="0"/>
              <a:t>2017-11-12</a:t>
            </a:fld>
            <a:endParaRPr lang="zh-CN" altLang="en-US"/>
          </a:p>
        </p:txBody>
      </p:sp>
      <p:sp>
        <p:nvSpPr>
          <p:cNvPr id="5" name="页脚占位符 4">
            <a:extLst>
              <a:ext uri="{FF2B5EF4-FFF2-40B4-BE49-F238E27FC236}">
                <a16:creationId xmlns:a16="http://schemas.microsoft.com/office/drawing/2014/main" xmlns="" id="{71C0ABF2-74F8-45A1-9F03-BE1905E6B6E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61AB513-4B93-4FD6-8A0E-5B9A49CD0E3E}"/>
              </a:ext>
            </a:extLst>
          </p:cNvPr>
          <p:cNvSpPr>
            <a:spLocks noGrp="1"/>
          </p:cNvSpPr>
          <p:nvPr>
            <p:ph type="sldNum" sz="quarter" idx="12"/>
          </p:nvPr>
        </p:nvSpPr>
        <p:spPr/>
        <p:txBody>
          <a:bodyPr/>
          <a:lstStyle/>
          <a:p>
            <a:fld id="{3B0AF4B5-6B03-4300-8D03-164EC4E41D3B}" type="slidenum">
              <a:rPr lang="zh-CN" altLang="en-US" smtClean="0"/>
              <a:t>‹#›</a:t>
            </a:fld>
            <a:endParaRPr lang="zh-CN" altLang="en-US"/>
          </a:p>
        </p:txBody>
      </p:sp>
    </p:spTree>
    <p:extLst>
      <p:ext uri="{BB962C8B-B14F-4D97-AF65-F5344CB8AC3E}">
        <p14:creationId xmlns:p14="http://schemas.microsoft.com/office/powerpoint/2010/main" val="4149136463"/>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28D0972-7D59-4C23-B63E-46E237309E0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02BE6AB6-192A-4BD9-8BA7-4316D392D1E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2AE060E6-256B-4255-896C-0DB00A81D8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D8EB175-4256-41E6-8E99-81655FAA315B}"/>
              </a:ext>
            </a:extLst>
          </p:cNvPr>
          <p:cNvSpPr>
            <a:spLocks noGrp="1"/>
          </p:cNvSpPr>
          <p:nvPr>
            <p:ph type="dt" sz="half" idx="10"/>
          </p:nvPr>
        </p:nvSpPr>
        <p:spPr/>
        <p:txBody>
          <a:bodyPr/>
          <a:lstStyle/>
          <a:p>
            <a:fld id="{246C4FB0-6A2E-4246-8292-776A1EA63AE8}" type="datetimeFigureOut">
              <a:rPr lang="zh-CN" altLang="en-US" smtClean="0"/>
              <a:t>2017-11-12</a:t>
            </a:fld>
            <a:endParaRPr lang="zh-CN" altLang="en-US"/>
          </a:p>
        </p:txBody>
      </p:sp>
      <p:sp>
        <p:nvSpPr>
          <p:cNvPr id="6" name="页脚占位符 5">
            <a:extLst>
              <a:ext uri="{FF2B5EF4-FFF2-40B4-BE49-F238E27FC236}">
                <a16:creationId xmlns:a16="http://schemas.microsoft.com/office/drawing/2014/main" xmlns="" id="{D6DCF163-D71E-42DD-BE68-77C1B258DD7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F39FE35-87B8-4853-817B-566786E7F109}"/>
              </a:ext>
            </a:extLst>
          </p:cNvPr>
          <p:cNvSpPr>
            <a:spLocks noGrp="1"/>
          </p:cNvSpPr>
          <p:nvPr>
            <p:ph type="sldNum" sz="quarter" idx="12"/>
          </p:nvPr>
        </p:nvSpPr>
        <p:spPr/>
        <p:txBody>
          <a:bodyPr/>
          <a:lstStyle/>
          <a:p>
            <a:fld id="{3B0AF4B5-6B03-4300-8D03-164EC4E41D3B}" type="slidenum">
              <a:rPr lang="zh-CN" altLang="en-US" smtClean="0"/>
              <a:t>‹#›</a:t>
            </a:fld>
            <a:endParaRPr lang="zh-CN" altLang="en-US"/>
          </a:p>
        </p:txBody>
      </p:sp>
    </p:spTree>
    <p:extLst>
      <p:ext uri="{BB962C8B-B14F-4D97-AF65-F5344CB8AC3E}">
        <p14:creationId xmlns:p14="http://schemas.microsoft.com/office/powerpoint/2010/main" val="526114004"/>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1AAC0F1-7B81-42EC-906E-F24FB8FA2A3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8DA412FA-74D5-4182-879A-AF6B27623D2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72835DE-F91F-4B97-BBA7-0904205C54E6}"/>
              </a:ext>
            </a:extLst>
          </p:cNvPr>
          <p:cNvSpPr>
            <a:spLocks noGrp="1"/>
          </p:cNvSpPr>
          <p:nvPr>
            <p:ph type="dt" sz="half" idx="10"/>
          </p:nvPr>
        </p:nvSpPr>
        <p:spPr/>
        <p:txBody>
          <a:bodyPr/>
          <a:lstStyle/>
          <a:p>
            <a:fld id="{246C4FB0-6A2E-4246-8292-776A1EA63AE8}" type="datetimeFigureOut">
              <a:rPr lang="zh-CN" altLang="en-US" smtClean="0"/>
              <a:t>2017-11-12</a:t>
            </a:fld>
            <a:endParaRPr lang="zh-CN" altLang="en-US"/>
          </a:p>
        </p:txBody>
      </p:sp>
      <p:sp>
        <p:nvSpPr>
          <p:cNvPr id="5" name="页脚占位符 4">
            <a:extLst>
              <a:ext uri="{FF2B5EF4-FFF2-40B4-BE49-F238E27FC236}">
                <a16:creationId xmlns:a16="http://schemas.microsoft.com/office/drawing/2014/main" xmlns="" id="{52EC3F2D-E9D9-4D1C-BBDA-8ACBDD4904E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D352F2F-58C3-477E-BFD4-AB7B6E91181C}"/>
              </a:ext>
            </a:extLst>
          </p:cNvPr>
          <p:cNvSpPr>
            <a:spLocks noGrp="1"/>
          </p:cNvSpPr>
          <p:nvPr>
            <p:ph type="sldNum" sz="quarter" idx="12"/>
          </p:nvPr>
        </p:nvSpPr>
        <p:spPr/>
        <p:txBody>
          <a:bodyPr/>
          <a:lstStyle/>
          <a:p>
            <a:fld id="{3B0AF4B5-6B03-4300-8D03-164EC4E41D3B}" type="slidenum">
              <a:rPr lang="zh-CN" altLang="en-US" smtClean="0"/>
              <a:t>‹#›</a:t>
            </a:fld>
            <a:endParaRPr lang="zh-CN" altLang="en-US"/>
          </a:p>
        </p:txBody>
      </p:sp>
    </p:spTree>
    <p:extLst>
      <p:ext uri="{BB962C8B-B14F-4D97-AF65-F5344CB8AC3E}">
        <p14:creationId xmlns:p14="http://schemas.microsoft.com/office/powerpoint/2010/main" val="3754042274"/>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E0A03411-CDC6-4FC4-8FB3-6CEE55B17A4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AA15A93-1299-47DF-910F-EE359CBC826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8B531A9-0A4C-47B6-9F08-D7AD8FAE8D5B}"/>
              </a:ext>
            </a:extLst>
          </p:cNvPr>
          <p:cNvSpPr>
            <a:spLocks noGrp="1"/>
          </p:cNvSpPr>
          <p:nvPr>
            <p:ph type="dt" sz="half" idx="10"/>
          </p:nvPr>
        </p:nvSpPr>
        <p:spPr/>
        <p:txBody>
          <a:bodyPr/>
          <a:lstStyle/>
          <a:p>
            <a:fld id="{246C4FB0-6A2E-4246-8292-776A1EA63AE8}" type="datetimeFigureOut">
              <a:rPr lang="zh-CN" altLang="en-US" smtClean="0"/>
              <a:t>2017-11-12</a:t>
            </a:fld>
            <a:endParaRPr lang="zh-CN" altLang="en-US"/>
          </a:p>
        </p:txBody>
      </p:sp>
      <p:sp>
        <p:nvSpPr>
          <p:cNvPr id="5" name="页脚占位符 4">
            <a:extLst>
              <a:ext uri="{FF2B5EF4-FFF2-40B4-BE49-F238E27FC236}">
                <a16:creationId xmlns:a16="http://schemas.microsoft.com/office/drawing/2014/main" xmlns="" id="{CFDA3A3C-9B43-4075-9321-65FBE25D9FA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D075A79-76EF-40A6-8DCC-13AC6D6418E8}"/>
              </a:ext>
            </a:extLst>
          </p:cNvPr>
          <p:cNvSpPr>
            <a:spLocks noGrp="1"/>
          </p:cNvSpPr>
          <p:nvPr>
            <p:ph type="sldNum" sz="quarter" idx="12"/>
          </p:nvPr>
        </p:nvSpPr>
        <p:spPr/>
        <p:txBody>
          <a:bodyPr/>
          <a:lstStyle/>
          <a:p>
            <a:fld id="{3B0AF4B5-6B03-4300-8D03-164EC4E41D3B}" type="slidenum">
              <a:rPr lang="zh-CN" altLang="en-US" smtClean="0"/>
              <a:t>‹#›</a:t>
            </a:fld>
            <a:endParaRPr lang="zh-CN" altLang="en-US"/>
          </a:p>
        </p:txBody>
      </p:sp>
    </p:spTree>
    <p:extLst>
      <p:ext uri="{BB962C8B-B14F-4D97-AF65-F5344CB8AC3E}">
        <p14:creationId xmlns:p14="http://schemas.microsoft.com/office/powerpoint/2010/main" val="3209959180"/>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D541D87-99D0-4641-ADD1-AD43FEA0AD8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79366E9-064B-4D90-90C3-185940BCE2F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FD8DB55-4D74-40B5-BDEE-B00030AF8D68}"/>
              </a:ext>
            </a:extLst>
          </p:cNvPr>
          <p:cNvSpPr>
            <a:spLocks noGrp="1"/>
          </p:cNvSpPr>
          <p:nvPr>
            <p:ph type="dt" sz="half" idx="10"/>
          </p:nvPr>
        </p:nvSpPr>
        <p:spPr/>
        <p:txBody>
          <a:bodyPr/>
          <a:lstStyle/>
          <a:p>
            <a:fld id="{246C4FB0-6A2E-4246-8292-776A1EA63AE8}" type="datetimeFigureOut">
              <a:rPr lang="zh-CN" altLang="en-US" smtClean="0"/>
              <a:t>2017-11-12</a:t>
            </a:fld>
            <a:endParaRPr lang="zh-CN" altLang="en-US"/>
          </a:p>
        </p:txBody>
      </p:sp>
      <p:sp>
        <p:nvSpPr>
          <p:cNvPr id="5" name="页脚占位符 4">
            <a:extLst>
              <a:ext uri="{FF2B5EF4-FFF2-40B4-BE49-F238E27FC236}">
                <a16:creationId xmlns:a16="http://schemas.microsoft.com/office/drawing/2014/main" xmlns="" id="{5799462B-BEF1-41DF-8E74-F9F8C515C2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50FC439-F836-451D-9D7F-978D28D4BEEA}"/>
              </a:ext>
            </a:extLst>
          </p:cNvPr>
          <p:cNvSpPr>
            <a:spLocks noGrp="1"/>
          </p:cNvSpPr>
          <p:nvPr>
            <p:ph type="sldNum" sz="quarter" idx="12"/>
          </p:nvPr>
        </p:nvSpPr>
        <p:spPr/>
        <p:txBody>
          <a:bodyPr/>
          <a:lstStyle/>
          <a:p>
            <a:fld id="{3B0AF4B5-6B03-4300-8D03-164EC4E41D3B}" type="slidenum">
              <a:rPr lang="zh-CN" altLang="en-US" smtClean="0"/>
              <a:t>‹#›</a:t>
            </a:fld>
            <a:endParaRPr lang="zh-CN" altLang="en-US"/>
          </a:p>
        </p:txBody>
      </p:sp>
    </p:spTree>
    <p:extLst>
      <p:ext uri="{BB962C8B-B14F-4D97-AF65-F5344CB8AC3E}">
        <p14:creationId xmlns:p14="http://schemas.microsoft.com/office/powerpoint/2010/main" val="2916942049"/>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35328E5-08A7-4CD3-B224-90212F40009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6F5D2C0C-7444-4336-BA86-A74C3A2DE98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F9FCA805-788B-4283-A7A1-A7239B3D38AC}"/>
              </a:ext>
            </a:extLst>
          </p:cNvPr>
          <p:cNvSpPr>
            <a:spLocks noGrp="1"/>
          </p:cNvSpPr>
          <p:nvPr>
            <p:ph type="dt" sz="half" idx="10"/>
          </p:nvPr>
        </p:nvSpPr>
        <p:spPr/>
        <p:txBody>
          <a:bodyPr/>
          <a:lstStyle/>
          <a:p>
            <a:fld id="{246C4FB0-6A2E-4246-8292-776A1EA63AE8}" type="datetimeFigureOut">
              <a:rPr lang="zh-CN" altLang="en-US" smtClean="0"/>
              <a:t>2017-11-12</a:t>
            </a:fld>
            <a:endParaRPr lang="zh-CN" altLang="en-US"/>
          </a:p>
        </p:txBody>
      </p:sp>
      <p:sp>
        <p:nvSpPr>
          <p:cNvPr id="5" name="页脚占位符 4">
            <a:extLst>
              <a:ext uri="{FF2B5EF4-FFF2-40B4-BE49-F238E27FC236}">
                <a16:creationId xmlns:a16="http://schemas.microsoft.com/office/drawing/2014/main" xmlns="" id="{8697C439-B92B-4F5F-AAAA-13F3AFFD209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D6CF6B1-550C-49D0-96E7-D8CF80BEC9BF}"/>
              </a:ext>
            </a:extLst>
          </p:cNvPr>
          <p:cNvSpPr>
            <a:spLocks noGrp="1"/>
          </p:cNvSpPr>
          <p:nvPr>
            <p:ph type="sldNum" sz="quarter" idx="12"/>
          </p:nvPr>
        </p:nvSpPr>
        <p:spPr/>
        <p:txBody>
          <a:bodyPr/>
          <a:lstStyle/>
          <a:p>
            <a:fld id="{3B0AF4B5-6B03-4300-8D03-164EC4E41D3B}" type="slidenum">
              <a:rPr lang="zh-CN" altLang="en-US" smtClean="0"/>
              <a:t>‹#›</a:t>
            </a:fld>
            <a:endParaRPr lang="zh-CN" altLang="en-US"/>
          </a:p>
        </p:txBody>
      </p:sp>
    </p:spTree>
    <p:extLst>
      <p:ext uri="{BB962C8B-B14F-4D97-AF65-F5344CB8AC3E}">
        <p14:creationId xmlns:p14="http://schemas.microsoft.com/office/powerpoint/2010/main" val="3225852455"/>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4B9950F-D068-4493-A6ED-5B54CD75FCC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235E0DE-1F18-4459-A933-4300736390A1}"/>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64465F8B-E9BF-403E-A64B-3D9709A54FD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0D1FF535-DADB-4A3C-BA86-6D4DF728C684}"/>
              </a:ext>
            </a:extLst>
          </p:cNvPr>
          <p:cNvSpPr>
            <a:spLocks noGrp="1"/>
          </p:cNvSpPr>
          <p:nvPr>
            <p:ph type="dt" sz="half" idx="10"/>
          </p:nvPr>
        </p:nvSpPr>
        <p:spPr/>
        <p:txBody>
          <a:bodyPr/>
          <a:lstStyle/>
          <a:p>
            <a:fld id="{246C4FB0-6A2E-4246-8292-776A1EA63AE8}" type="datetimeFigureOut">
              <a:rPr lang="zh-CN" altLang="en-US" smtClean="0"/>
              <a:t>2017-11-12</a:t>
            </a:fld>
            <a:endParaRPr lang="zh-CN" altLang="en-US"/>
          </a:p>
        </p:txBody>
      </p:sp>
      <p:sp>
        <p:nvSpPr>
          <p:cNvPr id="6" name="页脚占位符 5">
            <a:extLst>
              <a:ext uri="{FF2B5EF4-FFF2-40B4-BE49-F238E27FC236}">
                <a16:creationId xmlns:a16="http://schemas.microsoft.com/office/drawing/2014/main" xmlns="" id="{787E18DB-8142-4BF5-8533-E4EDEA8F730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9B857EE-8C37-4FA0-AD69-A6F32FFDEBEB}"/>
              </a:ext>
            </a:extLst>
          </p:cNvPr>
          <p:cNvSpPr>
            <a:spLocks noGrp="1"/>
          </p:cNvSpPr>
          <p:nvPr>
            <p:ph type="sldNum" sz="quarter" idx="12"/>
          </p:nvPr>
        </p:nvSpPr>
        <p:spPr/>
        <p:txBody>
          <a:bodyPr/>
          <a:lstStyle/>
          <a:p>
            <a:fld id="{3B0AF4B5-6B03-4300-8D03-164EC4E41D3B}" type="slidenum">
              <a:rPr lang="zh-CN" altLang="en-US" smtClean="0"/>
              <a:t>‹#›</a:t>
            </a:fld>
            <a:endParaRPr lang="zh-CN" altLang="en-US"/>
          </a:p>
        </p:txBody>
      </p:sp>
    </p:spTree>
    <p:extLst>
      <p:ext uri="{BB962C8B-B14F-4D97-AF65-F5344CB8AC3E}">
        <p14:creationId xmlns:p14="http://schemas.microsoft.com/office/powerpoint/2010/main" val="763895856"/>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4A56BE5-360E-43C8-BC21-7319C38292D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4107992-97E8-4A34-A85E-E37CD90F5D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74983B25-C1E6-4550-9BB6-D51BA5F0760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1BA806B3-1EE6-4DE7-966A-563D51F9DA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F83C425E-D11E-4BD2-B344-38D6EDDFEB2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455081C2-D574-48BC-B4A6-F82D77AB15FE}"/>
              </a:ext>
            </a:extLst>
          </p:cNvPr>
          <p:cNvSpPr>
            <a:spLocks noGrp="1"/>
          </p:cNvSpPr>
          <p:nvPr>
            <p:ph type="dt" sz="half" idx="10"/>
          </p:nvPr>
        </p:nvSpPr>
        <p:spPr/>
        <p:txBody>
          <a:bodyPr/>
          <a:lstStyle/>
          <a:p>
            <a:fld id="{246C4FB0-6A2E-4246-8292-776A1EA63AE8}" type="datetimeFigureOut">
              <a:rPr lang="zh-CN" altLang="en-US" smtClean="0"/>
              <a:t>2017-11-12</a:t>
            </a:fld>
            <a:endParaRPr lang="zh-CN" altLang="en-US"/>
          </a:p>
        </p:txBody>
      </p:sp>
      <p:sp>
        <p:nvSpPr>
          <p:cNvPr id="8" name="页脚占位符 7">
            <a:extLst>
              <a:ext uri="{FF2B5EF4-FFF2-40B4-BE49-F238E27FC236}">
                <a16:creationId xmlns:a16="http://schemas.microsoft.com/office/drawing/2014/main" xmlns="" id="{595E1D42-E2BD-47A8-80FB-317534CAFD0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348348D-B47C-4159-A216-4D03A82FB350}"/>
              </a:ext>
            </a:extLst>
          </p:cNvPr>
          <p:cNvSpPr>
            <a:spLocks noGrp="1"/>
          </p:cNvSpPr>
          <p:nvPr>
            <p:ph type="sldNum" sz="quarter" idx="12"/>
          </p:nvPr>
        </p:nvSpPr>
        <p:spPr/>
        <p:txBody>
          <a:bodyPr/>
          <a:lstStyle/>
          <a:p>
            <a:fld id="{3B0AF4B5-6B03-4300-8D03-164EC4E41D3B}" type="slidenum">
              <a:rPr lang="zh-CN" altLang="en-US" smtClean="0"/>
              <a:t>‹#›</a:t>
            </a:fld>
            <a:endParaRPr lang="zh-CN" altLang="en-US"/>
          </a:p>
        </p:txBody>
      </p:sp>
    </p:spTree>
    <p:extLst>
      <p:ext uri="{BB962C8B-B14F-4D97-AF65-F5344CB8AC3E}">
        <p14:creationId xmlns:p14="http://schemas.microsoft.com/office/powerpoint/2010/main" val="1412194691"/>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57227D4E-9D6D-4D0C-B16C-0653EDC24581}"/>
              </a:ext>
            </a:extLst>
          </p:cNvPr>
          <p:cNvSpPr>
            <a:spLocks noGrp="1"/>
          </p:cNvSpPr>
          <p:nvPr>
            <p:ph type="dt" sz="half" idx="10"/>
          </p:nvPr>
        </p:nvSpPr>
        <p:spPr/>
        <p:txBody>
          <a:bodyPr/>
          <a:lstStyle/>
          <a:p>
            <a:fld id="{246C4FB0-6A2E-4246-8292-776A1EA63AE8}" type="datetimeFigureOut">
              <a:rPr lang="zh-CN" altLang="en-US" smtClean="0"/>
              <a:t>2017-11-12</a:t>
            </a:fld>
            <a:endParaRPr lang="zh-CN" altLang="en-US"/>
          </a:p>
        </p:txBody>
      </p:sp>
      <p:sp>
        <p:nvSpPr>
          <p:cNvPr id="4" name="页脚占位符 3">
            <a:extLst>
              <a:ext uri="{FF2B5EF4-FFF2-40B4-BE49-F238E27FC236}">
                <a16:creationId xmlns:a16="http://schemas.microsoft.com/office/drawing/2014/main" xmlns="" id="{595C7D4F-B347-4FFA-ABE7-8BE93D0445A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3AC696E-CA11-422F-B57E-A39A9E264ED5}"/>
              </a:ext>
            </a:extLst>
          </p:cNvPr>
          <p:cNvSpPr>
            <a:spLocks noGrp="1"/>
          </p:cNvSpPr>
          <p:nvPr>
            <p:ph type="sldNum" sz="quarter" idx="12"/>
          </p:nvPr>
        </p:nvSpPr>
        <p:spPr/>
        <p:txBody>
          <a:bodyPr/>
          <a:lstStyle/>
          <a:p>
            <a:fld id="{3B0AF4B5-6B03-4300-8D03-164EC4E41D3B}" type="slidenum">
              <a:rPr lang="zh-CN" altLang="en-US" smtClean="0"/>
              <a:t>‹#›</a:t>
            </a:fld>
            <a:endParaRPr lang="zh-CN" altLang="en-US"/>
          </a:p>
        </p:txBody>
      </p:sp>
      <p:pic>
        <p:nvPicPr>
          <p:cNvPr id="6" name="图片 5">
            <a:extLst>
              <a:ext uri="{FF2B5EF4-FFF2-40B4-BE49-F238E27FC236}">
                <a16:creationId xmlns:a16="http://schemas.microsoft.com/office/drawing/2014/main" xmlns="" id="{B1320C75-718A-4D1A-A935-0F45668922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0663" y="-131122"/>
            <a:ext cx="12192000" cy="2666655"/>
          </a:xfrm>
          <a:prstGeom prst="rect">
            <a:avLst/>
          </a:prstGeom>
        </p:spPr>
      </p:pic>
      <p:pic>
        <p:nvPicPr>
          <p:cNvPr id="7" name="图片 6">
            <a:extLst>
              <a:ext uri="{FF2B5EF4-FFF2-40B4-BE49-F238E27FC236}">
                <a16:creationId xmlns:a16="http://schemas.microsoft.com/office/drawing/2014/main" xmlns="" id="{C8A46F3A-837A-4989-B100-BD178C81EE6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4046"/>
            <a:ext cx="12192000" cy="1687670"/>
          </a:xfrm>
          <a:prstGeom prst="rect">
            <a:avLst/>
          </a:prstGeom>
        </p:spPr>
      </p:pic>
      <p:sp>
        <p:nvSpPr>
          <p:cNvPr id="8" name="标题 12">
            <a:extLst>
              <a:ext uri="{FF2B5EF4-FFF2-40B4-BE49-F238E27FC236}">
                <a16:creationId xmlns:a16="http://schemas.microsoft.com/office/drawing/2014/main" xmlns="" id="{A531FE54-9246-4F3E-99A7-99EB7795039E}"/>
              </a:ext>
            </a:extLst>
          </p:cNvPr>
          <p:cNvSpPr>
            <a:spLocks noGrp="1"/>
          </p:cNvSpPr>
          <p:nvPr>
            <p:ph type="title"/>
          </p:nvPr>
        </p:nvSpPr>
        <p:spPr>
          <a:xfrm>
            <a:off x="148713" y="2059283"/>
            <a:ext cx="723900" cy="7061567"/>
          </a:xfrm>
          <a:prstGeom prst="rect">
            <a:avLst/>
          </a:prstGeom>
        </p:spPr>
        <p:txBody>
          <a:bodyPr vert="eaVert"/>
          <a:lstStyle>
            <a:lvl1pPr>
              <a:defRPr sz="3600">
                <a:solidFill>
                  <a:schemeClr val="bg1"/>
                </a:solidFill>
                <a:latin typeface="汉仪乐喵体W" panose="00020600040101010101" pitchFamily="18" charset="-122"/>
                <a:ea typeface="汉仪乐喵体W" panose="00020600040101010101" pitchFamily="18" charset="-122"/>
              </a:defRPr>
            </a:lvl1pPr>
          </a:lstStyle>
          <a:p>
            <a:r>
              <a:rPr lang="zh-CN" altLang="en-US"/>
              <a:t>单击此处编辑母版标题样式</a:t>
            </a:r>
          </a:p>
        </p:txBody>
      </p:sp>
    </p:spTree>
    <p:extLst>
      <p:ext uri="{BB962C8B-B14F-4D97-AF65-F5344CB8AC3E}">
        <p14:creationId xmlns:p14="http://schemas.microsoft.com/office/powerpoint/2010/main" val="4247866258"/>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91667E-6 -1.48148E-6 L 0.06198 0.00162 " pathEditMode="relative" rAng="0" ptsTypes="AA">
                                      <p:cBhvr>
                                        <p:cTn id="6" dur="4500" fill="hold"/>
                                        <p:tgtEl>
                                          <p:spTgt spid="6"/>
                                        </p:tgtEl>
                                        <p:attrNameLst>
                                          <p:attrName>ppt_x</p:attrName>
                                          <p:attrName>ppt_y</p:attrName>
                                        </p:attrNameLst>
                                      </p:cBhvr>
                                      <p:rCtr x="3099" y="69"/>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8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57227D4E-9D6D-4D0C-B16C-0653EDC24581}"/>
              </a:ext>
            </a:extLst>
          </p:cNvPr>
          <p:cNvSpPr>
            <a:spLocks noGrp="1"/>
          </p:cNvSpPr>
          <p:nvPr>
            <p:ph type="dt" sz="half" idx="10"/>
          </p:nvPr>
        </p:nvSpPr>
        <p:spPr/>
        <p:txBody>
          <a:bodyPr/>
          <a:lstStyle/>
          <a:p>
            <a:fld id="{246C4FB0-6A2E-4246-8292-776A1EA63AE8}" type="datetimeFigureOut">
              <a:rPr lang="zh-CN" altLang="en-US" smtClean="0"/>
              <a:t>2017-11-12</a:t>
            </a:fld>
            <a:endParaRPr lang="zh-CN" altLang="en-US"/>
          </a:p>
        </p:txBody>
      </p:sp>
      <p:sp>
        <p:nvSpPr>
          <p:cNvPr id="4" name="页脚占位符 3">
            <a:extLst>
              <a:ext uri="{FF2B5EF4-FFF2-40B4-BE49-F238E27FC236}">
                <a16:creationId xmlns:a16="http://schemas.microsoft.com/office/drawing/2014/main" xmlns="" id="{595C7D4F-B347-4FFA-ABE7-8BE93D0445A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3AC696E-CA11-422F-B57E-A39A9E264ED5}"/>
              </a:ext>
            </a:extLst>
          </p:cNvPr>
          <p:cNvSpPr>
            <a:spLocks noGrp="1"/>
          </p:cNvSpPr>
          <p:nvPr>
            <p:ph type="sldNum" sz="quarter" idx="12"/>
          </p:nvPr>
        </p:nvSpPr>
        <p:spPr/>
        <p:txBody>
          <a:bodyPr/>
          <a:lstStyle/>
          <a:p>
            <a:fld id="{3B0AF4B5-6B03-4300-8D03-164EC4E41D3B}" type="slidenum">
              <a:rPr lang="zh-CN" altLang="en-US" smtClean="0"/>
              <a:t>‹#›</a:t>
            </a:fld>
            <a:endParaRPr lang="zh-CN" altLang="en-US"/>
          </a:p>
        </p:txBody>
      </p:sp>
      <p:pic>
        <p:nvPicPr>
          <p:cNvPr id="7" name="图片 6">
            <a:extLst>
              <a:ext uri="{FF2B5EF4-FFF2-40B4-BE49-F238E27FC236}">
                <a16:creationId xmlns:a16="http://schemas.microsoft.com/office/drawing/2014/main" xmlns="" id="{C8A46F3A-837A-4989-B100-BD178C81EE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0" y="5471885"/>
            <a:ext cx="12192000" cy="1495031"/>
          </a:xfrm>
          <a:prstGeom prst="rect">
            <a:avLst/>
          </a:prstGeom>
        </p:spPr>
      </p:pic>
      <p:sp>
        <p:nvSpPr>
          <p:cNvPr id="8" name="标题 12">
            <a:extLst>
              <a:ext uri="{FF2B5EF4-FFF2-40B4-BE49-F238E27FC236}">
                <a16:creationId xmlns:a16="http://schemas.microsoft.com/office/drawing/2014/main" xmlns="" id="{A531FE54-9246-4F3E-99A7-99EB7795039E}"/>
              </a:ext>
            </a:extLst>
          </p:cNvPr>
          <p:cNvSpPr>
            <a:spLocks noGrp="1"/>
          </p:cNvSpPr>
          <p:nvPr>
            <p:ph type="title"/>
          </p:nvPr>
        </p:nvSpPr>
        <p:spPr>
          <a:xfrm>
            <a:off x="1396940" y="435430"/>
            <a:ext cx="8411087" cy="566056"/>
          </a:xfrm>
          <a:prstGeom prst="rect">
            <a:avLst/>
          </a:prstGeom>
        </p:spPr>
        <p:txBody>
          <a:bodyPr vert="horz"/>
          <a:lstStyle>
            <a:lvl1pPr>
              <a:defRPr sz="3600">
                <a:solidFill>
                  <a:schemeClr val="bg1"/>
                </a:solidFill>
                <a:latin typeface="汉仪乐喵体W" panose="00020600040101010101" pitchFamily="18" charset="-122"/>
                <a:ea typeface="汉仪乐喵体W" panose="00020600040101010101" pitchFamily="18" charset="-122"/>
              </a:defRPr>
            </a:lvl1pPr>
          </a:lstStyle>
          <a:p>
            <a:r>
              <a:rPr lang="zh-CN" altLang="en-US"/>
              <a:t>单击此处编辑母版标题样式</a:t>
            </a:r>
          </a:p>
        </p:txBody>
      </p:sp>
      <p:pic>
        <p:nvPicPr>
          <p:cNvPr id="9" name="图片 8">
            <a:extLst>
              <a:ext uri="{FF2B5EF4-FFF2-40B4-BE49-F238E27FC236}">
                <a16:creationId xmlns:a16="http://schemas.microsoft.com/office/drawing/2014/main" xmlns="" id="{A0F868A1-AB74-4328-8A66-C7BAFDBCAF91}"/>
              </a:ext>
            </a:extLst>
          </p:cNvPr>
          <p:cNvPicPr>
            <a:picLocks noChangeAspect="1"/>
          </p:cNvPicPr>
          <p:nvPr userDrawn="1"/>
        </p:nvPicPr>
        <p:blipFill>
          <a:blip r:embed="rId3">
            <a:extLst>
              <a:ext uri="{BEBA8EAE-BF5A-486C-A8C5-ECC9F3942E4B}">
                <a14:imgProps xmlns:a14="http://schemas.microsoft.com/office/drawing/2010/main">
                  <a14:imgLayer r:embed="rId4">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25400" y="-34876"/>
            <a:ext cx="1371540" cy="1506668"/>
          </a:xfrm>
          <a:prstGeom prst="rect">
            <a:avLst/>
          </a:prstGeom>
        </p:spPr>
      </p:pic>
    </p:spTree>
    <p:extLst>
      <p:ext uri="{BB962C8B-B14F-4D97-AF65-F5344CB8AC3E}">
        <p14:creationId xmlns:p14="http://schemas.microsoft.com/office/powerpoint/2010/main" val="3700654455"/>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8" presetClass="emph" presetSubtype="0" fill="hold" nodeType="withEffect">
                                  <p:stCondLst>
                                    <p:cond delay="0"/>
                                  </p:stCondLst>
                                  <p:childTnLst>
                                    <p:animRot by="21600000">
                                      <p:cBhvr>
                                        <p:cTn id="9" dur="21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CC997DE-0B28-40DD-8F22-25DCE1022A7C}"/>
              </a:ext>
            </a:extLst>
          </p:cNvPr>
          <p:cNvSpPr>
            <a:spLocks noGrp="1"/>
          </p:cNvSpPr>
          <p:nvPr>
            <p:ph type="dt" sz="half" idx="10"/>
          </p:nvPr>
        </p:nvSpPr>
        <p:spPr/>
        <p:txBody>
          <a:bodyPr/>
          <a:lstStyle/>
          <a:p>
            <a:fld id="{246C4FB0-6A2E-4246-8292-776A1EA63AE8}" type="datetimeFigureOut">
              <a:rPr lang="zh-CN" altLang="en-US" smtClean="0"/>
              <a:t>2017-11-12</a:t>
            </a:fld>
            <a:endParaRPr lang="zh-CN" altLang="en-US"/>
          </a:p>
        </p:txBody>
      </p:sp>
      <p:sp>
        <p:nvSpPr>
          <p:cNvPr id="3" name="页脚占位符 2">
            <a:extLst>
              <a:ext uri="{FF2B5EF4-FFF2-40B4-BE49-F238E27FC236}">
                <a16:creationId xmlns:a16="http://schemas.microsoft.com/office/drawing/2014/main" xmlns="" id="{3BAC4FAB-5FEC-41E0-B192-D3D64D41FCA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1991F8D-E533-47D9-9B0E-B38189C64161}"/>
              </a:ext>
            </a:extLst>
          </p:cNvPr>
          <p:cNvSpPr>
            <a:spLocks noGrp="1"/>
          </p:cNvSpPr>
          <p:nvPr>
            <p:ph type="sldNum" sz="quarter" idx="12"/>
          </p:nvPr>
        </p:nvSpPr>
        <p:spPr/>
        <p:txBody>
          <a:bodyPr/>
          <a:lstStyle/>
          <a:p>
            <a:fld id="{3B0AF4B5-6B03-4300-8D03-164EC4E41D3B}" type="slidenum">
              <a:rPr lang="zh-CN" altLang="en-US" smtClean="0"/>
              <a:t>‹#›</a:t>
            </a:fld>
            <a:endParaRPr lang="zh-CN" altLang="en-US"/>
          </a:p>
        </p:txBody>
      </p:sp>
    </p:spTree>
    <p:extLst>
      <p:ext uri="{BB962C8B-B14F-4D97-AF65-F5344CB8AC3E}">
        <p14:creationId xmlns:p14="http://schemas.microsoft.com/office/powerpoint/2010/main" val="3690533365"/>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DFEE17-B45C-4620-96F7-BC89A4D5A4E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8D38FF69-6D20-4D00-9BE9-5A3AFA0E38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CFDCEFF9-A85C-4637-AEA1-3872236924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BDF2736-B70A-4D81-9EEA-973A54772F87}"/>
              </a:ext>
            </a:extLst>
          </p:cNvPr>
          <p:cNvSpPr>
            <a:spLocks noGrp="1"/>
          </p:cNvSpPr>
          <p:nvPr>
            <p:ph type="dt" sz="half" idx="10"/>
          </p:nvPr>
        </p:nvSpPr>
        <p:spPr/>
        <p:txBody>
          <a:bodyPr/>
          <a:lstStyle/>
          <a:p>
            <a:fld id="{246C4FB0-6A2E-4246-8292-776A1EA63AE8}" type="datetimeFigureOut">
              <a:rPr lang="zh-CN" altLang="en-US" smtClean="0"/>
              <a:t>2017-11-12</a:t>
            </a:fld>
            <a:endParaRPr lang="zh-CN" altLang="en-US"/>
          </a:p>
        </p:txBody>
      </p:sp>
      <p:sp>
        <p:nvSpPr>
          <p:cNvPr id="6" name="页脚占位符 5">
            <a:extLst>
              <a:ext uri="{FF2B5EF4-FFF2-40B4-BE49-F238E27FC236}">
                <a16:creationId xmlns:a16="http://schemas.microsoft.com/office/drawing/2014/main" xmlns="" id="{9CBAA48C-504D-4839-BA40-2972EA37577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76FE492-1125-4678-B634-CF505DC83979}"/>
              </a:ext>
            </a:extLst>
          </p:cNvPr>
          <p:cNvSpPr>
            <a:spLocks noGrp="1"/>
          </p:cNvSpPr>
          <p:nvPr>
            <p:ph type="sldNum" sz="quarter" idx="12"/>
          </p:nvPr>
        </p:nvSpPr>
        <p:spPr/>
        <p:txBody>
          <a:bodyPr/>
          <a:lstStyle/>
          <a:p>
            <a:fld id="{3B0AF4B5-6B03-4300-8D03-164EC4E41D3B}" type="slidenum">
              <a:rPr lang="zh-CN" altLang="en-US" smtClean="0"/>
              <a:t>‹#›</a:t>
            </a:fld>
            <a:endParaRPr lang="zh-CN" altLang="en-US"/>
          </a:p>
        </p:txBody>
      </p:sp>
    </p:spTree>
    <p:extLst>
      <p:ext uri="{BB962C8B-B14F-4D97-AF65-F5344CB8AC3E}">
        <p14:creationId xmlns:p14="http://schemas.microsoft.com/office/powerpoint/2010/main" val="2482465833"/>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EDF70D4-082F-4394-BFED-1F00E953B2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9F35475-B76E-4BA2-B0C5-68B5C40B86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233F47B-8EAB-4A60-A59A-B6A17EF026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4FB0-6A2E-4246-8292-776A1EA63AE8}" type="datetimeFigureOut">
              <a:rPr lang="zh-CN" altLang="en-US" smtClean="0"/>
              <a:t>2017-11-12</a:t>
            </a:fld>
            <a:endParaRPr lang="zh-CN" altLang="en-US"/>
          </a:p>
        </p:txBody>
      </p:sp>
      <p:sp>
        <p:nvSpPr>
          <p:cNvPr id="5" name="页脚占位符 4">
            <a:extLst>
              <a:ext uri="{FF2B5EF4-FFF2-40B4-BE49-F238E27FC236}">
                <a16:creationId xmlns:a16="http://schemas.microsoft.com/office/drawing/2014/main" xmlns="" id="{BE234C36-1AB3-42E0-8CE7-3241CE53B0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C054538-8A1D-4A78-A0D3-1BDD5A24F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0AF4B5-6B03-4300-8D03-164EC4E41D3B}" type="slidenum">
              <a:rPr lang="zh-CN" altLang="en-US" smtClean="0"/>
              <a:t>‹#›</a:t>
            </a:fld>
            <a:endParaRPr lang="zh-CN" altLang="en-US"/>
          </a:p>
        </p:txBody>
      </p:sp>
    </p:spTree>
    <p:extLst>
      <p:ext uri="{BB962C8B-B14F-4D97-AF65-F5344CB8AC3E}">
        <p14:creationId xmlns:p14="http://schemas.microsoft.com/office/powerpoint/2010/main" val="41887168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microsoft.com/office/2007/relationships/hdphoto" Target="../media/hdphoto3.wdp"/><Relationship Id="rId3" Type="http://schemas.openxmlformats.org/officeDocument/2006/relationships/slideLayout" Target="../slideLayouts/slideLayout8.xml"/><Relationship Id="rId7" Type="http://schemas.openxmlformats.org/officeDocument/2006/relationships/image" Target="../media/image5.png"/><Relationship Id="rId12"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microsoft.com/office/2007/relationships/hdphoto" Target="../media/hdphoto1.wdp"/><Relationship Id="rId5" Type="http://schemas.openxmlformats.org/officeDocument/2006/relationships/image" Target="../media/image1.png"/><Relationship Id="rId10" Type="http://schemas.openxmlformats.org/officeDocument/2006/relationships/image" Target="../media/image4.png"/><Relationship Id="rId4" Type="http://schemas.openxmlformats.org/officeDocument/2006/relationships/notesSlide" Target="../notesSlides/notesSlide1.xml"/><Relationship Id="rId9" Type="http://schemas.microsoft.com/office/2007/relationships/hdphoto" Target="../media/hdphoto2.wdp"/><Relationship Id="rId1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4.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7" Type="http://schemas.microsoft.com/office/2007/relationships/hdphoto" Target="../media/hdphoto14.wdp"/><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13.png"/><Relationship Id="rId4" Type="http://schemas.microsoft.com/office/2007/relationships/hdphoto" Target="../media/hdphoto13.wdp"/></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29.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4.pn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microsoft.com/office/2007/relationships/hdphoto" Target="../media/hdphoto16.wdp"/><Relationship Id="rId5" Type="http://schemas.openxmlformats.org/officeDocument/2006/relationships/image" Target="../media/image31.png"/><Relationship Id="rId4" Type="http://schemas.microsoft.com/office/2007/relationships/hdphoto" Target="../media/hdphoto15.wdp"/></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3.png"/><Relationship Id="rId5" Type="http://schemas.microsoft.com/office/2007/relationships/hdphoto" Target="../media/hdphoto17.wdp"/><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4.pn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microsoft.com/office/2007/relationships/hdphoto" Target="../media/hdphoto4.wdp"/><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microsoft.com/office/2007/relationships/hdphoto" Target="../media/hdphoto2.wdp"/><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6.png"/><Relationship Id="rId11" Type="http://schemas.microsoft.com/office/2007/relationships/hdphoto" Target="../media/hdphoto3.wdp"/><Relationship Id="rId5" Type="http://schemas.openxmlformats.org/officeDocument/2006/relationships/image" Target="../media/image5.png"/><Relationship Id="rId10" Type="http://schemas.openxmlformats.org/officeDocument/2006/relationships/image" Target="../media/image39.png"/><Relationship Id="rId4" Type="http://schemas.openxmlformats.org/officeDocument/2006/relationships/image" Target="../media/image2.png"/><Relationship Id="rId9"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7" Type="http://schemas.microsoft.com/office/2007/relationships/hdphoto" Target="../media/hdphoto5.wdp"/><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5.png"/><Relationship Id="rId7" Type="http://schemas.microsoft.com/office/2007/relationships/hdphoto" Target="../media/hdphoto1.wdp"/><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18.png"/><Relationship Id="rId4" Type="http://schemas.microsoft.com/office/2007/relationships/hdphoto" Target="../media/hdphoto6.wdp"/></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microsoft.com/office/2007/relationships/hdphoto" Target="../media/hdphoto9.wdp"/><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1.png"/><Relationship Id="rId5" Type="http://schemas.microsoft.com/office/2007/relationships/hdphoto" Target="../media/hdphoto8.wdp"/><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4.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microsoft.com/office/2007/relationships/hdphoto" Target="../media/hdphoto11.wdp"/><Relationship Id="rId5" Type="http://schemas.openxmlformats.org/officeDocument/2006/relationships/image" Target="../media/image23.png"/><Relationship Id="rId4" Type="http://schemas.microsoft.com/office/2007/relationships/hdphoto" Target="../media/hdphoto10.wdp"/></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1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xmlns="" id="{D8DE70C4-78DE-4B58-95F5-568B906A83B6}"/>
              </a:ext>
            </a:extLst>
          </p:cNvPr>
          <p:cNvSpPr txBox="1"/>
          <p:nvPr/>
        </p:nvSpPr>
        <p:spPr>
          <a:xfrm>
            <a:off x="2179167" y="1678749"/>
            <a:ext cx="7852228" cy="2215991"/>
          </a:xfrm>
          <a:prstGeom prst="rect">
            <a:avLst/>
          </a:prstGeom>
          <a:noFill/>
        </p:spPr>
        <p:txBody>
          <a:bodyPr wrap="square" rtlCol="0">
            <a:spAutoFit/>
          </a:bodyPr>
          <a:lstStyle/>
          <a:p>
            <a:pPr algn="ctr"/>
            <a:r>
              <a:rPr lang="zh-CN" altLang="en-US" sz="13800" dirty="0">
                <a:ln w="120650" cmpd="tri">
                  <a:solidFill>
                    <a:schemeClr val="bg1"/>
                  </a:solidFill>
                </a:ln>
                <a:solidFill>
                  <a:schemeClr val="bg1"/>
                </a:solidFill>
                <a:effectLst>
                  <a:outerShdw blurRad="63500" sx="102000" sy="102000" algn="ctr" rotWithShape="0">
                    <a:schemeClr val="bg1">
                      <a:alpha val="40000"/>
                    </a:schemeClr>
                  </a:outerShdw>
                </a:effectLst>
                <a:latin typeface="汉仪乐喵体W" panose="00020600040101010101" pitchFamily="18" charset="-122"/>
                <a:ea typeface="汉仪乐喵体W" panose="00020600040101010101" pitchFamily="18" charset="-122"/>
              </a:rPr>
              <a:t>圣诞节</a:t>
            </a:r>
          </a:p>
        </p:txBody>
      </p:sp>
      <p:sp>
        <p:nvSpPr>
          <p:cNvPr id="5" name="标题 1">
            <a:extLst>
              <a:ext uri="{FF2B5EF4-FFF2-40B4-BE49-F238E27FC236}">
                <a16:creationId xmlns:a16="http://schemas.microsoft.com/office/drawing/2014/main" xmlns="" id="{E08A1B7A-8FB0-4724-8AC6-702572901130}"/>
              </a:ext>
            </a:extLst>
          </p:cNvPr>
          <p:cNvSpPr txBox="1">
            <a:spLocks/>
          </p:cNvSpPr>
          <p:nvPr/>
        </p:nvSpPr>
        <p:spPr>
          <a:xfrm>
            <a:off x="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a:t>  </a:t>
            </a:r>
            <a:endParaRPr lang="zh-CN" altLang="en-US" dirty="0"/>
          </a:p>
        </p:txBody>
      </p:sp>
      <p:pic>
        <p:nvPicPr>
          <p:cNvPr id="6" name="图片 5">
            <a:extLst>
              <a:ext uri="{FF2B5EF4-FFF2-40B4-BE49-F238E27FC236}">
                <a16:creationId xmlns:a16="http://schemas.microsoft.com/office/drawing/2014/main" xmlns="" id="{12C5EF03-ACE7-4C6F-845B-16ED3276BD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0663" y="-131122"/>
            <a:ext cx="12192000" cy="2666655"/>
          </a:xfrm>
          <a:prstGeom prst="rect">
            <a:avLst/>
          </a:prstGeom>
        </p:spPr>
      </p:pic>
      <p:pic>
        <p:nvPicPr>
          <p:cNvPr id="7" name="图片 6">
            <a:extLst>
              <a:ext uri="{FF2B5EF4-FFF2-40B4-BE49-F238E27FC236}">
                <a16:creationId xmlns:a16="http://schemas.microsoft.com/office/drawing/2014/main" xmlns="" id="{C08F1BCF-196D-498A-979F-AE98A80ABEB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4046"/>
            <a:ext cx="12192000" cy="1687670"/>
          </a:xfrm>
          <a:prstGeom prst="rect">
            <a:avLst/>
          </a:prstGeom>
        </p:spPr>
      </p:pic>
      <p:pic>
        <p:nvPicPr>
          <p:cNvPr id="8" name="图片 7">
            <a:extLst>
              <a:ext uri="{FF2B5EF4-FFF2-40B4-BE49-F238E27FC236}">
                <a16:creationId xmlns:a16="http://schemas.microsoft.com/office/drawing/2014/main" xmlns="" id="{AF288891-BF2C-4865-9230-DC1E8E4BF54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76726" y="923261"/>
            <a:ext cx="457238" cy="278944"/>
          </a:xfrm>
          <a:prstGeom prst="rect">
            <a:avLst/>
          </a:prstGeom>
        </p:spPr>
      </p:pic>
      <p:pic>
        <p:nvPicPr>
          <p:cNvPr id="9" name="图片 8">
            <a:extLst>
              <a:ext uri="{FF2B5EF4-FFF2-40B4-BE49-F238E27FC236}">
                <a16:creationId xmlns:a16="http://schemas.microsoft.com/office/drawing/2014/main" xmlns="" id="{1D99B4FC-8D9A-4362-A947-55F34AC51DA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418371" y="6206683"/>
            <a:ext cx="457238" cy="278944"/>
          </a:xfrm>
          <a:prstGeom prst="rect">
            <a:avLst/>
          </a:prstGeom>
        </p:spPr>
      </p:pic>
      <p:pic>
        <p:nvPicPr>
          <p:cNvPr id="10" name="图片 9">
            <a:extLst>
              <a:ext uri="{FF2B5EF4-FFF2-40B4-BE49-F238E27FC236}">
                <a16:creationId xmlns:a16="http://schemas.microsoft.com/office/drawing/2014/main" xmlns="" id="{CA357249-B157-4A5D-83F3-6B8BE25E292D}"/>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9667" b="94667" l="9887" r="91808">
                        <a14:backgroundMark x1="32486" y1="14333" x2="35028" y2="15667"/>
                        <a14:backgroundMark x1="69209" y1="13000" x2="73729" y2="16667"/>
                      </a14:backgroundRemoval>
                    </a14:imgEffect>
                  </a14:imgLayer>
                </a14:imgProps>
              </a:ext>
              <a:ext uri="{28A0092B-C50C-407E-A947-70E740481C1C}">
                <a14:useLocalDpi xmlns:a14="http://schemas.microsoft.com/office/drawing/2010/main" val="0"/>
              </a:ext>
            </a:extLst>
          </a:blip>
          <a:srcRect/>
          <a:stretch/>
        </p:blipFill>
        <p:spPr>
          <a:xfrm>
            <a:off x="-1137656" y="3598012"/>
            <a:ext cx="2687896" cy="2280342"/>
          </a:xfrm>
          <a:prstGeom prst="rect">
            <a:avLst/>
          </a:prstGeom>
        </p:spPr>
      </p:pic>
      <p:pic>
        <p:nvPicPr>
          <p:cNvPr id="11" name="图片 10">
            <a:extLst>
              <a:ext uri="{FF2B5EF4-FFF2-40B4-BE49-F238E27FC236}">
                <a16:creationId xmlns:a16="http://schemas.microsoft.com/office/drawing/2014/main" xmlns="" id="{2B3F6583-4E6D-4A39-980A-4661E919377B}"/>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10546918" y="2496124"/>
            <a:ext cx="1433338" cy="1574554"/>
          </a:xfrm>
          <a:prstGeom prst="rect">
            <a:avLst/>
          </a:prstGeom>
        </p:spPr>
      </p:pic>
      <p:pic>
        <p:nvPicPr>
          <p:cNvPr id="12" name="图片 11">
            <a:extLst>
              <a:ext uri="{FF2B5EF4-FFF2-40B4-BE49-F238E27FC236}">
                <a16:creationId xmlns:a16="http://schemas.microsoft.com/office/drawing/2014/main" xmlns="" id="{D95C6186-C3FA-4AE3-8ABC-DCEE7738DAA4}"/>
              </a:ext>
            </a:extLst>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8549904" y="2605483"/>
            <a:ext cx="564034" cy="619604"/>
          </a:xfrm>
          <a:prstGeom prst="rect">
            <a:avLst/>
          </a:prstGeom>
        </p:spPr>
      </p:pic>
      <p:pic>
        <p:nvPicPr>
          <p:cNvPr id="13" name="图片 12">
            <a:extLst>
              <a:ext uri="{FF2B5EF4-FFF2-40B4-BE49-F238E27FC236}">
                <a16:creationId xmlns:a16="http://schemas.microsoft.com/office/drawing/2014/main" xmlns="" id="{01F54030-85CD-4894-94BE-123D4F2478C6}"/>
              </a:ext>
            </a:extLst>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11453796" y="5642260"/>
            <a:ext cx="564034" cy="619604"/>
          </a:xfrm>
          <a:prstGeom prst="rect">
            <a:avLst/>
          </a:prstGeom>
        </p:spPr>
      </p:pic>
      <p:pic>
        <p:nvPicPr>
          <p:cNvPr id="14" name="图片 13">
            <a:extLst>
              <a:ext uri="{FF2B5EF4-FFF2-40B4-BE49-F238E27FC236}">
                <a16:creationId xmlns:a16="http://schemas.microsoft.com/office/drawing/2014/main" xmlns="" id="{FA8B4068-9EBB-4807-AC77-5B9DB313635F}"/>
              </a:ext>
            </a:extLst>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887395" y="2295681"/>
            <a:ext cx="564034" cy="619604"/>
          </a:xfrm>
          <a:prstGeom prst="rect">
            <a:avLst/>
          </a:prstGeom>
        </p:spPr>
      </p:pic>
      <p:sp>
        <p:nvSpPr>
          <p:cNvPr id="15" name="文本框 14">
            <a:extLst>
              <a:ext uri="{FF2B5EF4-FFF2-40B4-BE49-F238E27FC236}">
                <a16:creationId xmlns:a16="http://schemas.microsoft.com/office/drawing/2014/main" xmlns="" id="{299AB8DC-83E2-40D5-8409-D2835239B1B7}"/>
              </a:ext>
            </a:extLst>
          </p:cNvPr>
          <p:cNvSpPr txBox="1"/>
          <p:nvPr/>
        </p:nvSpPr>
        <p:spPr>
          <a:xfrm>
            <a:off x="2957492" y="3973432"/>
            <a:ext cx="6230056" cy="923330"/>
          </a:xfrm>
          <a:prstGeom prst="rect">
            <a:avLst/>
          </a:prstGeom>
          <a:noFill/>
        </p:spPr>
        <p:txBody>
          <a:bodyPr wrap="square" rtlCol="0">
            <a:spAutoFit/>
          </a:bodyPr>
          <a:lstStyle/>
          <a:p>
            <a:pPr algn="ctr"/>
            <a:r>
              <a:rPr lang="zh-CN" altLang="en-US" sz="5400" spc="-300" dirty="0">
                <a:solidFill>
                  <a:schemeClr val="bg1"/>
                </a:solidFill>
                <a:effectLst>
                  <a:outerShdw blurRad="190500" algn="ctr" rotWithShape="0">
                    <a:schemeClr val="bg1">
                      <a:alpha val="40000"/>
                    </a:schemeClr>
                  </a:outerShdw>
                </a:effectLst>
                <a:latin typeface="方正舒体" panose="02010601030101010101" pitchFamily="2" charset="-122"/>
                <a:ea typeface="方正舒体" panose="02010601030101010101" pitchFamily="2" charset="-122"/>
              </a:rPr>
              <a:t>圣诞节英文介绍模板</a:t>
            </a:r>
          </a:p>
        </p:txBody>
      </p:sp>
      <p:pic>
        <p:nvPicPr>
          <p:cNvPr id="29" name="图片 28">
            <a:extLst>
              <a:ext uri="{FF2B5EF4-FFF2-40B4-BE49-F238E27FC236}">
                <a16:creationId xmlns:a16="http://schemas.microsoft.com/office/drawing/2014/main" xmlns="" id="{8C5374E0-81CE-43D8-8717-198D6678410A}"/>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82430" b="99854" l="0" r="100000">
                        <a14:foregroundMark x1="6579" y1="98389" x2="19956" y2="98829"/>
                        <a14:foregroundMark x1="16009" y1="90190" x2="16009" y2="93851"/>
                        <a14:foregroundMark x1="87061" y1="91947" x2="87061" y2="96340"/>
                        <a14:foregroundMark x1="32895" y1="92240" x2="33991" y2="92240"/>
                        <a14:foregroundMark x1="37061" y1="92240" x2="35965" y2="92094"/>
                      </a14:backgroundRemoval>
                    </a14:imgEffect>
                  </a14:imgLayer>
                </a14:imgProps>
              </a:ext>
              <a:ext uri="{28A0092B-C50C-407E-A947-70E740481C1C}">
                <a14:useLocalDpi xmlns:a14="http://schemas.microsoft.com/office/drawing/2010/main" val="0"/>
              </a:ext>
            </a:extLst>
          </a:blip>
          <a:srcRect t="85407"/>
          <a:stretch/>
        </p:blipFill>
        <p:spPr>
          <a:xfrm>
            <a:off x="0" y="4717424"/>
            <a:ext cx="12337143" cy="2696624"/>
          </a:xfrm>
          <a:prstGeom prst="rect">
            <a:avLst/>
          </a:prstGeom>
        </p:spPr>
      </p:pic>
      <p:pic>
        <p:nvPicPr>
          <p:cNvPr id="30" name="黑鸭子-铃儿响叮当(英文版)">
            <a:hlinkClick r:id="" action="ppaction://media"/>
            <a:extLst>
              <a:ext uri="{FF2B5EF4-FFF2-40B4-BE49-F238E27FC236}">
                <a16:creationId xmlns:a16="http://schemas.microsoft.com/office/drawing/2014/main" xmlns="" id="{391EED35-6B5F-4CF7-9523-1D8EA8F57067}"/>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9726595" y="-1971067"/>
            <a:ext cx="609600" cy="609600"/>
          </a:xfrm>
          <a:prstGeom prst="rect">
            <a:avLst/>
          </a:prstGeom>
        </p:spPr>
      </p:pic>
    </p:spTree>
    <p:extLst>
      <p:ext uri="{BB962C8B-B14F-4D97-AF65-F5344CB8AC3E}">
        <p14:creationId xmlns:p14="http://schemas.microsoft.com/office/powerpoint/2010/main" val="4154125033"/>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0"/>
                                        </p:tgtEl>
                                      </p:cBhvr>
                                    </p:cmd>
                                  </p:childTnLst>
                                </p:cTn>
                              </p:par>
                              <p:par>
                                <p:cTn id="7" presetID="42" presetClass="path" presetSubtype="0" accel="50000" decel="50000" fill="hold" nodeType="withEffect">
                                  <p:stCondLst>
                                    <p:cond delay="0"/>
                                  </p:stCondLst>
                                  <p:childTnLst>
                                    <p:animMotion origin="layout" path="M 2.91667E-6 -1.48148E-6 L 0.06198 0.00162 " pathEditMode="relative" rAng="0" ptsTypes="AA">
                                      <p:cBhvr>
                                        <p:cTn id="8" dur="8800" fill="hold"/>
                                        <p:tgtEl>
                                          <p:spTgt spid="6"/>
                                        </p:tgtEl>
                                        <p:attrNameLst>
                                          <p:attrName>ppt_x</p:attrName>
                                          <p:attrName>ppt_y</p:attrName>
                                        </p:attrNameLst>
                                      </p:cBhvr>
                                      <p:rCtr x="3099" y="69"/>
                                    </p:animMotion>
                                  </p:childTnLst>
                                </p:cTn>
                              </p:par>
                              <p:par>
                                <p:cTn id="9" presetID="49" presetClass="entr" presetSubtype="0"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700" fill="hold"/>
                                        <p:tgtEl>
                                          <p:spTgt spid="10"/>
                                        </p:tgtEl>
                                        <p:attrNameLst>
                                          <p:attrName>ppt_w</p:attrName>
                                        </p:attrNameLst>
                                      </p:cBhvr>
                                      <p:tavLst>
                                        <p:tav tm="0">
                                          <p:val>
                                            <p:fltVal val="0"/>
                                          </p:val>
                                        </p:tav>
                                        <p:tav tm="100000">
                                          <p:val>
                                            <p:strVal val="#ppt_w"/>
                                          </p:val>
                                        </p:tav>
                                      </p:tavLst>
                                    </p:anim>
                                    <p:anim calcmode="lin" valueType="num">
                                      <p:cBhvr>
                                        <p:cTn id="12" dur="5700" fill="hold"/>
                                        <p:tgtEl>
                                          <p:spTgt spid="10"/>
                                        </p:tgtEl>
                                        <p:attrNameLst>
                                          <p:attrName>ppt_h</p:attrName>
                                        </p:attrNameLst>
                                      </p:cBhvr>
                                      <p:tavLst>
                                        <p:tav tm="0">
                                          <p:val>
                                            <p:fltVal val="0"/>
                                          </p:val>
                                        </p:tav>
                                        <p:tav tm="100000">
                                          <p:val>
                                            <p:strVal val="#ppt_h"/>
                                          </p:val>
                                        </p:tav>
                                      </p:tavLst>
                                    </p:anim>
                                    <p:anim calcmode="lin" valueType="num">
                                      <p:cBhvr>
                                        <p:cTn id="13" dur="5700" fill="hold"/>
                                        <p:tgtEl>
                                          <p:spTgt spid="10"/>
                                        </p:tgtEl>
                                        <p:attrNameLst>
                                          <p:attrName>style.rotation</p:attrName>
                                        </p:attrNameLst>
                                      </p:cBhvr>
                                      <p:tavLst>
                                        <p:tav tm="0">
                                          <p:val>
                                            <p:fltVal val="360"/>
                                          </p:val>
                                        </p:tav>
                                        <p:tav tm="100000">
                                          <p:val>
                                            <p:fltVal val="0"/>
                                          </p:val>
                                        </p:tav>
                                      </p:tavLst>
                                    </p:anim>
                                    <p:animEffect transition="in" filter="fade">
                                      <p:cBhvr>
                                        <p:cTn id="14" dur="5700"/>
                                        <p:tgtEl>
                                          <p:spTgt spid="10"/>
                                        </p:tgtEl>
                                      </p:cBhvr>
                                    </p:animEffect>
                                  </p:childTnLst>
                                </p:cTn>
                              </p:par>
                              <p:par>
                                <p:cTn id="15" presetID="8" presetClass="emph" presetSubtype="0" fill="hold" nodeType="withEffect">
                                  <p:stCondLst>
                                    <p:cond delay="0"/>
                                  </p:stCondLst>
                                  <p:childTnLst>
                                    <p:animRot by="21600000">
                                      <p:cBhvr>
                                        <p:cTn id="16" dur="6800" fill="hold"/>
                                        <p:tgtEl>
                                          <p:spTgt spid="11"/>
                                        </p:tgtEl>
                                        <p:attrNameLst>
                                          <p:attrName>r</p:attrName>
                                        </p:attrNameLst>
                                      </p:cBhvr>
                                    </p:animRot>
                                  </p:childTnLst>
                                </p:cTn>
                              </p:par>
                              <p:par>
                                <p:cTn id="17" presetID="8" presetClass="emph" presetSubtype="0" fill="hold" nodeType="withEffect">
                                  <p:stCondLst>
                                    <p:cond delay="900"/>
                                  </p:stCondLst>
                                  <p:childTnLst>
                                    <p:animRot by="21600000">
                                      <p:cBhvr>
                                        <p:cTn id="18" dur="3200" fill="hold"/>
                                        <p:tgtEl>
                                          <p:spTgt spid="12"/>
                                        </p:tgtEl>
                                        <p:attrNameLst>
                                          <p:attrName>r</p:attrName>
                                        </p:attrNameLst>
                                      </p:cBhvr>
                                    </p:animRot>
                                  </p:childTnLst>
                                </p:cTn>
                              </p:par>
                              <p:par>
                                <p:cTn id="19" presetID="8" presetClass="emph" presetSubtype="0" fill="hold" nodeType="withEffect">
                                  <p:stCondLst>
                                    <p:cond delay="1200"/>
                                  </p:stCondLst>
                                  <p:childTnLst>
                                    <p:animRot by="21600000">
                                      <p:cBhvr>
                                        <p:cTn id="20" dur="4500" fill="hold"/>
                                        <p:tgtEl>
                                          <p:spTgt spid="13"/>
                                        </p:tgtEl>
                                        <p:attrNameLst>
                                          <p:attrName>r</p:attrName>
                                        </p:attrNameLst>
                                      </p:cBhvr>
                                    </p:animRot>
                                  </p:childTnLst>
                                </p:cTn>
                              </p:par>
                              <p:par>
                                <p:cTn id="21" presetID="8" presetClass="emph" presetSubtype="0" fill="hold" nodeType="withEffect">
                                  <p:stCondLst>
                                    <p:cond delay="1100"/>
                                  </p:stCondLst>
                                  <p:childTnLst>
                                    <p:animRot by="21600000">
                                      <p:cBhvr>
                                        <p:cTn id="22" dur="4500" fill="hold"/>
                                        <p:tgtEl>
                                          <p:spTgt spid="14"/>
                                        </p:tgtEl>
                                        <p:attrNameLst>
                                          <p:attrName>r</p:attrName>
                                        </p:attrNameLst>
                                      </p:cBhvr>
                                    </p:animRot>
                                  </p:childTnLst>
                                </p:cTn>
                              </p:par>
                              <p:par>
                                <p:cTn id="23" presetID="2" presetClass="entr" presetSubtype="4" fill="hold" grpId="0" nodeType="withEffect">
                                  <p:stCondLst>
                                    <p:cond delay="24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47" presetClass="entr" presetSubtype="0" fill="hold" grpId="0" nodeType="withEffect">
                                  <p:stCondLst>
                                    <p:cond delay="31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1">
                <p:cTn id="32" repeatCount="indefinite" fill="hold" display="0">
                  <p:stCondLst>
                    <p:cond delay="indefinite"/>
                  </p:stCondLst>
                  <p:endCondLst>
                    <p:cond evt="onStopAudio" delay="0">
                      <p:tgtEl>
                        <p:sldTgt/>
                      </p:tgtEl>
                    </p:cond>
                  </p:endCondLst>
                </p:cTn>
                <p:tgtEl>
                  <p:spTgt spid="30"/>
                </p:tgtEl>
              </p:cMediaNode>
            </p:audio>
          </p:childTnLst>
        </p:cTn>
      </p:par>
    </p:tnLst>
    <p:bldLst>
      <p:bldP spid="2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0C9E071-17FC-4D39-8659-86DF9906192B}"/>
              </a:ext>
            </a:extLst>
          </p:cNvPr>
          <p:cNvSpPr txBox="1"/>
          <p:nvPr/>
        </p:nvSpPr>
        <p:spPr>
          <a:xfrm>
            <a:off x="2461761" y="2327399"/>
            <a:ext cx="6670876" cy="2739211"/>
          </a:xfrm>
          <a:prstGeom prst="rect">
            <a:avLst/>
          </a:prstGeom>
          <a:noFill/>
        </p:spPr>
        <p:txBody>
          <a:bodyPr wrap="square" rtlCol="0">
            <a:spAutoFit/>
          </a:bodyPr>
          <a:lstStyle/>
          <a:p>
            <a:pPr algn="ctr"/>
            <a:r>
              <a:rPr lang="en-US" altLang="zh-CN" sz="4800" b="1" spc="-300" dirty="0">
                <a:gradFill>
                  <a:gsLst>
                    <a:gs pos="0">
                      <a:schemeClr val="bg1"/>
                    </a:gs>
                    <a:gs pos="100000">
                      <a:srgbClr val="FFE5AD"/>
                    </a:gs>
                  </a:gsLst>
                  <a:lin ang="5400000" scaled="1"/>
                </a:gradFill>
                <a:latin typeface="Algerian" panose="04020705040A02060702" pitchFamily="82" charset="0"/>
                <a:ea typeface="方正舒体" panose="02010601030101010101" pitchFamily="2" charset="-122"/>
              </a:rPr>
              <a:t>PART  two</a:t>
            </a:r>
          </a:p>
          <a:p>
            <a:pPr algn="ctr"/>
            <a:endParaRPr lang="en-US" altLang="zh-CN" sz="400" b="1" spc="-300" dirty="0">
              <a:gradFill>
                <a:gsLst>
                  <a:gs pos="0">
                    <a:schemeClr val="bg1"/>
                  </a:gs>
                  <a:gs pos="100000">
                    <a:srgbClr val="FFE5AD"/>
                  </a:gs>
                </a:gsLst>
                <a:lin ang="5400000" scaled="1"/>
              </a:gradFill>
              <a:latin typeface="Algerian" panose="04020705040A02060702" pitchFamily="82" charset="0"/>
              <a:ea typeface="方正舒体" panose="02010601030101010101" pitchFamily="2" charset="-122"/>
            </a:endParaRPr>
          </a:p>
          <a:p>
            <a:pPr algn="ctr"/>
            <a:r>
              <a:rPr lang="en-US" altLang="zh-CN" sz="6000" b="1" spc="-300" dirty="0">
                <a:gradFill>
                  <a:gsLst>
                    <a:gs pos="0">
                      <a:schemeClr val="bg1"/>
                    </a:gs>
                    <a:gs pos="100000">
                      <a:srgbClr val="FFE5AD"/>
                    </a:gs>
                  </a:gsLst>
                  <a:lin ang="5400000" scaled="1"/>
                </a:gradFill>
                <a:latin typeface="Ravie" panose="04040805050809020602" pitchFamily="82" charset="0"/>
                <a:ea typeface="方正舒体" panose="02010601030101010101" pitchFamily="2" charset="-122"/>
              </a:rPr>
              <a:t>CHRITSMAS  carols</a:t>
            </a:r>
            <a:endParaRPr lang="zh-CN" altLang="en-US" sz="6000" b="1" spc="-300" dirty="0">
              <a:gradFill>
                <a:gsLst>
                  <a:gs pos="0">
                    <a:schemeClr val="bg1"/>
                  </a:gs>
                  <a:gs pos="100000">
                    <a:srgbClr val="FFE5AD"/>
                  </a:gs>
                </a:gsLst>
                <a:lin ang="5400000" scaled="1"/>
              </a:gradFill>
              <a:latin typeface="Ravie" panose="04040805050809020602" pitchFamily="82" charset="0"/>
              <a:ea typeface="方正舒体" panose="02010601030101010101" pitchFamily="2" charset="-122"/>
            </a:endParaRPr>
          </a:p>
        </p:txBody>
      </p:sp>
      <p:pic>
        <p:nvPicPr>
          <p:cNvPr id="5" name="图片 4">
            <a:extLst>
              <a:ext uri="{FF2B5EF4-FFF2-40B4-BE49-F238E27FC236}">
                <a16:creationId xmlns:a16="http://schemas.microsoft.com/office/drawing/2014/main" xmlns="" id="{4BB4AF31-2A49-48B9-BA43-C74AFB4F388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667" b="94667" l="9887" r="91808">
                        <a14:backgroundMark x1="32486" y1="14333" x2="35028" y2="15667"/>
                        <a14:backgroundMark x1="69209" y1="13000" x2="73729" y2="16667"/>
                      </a14:backgroundRemoval>
                    </a14:imgEffect>
                  </a14:imgLayer>
                </a14:imgProps>
              </a:ext>
              <a:ext uri="{28A0092B-C50C-407E-A947-70E740481C1C}">
                <a14:useLocalDpi xmlns:a14="http://schemas.microsoft.com/office/drawing/2010/main" val="0"/>
              </a:ext>
            </a:extLst>
          </a:blip>
          <a:srcRect/>
          <a:stretch/>
        </p:blipFill>
        <p:spPr>
          <a:xfrm>
            <a:off x="-174536" y="4577658"/>
            <a:ext cx="2687896" cy="2280342"/>
          </a:xfrm>
          <a:prstGeom prst="rect">
            <a:avLst/>
          </a:prstGeom>
        </p:spPr>
      </p:pic>
      <p:pic>
        <p:nvPicPr>
          <p:cNvPr id="6" name="图片 5">
            <a:extLst>
              <a:ext uri="{FF2B5EF4-FFF2-40B4-BE49-F238E27FC236}">
                <a16:creationId xmlns:a16="http://schemas.microsoft.com/office/drawing/2014/main" xmlns="" id="{C1D6D8BA-C905-4DBF-B6F6-4CC49F48387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10474627" y="2641723"/>
            <a:ext cx="1433338" cy="1574554"/>
          </a:xfrm>
          <a:prstGeom prst="rect">
            <a:avLst/>
          </a:prstGeom>
        </p:spPr>
      </p:pic>
      <p:pic>
        <p:nvPicPr>
          <p:cNvPr id="7" name="图片 6">
            <a:extLst>
              <a:ext uri="{FF2B5EF4-FFF2-40B4-BE49-F238E27FC236}">
                <a16:creationId xmlns:a16="http://schemas.microsoft.com/office/drawing/2014/main" xmlns="" id="{2755A03B-F6E6-4DE4-BD0F-57AE730BB829}"/>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887395" y="2295681"/>
            <a:ext cx="564034" cy="619604"/>
          </a:xfrm>
          <a:prstGeom prst="rect">
            <a:avLst/>
          </a:prstGeom>
        </p:spPr>
      </p:pic>
      <p:pic>
        <p:nvPicPr>
          <p:cNvPr id="8" name="图片 7">
            <a:extLst>
              <a:ext uri="{FF2B5EF4-FFF2-40B4-BE49-F238E27FC236}">
                <a16:creationId xmlns:a16="http://schemas.microsoft.com/office/drawing/2014/main" xmlns="" id="{3CF638CC-6DF0-45A8-A987-D5C528BB5CD6}"/>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6659544" y="5373478"/>
            <a:ext cx="808055" cy="887667"/>
          </a:xfrm>
          <a:prstGeom prst="rect">
            <a:avLst/>
          </a:prstGeom>
        </p:spPr>
      </p:pic>
      <p:pic>
        <p:nvPicPr>
          <p:cNvPr id="9" name="图片 8">
            <a:extLst>
              <a:ext uri="{FF2B5EF4-FFF2-40B4-BE49-F238E27FC236}">
                <a16:creationId xmlns:a16="http://schemas.microsoft.com/office/drawing/2014/main" xmlns="" id="{D74F989B-CD37-46B1-9D0E-51AE00C54FC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667" b="94667" l="9887" r="91808">
                        <a14:backgroundMark x1="32486" y1="14333" x2="35028" y2="15667"/>
                        <a14:backgroundMark x1="69209" y1="13000" x2="73729" y2="16667"/>
                      </a14:backgroundRemoval>
                    </a14:imgEffect>
                  </a14:imgLayer>
                </a14:imgProps>
              </a:ext>
              <a:ext uri="{28A0092B-C50C-407E-A947-70E740481C1C}">
                <a14:useLocalDpi xmlns:a14="http://schemas.microsoft.com/office/drawing/2010/main" val="0"/>
              </a:ext>
            </a:extLst>
          </a:blip>
          <a:srcRect/>
          <a:stretch/>
        </p:blipFill>
        <p:spPr>
          <a:xfrm>
            <a:off x="8560812" y="5462968"/>
            <a:ext cx="3827631" cy="3247264"/>
          </a:xfrm>
          <a:prstGeom prst="rect">
            <a:avLst/>
          </a:prstGeom>
        </p:spPr>
      </p:pic>
    </p:spTree>
    <p:extLst>
      <p:ext uri="{BB962C8B-B14F-4D97-AF65-F5344CB8AC3E}">
        <p14:creationId xmlns:p14="http://schemas.microsoft.com/office/powerpoint/2010/main" val="2742417609"/>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800" fill="hold"/>
                                        <p:tgtEl>
                                          <p:spTgt spid="4"/>
                                        </p:tgtEl>
                                        <p:attrNameLst>
                                          <p:attrName>ppt_w</p:attrName>
                                        </p:attrNameLst>
                                      </p:cBhvr>
                                      <p:tavLst>
                                        <p:tav tm="0">
                                          <p:val>
                                            <p:fltVal val="0"/>
                                          </p:val>
                                        </p:tav>
                                        <p:tav tm="100000">
                                          <p:val>
                                            <p:strVal val="#ppt_w"/>
                                          </p:val>
                                        </p:tav>
                                      </p:tavLst>
                                    </p:anim>
                                    <p:anim calcmode="lin" valueType="num">
                                      <p:cBhvr>
                                        <p:cTn id="8" dur="1800" fill="hold"/>
                                        <p:tgtEl>
                                          <p:spTgt spid="4"/>
                                        </p:tgtEl>
                                        <p:attrNameLst>
                                          <p:attrName>ppt_h</p:attrName>
                                        </p:attrNameLst>
                                      </p:cBhvr>
                                      <p:tavLst>
                                        <p:tav tm="0">
                                          <p:val>
                                            <p:fltVal val="0"/>
                                          </p:val>
                                        </p:tav>
                                        <p:tav tm="100000">
                                          <p:val>
                                            <p:strVal val="#ppt_h"/>
                                          </p:val>
                                        </p:tav>
                                      </p:tavLst>
                                    </p:anim>
                                    <p:anim calcmode="lin" valueType="num">
                                      <p:cBhvr>
                                        <p:cTn id="9" dur="1800" fill="hold"/>
                                        <p:tgtEl>
                                          <p:spTgt spid="4"/>
                                        </p:tgtEl>
                                        <p:attrNameLst>
                                          <p:attrName>style.rotation</p:attrName>
                                        </p:attrNameLst>
                                      </p:cBhvr>
                                      <p:tavLst>
                                        <p:tav tm="0">
                                          <p:val>
                                            <p:fltVal val="360"/>
                                          </p:val>
                                        </p:tav>
                                        <p:tav tm="100000">
                                          <p:val>
                                            <p:fltVal val="0"/>
                                          </p:val>
                                        </p:tav>
                                      </p:tavLst>
                                    </p:anim>
                                    <p:animEffect transition="in" filter="fade">
                                      <p:cBhvr>
                                        <p:cTn id="10" dur="1800"/>
                                        <p:tgtEl>
                                          <p:spTgt spid="4"/>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300" fill="hold"/>
                                        <p:tgtEl>
                                          <p:spTgt spid="5"/>
                                        </p:tgtEl>
                                        <p:attrNameLst>
                                          <p:attrName>ppt_w</p:attrName>
                                        </p:attrNameLst>
                                      </p:cBhvr>
                                      <p:tavLst>
                                        <p:tav tm="0">
                                          <p:val>
                                            <p:fltVal val="0"/>
                                          </p:val>
                                        </p:tav>
                                        <p:tav tm="100000">
                                          <p:val>
                                            <p:strVal val="#ppt_w"/>
                                          </p:val>
                                        </p:tav>
                                      </p:tavLst>
                                    </p:anim>
                                    <p:anim calcmode="lin" valueType="num">
                                      <p:cBhvr>
                                        <p:cTn id="14" dur="5300" fill="hold"/>
                                        <p:tgtEl>
                                          <p:spTgt spid="5"/>
                                        </p:tgtEl>
                                        <p:attrNameLst>
                                          <p:attrName>ppt_h</p:attrName>
                                        </p:attrNameLst>
                                      </p:cBhvr>
                                      <p:tavLst>
                                        <p:tav tm="0">
                                          <p:val>
                                            <p:fltVal val="0"/>
                                          </p:val>
                                        </p:tav>
                                        <p:tav tm="100000">
                                          <p:val>
                                            <p:strVal val="#ppt_h"/>
                                          </p:val>
                                        </p:tav>
                                      </p:tavLst>
                                    </p:anim>
                                    <p:anim calcmode="lin" valueType="num">
                                      <p:cBhvr>
                                        <p:cTn id="15" dur="5300" fill="hold"/>
                                        <p:tgtEl>
                                          <p:spTgt spid="5"/>
                                        </p:tgtEl>
                                        <p:attrNameLst>
                                          <p:attrName>style.rotation</p:attrName>
                                        </p:attrNameLst>
                                      </p:cBhvr>
                                      <p:tavLst>
                                        <p:tav tm="0">
                                          <p:val>
                                            <p:fltVal val="360"/>
                                          </p:val>
                                        </p:tav>
                                        <p:tav tm="100000">
                                          <p:val>
                                            <p:fltVal val="0"/>
                                          </p:val>
                                        </p:tav>
                                      </p:tavLst>
                                    </p:anim>
                                    <p:animEffect transition="in" filter="fade">
                                      <p:cBhvr>
                                        <p:cTn id="16" dur="5300"/>
                                        <p:tgtEl>
                                          <p:spTgt spid="5"/>
                                        </p:tgtEl>
                                      </p:cBhvr>
                                    </p:animEffect>
                                  </p:childTnLst>
                                </p:cTn>
                              </p:par>
                              <p:par>
                                <p:cTn id="17" presetID="8" presetClass="emph" presetSubtype="0" fill="hold" nodeType="withEffect">
                                  <p:stCondLst>
                                    <p:cond delay="0"/>
                                  </p:stCondLst>
                                  <p:childTnLst>
                                    <p:animRot by="21600000">
                                      <p:cBhvr>
                                        <p:cTn id="18" dur="6800" fill="hold"/>
                                        <p:tgtEl>
                                          <p:spTgt spid="6"/>
                                        </p:tgtEl>
                                        <p:attrNameLst>
                                          <p:attrName>r</p:attrName>
                                        </p:attrNameLst>
                                      </p:cBhvr>
                                    </p:animRot>
                                  </p:childTnLst>
                                </p:cTn>
                              </p:par>
                              <p:par>
                                <p:cTn id="19" presetID="8" presetClass="emph" presetSubtype="0" fill="hold" nodeType="withEffect">
                                  <p:stCondLst>
                                    <p:cond delay="1100"/>
                                  </p:stCondLst>
                                  <p:childTnLst>
                                    <p:animRot by="21600000">
                                      <p:cBhvr>
                                        <p:cTn id="20" dur="4500" fill="hold"/>
                                        <p:tgtEl>
                                          <p:spTgt spid="7"/>
                                        </p:tgtEl>
                                        <p:attrNameLst>
                                          <p:attrName>r</p:attrName>
                                        </p:attrNameLst>
                                      </p:cBhvr>
                                    </p:animRot>
                                  </p:childTnLst>
                                </p:cTn>
                              </p:par>
                              <p:par>
                                <p:cTn id="21" presetID="8" presetClass="emph" presetSubtype="0" fill="hold" nodeType="withEffect">
                                  <p:stCondLst>
                                    <p:cond delay="1100"/>
                                  </p:stCondLst>
                                  <p:childTnLst>
                                    <p:animRot by="21600000">
                                      <p:cBhvr>
                                        <p:cTn id="22" dur="4500" fill="hold"/>
                                        <p:tgtEl>
                                          <p:spTgt spid="8"/>
                                        </p:tgtEl>
                                        <p:attrNameLst>
                                          <p:attrName>r</p:attrName>
                                        </p:attrNameLst>
                                      </p:cBhvr>
                                    </p:animRot>
                                  </p:childTnLst>
                                </p:cTn>
                              </p:par>
                              <p:par>
                                <p:cTn id="23" presetID="49" presetClass="entr" presetSubtype="0" decel="10000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3000" fill="hold"/>
                                        <p:tgtEl>
                                          <p:spTgt spid="9"/>
                                        </p:tgtEl>
                                        <p:attrNameLst>
                                          <p:attrName>ppt_w</p:attrName>
                                        </p:attrNameLst>
                                      </p:cBhvr>
                                      <p:tavLst>
                                        <p:tav tm="0">
                                          <p:val>
                                            <p:fltVal val="0"/>
                                          </p:val>
                                        </p:tav>
                                        <p:tav tm="100000">
                                          <p:val>
                                            <p:strVal val="#ppt_w"/>
                                          </p:val>
                                        </p:tav>
                                      </p:tavLst>
                                    </p:anim>
                                    <p:anim calcmode="lin" valueType="num">
                                      <p:cBhvr>
                                        <p:cTn id="26" dur="3000" fill="hold"/>
                                        <p:tgtEl>
                                          <p:spTgt spid="9"/>
                                        </p:tgtEl>
                                        <p:attrNameLst>
                                          <p:attrName>ppt_h</p:attrName>
                                        </p:attrNameLst>
                                      </p:cBhvr>
                                      <p:tavLst>
                                        <p:tav tm="0">
                                          <p:val>
                                            <p:fltVal val="0"/>
                                          </p:val>
                                        </p:tav>
                                        <p:tav tm="100000">
                                          <p:val>
                                            <p:strVal val="#ppt_h"/>
                                          </p:val>
                                        </p:tav>
                                      </p:tavLst>
                                    </p:anim>
                                    <p:anim calcmode="lin" valueType="num">
                                      <p:cBhvr>
                                        <p:cTn id="27" dur="3000" fill="hold"/>
                                        <p:tgtEl>
                                          <p:spTgt spid="9"/>
                                        </p:tgtEl>
                                        <p:attrNameLst>
                                          <p:attrName>style.rotation</p:attrName>
                                        </p:attrNameLst>
                                      </p:cBhvr>
                                      <p:tavLst>
                                        <p:tav tm="0">
                                          <p:val>
                                            <p:fltVal val="360"/>
                                          </p:val>
                                        </p:tav>
                                        <p:tav tm="100000">
                                          <p:val>
                                            <p:fltVal val="0"/>
                                          </p:val>
                                        </p:tav>
                                      </p:tavLst>
                                    </p:anim>
                                    <p:animEffect transition="in" filter="fade">
                                      <p:cBhvr>
                                        <p:cTn id="28"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E15DC4F-5DF1-4264-A169-5E549A1ED838}"/>
              </a:ext>
            </a:extLst>
          </p:cNvPr>
          <p:cNvSpPr>
            <a:spLocks noGrp="1"/>
          </p:cNvSpPr>
          <p:nvPr>
            <p:ph type="title"/>
          </p:nvPr>
        </p:nvSpPr>
        <p:spPr/>
        <p:txBody>
          <a:bodyPr>
            <a:normAutofit fontScale="90000"/>
          </a:bodyPr>
          <a:lstStyle/>
          <a:p>
            <a:r>
              <a:rPr lang="en-US" altLang="zh-CN" dirty="0"/>
              <a:t>CHRISTMAS CAROLS</a:t>
            </a:r>
            <a:endParaRPr lang="zh-CN" altLang="en-US" dirty="0"/>
          </a:p>
        </p:txBody>
      </p:sp>
      <p:pic>
        <p:nvPicPr>
          <p:cNvPr id="4" name="Picture 9" descr="sdas">
            <a:extLst>
              <a:ext uri="{FF2B5EF4-FFF2-40B4-BE49-F238E27FC236}">
                <a16:creationId xmlns:a16="http://schemas.microsoft.com/office/drawing/2014/main" xmlns="" id="{A0246E68-9FA0-42CE-9A1D-99BC13B458C9}"/>
              </a:ext>
            </a:extLst>
          </p:cNvPr>
          <p:cNvPicPr>
            <a:picLocks noChangeAspect="1" noChangeArrowheads="1"/>
          </p:cNvPicPr>
          <p:nvPr/>
        </p:nvPicPr>
        <p:blipFill rotWithShape="1">
          <a:blip r:embed="rId3">
            <a:lum bright="6000" contrast="24000"/>
            <a:extLst>
              <a:ext uri="{28A0092B-C50C-407E-A947-70E740481C1C}">
                <a14:useLocalDpi xmlns:a14="http://schemas.microsoft.com/office/drawing/2010/main" val="0"/>
              </a:ext>
            </a:extLst>
          </a:blip>
          <a:srcRect t="13333"/>
          <a:stretch/>
        </p:blipFill>
        <p:spPr bwMode="auto">
          <a:xfrm>
            <a:off x="1894083" y="3906531"/>
            <a:ext cx="3708400" cy="2416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1" descr="e3bbe92144213a6653d46ad976950cad">
            <a:extLst>
              <a:ext uri="{FF2B5EF4-FFF2-40B4-BE49-F238E27FC236}">
                <a16:creationId xmlns:a16="http://schemas.microsoft.com/office/drawing/2014/main" xmlns="" id="{21B94196-3F7B-4FDB-89EA-1049F732663E}"/>
              </a:ext>
            </a:extLst>
          </p:cNvPr>
          <p:cNvSpPr>
            <a:spLocks noGrp="1" noChangeAspect="1" noChangeArrowheads="1"/>
          </p:cNvSpPr>
          <p:nvPr/>
        </p:nvSpPr>
        <p:spPr bwMode="auto">
          <a:xfrm>
            <a:off x="6568932" y="1409679"/>
            <a:ext cx="3691147" cy="2374860"/>
          </a:xfrm>
          <a:prstGeom prst="rect">
            <a:avLst/>
          </a:prstGeom>
          <a:blipFill dpi="0" rotWithShape="1">
            <a:blip r:embed="rId4"/>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zh-CN" altLang="en-US" sz="1800">
              <a:solidFill>
                <a:srgbClr val="F8E700"/>
              </a:solidFill>
              <a:latin typeface="Arial" panose="020B0604020202020204" pitchFamily="34" charset="0"/>
              <a:ea typeface="宋体" panose="02010600030101010101" pitchFamily="2" charset="-122"/>
            </a:endParaRPr>
          </a:p>
        </p:txBody>
      </p:sp>
      <p:grpSp>
        <p:nvGrpSpPr>
          <p:cNvPr id="6" name="组合 5">
            <a:extLst>
              <a:ext uri="{FF2B5EF4-FFF2-40B4-BE49-F238E27FC236}">
                <a16:creationId xmlns:a16="http://schemas.microsoft.com/office/drawing/2014/main" xmlns="" id="{29D660EB-3096-4187-8C90-4658C511699E}"/>
              </a:ext>
            </a:extLst>
          </p:cNvPr>
          <p:cNvGrpSpPr/>
          <p:nvPr/>
        </p:nvGrpSpPr>
        <p:grpSpPr>
          <a:xfrm>
            <a:off x="1877120" y="1420026"/>
            <a:ext cx="3708401" cy="2249090"/>
            <a:chOff x="2273934" y="1193113"/>
            <a:chExt cx="3708401" cy="2249090"/>
          </a:xfrm>
        </p:grpSpPr>
        <p:sp>
          <p:nvSpPr>
            <p:cNvPr id="7" name="矩形 6">
              <a:extLst>
                <a:ext uri="{FF2B5EF4-FFF2-40B4-BE49-F238E27FC236}">
                  <a16:creationId xmlns:a16="http://schemas.microsoft.com/office/drawing/2014/main" xmlns="" id="{B736E3A7-974A-4444-A0E4-29CA964D6B8F}"/>
                </a:ext>
              </a:extLst>
            </p:cNvPr>
            <p:cNvSpPr/>
            <p:nvPr/>
          </p:nvSpPr>
          <p:spPr>
            <a:xfrm>
              <a:off x="2273934" y="1193113"/>
              <a:ext cx="3708400" cy="2249090"/>
            </a:xfrm>
            <a:prstGeom prst="rect">
              <a:avLst/>
            </a:prstGeom>
            <a:pattFill prst="pct5">
              <a:fgClr>
                <a:srgbClr val="F8E7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 Box 16">
              <a:extLst>
                <a:ext uri="{FF2B5EF4-FFF2-40B4-BE49-F238E27FC236}">
                  <a16:creationId xmlns:a16="http://schemas.microsoft.com/office/drawing/2014/main" xmlns="" id="{31A823CC-6A6C-424D-9106-DE872B79E300}"/>
                </a:ext>
              </a:extLst>
            </p:cNvPr>
            <p:cNvSpPr txBox="1">
              <a:spLocks noChangeArrowheads="1"/>
            </p:cNvSpPr>
            <p:nvPr/>
          </p:nvSpPr>
          <p:spPr bwMode="auto">
            <a:xfrm>
              <a:off x="2453323" y="1236021"/>
              <a:ext cx="352901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An indispensable program </a:t>
              </a:r>
            </a:p>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on Christmas Eve</a:t>
              </a:r>
            </a:p>
          </p:txBody>
        </p:sp>
        <p:sp>
          <p:nvSpPr>
            <p:cNvPr id="9" name="Text Box 17">
              <a:extLst>
                <a:ext uri="{FF2B5EF4-FFF2-40B4-BE49-F238E27FC236}">
                  <a16:creationId xmlns:a16="http://schemas.microsoft.com/office/drawing/2014/main" xmlns="" id="{3FBBD2BB-A7C1-44BC-B920-8030F96D0929}"/>
                </a:ext>
              </a:extLst>
            </p:cNvPr>
            <p:cNvSpPr txBox="1">
              <a:spLocks noChangeArrowheads="1"/>
            </p:cNvSpPr>
            <p:nvPr/>
          </p:nvSpPr>
          <p:spPr bwMode="auto">
            <a:xfrm>
              <a:off x="2273934" y="2110921"/>
              <a:ext cx="37084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dirty="0">
                  <a:solidFill>
                    <a:schemeClr val="bg2">
                      <a:lumMod val="10000"/>
                    </a:schemeClr>
                  </a:solidFill>
                  <a:latin typeface="Arial" panose="020B0604020202020204" pitchFamily="34" charset="0"/>
                  <a:ea typeface="宋体" panose="02010600030101010101" pitchFamily="2" charset="-122"/>
                </a:rPr>
                <a:t>   </a:t>
              </a:r>
              <a:r>
                <a:rPr lang="en-US" altLang="zh-CN" sz="2000" b="1" dirty="0">
                  <a:solidFill>
                    <a:schemeClr val="bg2">
                      <a:lumMod val="10000"/>
                    </a:schemeClr>
                  </a:solidFill>
                  <a:latin typeface="Arial" panose="020B0604020202020204" pitchFamily="34" charset="0"/>
                  <a:ea typeface="宋体" panose="02010600030101010101" pitchFamily="2" charset="-122"/>
                </a:rPr>
                <a:t>A team=</a:t>
              </a:r>
            </a:p>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   twenty young people+ an</a:t>
              </a:r>
            </a:p>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   angel +Santa Claus</a:t>
              </a:r>
            </a:p>
          </p:txBody>
        </p:sp>
      </p:grpSp>
      <p:grpSp>
        <p:nvGrpSpPr>
          <p:cNvPr id="10" name="组合 9">
            <a:extLst>
              <a:ext uri="{FF2B5EF4-FFF2-40B4-BE49-F238E27FC236}">
                <a16:creationId xmlns:a16="http://schemas.microsoft.com/office/drawing/2014/main" xmlns="" id="{07A02759-06E4-458D-8DBE-000B33065E6D}"/>
              </a:ext>
            </a:extLst>
          </p:cNvPr>
          <p:cNvGrpSpPr/>
          <p:nvPr/>
        </p:nvGrpSpPr>
        <p:grpSpPr>
          <a:xfrm>
            <a:off x="6568932" y="3957270"/>
            <a:ext cx="4141788" cy="2249090"/>
            <a:chOff x="6527800" y="3733973"/>
            <a:chExt cx="4141788" cy="2249090"/>
          </a:xfrm>
        </p:grpSpPr>
        <p:sp>
          <p:nvSpPr>
            <p:cNvPr id="11" name="矩形 10">
              <a:extLst>
                <a:ext uri="{FF2B5EF4-FFF2-40B4-BE49-F238E27FC236}">
                  <a16:creationId xmlns:a16="http://schemas.microsoft.com/office/drawing/2014/main" xmlns="" id="{49BEC7F4-DCFC-43AC-9C07-BF2685C186C0}"/>
                </a:ext>
              </a:extLst>
            </p:cNvPr>
            <p:cNvSpPr/>
            <p:nvPr/>
          </p:nvSpPr>
          <p:spPr>
            <a:xfrm>
              <a:off x="6527800" y="3733973"/>
              <a:ext cx="3708400" cy="2249090"/>
            </a:xfrm>
            <a:prstGeom prst="rect">
              <a:avLst/>
            </a:prstGeom>
            <a:pattFill prst="pct5">
              <a:fgClr>
                <a:srgbClr val="F8E7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 Box 18">
              <a:extLst>
                <a:ext uri="{FF2B5EF4-FFF2-40B4-BE49-F238E27FC236}">
                  <a16:creationId xmlns:a16="http://schemas.microsoft.com/office/drawing/2014/main" xmlns="" id="{3AB0116F-4DAD-4155-A91C-F277EB83C6F2}"/>
                </a:ext>
              </a:extLst>
            </p:cNvPr>
            <p:cNvSpPr txBox="1">
              <a:spLocks noChangeArrowheads="1"/>
            </p:cNvSpPr>
            <p:nvPr/>
          </p:nvSpPr>
          <p:spPr bwMode="auto">
            <a:xfrm>
              <a:off x="6708775" y="3812077"/>
              <a:ext cx="3960813"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Sing familiar Christmas</a:t>
              </a:r>
            </a:p>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 carols All of people pray</a:t>
              </a:r>
            </a:p>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Santa deliver the gifts</a:t>
              </a:r>
            </a:p>
            <a:p>
              <a:pPr eaLnBrk="1" hangingPunct="1">
                <a:lnSpc>
                  <a:spcPct val="100000"/>
                </a:lnSpc>
                <a:spcBef>
                  <a:spcPct val="50000"/>
                </a:spcBef>
                <a:buFontTx/>
                <a:buNone/>
              </a:pPr>
              <a:r>
                <a:rPr lang="en-US" altLang="zh-CN" sz="2000" b="1" dirty="0">
                  <a:solidFill>
                    <a:schemeClr val="bg2">
                      <a:lumMod val="10000"/>
                    </a:schemeClr>
                  </a:solidFill>
                  <a:latin typeface="Arial" panose="020B0604020202020204" pitchFamily="34" charset="0"/>
                  <a:ea typeface="宋体" panose="02010600030101010101" pitchFamily="2" charset="-122"/>
                </a:rPr>
                <a:t>Until four o’clock the next morning</a:t>
              </a:r>
            </a:p>
          </p:txBody>
        </p:sp>
      </p:grpSp>
    </p:spTree>
    <p:extLst>
      <p:ext uri="{BB962C8B-B14F-4D97-AF65-F5344CB8AC3E}">
        <p14:creationId xmlns:p14="http://schemas.microsoft.com/office/powerpoint/2010/main" val="119755205"/>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par>
                                <p:cTn id="8" presetID="21"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4)">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75CFD68-4C88-4044-BC38-8B3522D7214C}"/>
              </a:ext>
            </a:extLst>
          </p:cNvPr>
          <p:cNvSpPr>
            <a:spLocks noGrp="1"/>
          </p:cNvSpPr>
          <p:nvPr>
            <p:ph type="title"/>
          </p:nvPr>
        </p:nvSpPr>
        <p:spPr/>
        <p:txBody>
          <a:bodyPr>
            <a:normAutofit fontScale="90000"/>
          </a:bodyPr>
          <a:lstStyle/>
          <a:p>
            <a:r>
              <a:rPr lang="en-US" altLang="zh-CN" dirty="0"/>
              <a:t>CHRISTMAS CAROLS</a:t>
            </a:r>
            <a:endParaRPr lang="zh-CN" altLang="en-US" dirty="0"/>
          </a:p>
        </p:txBody>
      </p:sp>
      <p:pic>
        <p:nvPicPr>
          <p:cNvPr id="3" name="Picture 11" descr="20061213095514267">
            <a:extLst>
              <a:ext uri="{FF2B5EF4-FFF2-40B4-BE49-F238E27FC236}">
                <a16:creationId xmlns:a16="http://schemas.microsoft.com/office/drawing/2014/main" xmlns="" id="{6757633F-B0E1-4B4F-99D9-ED931138840A}"/>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 b="100000" l="0" r="100000">
                        <a14:foregroundMark x1="85333" y1="40333" x2="86667" y2="37000"/>
                        <a14:foregroundMark x1="64889" y1="35000" x2="68889" y2="38000"/>
                        <a14:foregroundMark x1="62000" y1="37667" x2="64222" y2="34333"/>
                        <a14:foregroundMark x1="32667" y1="29333" x2="32444" y2="35333"/>
                        <a14:foregroundMark x1="46889" y1="34000" x2="47778" y2="33000"/>
                        <a14:backgroundMark x1="34889" y1="18333" x2="76667" y2="32667"/>
                        <a14:backgroundMark x1="90444" y1="25333" x2="99778" y2="67000"/>
                        <a14:backgroundMark x1="84889" y1="24333" x2="76667" y2="42667"/>
                        <a14:backgroundMark x1="53778" y1="29000" x2="56222" y2="53333"/>
                      </a14:backgroundRemoval>
                    </a14:imgEffect>
                  </a14:imgLayer>
                </a14:imgProps>
              </a:ext>
              <a:ext uri="{28A0092B-C50C-407E-A947-70E740481C1C}">
                <a14:useLocalDpi xmlns:a14="http://schemas.microsoft.com/office/drawing/2010/main" val="0"/>
              </a:ext>
            </a:extLst>
          </a:blip>
          <a:srcRect/>
          <a:stretch>
            <a:fillRect/>
          </a:stretch>
        </p:blipFill>
        <p:spPr>
          <a:xfrm>
            <a:off x="0" y="2553757"/>
            <a:ext cx="6452558" cy="4304243"/>
          </a:xfrm>
          <a:prstGeom prst="rect">
            <a:avLst/>
          </a:prstGeom>
          <a:noFill/>
        </p:spPr>
      </p:pic>
      <p:sp>
        <p:nvSpPr>
          <p:cNvPr id="4" name="Text Box 10">
            <a:extLst>
              <a:ext uri="{FF2B5EF4-FFF2-40B4-BE49-F238E27FC236}">
                <a16:creationId xmlns:a16="http://schemas.microsoft.com/office/drawing/2014/main" xmlns="" id="{300DC822-3213-43E8-8727-8B185D4FF058}"/>
              </a:ext>
            </a:extLst>
          </p:cNvPr>
          <p:cNvSpPr txBox="1">
            <a:spLocks noChangeArrowheads="1"/>
          </p:cNvSpPr>
          <p:nvPr/>
        </p:nvSpPr>
        <p:spPr bwMode="auto">
          <a:xfrm>
            <a:off x="979133" y="1798399"/>
            <a:ext cx="652584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800" b="1" dirty="0">
                <a:solidFill>
                  <a:schemeClr val="bg1"/>
                </a:solidFill>
                <a:latin typeface="Arial" panose="020B0604020202020204" pitchFamily="34" charset="0"/>
                <a:ea typeface="宋体" panose="02010600030101010101" pitchFamily="2" charset="-122"/>
              </a:rPr>
              <a:t>The first Christmas hymns were written </a:t>
            </a:r>
            <a:endParaRPr lang="en-US" altLang="zh-CN" sz="1800" b="1" dirty="0">
              <a:solidFill>
                <a:schemeClr val="bg1"/>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r>
              <a:rPr lang="zh-CN" altLang="en-US" sz="1800" b="1" dirty="0">
                <a:solidFill>
                  <a:schemeClr val="bg1"/>
                </a:solidFill>
                <a:latin typeface="Arial" panose="020B0604020202020204" pitchFamily="34" charset="0"/>
                <a:ea typeface="宋体" panose="02010600030101010101" pitchFamily="2" charset="-122"/>
              </a:rPr>
              <a:t>in the 5th Century .Originally composed</a:t>
            </a:r>
            <a:endParaRPr lang="en-US" altLang="zh-CN" sz="1800" b="1" dirty="0">
              <a:solidFill>
                <a:schemeClr val="bg1"/>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r>
              <a:rPr lang="zh-CN" altLang="en-US" sz="1800" b="1" dirty="0">
                <a:solidFill>
                  <a:schemeClr val="bg1"/>
                </a:solidFill>
                <a:latin typeface="Arial" panose="020B0604020202020204" pitchFamily="34" charset="0"/>
                <a:ea typeface="宋体" panose="02010600030101010101" pitchFamily="2" charset="-122"/>
              </a:rPr>
              <a:t> in Latin,they containedprimarily theological</a:t>
            </a:r>
            <a:r>
              <a:rPr lang="zh-CN" altLang="en-US" sz="1800" b="1" i="1" dirty="0">
                <a:solidFill>
                  <a:schemeClr val="bg1"/>
                </a:solidFill>
                <a:latin typeface="Arial" panose="020B0604020202020204" pitchFamily="34" charset="0"/>
                <a:ea typeface="宋体" panose="02010600030101010101" pitchFamily="2" charset="-122"/>
              </a:rPr>
              <a:t>（ [θi:ə'lɔdʒikəl]神学的）</a:t>
            </a:r>
            <a:r>
              <a:rPr lang="zh-CN" altLang="en-US" sz="1800" b="1" dirty="0">
                <a:solidFill>
                  <a:schemeClr val="bg1"/>
                </a:solidFill>
                <a:latin typeface="Arial" panose="020B0604020202020204" pitchFamily="34" charset="0"/>
                <a:ea typeface="宋体" panose="02010600030101010101" pitchFamily="2" charset="-122"/>
              </a:rPr>
              <a:t> topics.</a:t>
            </a:r>
          </a:p>
        </p:txBody>
      </p:sp>
      <p:grpSp>
        <p:nvGrpSpPr>
          <p:cNvPr id="5" name="组合 4">
            <a:extLst>
              <a:ext uri="{FF2B5EF4-FFF2-40B4-BE49-F238E27FC236}">
                <a16:creationId xmlns:a16="http://schemas.microsoft.com/office/drawing/2014/main" xmlns="" id="{3FCD8362-2344-41F6-B810-321B75A7B047}"/>
              </a:ext>
            </a:extLst>
          </p:cNvPr>
          <p:cNvGrpSpPr/>
          <p:nvPr/>
        </p:nvGrpSpPr>
        <p:grpSpPr>
          <a:xfrm>
            <a:off x="5014637" y="1906613"/>
            <a:ext cx="7691713" cy="3730658"/>
            <a:chOff x="3260051" y="3820503"/>
            <a:chExt cx="11391799" cy="2464046"/>
          </a:xfrm>
        </p:grpSpPr>
        <p:grpSp>
          <p:nvGrpSpPr>
            <p:cNvPr id="6" name="组合 5">
              <a:extLst>
                <a:ext uri="{FF2B5EF4-FFF2-40B4-BE49-F238E27FC236}">
                  <a16:creationId xmlns:a16="http://schemas.microsoft.com/office/drawing/2014/main" xmlns="" id="{0FB0E268-2506-42AB-8055-2CA3E74ED87B}"/>
                </a:ext>
              </a:extLst>
            </p:cNvPr>
            <p:cNvGrpSpPr/>
            <p:nvPr/>
          </p:nvGrpSpPr>
          <p:grpSpPr>
            <a:xfrm>
              <a:off x="6091706" y="3820503"/>
              <a:ext cx="5404969" cy="2164661"/>
              <a:chOff x="6091706" y="3820503"/>
              <a:chExt cx="5404969" cy="2164661"/>
            </a:xfrm>
          </p:grpSpPr>
          <p:pic>
            <p:nvPicPr>
              <p:cNvPr id="8" name="图片 7">
                <a:extLst>
                  <a:ext uri="{FF2B5EF4-FFF2-40B4-BE49-F238E27FC236}">
                    <a16:creationId xmlns:a16="http://schemas.microsoft.com/office/drawing/2014/main" xmlns="" id="{83144422-6874-4A86-8DF4-1B1530C6E39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883"/>
              <a:stretch/>
            </p:blipFill>
            <p:spPr>
              <a:xfrm>
                <a:off x="6091706" y="3820503"/>
                <a:ext cx="5404969" cy="2164661"/>
              </a:xfrm>
              <a:prstGeom prst="rect">
                <a:avLst/>
              </a:prstGeom>
            </p:spPr>
          </p:pic>
          <p:sp>
            <p:nvSpPr>
              <p:cNvPr id="9" name="矩形: 圆角 8">
                <a:extLst>
                  <a:ext uri="{FF2B5EF4-FFF2-40B4-BE49-F238E27FC236}">
                    <a16:creationId xmlns:a16="http://schemas.microsoft.com/office/drawing/2014/main" xmlns="" id="{95665536-1E0E-4B95-B6CC-50A700858981}"/>
                  </a:ext>
                </a:extLst>
              </p:cNvPr>
              <p:cNvSpPr/>
              <p:nvPr/>
            </p:nvSpPr>
            <p:spPr>
              <a:xfrm>
                <a:off x="6331788" y="3944682"/>
                <a:ext cx="5037827" cy="1921200"/>
              </a:xfrm>
              <a:prstGeom prst="roundRect">
                <a:avLst>
                  <a:gd name="adj" fmla="val 39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7" name="图片 6">
              <a:extLst>
                <a:ext uri="{FF2B5EF4-FFF2-40B4-BE49-F238E27FC236}">
                  <a16:creationId xmlns:a16="http://schemas.microsoft.com/office/drawing/2014/main" xmlns="" id="{F46A2133-2AF0-43A7-ADA1-1DCC271C9EA3}"/>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95209" l="5167" r="97455">
                          <a14:foregroundMark x1="10621" y1="32303" x2="9816" y2="51623"/>
                          <a14:foregroundMark x1="16567" y1="38794" x2="22825" y2="56414"/>
                          <a14:foregroundMark x1="76474" y1="61360" x2="87847" y2="30448"/>
                          <a14:foregroundMark x1="88419" y1="28903" x2="90574" y2="55023"/>
                          <a14:foregroundMark x1="87847" y1="67697" x2="88938" y2="66306"/>
                          <a14:foregroundMark x1="11945" y1="66306" x2="13036" y2="66306"/>
                        </a14:backgroundRemoval>
                      </a14:imgEffect>
                    </a14:imgLayer>
                  </a14:imgProps>
                </a:ext>
                <a:ext uri="{28A0092B-C50C-407E-A947-70E740481C1C}">
                  <a14:useLocalDpi xmlns:a14="http://schemas.microsoft.com/office/drawing/2010/main" val="0"/>
                </a:ext>
              </a:extLst>
            </a:blip>
            <a:srcRect/>
            <a:stretch/>
          </p:blipFill>
          <p:spPr>
            <a:xfrm>
              <a:off x="3260051" y="5499078"/>
              <a:ext cx="11391799" cy="785471"/>
            </a:xfrm>
            <a:prstGeom prst="rect">
              <a:avLst/>
            </a:prstGeom>
            <a:effectLst>
              <a:outerShdw blurRad="152400" dist="317500" dir="5400000" sx="90000" sy="-19000" rotWithShape="0">
                <a:prstClr val="black"/>
              </a:outerShdw>
            </a:effectLst>
          </p:spPr>
        </p:pic>
      </p:grpSp>
      <p:sp>
        <p:nvSpPr>
          <p:cNvPr id="10" name="矩形 9">
            <a:extLst>
              <a:ext uri="{FF2B5EF4-FFF2-40B4-BE49-F238E27FC236}">
                <a16:creationId xmlns:a16="http://schemas.microsoft.com/office/drawing/2014/main" xmlns="" id="{C58C78A3-41C0-4460-88AB-7B9C85B26B22}"/>
              </a:ext>
            </a:extLst>
          </p:cNvPr>
          <p:cNvSpPr/>
          <p:nvPr/>
        </p:nvSpPr>
        <p:spPr>
          <a:xfrm>
            <a:off x="7295562" y="2717636"/>
            <a:ext cx="2987737" cy="1569660"/>
          </a:xfrm>
          <a:prstGeom prst="rect">
            <a:avLst/>
          </a:prstGeom>
        </p:spPr>
        <p:txBody>
          <a:bodyPr wrap="square">
            <a:spAutoFit/>
          </a:bodyPr>
          <a:lstStyle/>
          <a:p>
            <a:r>
              <a:rPr lang="zh-CN" altLang="en-US" sz="2400" dirty="0">
                <a:solidFill>
                  <a:srgbClr val="203864"/>
                </a:solidFill>
              </a:rPr>
              <a:t>第一个圣诞节赞美诗</a:t>
            </a:r>
            <a:endParaRPr lang="en-US" altLang="zh-CN" sz="2400" dirty="0">
              <a:solidFill>
                <a:srgbClr val="203864"/>
              </a:solidFill>
            </a:endParaRPr>
          </a:p>
          <a:p>
            <a:r>
              <a:rPr lang="zh-CN" altLang="en-US" sz="2400" dirty="0">
                <a:solidFill>
                  <a:srgbClr val="203864"/>
                </a:solidFill>
              </a:rPr>
              <a:t>写于公元前</a:t>
            </a:r>
            <a:r>
              <a:rPr lang="en-US" altLang="zh-CN" sz="2400" dirty="0">
                <a:solidFill>
                  <a:srgbClr val="203864"/>
                </a:solidFill>
              </a:rPr>
              <a:t>5</a:t>
            </a:r>
            <a:r>
              <a:rPr lang="zh-CN" altLang="en-US" sz="2400" dirty="0">
                <a:solidFill>
                  <a:srgbClr val="203864"/>
                </a:solidFill>
              </a:rPr>
              <a:t>世纪。</a:t>
            </a:r>
            <a:endParaRPr lang="en-US" altLang="zh-CN" sz="2400" dirty="0">
              <a:solidFill>
                <a:srgbClr val="203864"/>
              </a:solidFill>
            </a:endParaRPr>
          </a:p>
          <a:p>
            <a:r>
              <a:rPr lang="zh-CN" altLang="en-US" sz="2400" dirty="0">
                <a:solidFill>
                  <a:srgbClr val="203864"/>
                </a:solidFill>
              </a:rPr>
              <a:t>原本用拉丁文组成</a:t>
            </a:r>
            <a:endParaRPr lang="en-US" altLang="zh-CN" sz="2400" dirty="0">
              <a:solidFill>
                <a:srgbClr val="203864"/>
              </a:solidFill>
            </a:endParaRPr>
          </a:p>
          <a:p>
            <a:r>
              <a:rPr lang="zh-CN" altLang="en-US" sz="2400" dirty="0">
                <a:solidFill>
                  <a:srgbClr val="203864"/>
                </a:solidFill>
              </a:rPr>
              <a:t>他们中主要神学议题</a:t>
            </a:r>
          </a:p>
        </p:txBody>
      </p:sp>
    </p:spTree>
    <p:extLst>
      <p:ext uri="{BB962C8B-B14F-4D97-AF65-F5344CB8AC3E}">
        <p14:creationId xmlns:p14="http://schemas.microsoft.com/office/powerpoint/2010/main" val="559122705"/>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ADB2EE5-E783-4320-B7B9-CD27922194CA}"/>
              </a:ext>
            </a:extLst>
          </p:cNvPr>
          <p:cNvSpPr>
            <a:spLocks noGrp="1"/>
          </p:cNvSpPr>
          <p:nvPr>
            <p:ph type="title"/>
          </p:nvPr>
        </p:nvSpPr>
        <p:spPr/>
        <p:txBody>
          <a:bodyPr>
            <a:normAutofit fontScale="90000"/>
          </a:bodyPr>
          <a:lstStyle/>
          <a:p>
            <a:r>
              <a:rPr lang="en-US" altLang="zh-CN" dirty="0"/>
              <a:t>CHRISTMAS CAROLS</a:t>
            </a:r>
            <a:endParaRPr lang="zh-CN" altLang="en-US" dirty="0"/>
          </a:p>
        </p:txBody>
      </p:sp>
      <p:sp>
        <p:nvSpPr>
          <p:cNvPr id="3" name="disk_49929">
            <a:extLst>
              <a:ext uri="{FF2B5EF4-FFF2-40B4-BE49-F238E27FC236}">
                <a16:creationId xmlns:a16="http://schemas.microsoft.com/office/drawing/2014/main" xmlns="" id="{E4479201-D1D5-41A9-B33E-97EABB2D9660}"/>
              </a:ext>
            </a:extLst>
          </p:cNvPr>
          <p:cNvSpPr>
            <a:spLocks noChangeAspect="1"/>
          </p:cNvSpPr>
          <p:nvPr/>
        </p:nvSpPr>
        <p:spPr bwMode="auto">
          <a:xfrm>
            <a:off x="3514626" y="806911"/>
            <a:ext cx="5252103" cy="5244178"/>
          </a:xfrm>
          <a:custGeom>
            <a:avLst/>
            <a:gdLst>
              <a:gd name="connsiteX0" fmla="*/ 303936 w 607780"/>
              <a:gd name="connsiteY0" fmla="*/ 253441 h 606863"/>
              <a:gd name="connsiteX1" fmla="*/ 253774 w 607780"/>
              <a:gd name="connsiteY1" fmla="*/ 303513 h 606863"/>
              <a:gd name="connsiteX2" fmla="*/ 303936 w 607780"/>
              <a:gd name="connsiteY2" fmla="*/ 353492 h 606863"/>
              <a:gd name="connsiteX3" fmla="*/ 354005 w 607780"/>
              <a:gd name="connsiteY3" fmla="*/ 303513 h 606863"/>
              <a:gd name="connsiteX4" fmla="*/ 303936 w 607780"/>
              <a:gd name="connsiteY4" fmla="*/ 253441 h 606863"/>
              <a:gd name="connsiteX5" fmla="*/ 303936 w 607780"/>
              <a:gd name="connsiteY5" fmla="*/ 224539 h 606863"/>
              <a:gd name="connsiteX6" fmla="*/ 382958 w 607780"/>
              <a:gd name="connsiteY6" fmla="*/ 303513 h 606863"/>
              <a:gd name="connsiteX7" fmla="*/ 303936 w 607780"/>
              <a:gd name="connsiteY7" fmla="*/ 382394 h 606863"/>
              <a:gd name="connsiteX8" fmla="*/ 224821 w 607780"/>
              <a:gd name="connsiteY8" fmla="*/ 303513 h 606863"/>
              <a:gd name="connsiteX9" fmla="*/ 303936 w 607780"/>
              <a:gd name="connsiteY9" fmla="*/ 224539 h 606863"/>
              <a:gd name="connsiteX10" fmla="*/ 303936 w 607780"/>
              <a:gd name="connsiteY10" fmla="*/ 207565 h 606863"/>
              <a:gd name="connsiteX11" fmla="*/ 207879 w 607780"/>
              <a:gd name="connsiteY11" fmla="*/ 303478 h 606863"/>
              <a:gd name="connsiteX12" fmla="*/ 303936 w 607780"/>
              <a:gd name="connsiteY12" fmla="*/ 399390 h 606863"/>
              <a:gd name="connsiteX13" fmla="*/ 399994 w 607780"/>
              <a:gd name="connsiteY13" fmla="*/ 303478 h 606863"/>
              <a:gd name="connsiteX14" fmla="*/ 303936 w 607780"/>
              <a:gd name="connsiteY14" fmla="*/ 207565 h 606863"/>
              <a:gd name="connsiteX15" fmla="*/ 303936 w 607780"/>
              <a:gd name="connsiteY15" fmla="*/ 128589 h 606863"/>
              <a:gd name="connsiteX16" fmla="*/ 303936 w 607780"/>
              <a:gd name="connsiteY16" fmla="*/ 145526 h 606863"/>
              <a:gd name="connsiteX17" fmla="*/ 462035 w 607780"/>
              <a:gd name="connsiteY17" fmla="*/ 303478 h 606863"/>
              <a:gd name="connsiteX18" fmla="*/ 478997 w 607780"/>
              <a:gd name="connsiteY18" fmla="*/ 303478 h 606863"/>
              <a:gd name="connsiteX19" fmla="*/ 303936 w 607780"/>
              <a:gd name="connsiteY19" fmla="*/ 128589 h 606863"/>
              <a:gd name="connsiteX20" fmla="*/ 303936 w 607780"/>
              <a:gd name="connsiteY20" fmla="*/ 52559 h 606863"/>
              <a:gd name="connsiteX21" fmla="*/ 303936 w 607780"/>
              <a:gd name="connsiteY21" fmla="*/ 69495 h 606863"/>
              <a:gd name="connsiteX22" fmla="*/ 538180 w 607780"/>
              <a:gd name="connsiteY22" fmla="*/ 303478 h 606863"/>
              <a:gd name="connsiteX23" fmla="*/ 555142 w 607780"/>
              <a:gd name="connsiteY23" fmla="*/ 303478 h 606863"/>
              <a:gd name="connsiteX24" fmla="*/ 303936 w 607780"/>
              <a:gd name="connsiteY24" fmla="*/ 52559 h 606863"/>
              <a:gd name="connsiteX25" fmla="*/ 303936 w 607780"/>
              <a:gd name="connsiteY25" fmla="*/ 0 h 606863"/>
              <a:gd name="connsiteX26" fmla="*/ 607780 w 607780"/>
              <a:gd name="connsiteY26" fmla="*/ 303478 h 606863"/>
              <a:gd name="connsiteX27" fmla="*/ 303936 w 607780"/>
              <a:gd name="connsiteY27" fmla="*/ 606863 h 606863"/>
              <a:gd name="connsiteX28" fmla="*/ 0 w 607780"/>
              <a:gd name="connsiteY28" fmla="*/ 303478 h 606863"/>
              <a:gd name="connsiteX29" fmla="*/ 303936 w 607780"/>
              <a:gd name="connsiteY29" fmla="*/ 0 h 60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7780" h="606863">
                <a:moveTo>
                  <a:pt x="303936" y="253441"/>
                </a:moveTo>
                <a:cubicBezTo>
                  <a:pt x="276273" y="253441"/>
                  <a:pt x="253774" y="275899"/>
                  <a:pt x="253774" y="303513"/>
                </a:cubicBezTo>
                <a:cubicBezTo>
                  <a:pt x="253774" y="331126"/>
                  <a:pt x="276273" y="353492"/>
                  <a:pt x="303936" y="353492"/>
                </a:cubicBezTo>
                <a:cubicBezTo>
                  <a:pt x="331598" y="353492"/>
                  <a:pt x="354005" y="331126"/>
                  <a:pt x="354005" y="303513"/>
                </a:cubicBezTo>
                <a:cubicBezTo>
                  <a:pt x="354005" y="275899"/>
                  <a:pt x="331598" y="253441"/>
                  <a:pt x="303936" y="253441"/>
                </a:cubicBezTo>
                <a:close/>
                <a:moveTo>
                  <a:pt x="303936" y="224539"/>
                </a:moveTo>
                <a:cubicBezTo>
                  <a:pt x="347550" y="224539"/>
                  <a:pt x="382958" y="259976"/>
                  <a:pt x="382958" y="303513"/>
                </a:cubicBezTo>
                <a:cubicBezTo>
                  <a:pt x="382958" y="347049"/>
                  <a:pt x="347550" y="382394"/>
                  <a:pt x="303936" y="382394"/>
                </a:cubicBezTo>
                <a:cubicBezTo>
                  <a:pt x="260321" y="382394"/>
                  <a:pt x="224821" y="347049"/>
                  <a:pt x="224821" y="303513"/>
                </a:cubicBezTo>
                <a:cubicBezTo>
                  <a:pt x="224821" y="259976"/>
                  <a:pt x="260321" y="224539"/>
                  <a:pt x="303936" y="224539"/>
                </a:cubicBezTo>
                <a:close/>
                <a:moveTo>
                  <a:pt x="303936" y="207565"/>
                </a:moveTo>
                <a:cubicBezTo>
                  <a:pt x="250929" y="207565"/>
                  <a:pt x="207879" y="250551"/>
                  <a:pt x="207879" y="303478"/>
                </a:cubicBezTo>
                <a:cubicBezTo>
                  <a:pt x="207879" y="356312"/>
                  <a:pt x="250929" y="399390"/>
                  <a:pt x="303936" y="399390"/>
                </a:cubicBezTo>
                <a:cubicBezTo>
                  <a:pt x="356851" y="399390"/>
                  <a:pt x="399994" y="356312"/>
                  <a:pt x="399994" y="303478"/>
                </a:cubicBezTo>
                <a:cubicBezTo>
                  <a:pt x="399994" y="250551"/>
                  <a:pt x="356851" y="207565"/>
                  <a:pt x="303936" y="207565"/>
                </a:cubicBezTo>
                <a:close/>
                <a:moveTo>
                  <a:pt x="303936" y="128589"/>
                </a:moveTo>
                <a:lnTo>
                  <a:pt x="303936" y="145526"/>
                </a:lnTo>
                <a:cubicBezTo>
                  <a:pt x="391144" y="145526"/>
                  <a:pt x="462035" y="216401"/>
                  <a:pt x="462035" y="303478"/>
                </a:cubicBezTo>
                <a:lnTo>
                  <a:pt x="478997" y="303478"/>
                </a:lnTo>
                <a:cubicBezTo>
                  <a:pt x="478997" y="207013"/>
                  <a:pt x="400454" y="128589"/>
                  <a:pt x="303936" y="128589"/>
                </a:cubicBezTo>
                <a:close/>
                <a:moveTo>
                  <a:pt x="303936" y="52559"/>
                </a:moveTo>
                <a:lnTo>
                  <a:pt x="303936" y="69495"/>
                </a:lnTo>
                <a:cubicBezTo>
                  <a:pt x="433088" y="69495"/>
                  <a:pt x="538180" y="174428"/>
                  <a:pt x="538180" y="303478"/>
                </a:cubicBezTo>
                <a:lnTo>
                  <a:pt x="555142" y="303478"/>
                </a:lnTo>
                <a:cubicBezTo>
                  <a:pt x="555142" y="165132"/>
                  <a:pt x="442491" y="52559"/>
                  <a:pt x="303936" y="52559"/>
                </a:cubicBezTo>
                <a:close/>
                <a:moveTo>
                  <a:pt x="303936" y="0"/>
                </a:moveTo>
                <a:cubicBezTo>
                  <a:pt x="471714" y="0"/>
                  <a:pt x="607780" y="135861"/>
                  <a:pt x="607780" y="303478"/>
                </a:cubicBezTo>
                <a:cubicBezTo>
                  <a:pt x="607780" y="471002"/>
                  <a:pt x="471714" y="606863"/>
                  <a:pt x="303936" y="606863"/>
                </a:cubicBezTo>
                <a:cubicBezTo>
                  <a:pt x="136066" y="606863"/>
                  <a:pt x="0" y="471002"/>
                  <a:pt x="0" y="303478"/>
                </a:cubicBezTo>
                <a:cubicBezTo>
                  <a:pt x="0" y="135861"/>
                  <a:pt x="136066" y="0"/>
                  <a:pt x="303936" y="0"/>
                </a:cubicBezTo>
                <a:close/>
              </a:path>
            </a:pathLst>
          </a:custGeom>
          <a:blipFill>
            <a:blip r:embed="rId5"/>
            <a:stretch>
              <a:fillRect/>
            </a:stretch>
          </a:blipFill>
          <a:ln>
            <a:noFill/>
          </a:ln>
        </p:spPr>
      </p:sp>
      <p:sp>
        <p:nvSpPr>
          <p:cNvPr id="4" name="Text Box 9">
            <a:extLst>
              <a:ext uri="{FF2B5EF4-FFF2-40B4-BE49-F238E27FC236}">
                <a16:creationId xmlns:a16="http://schemas.microsoft.com/office/drawing/2014/main" xmlns="" id="{30A6ECEB-6A8A-496C-A282-6E9094C822F2}"/>
              </a:ext>
            </a:extLst>
          </p:cNvPr>
          <p:cNvSpPr txBox="1">
            <a:spLocks noChangeArrowheads="1"/>
          </p:cNvSpPr>
          <p:nvPr/>
        </p:nvSpPr>
        <p:spPr bwMode="auto">
          <a:xfrm>
            <a:off x="9001122" y="1179910"/>
            <a:ext cx="2755883"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zh-CN" altLang="zh-CN" sz="1400" b="1" dirty="0">
              <a:solidFill>
                <a:schemeClr val="bg1"/>
              </a:solidFill>
              <a:ea typeface="宋体" panose="02010600030101010101" pitchFamily="2" charset="-122"/>
            </a:endParaRPr>
          </a:p>
          <a:p>
            <a:pPr eaLnBrk="1" hangingPunct="1">
              <a:lnSpc>
                <a:spcPct val="100000"/>
              </a:lnSpc>
              <a:spcBef>
                <a:spcPct val="0"/>
              </a:spcBef>
              <a:buFontTx/>
              <a:buNone/>
            </a:pPr>
            <a:r>
              <a:rPr lang="zh-CN" altLang="zh-CN" sz="1400" b="1" dirty="0">
                <a:solidFill>
                  <a:schemeClr val="bg1"/>
                </a:solidFill>
                <a:ea typeface="宋体" panose="02010600030101010101" pitchFamily="2" charset="-122"/>
              </a:rPr>
              <a:t>jingle bells,jingle bells  </a:t>
            </a:r>
          </a:p>
          <a:p>
            <a:pPr eaLnBrk="1" hangingPunct="1">
              <a:lnSpc>
                <a:spcPct val="100000"/>
              </a:lnSpc>
              <a:spcBef>
                <a:spcPct val="0"/>
              </a:spcBef>
              <a:buFontTx/>
              <a:buNone/>
            </a:pPr>
            <a:r>
              <a:rPr lang="zh-CN" altLang="zh-CN" sz="1400" b="1" dirty="0">
                <a:solidFill>
                  <a:schemeClr val="bg1"/>
                </a:solidFill>
                <a:ea typeface="宋体" panose="02010600030101010101" pitchFamily="2" charset="-122"/>
              </a:rPr>
              <a:t>jingle all the way  </a:t>
            </a:r>
          </a:p>
          <a:p>
            <a:pPr eaLnBrk="1" hangingPunct="1">
              <a:lnSpc>
                <a:spcPct val="100000"/>
              </a:lnSpc>
              <a:spcBef>
                <a:spcPct val="0"/>
              </a:spcBef>
              <a:buFontTx/>
              <a:buNone/>
            </a:pPr>
            <a:r>
              <a:rPr lang="zh-CN" altLang="zh-CN" sz="1400" b="1" dirty="0">
                <a:solidFill>
                  <a:schemeClr val="bg1"/>
                </a:solidFill>
                <a:ea typeface="宋体" panose="02010600030101010101" pitchFamily="2" charset="-122"/>
              </a:rPr>
              <a:t>oh what fun it is to ride  </a:t>
            </a:r>
          </a:p>
          <a:p>
            <a:pPr eaLnBrk="1" hangingPunct="1">
              <a:lnSpc>
                <a:spcPct val="100000"/>
              </a:lnSpc>
              <a:spcBef>
                <a:spcPct val="0"/>
              </a:spcBef>
              <a:buFontTx/>
              <a:buNone/>
            </a:pPr>
            <a:r>
              <a:rPr lang="zh-CN" altLang="zh-CN" sz="1400" b="1" dirty="0">
                <a:solidFill>
                  <a:schemeClr val="bg1"/>
                </a:solidFill>
                <a:ea typeface="宋体" panose="02010600030101010101" pitchFamily="2" charset="-122"/>
              </a:rPr>
              <a:t>in a one horse open sleigh  </a:t>
            </a:r>
          </a:p>
          <a:p>
            <a:pPr eaLnBrk="1" hangingPunct="1">
              <a:lnSpc>
                <a:spcPct val="100000"/>
              </a:lnSpc>
              <a:spcBef>
                <a:spcPct val="0"/>
              </a:spcBef>
              <a:buFontTx/>
              <a:buNone/>
            </a:pPr>
            <a:endParaRPr lang="zh-CN" altLang="zh-CN" sz="1400" b="1" dirty="0">
              <a:solidFill>
                <a:schemeClr val="bg1"/>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r>
              <a:rPr lang="zh-CN" altLang="zh-CN" sz="1400" b="1" dirty="0">
                <a:solidFill>
                  <a:schemeClr val="bg1"/>
                </a:solidFill>
                <a:latin typeface="Arial" panose="020B0604020202020204" pitchFamily="34" charset="0"/>
                <a:ea typeface="宋体" panose="02010600030101010101" pitchFamily="2" charset="-122"/>
              </a:rPr>
              <a:t>dashing through the snow  </a:t>
            </a:r>
          </a:p>
          <a:p>
            <a:pPr eaLnBrk="1" hangingPunct="1">
              <a:lnSpc>
                <a:spcPct val="100000"/>
              </a:lnSpc>
              <a:spcBef>
                <a:spcPct val="0"/>
              </a:spcBef>
              <a:buFontTx/>
              <a:buNone/>
            </a:pPr>
            <a:r>
              <a:rPr lang="zh-CN" altLang="zh-CN" sz="1400" b="1" dirty="0">
                <a:solidFill>
                  <a:schemeClr val="bg1"/>
                </a:solidFill>
                <a:latin typeface="Arial" panose="020B0604020202020204" pitchFamily="34" charset="0"/>
                <a:ea typeface="宋体" panose="02010600030101010101" pitchFamily="2" charset="-122"/>
              </a:rPr>
              <a:t>on a one-horse open sleigh  </a:t>
            </a:r>
          </a:p>
          <a:p>
            <a:pPr eaLnBrk="1" hangingPunct="1">
              <a:lnSpc>
                <a:spcPct val="100000"/>
              </a:lnSpc>
              <a:spcBef>
                <a:spcPct val="0"/>
              </a:spcBef>
              <a:buFontTx/>
              <a:buNone/>
            </a:pPr>
            <a:r>
              <a:rPr lang="zh-CN" altLang="zh-CN" sz="1400" b="1" dirty="0">
                <a:solidFill>
                  <a:schemeClr val="bg1"/>
                </a:solidFill>
                <a:latin typeface="Arial" panose="020B0604020202020204" pitchFamily="34" charset="0"/>
                <a:ea typeface="宋体" panose="02010600030101010101" pitchFamily="2" charset="-122"/>
              </a:rPr>
              <a:t>over the fields we go </a:t>
            </a:r>
          </a:p>
          <a:p>
            <a:pPr eaLnBrk="1" hangingPunct="1">
              <a:lnSpc>
                <a:spcPct val="100000"/>
              </a:lnSpc>
              <a:spcBef>
                <a:spcPct val="0"/>
              </a:spcBef>
              <a:buFontTx/>
              <a:buNone/>
            </a:pPr>
            <a:r>
              <a:rPr lang="zh-CN" altLang="zh-CN" sz="1400" b="1" dirty="0">
                <a:solidFill>
                  <a:schemeClr val="bg1"/>
                </a:solidFill>
                <a:latin typeface="Arial" panose="020B0604020202020204" pitchFamily="34" charset="0"/>
                <a:ea typeface="宋体" panose="02010600030101010101" pitchFamily="2" charset="-122"/>
              </a:rPr>
              <a:t>laughing all the way  </a:t>
            </a:r>
          </a:p>
          <a:p>
            <a:pPr eaLnBrk="1" hangingPunct="1">
              <a:lnSpc>
                <a:spcPct val="100000"/>
              </a:lnSpc>
              <a:spcBef>
                <a:spcPct val="0"/>
              </a:spcBef>
              <a:buFontTx/>
              <a:buNone/>
            </a:pPr>
            <a:r>
              <a:rPr lang="zh-CN" altLang="zh-CN" sz="1400" b="1" dirty="0">
                <a:solidFill>
                  <a:schemeClr val="bg1"/>
                </a:solidFill>
                <a:latin typeface="Arial" panose="020B0604020202020204" pitchFamily="34" charset="0"/>
                <a:ea typeface="宋体" panose="02010600030101010101" pitchFamily="2" charset="-122"/>
              </a:rPr>
              <a:t>bells on bob-tail ring </a:t>
            </a:r>
          </a:p>
          <a:p>
            <a:pPr eaLnBrk="1" hangingPunct="1">
              <a:lnSpc>
                <a:spcPct val="100000"/>
              </a:lnSpc>
              <a:spcBef>
                <a:spcPct val="0"/>
              </a:spcBef>
              <a:buFontTx/>
              <a:buNone/>
            </a:pPr>
            <a:r>
              <a:rPr lang="zh-CN" altLang="zh-CN" sz="1400" b="1" dirty="0">
                <a:solidFill>
                  <a:schemeClr val="bg1"/>
                </a:solidFill>
                <a:latin typeface="Arial" panose="020B0604020202020204" pitchFamily="34" charset="0"/>
                <a:ea typeface="宋体" panose="02010600030101010101" pitchFamily="2" charset="-122"/>
              </a:rPr>
              <a:t>making spirits bright  </a:t>
            </a:r>
          </a:p>
          <a:p>
            <a:pPr eaLnBrk="1" hangingPunct="1">
              <a:lnSpc>
                <a:spcPct val="100000"/>
              </a:lnSpc>
              <a:spcBef>
                <a:spcPct val="0"/>
              </a:spcBef>
              <a:buFontTx/>
              <a:buNone/>
            </a:pPr>
            <a:r>
              <a:rPr lang="zh-CN" altLang="zh-CN" sz="1400" b="1" dirty="0">
                <a:solidFill>
                  <a:schemeClr val="bg1"/>
                </a:solidFill>
                <a:latin typeface="Arial" panose="020B0604020202020204" pitchFamily="34" charset="0"/>
                <a:ea typeface="宋体" panose="02010600030101010101" pitchFamily="2" charset="-122"/>
              </a:rPr>
              <a:t>what fun it is to ride and sing  </a:t>
            </a:r>
          </a:p>
          <a:p>
            <a:pPr eaLnBrk="1" hangingPunct="1">
              <a:lnSpc>
                <a:spcPct val="100000"/>
              </a:lnSpc>
              <a:spcBef>
                <a:spcPct val="0"/>
              </a:spcBef>
              <a:buFontTx/>
              <a:buNone/>
            </a:pPr>
            <a:r>
              <a:rPr lang="zh-CN" altLang="zh-CN" sz="1400" b="1" dirty="0">
                <a:solidFill>
                  <a:schemeClr val="bg1"/>
                </a:solidFill>
                <a:latin typeface="Arial" panose="020B0604020202020204" pitchFamily="34" charset="0"/>
                <a:ea typeface="宋体" panose="02010600030101010101" pitchFamily="2" charset="-122"/>
              </a:rPr>
              <a:t>a sleighing song tonight  </a:t>
            </a:r>
          </a:p>
          <a:p>
            <a:pPr eaLnBrk="1" hangingPunct="1">
              <a:lnSpc>
                <a:spcPct val="100000"/>
              </a:lnSpc>
              <a:spcBef>
                <a:spcPct val="0"/>
              </a:spcBef>
              <a:buFontTx/>
              <a:buNone/>
            </a:pPr>
            <a:endParaRPr lang="zh-CN" altLang="zh-CN" sz="1400" b="1" dirty="0">
              <a:solidFill>
                <a:schemeClr val="bg1"/>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r>
              <a:rPr lang="zh-CN" altLang="zh-CN" sz="1400" b="1" dirty="0">
                <a:solidFill>
                  <a:schemeClr val="bg1"/>
                </a:solidFill>
                <a:latin typeface="Arial" panose="020B0604020202020204" pitchFamily="34" charset="0"/>
                <a:ea typeface="宋体" panose="02010600030101010101" pitchFamily="2" charset="-122"/>
              </a:rPr>
              <a:t>jingle bells, jingle bells </a:t>
            </a:r>
          </a:p>
          <a:p>
            <a:pPr eaLnBrk="1" hangingPunct="1">
              <a:lnSpc>
                <a:spcPct val="100000"/>
              </a:lnSpc>
              <a:spcBef>
                <a:spcPct val="0"/>
              </a:spcBef>
              <a:buFontTx/>
              <a:buNone/>
            </a:pPr>
            <a:r>
              <a:rPr lang="zh-CN" altLang="zh-CN" sz="1400" b="1" dirty="0">
                <a:solidFill>
                  <a:schemeClr val="bg1"/>
                </a:solidFill>
                <a:latin typeface="Arial" panose="020B0604020202020204" pitchFamily="34" charset="0"/>
                <a:ea typeface="宋体" panose="02010600030101010101" pitchFamily="2" charset="-122"/>
              </a:rPr>
              <a:t>jingle all the way </a:t>
            </a:r>
          </a:p>
          <a:p>
            <a:pPr eaLnBrk="1" hangingPunct="1">
              <a:lnSpc>
                <a:spcPct val="100000"/>
              </a:lnSpc>
              <a:spcBef>
                <a:spcPct val="0"/>
              </a:spcBef>
              <a:buFontTx/>
              <a:buNone/>
            </a:pPr>
            <a:r>
              <a:rPr lang="zh-CN" altLang="zh-CN" sz="1400" b="1" dirty="0">
                <a:solidFill>
                  <a:schemeClr val="bg1"/>
                </a:solidFill>
                <a:latin typeface="Arial" panose="020B0604020202020204" pitchFamily="34" charset="0"/>
                <a:ea typeface="宋体" panose="02010600030101010101" pitchFamily="2" charset="-122"/>
              </a:rPr>
              <a:t>oh what fun it is to ride  </a:t>
            </a:r>
          </a:p>
          <a:p>
            <a:pPr eaLnBrk="1" hangingPunct="1">
              <a:lnSpc>
                <a:spcPct val="100000"/>
              </a:lnSpc>
              <a:spcBef>
                <a:spcPct val="0"/>
              </a:spcBef>
              <a:buFontTx/>
              <a:buNone/>
            </a:pPr>
            <a:r>
              <a:rPr lang="zh-CN" altLang="zh-CN" sz="1400" b="1" dirty="0">
                <a:solidFill>
                  <a:schemeClr val="bg1"/>
                </a:solidFill>
                <a:latin typeface="Arial" panose="020B0604020202020204" pitchFamily="34" charset="0"/>
                <a:ea typeface="宋体" panose="02010600030101010101" pitchFamily="2" charset="-122"/>
              </a:rPr>
              <a:t>in a one-horse open sleigh  </a:t>
            </a:r>
          </a:p>
          <a:p>
            <a:pPr eaLnBrk="1" hangingPunct="1">
              <a:lnSpc>
                <a:spcPct val="100000"/>
              </a:lnSpc>
              <a:spcBef>
                <a:spcPct val="0"/>
              </a:spcBef>
              <a:buFontTx/>
              <a:buNone/>
            </a:pPr>
            <a:endParaRPr lang="zh-CN" altLang="zh-CN" sz="1400" b="1" dirty="0">
              <a:solidFill>
                <a:schemeClr val="bg1"/>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endParaRPr lang="zh-CN" altLang="zh-CN" sz="1200" dirty="0">
              <a:solidFill>
                <a:schemeClr val="bg1"/>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endParaRPr lang="zh-CN" altLang="zh-CN" sz="1200" dirty="0">
              <a:solidFill>
                <a:schemeClr val="bg1"/>
              </a:solidFill>
              <a:latin typeface="Arial" panose="020B0604020202020204" pitchFamily="34" charset="0"/>
              <a:ea typeface="宋体" panose="02010600030101010101" pitchFamily="2" charset="-122"/>
            </a:endParaRPr>
          </a:p>
        </p:txBody>
      </p:sp>
      <p:sp>
        <p:nvSpPr>
          <p:cNvPr id="5" name="Text Box 11">
            <a:extLst>
              <a:ext uri="{FF2B5EF4-FFF2-40B4-BE49-F238E27FC236}">
                <a16:creationId xmlns:a16="http://schemas.microsoft.com/office/drawing/2014/main" xmlns="" id="{E3B21E4A-1057-4A9E-9864-CA338ABF29D0}"/>
              </a:ext>
            </a:extLst>
          </p:cNvPr>
          <p:cNvSpPr txBox="1">
            <a:spLocks noChangeArrowheads="1"/>
          </p:cNvSpPr>
          <p:nvPr/>
        </p:nvSpPr>
        <p:spPr bwMode="auto">
          <a:xfrm>
            <a:off x="695325" y="1893630"/>
            <a:ext cx="2881594"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zh-CN" sz="1600" b="1" dirty="0">
                <a:solidFill>
                  <a:schemeClr val="bg1"/>
                </a:solidFill>
                <a:latin typeface="Arial" panose="020B0604020202020204" pitchFamily="34" charset="0"/>
                <a:ea typeface="宋体" panose="02010600030101010101" pitchFamily="2" charset="-122"/>
              </a:rPr>
              <a:t>奔驰过雪地， </a:t>
            </a:r>
          </a:p>
          <a:p>
            <a:pPr eaLnBrk="1" hangingPunct="1">
              <a:lnSpc>
                <a:spcPct val="100000"/>
              </a:lnSpc>
              <a:spcBef>
                <a:spcPct val="0"/>
              </a:spcBef>
              <a:buFontTx/>
              <a:buNone/>
            </a:pPr>
            <a:r>
              <a:rPr lang="zh-CN" altLang="zh-CN" sz="1600" b="1" dirty="0">
                <a:solidFill>
                  <a:schemeClr val="bg1"/>
                </a:solidFill>
                <a:latin typeface="Arial" panose="020B0604020202020204" pitchFamily="34" charset="0"/>
                <a:ea typeface="宋体" panose="02010600030101010101" pitchFamily="2" charset="-122"/>
              </a:rPr>
              <a:t>一匹马拉的无蓬雪橇， </a:t>
            </a:r>
          </a:p>
          <a:p>
            <a:pPr eaLnBrk="1" hangingPunct="1">
              <a:lnSpc>
                <a:spcPct val="100000"/>
              </a:lnSpc>
              <a:spcBef>
                <a:spcPct val="0"/>
              </a:spcBef>
              <a:buFontTx/>
              <a:buNone/>
            </a:pPr>
            <a:r>
              <a:rPr lang="zh-CN" altLang="zh-CN" sz="1600" b="1" dirty="0">
                <a:solidFill>
                  <a:schemeClr val="bg1"/>
                </a:solidFill>
                <a:latin typeface="Arial" panose="020B0604020202020204" pitchFamily="34" charset="0"/>
                <a:ea typeface="宋体" panose="02010600030101010101" pitchFamily="2" charset="-122"/>
              </a:rPr>
              <a:t>我们越过田野， </a:t>
            </a:r>
          </a:p>
          <a:p>
            <a:pPr eaLnBrk="1" hangingPunct="1">
              <a:lnSpc>
                <a:spcPct val="100000"/>
              </a:lnSpc>
              <a:spcBef>
                <a:spcPct val="0"/>
              </a:spcBef>
              <a:buFontTx/>
              <a:buNone/>
            </a:pPr>
            <a:r>
              <a:rPr lang="zh-CN" altLang="zh-CN" sz="1600" b="1" dirty="0">
                <a:solidFill>
                  <a:schemeClr val="bg1"/>
                </a:solidFill>
                <a:latin typeface="Arial" panose="020B0604020202020204" pitchFamily="34" charset="0"/>
                <a:ea typeface="宋体" panose="02010600030101010101" pitchFamily="2" charset="-122"/>
              </a:rPr>
              <a:t>一路笑语不断， </a:t>
            </a:r>
          </a:p>
          <a:p>
            <a:pPr eaLnBrk="1" hangingPunct="1">
              <a:lnSpc>
                <a:spcPct val="100000"/>
              </a:lnSpc>
              <a:spcBef>
                <a:spcPct val="0"/>
              </a:spcBef>
              <a:buFontTx/>
              <a:buNone/>
            </a:pPr>
            <a:r>
              <a:rPr lang="zh-CN" altLang="zh-CN" sz="1600" b="1" dirty="0">
                <a:solidFill>
                  <a:schemeClr val="bg1"/>
                </a:solidFill>
                <a:latin typeface="Arial" panose="020B0604020202020204" pitchFamily="34" charset="0"/>
                <a:ea typeface="宋体" panose="02010600030101010101" pitchFamily="2" charset="-122"/>
              </a:rPr>
              <a:t>铃儿在短尾巴上叮当响， </a:t>
            </a:r>
          </a:p>
          <a:p>
            <a:pPr eaLnBrk="1" hangingPunct="1">
              <a:lnSpc>
                <a:spcPct val="100000"/>
              </a:lnSpc>
              <a:spcBef>
                <a:spcPct val="0"/>
              </a:spcBef>
              <a:buFontTx/>
              <a:buNone/>
            </a:pPr>
            <a:r>
              <a:rPr lang="zh-CN" altLang="zh-CN" sz="1600" b="1" dirty="0">
                <a:solidFill>
                  <a:schemeClr val="bg1"/>
                </a:solidFill>
                <a:latin typeface="Arial" panose="020B0604020202020204" pitchFamily="34" charset="0"/>
                <a:ea typeface="宋体" panose="02010600030101010101" pitchFamily="2" charset="-122"/>
              </a:rPr>
              <a:t>使我们的精神愉快， </a:t>
            </a:r>
          </a:p>
          <a:p>
            <a:pPr eaLnBrk="1" hangingPunct="1">
              <a:lnSpc>
                <a:spcPct val="100000"/>
              </a:lnSpc>
              <a:spcBef>
                <a:spcPct val="0"/>
              </a:spcBef>
              <a:buFontTx/>
              <a:buNone/>
            </a:pPr>
            <a:r>
              <a:rPr lang="zh-CN" altLang="zh-CN" sz="1600" b="1" dirty="0">
                <a:solidFill>
                  <a:schemeClr val="bg1"/>
                </a:solidFill>
                <a:latin typeface="Arial" panose="020B0604020202020204" pitchFamily="34" charset="0"/>
                <a:ea typeface="宋体" panose="02010600030101010101" pitchFamily="2" charset="-122"/>
              </a:rPr>
              <a:t>今晚驾车歌唱多欢畅！噢！ </a:t>
            </a:r>
          </a:p>
          <a:p>
            <a:pPr eaLnBrk="1" hangingPunct="1">
              <a:lnSpc>
                <a:spcPct val="100000"/>
              </a:lnSpc>
              <a:spcBef>
                <a:spcPct val="0"/>
              </a:spcBef>
              <a:buFontTx/>
              <a:buNone/>
            </a:pPr>
            <a:endParaRPr lang="zh-CN" altLang="zh-CN" sz="1600" b="1" dirty="0">
              <a:solidFill>
                <a:schemeClr val="bg1"/>
              </a:solidFill>
              <a:latin typeface="Arial" panose="020B0604020202020204" pitchFamily="34" charset="0"/>
              <a:ea typeface="宋体" panose="02010600030101010101" pitchFamily="2" charset="-122"/>
            </a:endParaRPr>
          </a:p>
          <a:p>
            <a:pPr eaLnBrk="1" hangingPunct="1">
              <a:lnSpc>
                <a:spcPct val="100000"/>
              </a:lnSpc>
              <a:spcBef>
                <a:spcPct val="0"/>
              </a:spcBef>
              <a:buFontTx/>
              <a:buNone/>
            </a:pPr>
            <a:r>
              <a:rPr lang="zh-CN" altLang="zh-CN" sz="1600" b="1" dirty="0">
                <a:solidFill>
                  <a:schemeClr val="bg1"/>
                </a:solidFill>
                <a:latin typeface="Arial" panose="020B0604020202020204" pitchFamily="34" charset="0"/>
                <a:ea typeface="宋体" panose="02010600030101010101" pitchFamily="2" charset="-122"/>
              </a:rPr>
              <a:t>铃儿响叮当，铃儿响叮当， </a:t>
            </a:r>
          </a:p>
          <a:p>
            <a:pPr eaLnBrk="1" hangingPunct="1">
              <a:lnSpc>
                <a:spcPct val="100000"/>
              </a:lnSpc>
              <a:spcBef>
                <a:spcPct val="0"/>
              </a:spcBef>
              <a:buFontTx/>
              <a:buNone/>
            </a:pPr>
            <a:r>
              <a:rPr lang="zh-CN" altLang="zh-CN" sz="1600" b="1" dirty="0">
                <a:solidFill>
                  <a:schemeClr val="bg1"/>
                </a:solidFill>
                <a:latin typeface="Arial" panose="020B0604020202020204" pitchFamily="34" charset="0"/>
                <a:ea typeface="宋体" panose="02010600030101010101" pitchFamily="2" charset="-122"/>
              </a:rPr>
              <a:t>一路响叮当。 </a:t>
            </a:r>
          </a:p>
          <a:p>
            <a:pPr eaLnBrk="1" hangingPunct="1">
              <a:lnSpc>
                <a:spcPct val="100000"/>
              </a:lnSpc>
              <a:spcBef>
                <a:spcPct val="0"/>
              </a:spcBef>
              <a:buFontTx/>
              <a:buNone/>
            </a:pPr>
            <a:r>
              <a:rPr lang="zh-CN" altLang="zh-CN" sz="1600" b="1" dirty="0">
                <a:solidFill>
                  <a:schemeClr val="bg1"/>
                </a:solidFill>
                <a:latin typeface="Arial" panose="020B0604020202020204" pitchFamily="34" charset="0"/>
                <a:ea typeface="宋体" panose="02010600030101010101" pitchFamily="2" charset="-122"/>
              </a:rPr>
              <a:t>哦，驾车多欢畅， </a:t>
            </a:r>
          </a:p>
          <a:p>
            <a:pPr eaLnBrk="1" hangingPunct="1">
              <a:lnSpc>
                <a:spcPct val="100000"/>
              </a:lnSpc>
              <a:spcBef>
                <a:spcPct val="0"/>
              </a:spcBef>
              <a:buFontTx/>
              <a:buNone/>
            </a:pPr>
            <a:r>
              <a:rPr lang="zh-CN" altLang="zh-CN" sz="1600" b="1" dirty="0">
                <a:solidFill>
                  <a:schemeClr val="bg1"/>
                </a:solidFill>
                <a:latin typeface="Arial" panose="020B0604020202020204" pitchFamily="34" charset="0"/>
                <a:ea typeface="宋体" panose="02010600030101010101" pitchFamily="2" charset="-122"/>
              </a:rPr>
              <a:t>在一匹马拉的无蓬雪橇中！</a:t>
            </a:r>
          </a:p>
        </p:txBody>
      </p:sp>
      <p:pic>
        <p:nvPicPr>
          <p:cNvPr id="6" name="黑鸭子-铃儿响叮当(英文版)">
            <a:hlinkClick r:id="" action="ppaction://media"/>
            <a:extLst>
              <a:ext uri="{FF2B5EF4-FFF2-40B4-BE49-F238E27FC236}">
                <a16:creationId xmlns:a16="http://schemas.microsoft.com/office/drawing/2014/main" xmlns="" id="{B5D77703-C2CC-4F92-81AD-F45CA2AB9AB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90525" y="6233432"/>
            <a:ext cx="609600" cy="609600"/>
          </a:xfrm>
          <a:prstGeom prst="rect">
            <a:avLst/>
          </a:prstGeom>
        </p:spPr>
      </p:pic>
      <p:sp>
        <p:nvSpPr>
          <p:cNvPr id="7" name="volume_181680">
            <a:extLst>
              <a:ext uri="{FF2B5EF4-FFF2-40B4-BE49-F238E27FC236}">
                <a16:creationId xmlns:a16="http://schemas.microsoft.com/office/drawing/2014/main" xmlns="" id="{9AB2825F-D643-4B5B-AA9F-C899E8A8D3F3}"/>
              </a:ext>
            </a:extLst>
          </p:cNvPr>
          <p:cNvSpPr>
            <a:spLocks noChangeAspect="1"/>
          </p:cNvSpPr>
          <p:nvPr/>
        </p:nvSpPr>
        <p:spPr bwMode="auto">
          <a:xfrm>
            <a:off x="5847711" y="3136493"/>
            <a:ext cx="609685" cy="608764"/>
          </a:xfrm>
          <a:custGeom>
            <a:avLst/>
            <a:gdLst>
              <a:gd name="T0" fmla="*/ 2000 w 4000"/>
              <a:gd name="T1" fmla="*/ 0 h 4000"/>
              <a:gd name="T2" fmla="*/ 0 w 4000"/>
              <a:gd name="T3" fmla="*/ 2000 h 4000"/>
              <a:gd name="T4" fmla="*/ 2000 w 4000"/>
              <a:gd name="T5" fmla="*/ 4000 h 4000"/>
              <a:gd name="T6" fmla="*/ 4000 w 4000"/>
              <a:gd name="T7" fmla="*/ 2000 h 4000"/>
              <a:gd name="T8" fmla="*/ 2000 w 4000"/>
              <a:gd name="T9" fmla="*/ 0 h 4000"/>
              <a:gd name="T10" fmla="*/ 2630 w 4000"/>
              <a:gd name="T11" fmla="*/ 1340 h 4000"/>
              <a:gd name="T12" fmla="*/ 2995 w 4000"/>
              <a:gd name="T13" fmla="*/ 1130 h 4000"/>
              <a:gd name="T14" fmla="*/ 3112 w 4000"/>
              <a:gd name="T15" fmla="*/ 1161 h 4000"/>
              <a:gd name="T16" fmla="*/ 3081 w 4000"/>
              <a:gd name="T17" fmla="*/ 1278 h 4000"/>
              <a:gd name="T18" fmla="*/ 2716 w 4000"/>
              <a:gd name="T19" fmla="*/ 1489 h 4000"/>
              <a:gd name="T20" fmla="*/ 2599 w 4000"/>
              <a:gd name="T21" fmla="*/ 1457 h 4000"/>
              <a:gd name="T22" fmla="*/ 2630 w 4000"/>
              <a:gd name="T23" fmla="*/ 1340 h 4000"/>
              <a:gd name="T24" fmla="*/ 2212 w 4000"/>
              <a:gd name="T25" fmla="*/ 2995 h 4000"/>
              <a:gd name="T26" fmla="*/ 2153 w 4000"/>
              <a:gd name="T27" fmla="*/ 3009 h 4000"/>
              <a:gd name="T28" fmla="*/ 2069 w 4000"/>
              <a:gd name="T29" fmla="*/ 2980 h 4000"/>
              <a:gd name="T30" fmla="*/ 1627 w 4000"/>
              <a:gd name="T31" fmla="*/ 2633 h 4000"/>
              <a:gd name="T32" fmla="*/ 1563 w 4000"/>
              <a:gd name="T33" fmla="*/ 2642 h 4000"/>
              <a:gd name="T34" fmla="*/ 1120 w 4000"/>
              <a:gd name="T35" fmla="*/ 2642 h 4000"/>
              <a:gd name="T36" fmla="*/ 857 w 4000"/>
              <a:gd name="T37" fmla="*/ 2378 h 4000"/>
              <a:gd name="T38" fmla="*/ 857 w 4000"/>
              <a:gd name="T39" fmla="*/ 1611 h 4000"/>
              <a:gd name="T40" fmla="*/ 1120 w 4000"/>
              <a:gd name="T41" fmla="*/ 1348 h 4000"/>
              <a:gd name="T42" fmla="*/ 1563 w 4000"/>
              <a:gd name="T43" fmla="*/ 1348 h 4000"/>
              <a:gd name="T44" fmla="*/ 1637 w 4000"/>
              <a:gd name="T45" fmla="*/ 1359 h 4000"/>
              <a:gd name="T46" fmla="*/ 2069 w 4000"/>
              <a:gd name="T47" fmla="*/ 1020 h 4000"/>
              <a:gd name="T48" fmla="*/ 2212 w 4000"/>
              <a:gd name="T49" fmla="*/ 1005 h 4000"/>
              <a:gd name="T50" fmla="*/ 2287 w 4000"/>
              <a:gd name="T51" fmla="*/ 1126 h 4000"/>
              <a:gd name="T52" fmla="*/ 2287 w 4000"/>
              <a:gd name="T53" fmla="*/ 2874 h 4000"/>
              <a:gd name="T54" fmla="*/ 2287 w 4000"/>
              <a:gd name="T55" fmla="*/ 2874 h 4000"/>
              <a:gd name="T56" fmla="*/ 2212 w 4000"/>
              <a:gd name="T57" fmla="*/ 2995 h 4000"/>
              <a:gd name="T58" fmla="*/ 3123 w 4000"/>
              <a:gd name="T59" fmla="*/ 2845 h 4000"/>
              <a:gd name="T60" fmla="*/ 3006 w 4000"/>
              <a:gd name="T61" fmla="*/ 2877 h 4000"/>
              <a:gd name="T62" fmla="*/ 2641 w 4000"/>
              <a:gd name="T63" fmla="*/ 2666 h 4000"/>
              <a:gd name="T64" fmla="*/ 2610 w 4000"/>
              <a:gd name="T65" fmla="*/ 2549 h 4000"/>
              <a:gd name="T66" fmla="*/ 2727 w 4000"/>
              <a:gd name="T67" fmla="*/ 2517 h 4000"/>
              <a:gd name="T68" fmla="*/ 3092 w 4000"/>
              <a:gd name="T69" fmla="*/ 2728 h 4000"/>
              <a:gd name="T70" fmla="*/ 3123 w 4000"/>
              <a:gd name="T71" fmla="*/ 2845 h 4000"/>
              <a:gd name="T72" fmla="*/ 3082 w 4000"/>
              <a:gd name="T73" fmla="*/ 2091 h 4000"/>
              <a:gd name="T74" fmla="*/ 2661 w 4000"/>
              <a:gd name="T75" fmla="*/ 2091 h 4000"/>
              <a:gd name="T76" fmla="*/ 2575 w 4000"/>
              <a:gd name="T77" fmla="*/ 2005 h 4000"/>
              <a:gd name="T78" fmla="*/ 2661 w 4000"/>
              <a:gd name="T79" fmla="*/ 1919 h 4000"/>
              <a:gd name="T80" fmla="*/ 3082 w 4000"/>
              <a:gd name="T81" fmla="*/ 1919 h 4000"/>
              <a:gd name="T82" fmla="*/ 3168 w 4000"/>
              <a:gd name="T83" fmla="*/ 2005 h 4000"/>
              <a:gd name="T84" fmla="*/ 3082 w 4000"/>
              <a:gd name="T85" fmla="*/ 2091 h 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00" h="4000">
                <a:moveTo>
                  <a:pt x="2000" y="0"/>
                </a:moveTo>
                <a:cubicBezTo>
                  <a:pt x="896" y="0"/>
                  <a:pt x="0" y="895"/>
                  <a:pt x="0" y="2000"/>
                </a:cubicBezTo>
                <a:cubicBezTo>
                  <a:pt x="0" y="3105"/>
                  <a:pt x="896" y="4000"/>
                  <a:pt x="2000" y="4000"/>
                </a:cubicBezTo>
                <a:cubicBezTo>
                  <a:pt x="3105" y="4000"/>
                  <a:pt x="4000" y="3105"/>
                  <a:pt x="4000" y="2000"/>
                </a:cubicBezTo>
                <a:cubicBezTo>
                  <a:pt x="4000" y="895"/>
                  <a:pt x="3105" y="0"/>
                  <a:pt x="2000" y="0"/>
                </a:cubicBezTo>
                <a:close/>
                <a:moveTo>
                  <a:pt x="2630" y="1340"/>
                </a:moveTo>
                <a:lnTo>
                  <a:pt x="2995" y="1130"/>
                </a:lnTo>
                <a:cubicBezTo>
                  <a:pt x="3036" y="1106"/>
                  <a:pt x="3088" y="1120"/>
                  <a:pt x="3112" y="1161"/>
                </a:cubicBezTo>
                <a:cubicBezTo>
                  <a:pt x="3136" y="1202"/>
                  <a:pt x="3122" y="1254"/>
                  <a:pt x="3081" y="1278"/>
                </a:cubicBezTo>
                <a:lnTo>
                  <a:pt x="2716" y="1489"/>
                </a:lnTo>
                <a:cubicBezTo>
                  <a:pt x="2675" y="1512"/>
                  <a:pt x="2622" y="1498"/>
                  <a:pt x="2599" y="1457"/>
                </a:cubicBezTo>
                <a:cubicBezTo>
                  <a:pt x="2575" y="1416"/>
                  <a:pt x="2589" y="1364"/>
                  <a:pt x="2630" y="1340"/>
                </a:cubicBezTo>
                <a:close/>
                <a:moveTo>
                  <a:pt x="2212" y="2995"/>
                </a:moveTo>
                <a:cubicBezTo>
                  <a:pt x="2193" y="3004"/>
                  <a:pt x="2173" y="3009"/>
                  <a:pt x="2153" y="3009"/>
                </a:cubicBezTo>
                <a:cubicBezTo>
                  <a:pt x="2123" y="3009"/>
                  <a:pt x="2094" y="2999"/>
                  <a:pt x="2069" y="2980"/>
                </a:cubicBezTo>
                <a:lnTo>
                  <a:pt x="1627" y="2633"/>
                </a:lnTo>
                <a:cubicBezTo>
                  <a:pt x="1607" y="2639"/>
                  <a:pt x="1585" y="2642"/>
                  <a:pt x="1563" y="2642"/>
                </a:cubicBezTo>
                <a:lnTo>
                  <a:pt x="1120" y="2642"/>
                </a:lnTo>
                <a:cubicBezTo>
                  <a:pt x="975" y="2642"/>
                  <a:pt x="857" y="2524"/>
                  <a:pt x="857" y="2378"/>
                </a:cubicBezTo>
                <a:lnTo>
                  <a:pt x="857" y="1611"/>
                </a:lnTo>
                <a:cubicBezTo>
                  <a:pt x="857" y="1466"/>
                  <a:pt x="975" y="1348"/>
                  <a:pt x="1120" y="1348"/>
                </a:cubicBezTo>
                <a:lnTo>
                  <a:pt x="1563" y="1348"/>
                </a:lnTo>
                <a:cubicBezTo>
                  <a:pt x="1589" y="1348"/>
                  <a:pt x="1614" y="1352"/>
                  <a:pt x="1637" y="1359"/>
                </a:cubicBezTo>
                <a:lnTo>
                  <a:pt x="2069" y="1020"/>
                </a:lnTo>
                <a:cubicBezTo>
                  <a:pt x="2110" y="988"/>
                  <a:pt x="2165" y="982"/>
                  <a:pt x="2212" y="1005"/>
                </a:cubicBezTo>
                <a:cubicBezTo>
                  <a:pt x="2258" y="1028"/>
                  <a:pt x="2287" y="1075"/>
                  <a:pt x="2287" y="1126"/>
                </a:cubicBezTo>
                <a:lnTo>
                  <a:pt x="2287" y="2874"/>
                </a:lnTo>
                <a:lnTo>
                  <a:pt x="2287" y="2874"/>
                </a:lnTo>
                <a:cubicBezTo>
                  <a:pt x="2287" y="2925"/>
                  <a:pt x="2258" y="2972"/>
                  <a:pt x="2212" y="2995"/>
                </a:cubicBezTo>
                <a:close/>
                <a:moveTo>
                  <a:pt x="3123" y="2845"/>
                </a:moveTo>
                <a:cubicBezTo>
                  <a:pt x="3099" y="2886"/>
                  <a:pt x="3047" y="2900"/>
                  <a:pt x="3006" y="2877"/>
                </a:cubicBezTo>
                <a:lnTo>
                  <a:pt x="2641" y="2666"/>
                </a:lnTo>
                <a:cubicBezTo>
                  <a:pt x="2600" y="2642"/>
                  <a:pt x="2586" y="2590"/>
                  <a:pt x="2610" y="2549"/>
                </a:cubicBezTo>
                <a:cubicBezTo>
                  <a:pt x="2633" y="2508"/>
                  <a:pt x="2686" y="2494"/>
                  <a:pt x="2727" y="2517"/>
                </a:cubicBezTo>
                <a:lnTo>
                  <a:pt x="3092" y="2728"/>
                </a:lnTo>
                <a:cubicBezTo>
                  <a:pt x="3133" y="2751"/>
                  <a:pt x="3147" y="2804"/>
                  <a:pt x="3123" y="2845"/>
                </a:cubicBezTo>
                <a:close/>
                <a:moveTo>
                  <a:pt x="3082" y="2091"/>
                </a:moveTo>
                <a:lnTo>
                  <a:pt x="2661" y="2091"/>
                </a:lnTo>
                <a:cubicBezTo>
                  <a:pt x="2613" y="2091"/>
                  <a:pt x="2575" y="2052"/>
                  <a:pt x="2575" y="2005"/>
                </a:cubicBezTo>
                <a:cubicBezTo>
                  <a:pt x="2575" y="1957"/>
                  <a:pt x="2613" y="1919"/>
                  <a:pt x="2661" y="1919"/>
                </a:cubicBezTo>
                <a:lnTo>
                  <a:pt x="3082" y="1919"/>
                </a:lnTo>
                <a:cubicBezTo>
                  <a:pt x="3129" y="1919"/>
                  <a:pt x="3168" y="1957"/>
                  <a:pt x="3168" y="2005"/>
                </a:cubicBezTo>
                <a:cubicBezTo>
                  <a:pt x="3168" y="2052"/>
                  <a:pt x="3129" y="2091"/>
                  <a:pt x="3082" y="2091"/>
                </a:cubicBezTo>
                <a:close/>
              </a:path>
            </a:pathLst>
          </a:custGeom>
          <a:solidFill>
            <a:srgbClr val="FF0000"/>
          </a:solidFill>
          <a:ln>
            <a:noFill/>
          </a:ln>
          <a:effectLst>
            <a:innerShdw blurRad="63500" dist="50800">
              <a:prstClr val="black">
                <a:alpha val="50000"/>
              </a:prstClr>
            </a:innerShdw>
          </a:effectLst>
        </p:spPr>
      </p:sp>
    </p:spTree>
    <p:extLst>
      <p:ext uri="{BB962C8B-B14F-4D97-AF65-F5344CB8AC3E}">
        <p14:creationId xmlns:p14="http://schemas.microsoft.com/office/powerpoint/2010/main" val="1654269222"/>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0" fill="hold"/>
                                        <p:tgtEl>
                                          <p:spTgt spid="5"/>
                                        </p:tgtEl>
                                        <p:attrNameLst>
                                          <p:attrName>ppt_x</p:attrName>
                                        </p:attrNameLst>
                                      </p:cBhvr>
                                      <p:tavLst>
                                        <p:tav tm="0">
                                          <p:val>
                                            <p:strVal val="#ppt_x"/>
                                          </p:val>
                                        </p:tav>
                                        <p:tav tm="100000">
                                          <p:val>
                                            <p:strVal val="#ppt_x"/>
                                          </p:val>
                                        </p:tav>
                                      </p:tavLst>
                                    </p:anim>
                                    <p:anim calcmode="lin" valueType="num">
                                      <p:cBhvr>
                                        <p:cTn id="8" dur="15000" fill="hold"/>
                                        <p:tgtEl>
                                          <p:spTgt spid="5"/>
                                        </p:tgtEl>
                                        <p:attrNameLst>
                                          <p:attrName>ppt_y</p:attrName>
                                        </p:attrNameLst>
                                      </p:cBhvr>
                                      <p:tavLst>
                                        <p:tav tm="0">
                                          <p:val>
                                            <p:strVal val="#ppt_y+1"/>
                                          </p:val>
                                        </p:tav>
                                        <p:tav tm="100000">
                                          <p:val>
                                            <p:strVal val="#ppt_y-1"/>
                                          </p:val>
                                        </p:tav>
                                      </p:tavLst>
                                    </p:anim>
                                  </p:childTnLst>
                                </p:cTn>
                              </p:par>
                              <p:par>
                                <p:cTn id="9" presetID="28"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5000" fill="hold"/>
                                        <p:tgtEl>
                                          <p:spTgt spid="4"/>
                                        </p:tgtEl>
                                        <p:attrNameLst>
                                          <p:attrName>ppt_x</p:attrName>
                                        </p:attrNameLst>
                                      </p:cBhvr>
                                      <p:tavLst>
                                        <p:tav tm="0">
                                          <p:val>
                                            <p:strVal val="#ppt_x"/>
                                          </p:val>
                                        </p:tav>
                                        <p:tav tm="100000">
                                          <p:val>
                                            <p:strVal val="#ppt_x"/>
                                          </p:val>
                                        </p:tav>
                                      </p:tavLst>
                                    </p:anim>
                                    <p:anim calcmode="lin" valueType="num">
                                      <p:cBhvr>
                                        <p:cTn id="12" dur="15000" fill="hold"/>
                                        <p:tgtEl>
                                          <p:spTgt spid="4"/>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6" presetClass="emph" presetSubtype="0" fill="hold" nodeType="clickEffect">
                                  <p:stCondLst>
                                    <p:cond delay="0"/>
                                  </p:stCondLst>
                                  <p:childTnLst>
                                    <p:animScale>
                                      <p:cBhvr>
                                        <p:cTn id="17" dur="500" fill="hold"/>
                                        <p:tgtEl>
                                          <p:spTgt spid="7"/>
                                        </p:tgtEl>
                                      </p:cBhvr>
                                      <p:by x="150000" y="150000"/>
                                    </p:animScale>
                                  </p:childTnLst>
                                </p:cTn>
                              </p:par>
                              <p:par>
                                <p:cTn id="18" presetID="8" presetClass="emph" presetSubtype="0" repeatCount="indefinite" fill="hold" nodeType="withEffect">
                                  <p:stCondLst>
                                    <p:cond delay="0"/>
                                  </p:stCondLst>
                                  <p:childTnLst>
                                    <p:animRot by="21600000">
                                      <p:cBhvr>
                                        <p:cTn id="19" dur="2000" fill="hold"/>
                                        <p:tgtEl>
                                          <p:spTgt spid="3"/>
                                        </p:tgtEl>
                                        <p:attrNameLst>
                                          <p:attrName>r</p:attrName>
                                        </p:attrNameLst>
                                      </p:cBhvr>
                                    </p:animRot>
                                  </p:childTnLst>
                                </p:cTn>
                              </p:par>
                            </p:childTnLst>
                          </p:cTn>
                        </p:par>
                      </p:childTnLst>
                    </p:cTn>
                  </p:par>
                </p:childTnLst>
              </p:cTn>
              <p:nextCondLst>
                <p:cond evt="onClick" delay="0">
                  <p:tgtEl>
                    <p:spTgt spid="3"/>
                  </p:tgtEl>
                </p:cond>
              </p:nextCondLst>
            </p:seq>
            <p:seq concurrent="1" nextAc="seek">
              <p:cTn id="20" restart="whenNotActive" fill="hold" evtFilter="cancelBubble" nodeType="interactiveSeq">
                <p:stCondLst>
                  <p:cond evt="onClick" delay="0">
                    <p:tgtEl>
                      <p:spTgt spid="7"/>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96022" fill="hold"/>
                                        <p:tgtEl>
                                          <p:spTgt spid="6"/>
                                        </p:tgtEl>
                                      </p:cBhvr>
                                    </p:cmd>
                                  </p:childTnLst>
                                </p:cTn>
                              </p:par>
                            </p:childTnLst>
                          </p:cTn>
                        </p:par>
                      </p:childTnLst>
                    </p:cTn>
                  </p:par>
                </p:childTnLst>
              </p:cTn>
              <p:nextCondLst>
                <p:cond evt="onClick" delay="0">
                  <p:tgtEl>
                    <p:spTgt spid="7"/>
                  </p:tgtEl>
                </p:cond>
              </p:nextCondLst>
            </p:seq>
            <p:audio>
              <p:cMediaNode vol="80000">
                <p:cTn id="25" fill="hold" display="0">
                  <p:stCondLst>
                    <p:cond delay="indefinite"/>
                  </p:stCondLst>
                  <p:endCondLst>
                    <p:cond evt="onStopAudio" delay="0">
                      <p:tgtEl>
                        <p:sldTgt/>
                      </p:tgtEl>
                    </p:cond>
                  </p:endCondLst>
                </p:cTn>
                <p:tgtEl>
                  <p:spTgt spid="6"/>
                </p:tgtEl>
              </p:cMediaNode>
            </p:audio>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0C9E071-17FC-4D39-8659-86DF9906192B}"/>
              </a:ext>
            </a:extLst>
          </p:cNvPr>
          <p:cNvSpPr txBox="1"/>
          <p:nvPr/>
        </p:nvSpPr>
        <p:spPr>
          <a:xfrm>
            <a:off x="2513360" y="2596114"/>
            <a:ext cx="6670876" cy="1815882"/>
          </a:xfrm>
          <a:prstGeom prst="rect">
            <a:avLst/>
          </a:prstGeom>
          <a:noFill/>
        </p:spPr>
        <p:txBody>
          <a:bodyPr wrap="square" rtlCol="0">
            <a:spAutoFit/>
          </a:bodyPr>
          <a:lstStyle/>
          <a:p>
            <a:pPr algn="ctr"/>
            <a:r>
              <a:rPr lang="en-US" altLang="zh-CN" sz="4800" b="1" spc="-300" dirty="0">
                <a:gradFill>
                  <a:gsLst>
                    <a:gs pos="0">
                      <a:schemeClr val="bg1"/>
                    </a:gs>
                    <a:gs pos="100000">
                      <a:srgbClr val="FFE5AD"/>
                    </a:gs>
                  </a:gsLst>
                  <a:lin ang="5400000" scaled="1"/>
                </a:gradFill>
                <a:latin typeface="Algerian" panose="04020705040A02060702" pitchFamily="82" charset="0"/>
                <a:ea typeface="方正舒体" panose="02010601030101010101" pitchFamily="2" charset="-122"/>
              </a:rPr>
              <a:t>PART  </a:t>
            </a:r>
            <a:r>
              <a:rPr lang="en-US" altLang="zh-CN" sz="4800" b="1" spc="-300" dirty="0" err="1">
                <a:gradFill>
                  <a:gsLst>
                    <a:gs pos="0">
                      <a:schemeClr val="bg1"/>
                    </a:gs>
                    <a:gs pos="100000">
                      <a:srgbClr val="FFE5AD"/>
                    </a:gs>
                  </a:gsLst>
                  <a:lin ang="5400000" scaled="1"/>
                </a:gradFill>
                <a:latin typeface="Algerian" panose="04020705040A02060702" pitchFamily="82" charset="0"/>
                <a:ea typeface="方正舒体" panose="02010601030101010101" pitchFamily="2" charset="-122"/>
              </a:rPr>
              <a:t>tHREE</a:t>
            </a:r>
            <a:endParaRPr lang="en-US" altLang="zh-CN" sz="4800" b="1" spc="-300" dirty="0">
              <a:gradFill>
                <a:gsLst>
                  <a:gs pos="0">
                    <a:schemeClr val="bg1"/>
                  </a:gs>
                  <a:gs pos="100000">
                    <a:srgbClr val="FFE5AD"/>
                  </a:gs>
                </a:gsLst>
                <a:lin ang="5400000" scaled="1"/>
              </a:gradFill>
              <a:latin typeface="Algerian" panose="04020705040A02060702" pitchFamily="82" charset="0"/>
              <a:ea typeface="方正舒体" panose="02010601030101010101" pitchFamily="2" charset="-122"/>
            </a:endParaRPr>
          </a:p>
          <a:p>
            <a:pPr algn="ctr"/>
            <a:endParaRPr lang="en-US" altLang="zh-CN" sz="400" b="1" spc="-300" dirty="0">
              <a:gradFill>
                <a:gsLst>
                  <a:gs pos="0">
                    <a:schemeClr val="bg1"/>
                  </a:gs>
                  <a:gs pos="100000">
                    <a:srgbClr val="FFE5AD"/>
                  </a:gs>
                </a:gsLst>
                <a:lin ang="5400000" scaled="1"/>
              </a:gradFill>
              <a:latin typeface="Algerian" panose="04020705040A02060702" pitchFamily="82" charset="0"/>
              <a:ea typeface="方正舒体" panose="02010601030101010101" pitchFamily="2" charset="-122"/>
            </a:endParaRPr>
          </a:p>
          <a:p>
            <a:pPr algn="ctr"/>
            <a:r>
              <a:rPr lang="en-US" altLang="zh-CN" sz="6000" b="1" spc="-300" dirty="0">
                <a:gradFill>
                  <a:gsLst>
                    <a:gs pos="0">
                      <a:schemeClr val="bg1"/>
                    </a:gs>
                    <a:gs pos="100000">
                      <a:srgbClr val="FFE5AD"/>
                    </a:gs>
                  </a:gsLst>
                  <a:lin ang="5400000" scaled="1"/>
                </a:gradFill>
                <a:latin typeface="Ravie" panose="04040805050809020602" pitchFamily="82" charset="0"/>
                <a:ea typeface="方正舒体" panose="02010601030101010101" pitchFamily="2" charset="-122"/>
              </a:rPr>
              <a:t>SANTA</a:t>
            </a:r>
            <a:r>
              <a:rPr lang="zh-CN" altLang="en-US" sz="6000" b="1" spc="-300" dirty="0">
                <a:gradFill>
                  <a:gsLst>
                    <a:gs pos="0">
                      <a:schemeClr val="bg1"/>
                    </a:gs>
                    <a:gs pos="100000">
                      <a:srgbClr val="FFE5AD"/>
                    </a:gs>
                  </a:gsLst>
                  <a:lin ang="5400000" scaled="1"/>
                </a:gradFill>
                <a:latin typeface="Ravie" panose="04040805050809020602" pitchFamily="82" charset="0"/>
                <a:ea typeface="方正舒体" panose="02010601030101010101" pitchFamily="2" charset="-122"/>
              </a:rPr>
              <a:t> </a:t>
            </a:r>
            <a:r>
              <a:rPr lang="en-US" altLang="zh-CN" sz="6000" b="1" spc="-300" dirty="0">
                <a:gradFill>
                  <a:gsLst>
                    <a:gs pos="0">
                      <a:schemeClr val="bg1"/>
                    </a:gs>
                    <a:gs pos="100000">
                      <a:srgbClr val="FFE5AD"/>
                    </a:gs>
                  </a:gsLst>
                  <a:lin ang="5400000" scaled="1"/>
                </a:gradFill>
                <a:latin typeface="Ravie" panose="04040805050809020602" pitchFamily="82" charset="0"/>
                <a:ea typeface="方正舒体" panose="02010601030101010101" pitchFamily="2" charset="-122"/>
              </a:rPr>
              <a:t>CLAUS</a:t>
            </a:r>
            <a:endParaRPr lang="zh-CN" altLang="en-US" sz="6000" b="1" spc="-300" dirty="0">
              <a:gradFill>
                <a:gsLst>
                  <a:gs pos="0">
                    <a:schemeClr val="bg1"/>
                  </a:gs>
                  <a:gs pos="100000">
                    <a:srgbClr val="FFE5AD"/>
                  </a:gs>
                </a:gsLst>
                <a:lin ang="5400000" scaled="1"/>
              </a:gradFill>
              <a:latin typeface="Ravie" panose="04040805050809020602" pitchFamily="82" charset="0"/>
              <a:ea typeface="方正舒体" panose="02010601030101010101" pitchFamily="2" charset="-122"/>
            </a:endParaRPr>
          </a:p>
        </p:txBody>
      </p:sp>
      <p:pic>
        <p:nvPicPr>
          <p:cNvPr id="5" name="图片 4">
            <a:extLst>
              <a:ext uri="{FF2B5EF4-FFF2-40B4-BE49-F238E27FC236}">
                <a16:creationId xmlns:a16="http://schemas.microsoft.com/office/drawing/2014/main" xmlns="" id="{4BB4AF31-2A49-48B9-BA43-C74AFB4F388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667" b="94667" l="9887" r="91808">
                        <a14:backgroundMark x1="32486" y1="14333" x2="35028" y2="15667"/>
                        <a14:backgroundMark x1="69209" y1="13000" x2="73729" y2="16667"/>
                      </a14:backgroundRemoval>
                    </a14:imgEffect>
                  </a14:imgLayer>
                </a14:imgProps>
              </a:ext>
              <a:ext uri="{28A0092B-C50C-407E-A947-70E740481C1C}">
                <a14:useLocalDpi xmlns:a14="http://schemas.microsoft.com/office/drawing/2010/main" val="0"/>
              </a:ext>
            </a:extLst>
          </a:blip>
          <a:srcRect/>
          <a:stretch/>
        </p:blipFill>
        <p:spPr>
          <a:xfrm>
            <a:off x="-174536" y="4577658"/>
            <a:ext cx="2687896" cy="2280342"/>
          </a:xfrm>
          <a:prstGeom prst="rect">
            <a:avLst/>
          </a:prstGeom>
        </p:spPr>
      </p:pic>
      <p:pic>
        <p:nvPicPr>
          <p:cNvPr id="6" name="图片 5">
            <a:extLst>
              <a:ext uri="{FF2B5EF4-FFF2-40B4-BE49-F238E27FC236}">
                <a16:creationId xmlns:a16="http://schemas.microsoft.com/office/drawing/2014/main" xmlns="" id="{C1D6D8BA-C905-4DBF-B6F6-4CC49F48387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10474627" y="2641723"/>
            <a:ext cx="1433338" cy="1574554"/>
          </a:xfrm>
          <a:prstGeom prst="rect">
            <a:avLst/>
          </a:prstGeom>
        </p:spPr>
      </p:pic>
      <p:pic>
        <p:nvPicPr>
          <p:cNvPr id="7" name="图片 6">
            <a:extLst>
              <a:ext uri="{FF2B5EF4-FFF2-40B4-BE49-F238E27FC236}">
                <a16:creationId xmlns:a16="http://schemas.microsoft.com/office/drawing/2014/main" xmlns="" id="{2755A03B-F6E6-4DE4-BD0F-57AE730BB829}"/>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887395" y="2295681"/>
            <a:ext cx="564034" cy="619604"/>
          </a:xfrm>
          <a:prstGeom prst="rect">
            <a:avLst/>
          </a:prstGeom>
        </p:spPr>
      </p:pic>
      <p:pic>
        <p:nvPicPr>
          <p:cNvPr id="8" name="图片 7">
            <a:extLst>
              <a:ext uri="{FF2B5EF4-FFF2-40B4-BE49-F238E27FC236}">
                <a16:creationId xmlns:a16="http://schemas.microsoft.com/office/drawing/2014/main" xmlns="" id="{3CF638CC-6DF0-45A8-A987-D5C528BB5CD6}"/>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6659544" y="5373478"/>
            <a:ext cx="808055" cy="887667"/>
          </a:xfrm>
          <a:prstGeom prst="rect">
            <a:avLst/>
          </a:prstGeom>
        </p:spPr>
      </p:pic>
      <p:pic>
        <p:nvPicPr>
          <p:cNvPr id="9" name="图片 8">
            <a:extLst>
              <a:ext uri="{FF2B5EF4-FFF2-40B4-BE49-F238E27FC236}">
                <a16:creationId xmlns:a16="http://schemas.microsoft.com/office/drawing/2014/main" xmlns="" id="{D74F989B-CD37-46B1-9D0E-51AE00C54FC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667" b="94667" l="9887" r="91808">
                        <a14:backgroundMark x1="32486" y1="14333" x2="35028" y2="15667"/>
                        <a14:backgroundMark x1="69209" y1="13000" x2="73729" y2="16667"/>
                      </a14:backgroundRemoval>
                    </a14:imgEffect>
                  </a14:imgLayer>
                </a14:imgProps>
              </a:ext>
              <a:ext uri="{28A0092B-C50C-407E-A947-70E740481C1C}">
                <a14:useLocalDpi xmlns:a14="http://schemas.microsoft.com/office/drawing/2010/main" val="0"/>
              </a:ext>
            </a:extLst>
          </a:blip>
          <a:srcRect/>
          <a:stretch/>
        </p:blipFill>
        <p:spPr>
          <a:xfrm>
            <a:off x="8560812" y="5462968"/>
            <a:ext cx="3827631" cy="3247264"/>
          </a:xfrm>
          <a:prstGeom prst="rect">
            <a:avLst/>
          </a:prstGeom>
        </p:spPr>
      </p:pic>
    </p:spTree>
    <p:extLst>
      <p:ext uri="{BB962C8B-B14F-4D97-AF65-F5344CB8AC3E}">
        <p14:creationId xmlns:p14="http://schemas.microsoft.com/office/powerpoint/2010/main" val="1113341387"/>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800" fill="hold"/>
                                        <p:tgtEl>
                                          <p:spTgt spid="4"/>
                                        </p:tgtEl>
                                        <p:attrNameLst>
                                          <p:attrName>ppt_w</p:attrName>
                                        </p:attrNameLst>
                                      </p:cBhvr>
                                      <p:tavLst>
                                        <p:tav tm="0">
                                          <p:val>
                                            <p:fltVal val="0"/>
                                          </p:val>
                                        </p:tav>
                                        <p:tav tm="100000">
                                          <p:val>
                                            <p:strVal val="#ppt_w"/>
                                          </p:val>
                                        </p:tav>
                                      </p:tavLst>
                                    </p:anim>
                                    <p:anim calcmode="lin" valueType="num">
                                      <p:cBhvr>
                                        <p:cTn id="8" dur="1800" fill="hold"/>
                                        <p:tgtEl>
                                          <p:spTgt spid="4"/>
                                        </p:tgtEl>
                                        <p:attrNameLst>
                                          <p:attrName>ppt_h</p:attrName>
                                        </p:attrNameLst>
                                      </p:cBhvr>
                                      <p:tavLst>
                                        <p:tav tm="0">
                                          <p:val>
                                            <p:fltVal val="0"/>
                                          </p:val>
                                        </p:tav>
                                        <p:tav tm="100000">
                                          <p:val>
                                            <p:strVal val="#ppt_h"/>
                                          </p:val>
                                        </p:tav>
                                      </p:tavLst>
                                    </p:anim>
                                    <p:anim calcmode="lin" valueType="num">
                                      <p:cBhvr>
                                        <p:cTn id="9" dur="1800" fill="hold"/>
                                        <p:tgtEl>
                                          <p:spTgt spid="4"/>
                                        </p:tgtEl>
                                        <p:attrNameLst>
                                          <p:attrName>style.rotation</p:attrName>
                                        </p:attrNameLst>
                                      </p:cBhvr>
                                      <p:tavLst>
                                        <p:tav tm="0">
                                          <p:val>
                                            <p:fltVal val="360"/>
                                          </p:val>
                                        </p:tav>
                                        <p:tav tm="100000">
                                          <p:val>
                                            <p:fltVal val="0"/>
                                          </p:val>
                                        </p:tav>
                                      </p:tavLst>
                                    </p:anim>
                                    <p:animEffect transition="in" filter="fade">
                                      <p:cBhvr>
                                        <p:cTn id="10" dur="1800"/>
                                        <p:tgtEl>
                                          <p:spTgt spid="4"/>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300" fill="hold"/>
                                        <p:tgtEl>
                                          <p:spTgt spid="5"/>
                                        </p:tgtEl>
                                        <p:attrNameLst>
                                          <p:attrName>ppt_w</p:attrName>
                                        </p:attrNameLst>
                                      </p:cBhvr>
                                      <p:tavLst>
                                        <p:tav tm="0">
                                          <p:val>
                                            <p:fltVal val="0"/>
                                          </p:val>
                                        </p:tav>
                                        <p:tav tm="100000">
                                          <p:val>
                                            <p:strVal val="#ppt_w"/>
                                          </p:val>
                                        </p:tav>
                                      </p:tavLst>
                                    </p:anim>
                                    <p:anim calcmode="lin" valueType="num">
                                      <p:cBhvr>
                                        <p:cTn id="14" dur="5300" fill="hold"/>
                                        <p:tgtEl>
                                          <p:spTgt spid="5"/>
                                        </p:tgtEl>
                                        <p:attrNameLst>
                                          <p:attrName>ppt_h</p:attrName>
                                        </p:attrNameLst>
                                      </p:cBhvr>
                                      <p:tavLst>
                                        <p:tav tm="0">
                                          <p:val>
                                            <p:fltVal val="0"/>
                                          </p:val>
                                        </p:tav>
                                        <p:tav tm="100000">
                                          <p:val>
                                            <p:strVal val="#ppt_h"/>
                                          </p:val>
                                        </p:tav>
                                      </p:tavLst>
                                    </p:anim>
                                    <p:anim calcmode="lin" valueType="num">
                                      <p:cBhvr>
                                        <p:cTn id="15" dur="5300" fill="hold"/>
                                        <p:tgtEl>
                                          <p:spTgt spid="5"/>
                                        </p:tgtEl>
                                        <p:attrNameLst>
                                          <p:attrName>style.rotation</p:attrName>
                                        </p:attrNameLst>
                                      </p:cBhvr>
                                      <p:tavLst>
                                        <p:tav tm="0">
                                          <p:val>
                                            <p:fltVal val="360"/>
                                          </p:val>
                                        </p:tav>
                                        <p:tav tm="100000">
                                          <p:val>
                                            <p:fltVal val="0"/>
                                          </p:val>
                                        </p:tav>
                                      </p:tavLst>
                                    </p:anim>
                                    <p:animEffect transition="in" filter="fade">
                                      <p:cBhvr>
                                        <p:cTn id="16" dur="5300"/>
                                        <p:tgtEl>
                                          <p:spTgt spid="5"/>
                                        </p:tgtEl>
                                      </p:cBhvr>
                                    </p:animEffect>
                                  </p:childTnLst>
                                </p:cTn>
                              </p:par>
                              <p:par>
                                <p:cTn id="17" presetID="8" presetClass="emph" presetSubtype="0" fill="hold" nodeType="withEffect">
                                  <p:stCondLst>
                                    <p:cond delay="0"/>
                                  </p:stCondLst>
                                  <p:childTnLst>
                                    <p:animRot by="21600000">
                                      <p:cBhvr>
                                        <p:cTn id="18" dur="6800" fill="hold"/>
                                        <p:tgtEl>
                                          <p:spTgt spid="6"/>
                                        </p:tgtEl>
                                        <p:attrNameLst>
                                          <p:attrName>r</p:attrName>
                                        </p:attrNameLst>
                                      </p:cBhvr>
                                    </p:animRot>
                                  </p:childTnLst>
                                </p:cTn>
                              </p:par>
                              <p:par>
                                <p:cTn id="19" presetID="8" presetClass="emph" presetSubtype="0" fill="hold" nodeType="withEffect">
                                  <p:stCondLst>
                                    <p:cond delay="1100"/>
                                  </p:stCondLst>
                                  <p:childTnLst>
                                    <p:animRot by="21600000">
                                      <p:cBhvr>
                                        <p:cTn id="20" dur="4500" fill="hold"/>
                                        <p:tgtEl>
                                          <p:spTgt spid="7"/>
                                        </p:tgtEl>
                                        <p:attrNameLst>
                                          <p:attrName>r</p:attrName>
                                        </p:attrNameLst>
                                      </p:cBhvr>
                                    </p:animRot>
                                  </p:childTnLst>
                                </p:cTn>
                              </p:par>
                              <p:par>
                                <p:cTn id="21" presetID="8" presetClass="emph" presetSubtype="0" fill="hold" nodeType="withEffect">
                                  <p:stCondLst>
                                    <p:cond delay="1100"/>
                                  </p:stCondLst>
                                  <p:childTnLst>
                                    <p:animRot by="21600000">
                                      <p:cBhvr>
                                        <p:cTn id="22" dur="4500" fill="hold"/>
                                        <p:tgtEl>
                                          <p:spTgt spid="8"/>
                                        </p:tgtEl>
                                        <p:attrNameLst>
                                          <p:attrName>r</p:attrName>
                                        </p:attrNameLst>
                                      </p:cBhvr>
                                    </p:animRot>
                                  </p:childTnLst>
                                </p:cTn>
                              </p:par>
                              <p:par>
                                <p:cTn id="23" presetID="49" presetClass="entr" presetSubtype="0" decel="10000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3000" fill="hold"/>
                                        <p:tgtEl>
                                          <p:spTgt spid="9"/>
                                        </p:tgtEl>
                                        <p:attrNameLst>
                                          <p:attrName>ppt_w</p:attrName>
                                        </p:attrNameLst>
                                      </p:cBhvr>
                                      <p:tavLst>
                                        <p:tav tm="0">
                                          <p:val>
                                            <p:fltVal val="0"/>
                                          </p:val>
                                        </p:tav>
                                        <p:tav tm="100000">
                                          <p:val>
                                            <p:strVal val="#ppt_w"/>
                                          </p:val>
                                        </p:tav>
                                      </p:tavLst>
                                    </p:anim>
                                    <p:anim calcmode="lin" valueType="num">
                                      <p:cBhvr>
                                        <p:cTn id="26" dur="3000" fill="hold"/>
                                        <p:tgtEl>
                                          <p:spTgt spid="9"/>
                                        </p:tgtEl>
                                        <p:attrNameLst>
                                          <p:attrName>ppt_h</p:attrName>
                                        </p:attrNameLst>
                                      </p:cBhvr>
                                      <p:tavLst>
                                        <p:tav tm="0">
                                          <p:val>
                                            <p:fltVal val="0"/>
                                          </p:val>
                                        </p:tav>
                                        <p:tav tm="100000">
                                          <p:val>
                                            <p:strVal val="#ppt_h"/>
                                          </p:val>
                                        </p:tav>
                                      </p:tavLst>
                                    </p:anim>
                                    <p:anim calcmode="lin" valueType="num">
                                      <p:cBhvr>
                                        <p:cTn id="27" dur="3000" fill="hold"/>
                                        <p:tgtEl>
                                          <p:spTgt spid="9"/>
                                        </p:tgtEl>
                                        <p:attrNameLst>
                                          <p:attrName>style.rotation</p:attrName>
                                        </p:attrNameLst>
                                      </p:cBhvr>
                                      <p:tavLst>
                                        <p:tav tm="0">
                                          <p:val>
                                            <p:fltVal val="360"/>
                                          </p:val>
                                        </p:tav>
                                        <p:tav tm="100000">
                                          <p:val>
                                            <p:fltVal val="0"/>
                                          </p:val>
                                        </p:tav>
                                      </p:tavLst>
                                    </p:anim>
                                    <p:animEffect transition="in" filter="fade">
                                      <p:cBhvr>
                                        <p:cTn id="28"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338F45C-F4D9-4A3C-BD77-F3998C2A210F}"/>
              </a:ext>
            </a:extLst>
          </p:cNvPr>
          <p:cNvSpPr>
            <a:spLocks noGrp="1"/>
          </p:cNvSpPr>
          <p:nvPr>
            <p:ph type="title"/>
          </p:nvPr>
        </p:nvSpPr>
        <p:spPr/>
        <p:txBody>
          <a:bodyPr>
            <a:normAutofit fontScale="90000"/>
          </a:bodyPr>
          <a:lstStyle/>
          <a:p>
            <a:r>
              <a:rPr lang="en-US" altLang="zh-CN" dirty="0"/>
              <a:t>SANTA CLAUS</a:t>
            </a:r>
            <a:endParaRPr lang="zh-CN" altLang="en-US" dirty="0"/>
          </a:p>
        </p:txBody>
      </p:sp>
      <p:pic>
        <p:nvPicPr>
          <p:cNvPr id="3" name="Picture 11" descr="图2">
            <a:extLst>
              <a:ext uri="{FF2B5EF4-FFF2-40B4-BE49-F238E27FC236}">
                <a16:creationId xmlns:a16="http://schemas.microsoft.com/office/drawing/2014/main" xmlns="" id="{630BAED7-6979-461E-A244-EBC7D72D8EA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0667" l="0" r="99000">
                        <a14:foregroundMark x1="12125" y1="3000" x2="14375" y2="7000"/>
                        <a14:backgroundMark x1="54250" y1="12167" x2="89125" y2="11333"/>
                        <a14:backgroundMark x1="89875" y1="20167" x2="99875" y2="5667"/>
                        <a14:backgroundMark x1="41250" y1="17833" x2="61125" y2="2833"/>
                        <a14:backgroundMark x1="30500" y1="24333" x2="39625" y2="22000"/>
                        <a14:backgroundMark x1="27500" y1="33333" x2="30500" y2="30000"/>
                        <a14:backgroundMark x1="39125" y1="33333" x2="49500" y2="30500"/>
                        <a14:backgroundMark x1="49000" y1="21167" x2="55125" y2="21167"/>
                        <a14:backgroundMark x1="47750" y1="38500" x2="47750" y2="38500"/>
                        <a14:backgroundMark x1="57625" y1="41667" x2="62000" y2="42667"/>
                        <a14:backgroundMark x1="3875" y1="4667" x2="10750" y2="9000"/>
                        <a14:backgroundMark x1="26250" y1="7500" x2="28375" y2="8500"/>
                        <a14:backgroundMark x1="24125" y1="3667" x2="28250" y2="10667"/>
                        <a14:backgroundMark x1="11875" y1="17333" x2="19625" y2="15167"/>
                        <a14:backgroundMark x1="15500" y1="3500" x2="17250" y2="6333"/>
                        <a14:backgroundMark x1="15625" y1="10833" x2="16750" y2="8000"/>
                        <a14:backgroundMark x1="34250" y1="13833" x2="36500" y2="10333"/>
                        <a14:backgroundMark x1="35625" y1="8000" x2="34250" y2="4333"/>
                        <a14:backgroundMark x1="1500" y1="18500" x2="4000" y2="18500"/>
                        <a14:backgroundMark x1="1750" y1="28500" x2="5000" y2="35000"/>
                        <a14:backgroundMark x1="1125" y1="42833" x2="5000" y2="42667"/>
                        <a14:backgroundMark x1="2000" y1="38500" x2="3750" y2="37833"/>
                        <a14:backgroundMark x1="2125" y1="58833" x2="5000" y2="54667"/>
                        <a14:backgroundMark x1="45500" y1="37333" x2="48875" y2="37833"/>
                        <a14:backgroundMark x1="40000" y1="40667" x2="42000" y2="38833"/>
                      </a14:backgroundRemoval>
                    </a14:imgEffect>
                  </a14:imgLayer>
                </a14:imgProps>
              </a:ext>
              <a:ext uri="{28A0092B-C50C-407E-A947-70E740481C1C}">
                <a14:useLocalDpi xmlns:a14="http://schemas.microsoft.com/office/drawing/2010/main" val="0"/>
              </a:ext>
            </a:extLst>
          </a:blip>
          <a:srcRect t="1759" b="8034"/>
          <a:stretch>
            <a:fillRect/>
          </a:stretch>
        </p:blipFill>
        <p:spPr bwMode="auto">
          <a:xfrm>
            <a:off x="0" y="1326995"/>
            <a:ext cx="6277633" cy="5206226"/>
          </a:xfrm>
          <a:prstGeom prst="rect">
            <a:avLst/>
          </a:prstGeom>
          <a:noFill/>
          <a:ln>
            <a:noFill/>
          </a:ln>
          <a:effectLst>
            <a:outerShdw blurRad="50800" dist="2413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12">
            <a:extLst>
              <a:ext uri="{FF2B5EF4-FFF2-40B4-BE49-F238E27FC236}">
                <a16:creationId xmlns:a16="http://schemas.microsoft.com/office/drawing/2014/main" xmlns="" id="{721AB814-9E42-479A-9407-86297C371ED5}"/>
              </a:ext>
            </a:extLst>
          </p:cNvPr>
          <p:cNvSpPr txBox="1">
            <a:spLocks noChangeArrowheads="1"/>
          </p:cNvSpPr>
          <p:nvPr/>
        </p:nvSpPr>
        <p:spPr bwMode="auto">
          <a:xfrm>
            <a:off x="6769757" y="3390688"/>
            <a:ext cx="399732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400" dirty="0">
                <a:solidFill>
                  <a:schemeClr val="bg1"/>
                </a:solidFill>
                <a:latin typeface="Arial" panose="020B0604020202020204" pitchFamily="34" charset="0"/>
                <a:ea typeface="宋体" panose="02010600030101010101" pitchFamily="2" charset="-122"/>
              </a:rPr>
              <a:t>Father Christmas </a:t>
            </a:r>
          </a:p>
          <a:p>
            <a:pPr eaLnBrk="1" hangingPunct="1">
              <a:lnSpc>
                <a:spcPct val="100000"/>
              </a:lnSpc>
              <a:spcBef>
                <a:spcPct val="50000"/>
              </a:spcBef>
              <a:buFontTx/>
              <a:buNone/>
            </a:pPr>
            <a:r>
              <a:rPr lang="en-US" altLang="zh-CN" sz="2400" dirty="0">
                <a:solidFill>
                  <a:schemeClr val="bg1"/>
                </a:solidFill>
                <a:latin typeface="Arial" panose="020B0604020202020204" pitchFamily="34" charset="0"/>
                <a:ea typeface="宋体" panose="02010600030101010101" pitchFamily="2" charset="-122"/>
              </a:rPr>
              <a:t>(another name)</a:t>
            </a:r>
          </a:p>
        </p:txBody>
      </p:sp>
      <p:sp>
        <p:nvSpPr>
          <p:cNvPr id="5" name="Text Box 13">
            <a:extLst>
              <a:ext uri="{FF2B5EF4-FFF2-40B4-BE49-F238E27FC236}">
                <a16:creationId xmlns:a16="http://schemas.microsoft.com/office/drawing/2014/main" xmlns="" id="{2DDD5107-980E-4E36-BD2E-14265FB272DD}"/>
              </a:ext>
            </a:extLst>
          </p:cNvPr>
          <p:cNvSpPr txBox="1">
            <a:spLocks noChangeArrowheads="1"/>
          </p:cNvSpPr>
          <p:nvPr/>
        </p:nvSpPr>
        <p:spPr bwMode="auto">
          <a:xfrm>
            <a:off x="6769758" y="1662052"/>
            <a:ext cx="3997325"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400" dirty="0">
                <a:solidFill>
                  <a:schemeClr val="bg1"/>
                </a:solidFill>
                <a:latin typeface="Arial" panose="020B0604020202020204" pitchFamily="34" charset="0"/>
                <a:ea typeface="宋体" panose="02010600030101010101" pitchFamily="2" charset="-122"/>
              </a:rPr>
              <a:t>imaginary figure</a:t>
            </a:r>
          </a:p>
          <a:p>
            <a:pPr eaLnBrk="1" hangingPunct="1">
              <a:lnSpc>
                <a:spcPct val="100000"/>
              </a:lnSpc>
              <a:spcBef>
                <a:spcPct val="50000"/>
              </a:spcBef>
              <a:buFontTx/>
              <a:buNone/>
            </a:pPr>
            <a:r>
              <a:rPr lang="en-US" altLang="zh-CN" sz="2400" dirty="0">
                <a:solidFill>
                  <a:schemeClr val="bg1"/>
                </a:solidFill>
                <a:latin typeface="Arial" panose="020B0604020202020204" pitchFamily="34" charset="0"/>
                <a:ea typeface="宋体" panose="02010600030101010101" pitchFamily="2" charset="-122"/>
              </a:rPr>
              <a:t>A happy old man with a long white beard and a long red robe</a:t>
            </a:r>
          </a:p>
        </p:txBody>
      </p:sp>
      <p:sp>
        <p:nvSpPr>
          <p:cNvPr id="6" name="Text Box 14">
            <a:extLst>
              <a:ext uri="{FF2B5EF4-FFF2-40B4-BE49-F238E27FC236}">
                <a16:creationId xmlns:a16="http://schemas.microsoft.com/office/drawing/2014/main" xmlns="" id="{90E6C713-58A0-4AAE-8F23-9F673449DB76}"/>
              </a:ext>
            </a:extLst>
          </p:cNvPr>
          <p:cNvSpPr txBox="1">
            <a:spLocks noChangeArrowheads="1"/>
          </p:cNvSpPr>
          <p:nvPr/>
        </p:nvSpPr>
        <p:spPr bwMode="auto">
          <a:xfrm>
            <a:off x="6769758" y="1168518"/>
            <a:ext cx="269487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400" dirty="0">
                <a:solidFill>
                  <a:schemeClr val="bg1"/>
                </a:solidFill>
                <a:latin typeface="Arial" panose="020B0604020202020204" pitchFamily="34" charset="0"/>
                <a:ea typeface="宋体" panose="02010600030101010101" pitchFamily="2" charset="-122"/>
              </a:rPr>
              <a:t>Saint Nicholas </a:t>
            </a:r>
            <a:endParaRPr lang="zh-CN" altLang="en-US" sz="2400" dirty="0">
              <a:solidFill>
                <a:schemeClr val="bg1"/>
              </a:solidFill>
              <a:latin typeface="Arial" panose="020B0604020202020204" pitchFamily="34" charset="0"/>
              <a:ea typeface="宋体" panose="02010600030101010101" pitchFamily="2" charset="-122"/>
            </a:endParaRPr>
          </a:p>
        </p:txBody>
      </p:sp>
      <p:pic>
        <p:nvPicPr>
          <p:cNvPr id="7" name="图片 6">
            <a:extLst>
              <a:ext uri="{FF2B5EF4-FFF2-40B4-BE49-F238E27FC236}">
                <a16:creationId xmlns:a16="http://schemas.microsoft.com/office/drawing/2014/main" xmlns="" id="{54145108-9B15-462A-B293-74DAE176A53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888" b="94157" l="2778" r="94136">
                        <a14:foregroundMark x1="29167" y1="27416" x2="33642" y2="29663"/>
                        <a14:foregroundMark x1="4321" y1="63146" x2="9722" y2="57528"/>
                        <a14:foregroundMark x1="10185" y1="57528" x2="12654" y2="56180"/>
                        <a14:backgroundMark x1="3704" y1="68764" x2="3395" y2="75506"/>
                      </a14:backgroundRemoval>
                    </a14:imgEffect>
                  </a14:imgLayer>
                </a14:imgProps>
              </a:ext>
              <a:ext uri="{28A0092B-C50C-407E-A947-70E740481C1C}">
                <a14:useLocalDpi xmlns:a14="http://schemas.microsoft.com/office/drawing/2010/main" val="0"/>
              </a:ext>
            </a:extLst>
          </a:blip>
          <a:stretch>
            <a:fillRect/>
          </a:stretch>
        </p:blipFill>
        <p:spPr>
          <a:xfrm>
            <a:off x="6538931" y="3795895"/>
            <a:ext cx="4458975" cy="3062105"/>
          </a:xfrm>
          <a:prstGeom prst="rect">
            <a:avLst/>
          </a:prstGeom>
          <a:effectLst>
            <a:outerShdw blurRad="50800" dist="152400" dir="8100000" algn="tr" rotWithShape="0">
              <a:prstClr val="black">
                <a:alpha val="40000"/>
              </a:prstClr>
            </a:outerShdw>
          </a:effectLst>
        </p:spPr>
      </p:pic>
    </p:spTree>
    <p:extLst>
      <p:ext uri="{BB962C8B-B14F-4D97-AF65-F5344CB8AC3E}">
        <p14:creationId xmlns:p14="http://schemas.microsoft.com/office/powerpoint/2010/main" val="3108185662"/>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par>
                                <p:cTn id="8" presetID="22" presetClass="entr" presetSubtype="4" fill="hold" grpId="0" nodeType="withEffect">
                                  <p:stCondLst>
                                    <p:cond delay="160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190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grpId="0" nodeType="withEffect">
                                  <p:stCondLst>
                                    <p:cond delay="210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9BA0F2-6F7E-4D6F-8CD4-6C1EA2EFFBDD}"/>
              </a:ext>
            </a:extLst>
          </p:cNvPr>
          <p:cNvSpPr>
            <a:spLocks noGrp="1"/>
          </p:cNvSpPr>
          <p:nvPr>
            <p:ph type="title"/>
          </p:nvPr>
        </p:nvSpPr>
        <p:spPr/>
        <p:txBody>
          <a:bodyPr>
            <a:normAutofit fontScale="90000"/>
          </a:bodyPr>
          <a:lstStyle/>
          <a:p>
            <a:r>
              <a:rPr lang="en-US" altLang="zh-CN" dirty="0"/>
              <a:t>SANTA CLAUS</a:t>
            </a:r>
            <a:endParaRPr lang="zh-CN" altLang="en-US" dirty="0"/>
          </a:p>
        </p:txBody>
      </p:sp>
      <p:sp>
        <p:nvSpPr>
          <p:cNvPr id="3" name="Text Box 10">
            <a:extLst>
              <a:ext uri="{FF2B5EF4-FFF2-40B4-BE49-F238E27FC236}">
                <a16:creationId xmlns:a16="http://schemas.microsoft.com/office/drawing/2014/main" xmlns="" id="{13D0A518-3430-4506-A68D-6507F4EB7404}"/>
              </a:ext>
            </a:extLst>
          </p:cNvPr>
          <p:cNvSpPr txBox="1">
            <a:spLocks noChangeArrowheads="1"/>
          </p:cNvSpPr>
          <p:nvPr/>
        </p:nvSpPr>
        <p:spPr bwMode="auto">
          <a:xfrm>
            <a:off x="601229" y="1426439"/>
            <a:ext cx="6631321"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zh-CN" sz="2000" b="1" dirty="0">
                <a:solidFill>
                  <a:schemeClr val="bg1"/>
                </a:solidFill>
                <a:ea typeface="宋体" panose="02010600030101010101" pitchFamily="2" charset="-122"/>
                <a:sym typeface="Tahoma" panose="020B0604030504040204" pitchFamily="34" charset="0"/>
              </a:rPr>
              <a:t>One specifically for the boy to send a gift on Christmas Eve the mysterious figure. Legend to December 24 every night, a mysterious people driving by the 12 reindeer sleigh, going door to door into the house from the chimney, and then secretly put presents under the bed of the socks boy, or heap under the Christmas tree near the fireplace. While no one really ever seen the man look like, but people often dress up as wearing a red Christmas hat, big white beard, a red coat, wearing red boots look like, because there are always gifts on Christmas Eve, so accustomed to call him "Santa Claus."</a:t>
            </a:r>
          </a:p>
        </p:txBody>
      </p:sp>
      <p:grpSp>
        <p:nvGrpSpPr>
          <p:cNvPr id="4" name="组合 3">
            <a:extLst>
              <a:ext uri="{FF2B5EF4-FFF2-40B4-BE49-F238E27FC236}">
                <a16:creationId xmlns:a16="http://schemas.microsoft.com/office/drawing/2014/main" xmlns="" id="{6A81C595-9CF8-4648-AEF2-8011F6974AC3}"/>
              </a:ext>
            </a:extLst>
          </p:cNvPr>
          <p:cNvGrpSpPr/>
          <p:nvPr/>
        </p:nvGrpSpPr>
        <p:grpSpPr>
          <a:xfrm>
            <a:off x="7440946" y="1302734"/>
            <a:ext cx="3692316" cy="3417508"/>
            <a:chOff x="7520329" y="1574104"/>
            <a:chExt cx="3692316" cy="3417508"/>
          </a:xfrm>
        </p:grpSpPr>
        <p:pic>
          <p:nvPicPr>
            <p:cNvPr id="5" name="图片 4">
              <a:extLst>
                <a:ext uri="{FF2B5EF4-FFF2-40B4-BE49-F238E27FC236}">
                  <a16:creationId xmlns:a16="http://schemas.microsoft.com/office/drawing/2014/main" xmlns="" id="{7E766634-3382-4920-A32F-4FE2E0AEC51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83"/>
            <a:stretch/>
          </p:blipFill>
          <p:spPr>
            <a:xfrm>
              <a:off x="7520329" y="1574104"/>
              <a:ext cx="3649421" cy="3277378"/>
            </a:xfrm>
            <a:prstGeom prst="rect">
              <a:avLst/>
            </a:prstGeom>
          </p:spPr>
        </p:pic>
        <p:sp>
          <p:nvSpPr>
            <p:cNvPr id="6" name="矩形: 圆角 5">
              <a:extLst>
                <a:ext uri="{FF2B5EF4-FFF2-40B4-BE49-F238E27FC236}">
                  <a16:creationId xmlns:a16="http://schemas.microsoft.com/office/drawing/2014/main" xmlns="" id="{7D9DDA41-AFDA-4384-B96F-CB2092CBFF08}"/>
                </a:ext>
              </a:extLst>
            </p:cNvPr>
            <p:cNvSpPr/>
            <p:nvPr/>
          </p:nvSpPr>
          <p:spPr>
            <a:xfrm>
              <a:off x="7635170" y="1742790"/>
              <a:ext cx="3484415" cy="2928095"/>
            </a:xfrm>
            <a:prstGeom prst="roundRect">
              <a:avLst>
                <a:gd name="adj" fmla="val 39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7" name="图片 6">
              <a:extLst>
                <a:ext uri="{FF2B5EF4-FFF2-40B4-BE49-F238E27FC236}">
                  <a16:creationId xmlns:a16="http://schemas.microsoft.com/office/drawing/2014/main" xmlns="" id="{C126F533-0879-426E-9EA4-9F7DA80CAB42}"/>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95209" l="5167" r="97455">
                          <a14:foregroundMark x1="10621" y1="32303" x2="9816" y2="51623"/>
                          <a14:foregroundMark x1="16567" y1="38794" x2="22825" y2="56414"/>
                          <a14:foregroundMark x1="76474" y1="61360" x2="87847" y2="30448"/>
                          <a14:foregroundMark x1="88419" y1="28903" x2="90574" y2="55023"/>
                          <a14:foregroundMark x1="87847" y1="67697" x2="88938" y2="66306"/>
                          <a14:foregroundMark x1="11945" y1="66306" x2="13036" y2="66306"/>
                        </a14:backgroundRemoval>
                      </a14:imgEffect>
                    </a14:imgLayer>
                  </a14:imgProps>
                </a:ext>
                <a:ext uri="{28A0092B-C50C-407E-A947-70E740481C1C}">
                  <a14:useLocalDpi xmlns:a14="http://schemas.microsoft.com/office/drawing/2010/main" val="0"/>
                </a:ext>
              </a:extLst>
            </a:blip>
            <a:srcRect/>
            <a:stretch/>
          </p:blipFill>
          <p:spPr>
            <a:xfrm>
              <a:off x="7780924" y="4461026"/>
              <a:ext cx="3431721" cy="530586"/>
            </a:xfrm>
            <a:prstGeom prst="rect">
              <a:avLst/>
            </a:prstGeom>
            <a:effectLst>
              <a:outerShdw blurRad="152400" dist="317500" dir="5400000" sx="90000" sy="-19000" rotWithShape="0">
                <a:prstClr val="black"/>
              </a:outerShdw>
            </a:effectLst>
          </p:spPr>
        </p:pic>
        <p:sp>
          <p:nvSpPr>
            <p:cNvPr id="8" name="Text Box 12">
              <a:extLst>
                <a:ext uri="{FF2B5EF4-FFF2-40B4-BE49-F238E27FC236}">
                  <a16:creationId xmlns:a16="http://schemas.microsoft.com/office/drawing/2014/main" xmlns="" id="{02909EC4-E838-4A88-8029-C7012BE37F57}"/>
                </a:ext>
              </a:extLst>
            </p:cNvPr>
            <p:cNvSpPr txBox="1">
              <a:spLocks noChangeArrowheads="1"/>
            </p:cNvSpPr>
            <p:nvPr/>
          </p:nvSpPr>
          <p:spPr bwMode="auto">
            <a:xfrm>
              <a:off x="7763268" y="1872966"/>
              <a:ext cx="3211042"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zh-CN" altLang="en-US" sz="1400" b="1" dirty="0">
                  <a:solidFill>
                    <a:srgbClr val="203864"/>
                  </a:solidFill>
                  <a:ea typeface="宋体" panose="02010600030101010101" pitchFamily="2" charset="-122"/>
                  <a:sym typeface="华文新魏" panose="02010800040101010101" pitchFamily="2" charset="-122"/>
                </a:rPr>
                <a:t>一位专门为好孩子在圣诞节前夜送上礼物的神秘人物。传说每到</a:t>
              </a:r>
              <a:r>
                <a:rPr lang="en-US" altLang="zh-CN" sz="1400" b="1" dirty="0">
                  <a:solidFill>
                    <a:srgbClr val="203864"/>
                  </a:solidFill>
                  <a:ea typeface="宋体" panose="02010600030101010101" pitchFamily="2" charset="-122"/>
                  <a:sym typeface="Constantia" panose="02030602050306030303" pitchFamily="18" charset="0"/>
                </a:rPr>
                <a:t>12</a:t>
              </a:r>
              <a:r>
                <a:rPr lang="zh-CN" altLang="en-US" sz="1400" b="1" dirty="0">
                  <a:solidFill>
                    <a:srgbClr val="203864"/>
                  </a:solidFill>
                  <a:ea typeface="宋体" panose="02010600030101010101" pitchFamily="2" charset="-122"/>
                  <a:sym typeface="华文新魏" panose="02010800040101010101" pitchFamily="2" charset="-122"/>
                </a:rPr>
                <a:t>月</a:t>
              </a:r>
              <a:r>
                <a:rPr lang="en-US" altLang="zh-CN" sz="1400" b="1" dirty="0">
                  <a:solidFill>
                    <a:srgbClr val="203864"/>
                  </a:solidFill>
                  <a:ea typeface="宋体" panose="02010600030101010101" pitchFamily="2" charset="-122"/>
                  <a:sym typeface="Constantia" panose="02030602050306030303" pitchFamily="18" charset="0"/>
                </a:rPr>
                <a:t>24</a:t>
              </a:r>
              <a:r>
                <a:rPr lang="zh-CN" altLang="en-US" sz="1400" b="1" dirty="0">
                  <a:solidFill>
                    <a:srgbClr val="203864"/>
                  </a:solidFill>
                  <a:ea typeface="宋体" panose="02010600030101010101" pitchFamily="2" charset="-122"/>
                  <a:sym typeface="华文新魏" panose="02010800040101010101" pitchFamily="2" charset="-122"/>
                </a:rPr>
                <a:t>日晚上，有个神秘人会驾乘由</a:t>
              </a:r>
              <a:r>
                <a:rPr lang="en-US" altLang="zh-CN" sz="1400" b="1" dirty="0">
                  <a:solidFill>
                    <a:srgbClr val="203864"/>
                  </a:solidFill>
                  <a:ea typeface="宋体" panose="02010600030101010101" pitchFamily="2" charset="-122"/>
                  <a:sym typeface="Constantia" panose="02030602050306030303" pitchFamily="18" charset="0"/>
                </a:rPr>
                <a:t>12</a:t>
              </a:r>
              <a:r>
                <a:rPr lang="zh-CN" altLang="en-US" sz="1400" b="1" dirty="0">
                  <a:solidFill>
                    <a:srgbClr val="203864"/>
                  </a:solidFill>
                  <a:ea typeface="宋体" panose="02010600030101010101" pitchFamily="2" charset="-122"/>
                  <a:sym typeface="华文新魏" panose="02010800040101010101" pitchFamily="2" charset="-122"/>
                </a:rPr>
                <a:t>只驯鹿拉的雪橇，挨家挨户地从烟囱进入屋里，然后偷偷把礼物放在好孩子床头的袜子里，或者堆在壁炉旁的圣诞树下。虽然没有人真的见过神秘人的样子，但是人们通常装扮成头戴红色圣诞帽子，大大的白色胡子，一身红色棉衣，脚穿红色靴子的样子，因为总在圣诞节前夜出现派发礼物，所以习惯地称他为</a:t>
              </a:r>
              <a:r>
                <a:rPr lang="en-US" altLang="zh-CN" sz="1400" b="1" dirty="0">
                  <a:solidFill>
                    <a:srgbClr val="203864"/>
                  </a:solidFill>
                  <a:ea typeface="宋体" panose="02010600030101010101" pitchFamily="2" charset="-122"/>
                  <a:sym typeface="Constantia" panose="02030602050306030303" pitchFamily="18" charset="0"/>
                </a:rPr>
                <a:t>"</a:t>
              </a:r>
              <a:r>
                <a:rPr lang="zh-CN" altLang="en-US" sz="1400" b="1" dirty="0">
                  <a:solidFill>
                    <a:srgbClr val="203864"/>
                  </a:solidFill>
                  <a:ea typeface="宋体" panose="02010600030101010101" pitchFamily="2" charset="-122"/>
                  <a:sym typeface="华文新魏" panose="02010800040101010101" pitchFamily="2" charset="-122"/>
                </a:rPr>
                <a:t>圣诞老人</a:t>
              </a:r>
              <a:r>
                <a:rPr lang="en-US" altLang="zh-CN" sz="1400" b="1" dirty="0">
                  <a:solidFill>
                    <a:srgbClr val="203864"/>
                  </a:solidFill>
                  <a:ea typeface="宋体" panose="02010600030101010101" pitchFamily="2" charset="-122"/>
                  <a:sym typeface="Constantia" panose="02030602050306030303" pitchFamily="18" charset="0"/>
                </a:rPr>
                <a:t>"</a:t>
              </a:r>
              <a:r>
                <a:rPr lang="zh-CN" altLang="en-US" sz="1200" b="1" dirty="0">
                  <a:solidFill>
                    <a:srgbClr val="203864"/>
                  </a:solidFill>
                  <a:ea typeface="宋体" panose="02010600030101010101" pitchFamily="2" charset="-122"/>
                  <a:sym typeface="华文新魏" panose="02010800040101010101" pitchFamily="2" charset="-122"/>
                </a:rPr>
                <a:t>。</a:t>
              </a:r>
            </a:p>
          </p:txBody>
        </p:sp>
      </p:grpSp>
      <p:pic>
        <p:nvPicPr>
          <p:cNvPr id="9" name="图片 8">
            <a:extLst>
              <a:ext uri="{FF2B5EF4-FFF2-40B4-BE49-F238E27FC236}">
                <a16:creationId xmlns:a16="http://schemas.microsoft.com/office/drawing/2014/main" xmlns="" id="{3C43E6E3-3FE1-4805-9117-BC3CA700902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1042" b="50000"/>
          <a:stretch/>
        </p:blipFill>
        <p:spPr>
          <a:xfrm>
            <a:off x="6492007" y="4657945"/>
            <a:ext cx="2212001" cy="2259065"/>
          </a:xfrm>
          <a:prstGeom prst="rect">
            <a:avLst/>
          </a:prstGeom>
        </p:spPr>
      </p:pic>
      <p:pic>
        <p:nvPicPr>
          <p:cNvPr id="10" name="图片 9">
            <a:extLst>
              <a:ext uri="{FF2B5EF4-FFF2-40B4-BE49-F238E27FC236}">
                <a16:creationId xmlns:a16="http://schemas.microsoft.com/office/drawing/2014/main" xmlns="" id="{85BF4B39-D467-4FA1-AF74-FA2331E9B5E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390" t="-1853" r="49652" b="51853"/>
          <a:stretch/>
        </p:blipFill>
        <p:spPr>
          <a:xfrm>
            <a:off x="809625" y="4596538"/>
            <a:ext cx="2212001" cy="2259065"/>
          </a:xfrm>
          <a:prstGeom prst="rect">
            <a:avLst/>
          </a:prstGeom>
        </p:spPr>
      </p:pic>
      <p:pic>
        <p:nvPicPr>
          <p:cNvPr id="11" name="图片 10">
            <a:extLst>
              <a:ext uri="{FF2B5EF4-FFF2-40B4-BE49-F238E27FC236}">
                <a16:creationId xmlns:a16="http://schemas.microsoft.com/office/drawing/2014/main" xmlns="" id="{A6354E26-859B-4404-9781-96C8A4651D6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663" t="52555" r="57705" b="-2555"/>
          <a:stretch/>
        </p:blipFill>
        <p:spPr>
          <a:xfrm>
            <a:off x="3418015" y="4736668"/>
            <a:ext cx="2212001" cy="2259065"/>
          </a:xfrm>
          <a:prstGeom prst="rect">
            <a:avLst/>
          </a:prstGeom>
        </p:spPr>
      </p:pic>
      <p:pic>
        <p:nvPicPr>
          <p:cNvPr id="12" name="图片 11">
            <a:extLst>
              <a:ext uri="{FF2B5EF4-FFF2-40B4-BE49-F238E27FC236}">
                <a16:creationId xmlns:a16="http://schemas.microsoft.com/office/drawing/2014/main" xmlns="" id="{F17C923E-5E0D-4652-A4E0-C4907BDE66E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0909" t="54147" r="-384" b="-2441"/>
          <a:stretch/>
        </p:blipFill>
        <p:spPr>
          <a:xfrm>
            <a:off x="8923838" y="4821341"/>
            <a:ext cx="2687137" cy="2181975"/>
          </a:xfrm>
          <a:prstGeom prst="rect">
            <a:avLst/>
          </a:prstGeom>
        </p:spPr>
      </p:pic>
    </p:spTree>
    <p:extLst>
      <p:ext uri="{BB962C8B-B14F-4D97-AF65-F5344CB8AC3E}">
        <p14:creationId xmlns:p14="http://schemas.microsoft.com/office/powerpoint/2010/main" val="4138790495"/>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2" presetClass="entr" presetSubtype="4" fill="hold" grpId="0" nodeType="withEffect">
                                  <p:stCondLst>
                                    <p:cond delay="90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par>
                                <p:cTn id="24" presetID="22" presetClass="entr" presetSubtype="4"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0C9E071-17FC-4D39-8659-86DF9906192B}"/>
              </a:ext>
            </a:extLst>
          </p:cNvPr>
          <p:cNvSpPr txBox="1"/>
          <p:nvPr/>
        </p:nvSpPr>
        <p:spPr>
          <a:xfrm>
            <a:off x="2539772" y="2295681"/>
            <a:ext cx="6670876" cy="2739211"/>
          </a:xfrm>
          <a:prstGeom prst="rect">
            <a:avLst/>
          </a:prstGeom>
          <a:noFill/>
        </p:spPr>
        <p:txBody>
          <a:bodyPr wrap="square" rtlCol="0">
            <a:spAutoFit/>
          </a:bodyPr>
          <a:lstStyle/>
          <a:p>
            <a:pPr algn="ctr"/>
            <a:r>
              <a:rPr lang="en-US" altLang="zh-CN" sz="4800" b="1" spc="-300" dirty="0">
                <a:gradFill>
                  <a:gsLst>
                    <a:gs pos="0">
                      <a:schemeClr val="bg1"/>
                    </a:gs>
                    <a:gs pos="100000">
                      <a:srgbClr val="FFE5AD"/>
                    </a:gs>
                  </a:gsLst>
                  <a:lin ang="5400000" scaled="1"/>
                </a:gradFill>
                <a:latin typeface="Algerian" panose="04020705040A02060702" pitchFamily="82" charset="0"/>
                <a:ea typeface="方正舒体" panose="02010601030101010101" pitchFamily="2" charset="-122"/>
              </a:rPr>
              <a:t>PART  FOUR</a:t>
            </a:r>
          </a:p>
          <a:p>
            <a:pPr algn="ctr"/>
            <a:endParaRPr lang="en-US" altLang="zh-CN" sz="400" b="1" spc="-300" dirty="0">
              <a:gradFill>
                <a:gsLst>
                  <a:gs pos="0">
                    <a:schemeClr val="bg1"/>
                  </a:gs>
                  <a:gs pos="100000">
                    <a:srgbClr val="FFE5AD"/>
                  </a:gs>
                </a:gsLst>
                <a:lin ang="5400000" scaled="1"/>
              </a:gradFill>
              <a:latin typeface="Algerian" panose="04020705040A02060702" pitchFamily="82" charset="0"/>
              <a:ea typeface="方正舒体" panose="02010601030101010101" pitchFamily="2" charset="-122"/>
            </a:endParaRPr>
          </a:p>
          <a:p>
            <a:pPr algn="ctr"/>
            <a:r>
              <a:rPr lang="en-US" altLang="zh-CN" sz="6000" b="1" spc="-300" dirty="0">
                <a:gradFill>
                  <a:gsLst>
                    <a:gs pos="0">
                      <a:schemeClr val="bg1"/>
                    </a:gs>
                    <a:gs pos="100000">
                      <a:srgbClr val="FFE5AD"/>
                    </a:gs>
                  </a:gsLst>
                  <a:lin ang="5400000" scaled="1"/>
                </a:gradFill>
                <a:latin typeface="Ravie" panose="04040805050809020602" pitchFamily="82" charset="0"/>
                <a:ea typeface="方正舒体" panose="02010601030101010101" pitchFamily="2" charset="-122"/>
              </a:rPr>
              <a:t>CHRISTMAS</a:t>
            </a:r>
          </a:p>
          <a:p>
            <a:pPr algn="ctr"/>
            <a:r>
              <a:rPr lang="en-US" altLang="zh-CN" sz="6000" b="1" spc="-300" dirty="0">
                <a:gradFill>
                  <a:gsLst>
                    <a:gs pos="0">
                      <a:schemeClr val="bg1"/>
                    </a:gs>
                    <a:gs pos="100000">
                      <a:srgbClr val="FFE5AD"/>
                    </a:gs>
                  </a:gsLst>
                  <a:lin ang="5400000" scaled="1"/>
                </a:gradFill>
                <a:latin typeface="Ravie" panose="04040805050809020602" pitchFamily="82" charset="0"/>
                <a:ea typeface="方正舒体" panose="02010601030101010101" pitchFamily="2" charset="-122"/>
              </a:rPr>
              <a:t>DINNER</a:t>
            </a:r>
            <a:endParaRPr lang="zh-CN" altLang="en-US" sz="6000" b="1" spc="-300" dirty="0">
              <a:gradFill>
                <a:gsLst>
                  <a:gs pos="0">
                    <a:schemeClr val="bg1"/>
                  </a:gs>
                  <a:gs pos="100000">
                    <a:srgbClr val="FFE5AD"/>
                  </a:gs>
                </a:gsLst>
                <a:lin ang="5400000" scaled="1"/>
              </a:gradFill>
              <a:latin typeface="Ravie" panose="04040805050809020602" pitchFamily="82" charset="0"/>
              <a:ea typeface="方正舒体" panose="02010601030101010101" pitchFamily="2" charset="-122"/>
            </a:endParaRPr>
          </a:p>
        </p:txBody>
      </p:sp>
      <p:pic>
        <p:nvPicPr>
          <p:cNvPr id="5" name="图片 4">
            <a:extLst>
              <a:ext uri="{FF2B5EF4-FFF2-40B4-BE49-F238E27FC236}">
                <a16:creationId xmlns:a16="http://schemas.microsoft.com/office/drawing/2014/main" xmlns="" id="{4BB4AF31-2A49-48B9-BA43-C74AFB4F388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667" b="94667" l="9887" r="91808">
                        <a14:backgroundMark x1="32486" y1="14333" x2="35028" y2="15667"/>
                        <a14:backgroundMark x1="69209" y1="13000" x2="73729" y2="16667"/>
                      </a14:backgroundRemoval>
                    </a14:imgEffect>
                  </a14:imgLayer>
                </a14:imgProps>
              </a:ext>
              <a:ext uri="{28A0092B-C50C-407E-A947-70E740481C1C}">
                <a14:useLocalDpi xmlns:a14="http://schemas.microsoft.com/office/drawing/2010/main" val="0"/>
              </a:ext>
            </a:extLst>
          </a:blip>
          <a:srcRect/>
          <a:stretch/>
        </p:blipFill>
        <p:spPr>
          <a:xfrm>
            <a:off x="-174536" y="4577658"/>
            <a:ext cx="2687896" cy="2280342"/>
          </a:xfrm>
          <a:prstGeom prst="rect">
            <a:avLst/>
          </a:prstGeom>
        </p:spPr>
      </p:pic>
      <p:pic>
        <p:nvPicPr>
          <p:cNvPr id="6" name="图片 5">
            <a:extLst>
              <a:ext uri="{FF2B5EF4-FFF2-40B4-BE49-F238E27FC236}">
                <a16:creationId xmlns:a16="http://schemas.microsoft.com/office/drawing/2014/main" xmlns="" id="{C1D6D8BA-C905-4DBF-B6F6-4CC49F48387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10474627" y="2641723"/>
            <a:ext cx="1433338" cy="1574554"/>
          </a:xfrm>
          <a:prstGeom prst="rect">
            <a:avLst/>
          </a:prstGeom>
        </p:spPr>
      </p:pic>
      <p:pic>
        <p:nvPicPr>
          <p:cNvPr id="7" name="图片 6">
            <a:extLst>
              <a:ext uri="{FF2B5EF4-FFF2-40B4-BE49-F238E27FC236}">
                <a16:creationId xmlns:a16="http://schemas.microsoft.com/office/drawing/2014/main" xmlns="" id="{2755A03B-F6E6-4DE4-BD0F-57AE730BB829}"/>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887395" y="2295681"/>
            <a:ext cx="564034" cy="619604"/>
          </a:xfrm>
          <a:prstGeom prst="rect">
            <a:avLst/>
          </a:prstGeom>
        </p:spPr>
      </p:pic>
      <p:pic>
        <p:nvPicPr>
          <p:cNvPr id="8" name="图片 7">
            <a:extLst>
              <a:ext uri="{FF2B5EF4-FFF2-40B4-BE49-F238E27FC236}">
                <a16:creationId xmlns:a16="http://schemas.microsoft.com/office/drawing/2014/main" xmlns="" id="{3CF638CC-6DF0-45A8-A987-D5C528BB5CD6}"/>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6659544" y="5373478"/>
            <a:ext cx="808055" cy="887667"/>
          </a:xfrm>
          <a:prstGeom prst="rect">
            <a:avLst/>
          </a:prstGeom>
        </p:spPr>
      </p:pic>
      <p:pic>
        <p:nvPicPr>
          <p:cNvPr id="9" name="图片 8">
            <a:extLst>
              <a:ext uri="{FF2B5EF4-FFF2-40B4-BE49-F238E27FC236}">
                <a16:creationId xmlns:a16="http://schemas.microsoft.com/office/drawing/2014/main" xmlns="" id="{D74F989B-CD37-46B1-9D0E-51AE00C54FC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667" b="94667" l="9887" r="91808">
                        <a14:backgroundMark x1="32486" y1="14333" x2="35028" y2="15667"/>
                        <a14:backgroundMark x1="69209" y1="13000" x2="73729" y2="16667"/>
                      </a14:backgroundRemoval>
                    </a14:imgEffect>
                  </a14:imgLayer>
                </a14:imgProps>
              </a:ext>
              <a:ext uri="{28A0092B-C50C-407E-A947-70E740481C1C}">
                <a14:useLocalDpi xmlns:a14="http://schemas.microsoft.com/office/drawing/2010/main" val="0"/>
              </a:ext>
            </a:extLst>
          </a:blip>
          <a:srcRect/>
          <a:stretch/>
        </p:blipFill>
        <p:spPr>
          <a:xfrm>
            <a:off x="8560812" y="5462968"/>
            <a:ext cx="3827631" cy="3247264"/>
          </a:xfrm>
          <a:prstGeom prst="rect">
            <a:avLst/>
          </a:prstGeom>
        </p:spPr>
      </p:pic>
    </p:spTree>
    <p:extLst>
      <p:ext uri="{BB962C8B-B14F-4D97-AF65-F5344CB8AC3E}">
        <p14:creationId xmlns:p14="http://schemas.microsoft.com/office/powerpoint/2010/main" val="451933240"/>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800" fill="hold"/>
                                        <p:tgtEl>
                                          <p:spTgt spid="4"/>
                                        </p:tgtEl>
                                        <p:attrNameLst>
                                          <p:attrName>ppt_w</p:attrName>
                                        </p:attrNameLst>
                                      </p:cBhvr>
                                      <p:tavLst>
                                        <p:tav tm="0">
                                          <p:val>
                                            <p:fltVal val="0"/>
                                          </p:val>
                                        </p:tav>
                                        <p:tav tm="100000">
                                          <p:val>
                                            <p:strVal val="#ppt_w"/>
                                          </p:val>
                                        </p:tav>
                                      </p:tavLst>
                                    </p:anim>
                                    <p:anim calcmode="lin" valueType="num">
                                      <p:cBhvr>
                                        <p:cTn id="8" dur="1800" fill="hold"/>
                                        <p:tgtEl>
                                          <p:spTgt spid="4"/>
                                        </p:tgtEl>
                                        <p:attrNameLst>
                                          <p:attrName>ppt_h</p:attrName>
                                        </p:attrNameLst>
                                      </p:cBhvr>
                                      <p:tavLst>
                                        <p:tav tm="0">
                                          <p:val>
                                            <p:fltVal val="0"/>
                                          </p:val>
                                        </p:tav>
                                        <p:tav tm="100000">
                                          <p:val>
                                            <p:strVal val="#ppt_h"/>
                                          </p:val>
                                        </p:tav>
                                      </p:tavLst>
                                    </p:anim>
                                    <p:anim calcmode="lin" valueType="num">
                                      <p:cBhvr>
                                        <p:cTn id="9" dur="1800" fill="hold"/>
                                        <p:tgtEl>
                                          <p:spTgt spid="4"/>
                                        </p:tgtEl>
                                        <p:attrNameLst>
                                          <p:attrName>style.rotation</p:attrName>
                                        </p:attrNameLst>
                                      </p:cBhvr>
                                      <p:tavLst>
                                        <p:tav tm="0">
                                          <p:val>
                                            <p:fltVal val="360"/>
                                          </p:val>
                                        </p:tav>
                                        <p:tav tm="100000">
                                          <p:val>
                                            <p:fltVal val="0"/>
                                          </p:val>
                                        </p:tav>
                                      </p:tavLst>
                                    </p:anim>
                                    <p:animEffect transition="in" filter="fade">
                                      <p:cBhvr>
                                        <p:cTn id="10" dur="1800"/>
                                        <p:tgtEl>
                                          <p:spTgt spid="4"/>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300" fill="hold"/>
                                        <p:tgtEl>
                                          <p:spTgt spid="5"/>
                                        </p:tgtEl>
                                        <p:attrNameLst>
                                          <p:attrName>ppt_w</p:attrName>
                                        </p:attrNameLst>
                                      </p:cBhvr>
                                      <p:tavLst>
                                        <p:tav tm="0">
                                          <p:val>
                                            <p:fltVal val="0"/>
                                          </p:val>
                                        </p:tav>
                                        <p:tav tm="100000">
                                          <p:val>
                                            <p:strVal val="#ppt_w"/>
                                          </p:val>
                                        </p:tav>
                                      </p:tavLst>
                                    </p:anim>
                                    <p:anim calcmode="lin" valueType="num">
                                      <p:cBhvr>
                                        <p:cTn id="14" dur="5300" fill="hold"/>
                                        <p:tgtEl>
                                          <p:spTgt spid="5"/>
                                        </p:tgtEl>
                                        <p:attrNameLst>
                                          <p:attrName>ppt_h</p:attrName>
                                        </p:attrNameLst>
                                      </p:cBhvr>
                                      <p:tavLst>
                                        <p:tav tm="0">
                                          <p:val>
                                            <p:fltVal val="0"/>
                                          </p:val>
                                        </p:tav>
                                        <p:tav tm="100000">
                                          <p:val>
                                            <p:strVal val="#ppt_h"/>
                                          </p:val>
                                        </p:tav>
                                      </p:tavLst>
                                    </p:anim>
                                    <p:anim calcmode="lin" valueType="num">
                                      <p:cBhvr>
                                        <p:cTn id="15" dur="5300" fill="hold"/>
                                        <p:tgtEl>
                                          <p:spTgt spid="5"/>
                                        </p:tgtEl>
                                        <p:attrNameLst>
                                          <p:attrName>style.rotation</p:attrName>
                                        </p:attrNameLst>
                                      </p:cBhvr>
                                      <p:tavLst>
                                        <p:tav tm="0">
                                          <p:val>
                                            <p:fltVal val="360"/>
                                          </p:val>
                                        </p:tav>
                                        <p:tav tm="100000">
                                          <p:val>
                                            <p:fltVal val="0"/>
                                          </p:val>
                                        </p:tav>
                                      </p:tavLst>
                                    </p:anim>
                                    <p:animEffect transition="in" filter="fade">
                                      <p:cBhvr>
                                        <p:cTn id="16" dur="5300"/>
                                        <p:tgtEl>
                                          <p:spTgt spid="5"/>
                                        </p:tgtEl>
                                      </p:cBhvr>
                                    </p:animEffect>
                                  </p:childTnLst>
                                </p:cTn>
                              </p:par>
                              <p:par>
                                <p:cTn id="17" presetID="8" presetClass="emph" presetSubtype="0" fill="hold" nodeType="withEffect">
                                  <p:stCondLst>
                                    <p:cond delay="0"/>
                                  </p:stCondLst>
                                  <p:childTnLst>
                                    <p:animRot by="21600000">
                                      <p:cBhvr>
                                        <p:cTn id="18" dur="6800" fill="hold"/>
                                        <p:tgtEl>
                                          <p:spTgt spid="6"/>
                                        </p:tgtEl>
                                        <p:attrNameLst>
                                          <p:attrName>r</p:attrName>
                                        </p:attrNameLst>
                                      </p:cBhvr>
                                    </p:animRot>
                                  </p:childTnLst>
                                </p:cTn>
                              </p:par>
                              <p:par>
                                <p:cTn id="19" presetID="8" presetClass="emph" presetSubtype="0" fill="hold" nodeType="withEffect">
                                  <p:stCondLst>
                                    <p:cond delay="1100"/>
                                  </p:stCondLst>
                                  <p:childTnLst>
                                    <p:animRot by="21600000">
                                      <p:cBhvr>
                                        <p:cTn id="20" dur="4500" fill="hold"/>
                                        <p:tgtEl>
                                          <p:spTgt spid="7"/>
                                        </p:tgtEl>
                                        <p:attrNameLst>
                                          <p:attrName>r</p:attrName>
                                        </p:attrNameLst>
                                      </p:cBhvr>
                                    </p:animRot>
                                  </p:childTnLst>
                                </p:cTn>
                              </p:par>
                              <p:par>
                                <p:cTn id="21" presetID="8" presetClass="emph" presetSubtype="0" fill="hold" nodeType="withEffect">
                                  <p:stCondLst>
                                    <p:cond delay="1100"/>
                                  </p:stCondLst>
                                  <p:childTnLst>
                                    <p:animRot by="21600000">
                                      <p:cBhvr>
                                        <p:cTn id="22" dur="4500" fill="hold"/>
                                        <p:tgtEl>
                                          <p:spTgt spid="8"/>
                                        </p:tgtEl>
                                        <p:attrNameLst>
                                          <p:attrName>r</p:attrName>
                                        </p:attrNameLst>
                                      </p:cBhvr>
                                    </p:animRot>
                                  </p:childTnLst>
                                </p:cTn>
                              </p:par>
                              <p:par>
                                <p:cTn id="23" presetID="49" presetClass="entr" presetSubtype="0" decel="10000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3000" fill="hold"/>
                                        <p:tgtEl>
                                          <p:spTgt spid="9"/>
                                        </p:tgtEl>
                                        <p:attrNameLst>
                                          <p:attrName>ppt_w</p:attrName>
                                        </p:attrNameLst>
                                      </p:cBhvr>
                                      <p:tavLst>
                                        <p:tav tm="0">
                                          <p:val>
                                            <p:fltVal val="0"/>
                                          </p:val>
                                        </p:tav>
                                        <p:tav tm="100000">
                                          <p:val>
                                            <p:strVal val="#ppt_w"/>
                                          </p:val>
                                        </p:tav>
                                      </p:tavLst>
                                    </p:anim>
                                    <p:anim calcmode="lin" valueType="num">
                                      <p:cBhvr>
                                        <p:cTn id="26" dur="3000" fill="hold"/>
                                        <p:tgtEl>
                                          <p:spTgt spid="9"/>
                                        </p:tgtEl>
                                        <p:attrNameLst>
                                          <p:attrName>ppt_h</p:attrName>
                                        </p:attrNameLst>
                                      </p:cBhvr>
                                      <p:tavLst>
                                        <p:tav tm="0">
                                          <p:val>
                                            <p:fltVal val="0"/>
                                          </p:val>
                                        </p:tav>
                                        <p:tav tm="100000">
                                          <p:val>
                                            <p:strVal val="#ppt_h"/>
                                          </p:val>
                                        </p:tav>
                                      </p:tavLst>
                                    </p:anim>
                                    <p:anim calcmode="lin" valueType="num">
                                      <p:cBhvr>
                                        <p:cTn id="27" dur="3000" fill="hold"/>
                                        <p:tgtEl>
                                          <p:spTgt spid="9"/>
                                        </p:tgtEl>
                                        <p:attrNameLst>
                                          <p:attrName>style.rotation</p:attrName>
                                        </p:attrNameLst>
                                      </p:cBhvr>
                                      <p:tavLst>
                                        <p:tav tm="0">
                                          <p:val>
                                            <p:fltVal val="360"/>
                                          </p:val>
                                        </p:tav>
                                        <p:tav tm="100000">
                                          <p:val>
                                            <p:fltVal val="0"/>
                                          </p:val>
                                        </p:tav>
                                      </p:tavLst>
                                    </p:anim>
                                    <p:animEffect transition="in" filter="fade">
                                      <p:cBhvr>
                                        <p:cTn id="28"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08BE9CC-3362-4256-B43B-D8672C4A7EAF}"/>
              </a:ext>
            </a:extLst>
          </p:cNvPr>
          <p:cNvSpPr>
            <a:spLocks noGrp="1"/>
          </p:cNvSpPr>
          <p:nvPr>
            <p:ph type="title"/>
          </p:nvPr>
        </p:nvSpPr>
        <p:spPr/>
        <p:txBody>
          <a:bodyPr>
            <a:normAutofit fontScale="90000"/>
          </a:bodyPr>
          <a:lstStyle/>
          <a:p>
            <a:r>
              <a:rPr lang="en-US" altLang="zh-CN" dirty="0"/>
              <a:t>CHRISTMAS DINNER</a:t>
            </a:r>
            <a:endParaRPr lang="zh-CN" altLang="en-US" dirty="0"/>
          </a:p>
        </p:txBody>
      </p:sp>
      <p:sp>
        <p:nvSpPr>
          <p:cNvPr id="3" name="Text Box 13">
            <a:extLst>
              <a:ext uri="{FF2B5EF4-FFF2-40B4-BE49-F238E27FC236}">
                <a16:creationId xmlns:a16="http://schemas.microsoft.com/office/drawing/2014/main" xmlns="" id="{56B9CB1E-5C35-4632-B555-AC3793697AA3}"/>
              </a:ext>
            </a:extLst>
          </p:cNvPr>
          <p:cNvSpPr txBox="1">
            <a:spLocks noChangeArrowheads="1"/>
          </p:cNvSpPr>
          <p:nvPr/>
        </p:nvSpPr>
        <p:spPr bwMode="auto">
          <a:xfrm>
            <a:off x="6267885" y="1665018"/>
            <a:ext cx="446741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dirty="0">
                <a:solidFill>
                  <a:schemeClr val="bg1"/>
                </a:solidFill>
                <a:latin typeface="Arial" panose="020B0604020202020204" pitchFamily="34" charset="0"/>
                <a:ea typeface="宋体" panose="02010600030101010101" pitchFamily="2" charset="-122"/>
              </a:rPr>
              <a:t>Major food: </a:t>
            </a:r>
          </a:p>
          <a:p>
            <a:pPr eaLnBrk="1" hangingPunct="1">
              <a:lnSpc>
                <a:spcPct val="100000"/>
              </a:lnSpc>
              <a:spcBef>
                <a:spcPct val="50000"/>
              </a:spcBef>
              <a:buFontTx/>
              <a:buNone/>
            </a:pPr>
            <a:r>
              <a:rPr lang="en-US" altLang="zh-CN" sz="2000" dirty="0">
                <a:solidFill>
                  <a:schemeClr val="bg1"/>
                </a:solidFill>
                <a:latin typeface="Arial" panose="020B0604020202020204" pitchFamily="34" charset="0"/>
                <a:ea typeface="宋体" panose="02010600030101010101" pitchFamily="2" charset="-122"/>
              </a:rPr>
              <a:t>turkey or roast goose</a:t>
            </a:r>
          </a:p>
          <a:p>
            <a:pPr eaLnBrk="1" hangingPunct="1">
              <a:lnSpc>
                <a:spcPct val="100000"/>
              </a:lnSpc>
              <a:spcBef>
                <a:spcPct val="50000"/>
              </a:spcBef>
              <a:buFontTx/>
              <a:buNone/>
            </a:pPr>
            <a:r>
              <a:rPr lang="en-US" altLang="zh-CN" sz="2000" dirty="0">
                <a:solidFill>
                  <a:schemeClr val="bg1"/>
                </a:solidFill>
                <a:latin typeface="Arial" panose="020B0604020202020204" pitchFamily="34" charset="0"/>
                <a:ea typeface="宋体" panose="02010600030101010101" pitchFamily="2" charset="-122"/>
              </a:rPr>
              <a:t>puddings </a:t>
            </a:r>
          </a:p>
          <a:p>
            <a:pPr eaLnBrk="1" hangingPunct="1">
              <a:lnSpc>
                <a:spcPct val="100000"/>
              </a:lnSpc>
              <a:spcBef>
                <a:spcPct val="50000"/>
              </a:spcBef>
              <a:buFontTx/>
              <a:buNone/>
            </a:pPr>
            <a:r>
              <a:rPr lang="en-US" altLang="zh-CN" sz="2000" dirty="0">
                <a:solidFill>
                  <a:schemeClr val="bg1"/>
                </a:solidFill>
                <a:latin typeface="Arial" panose="020B0604020202020204" pitchFamily="34" charset="0"/>
                <a:ea typeface="宋体" panose="02010600030101010101" pitchFamily="2" charset="-122"/>
              </a:rPr>
              <a:t>a variety of cookies (the golden butter </a:t>
            </a:r>
          </a:p>
          <a:p>
            <a:pPr eaLnBrk="1" hangingPunct="1">
              <a:lnSpc>
                <a:spcPct val="100000"/>
              </a:lnSpc>
              <a:spcBef>
                <a:spcPct val="50000"/>
              </a:spcBef>
              <a:buFontTx/>
              <a:buNone/>
            </a:pPr>
            <a:r>
              <a:rPr lang="en-US" altLang="zh-CN" sz="2000" dirty="0">
                <a:solidFill>
                  <a:schemeClr val="bg1"/>
                </a:solidFill>
                <a:latin typeface="Arial" panose="020B0604020202020204" pitchFamily="34" charset="0"/>
                <a:ea typeface="宋体" panose="02010600030101010101" pitchFamily="2" charset="-122"/>
              </a:rPr>
              <a:t>cookies, fruit cookies and so on)</a:t>
            </a:r>
            <a:r>
              <a:rPr lang="en-US" altLang="zh-CN" sz="1800" dirty="0">
                <a:solidFill>
                  <a:schemeClr val="bg1"/>
                </a:solidFill>
                <a:latin typeface="Arial" panose="020B0604020202020204" pitchFamily="34" charset="0"/>
                <a:ea typeface="宋体" panose="02010600030101010101" pitchFamily="2" charset="-122"/>
              </a:rPr>
              <a:t> </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4" name="Text Box 14">
            <a:extLst>
              <a:ext uri="{FF2B5EF4-FFF2-40B4-BE49-F238E27FC236}">
                <a16:creationId xmlns:a16="http://schemas.microsoft.com/office/drawing/2014/main" xmlns="" id="{437C838C-2F7A-47D9-837B-FEAE1B1B049F}"/>
              </a:ext>
            </a:extLst>
          </p:cNvPr>
          <p:cNvSpPr txBox="1">
            <a:spLocks noChangeArrowheads="1"/>
          </p:cNvSpPr>
          <p:nvPr/>
        </p:nvSpPr>
        <p:spPr bwMode="auto">
          <a:xfrm>
            <a:off x="6167438" y="4528208"/>
            <a:ext cx="666115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dirty="0">
                <a:solidFill>
                  <a:schemeClr val="bg1"/>
                </a:solidFill>
                <a:latin typeface="Arial" panose="020B0604020202020204" pitchFamily="34" charset="0"/>
                <a:ea typeface="宋体" panose="02010600030101010101" pitchFamily="2" charset="-122"/>
              </a:rPr>
              <a:t>Eating turkey is popular in </a:t>
            </a:r>
          </a:p>
          <a:p>
            <a:pPr eaLnBrk="1" hangingPunct="1">
              <a:lnSpc>
                <a:spcPct val="100000"/>
              </a:lnSpc>
              <a:spcBef>
                <a:spcPct val="50000"/>
              </a:spcBef>
              <a:buFontTx/>
              <a:buNone/>
            </a:pPr>
            <a:r>
              <a:rPr lang="en-US" altLang="zh-CN" sz="2000" dirty="0">
                <a:solidFill>
                  <a:schemeClr val="bg1"/>
                </a:solidFill>
                <a:latin typeface="Arial" panose="020B0604020202020204" pitchFamily="34" charset="0"/>
                <a:ea typeface="宋体" panose="02010600030101010101" pitchFamily="2" charset="-122"/>
              </a:rPr>
              <a:t>the Unite States from 1620.</a:t>
            </a:r>
          </a:p>
        </p:txBody>
      </p:sp>
      <p:pic>
        <p:nvPicPr>
          <p:cNvPr id="5" name="Picture 9" descr="C:/Users/Jing/Desktop/ppt/1197019892971.jpg1197019892971">
            <a:extLst>
              <a:ext uri="{FF2B5EF4-FFF2-40B4-BE49-F238E27FC236}">
                <a16:creationId xmlns:a16="http://schemas.microsoft.com/office/drawing/2014/main" xmlns="" id="{F54F9009-4F8B-4976-B744-4E4F37B3D9C5}"/>
              </a:ext>
            </a:extLst>
          </p:cNvPr>
          <p:cNvPicPr>
            <a:picLocks noChangeAspect="1" noChangeArrowheads="1"/>
          </p:cNvPicPr>
          <p:nvPr/>
        </p:nvPicPr>
        <p:blipFill>
          <a:blip r:embed="rId4">
            <a:lum contrast="54000"/>
            <a:extLst>
              <a:ext uri="{28A0092B-C50C-407E-A947-70E740481C1C}">
                <a14:useLocalDpi xmlns:a14="http://schemas.microsoft.com/office/drawing/2010/main" val="0"/>
              </a:ext>
            </a:extLst>
          </a:blip>
          <a:srcRect/>
          <a:stretch>
            <a:fillRect/>
          </a:stretch>
        </p:blipFill>
        <p:spPr bwMode="auto">
          <a:xfrm>
            <a:off x="1021279" y="1857705"/>
            <a:ext cx="4819669"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10">
            <a:extLst>
              <a:ext uri="{FF2B5EF4-FFF2-40B4-BE49-F238E27FC236}">
                <a16:creationId xmlns:a16="http://schemas.microsoft.com/office/drawing/2014/main" xmlns="" id="{0D31779D-4C2C-4FEA-8E96-A3A4B4792A2A}"/>
              </a:ext>
            </a:extLst>
          </p:cNvPr>
          <p:cNvGrpSpPr>
            <a:grpSpLocks/>
          </p:cNvGrpSpPr>
          <p:nvPr/>
        </p:nvGrpSpPr>
        <p:grpSpPr bwMode="auto">
          <a:xfrm>
            <a:off x="8747146" y="4555548"/>
            <a:ext cx="3240087" cy="2573338"/>
            <a:chOff x="0" y="0"/>
            <a:chExt cx="3456" cy="2572"/>
          </a:xfrm>
        </p:grpSpPr>
        <p:pic>
          <p:nvPicPr>
            <p:cNvPr id="7" name="Picture 11" descr="tur1">
              <a:extLst>
                <a:ext uri="{FF2B5EF4-FFF2-40B4-BE49-F238E27FC236}">
                  <a16:creationId xmlns:a16="http://schemas.microsoft.com/office/drawing/2014/main" xmlns="" id="{2150D8AA-0650-4B9A-B020-C3433B0018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 y="0"/>
              <a:ext cx="2736" cy="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2">
              <a:extLst>
                <a:ext uri="{FF2B5EF4-FFF2-40B4-BE49-F238E27FC236}">
                  <a16:creationId xmlns:a16="http://schemas.microsoft.com/office/drawing/2014/main" xmlns="" id="{BFAC4897-0BDA-4EB9-8ACD-A12705D63BD7}"/>
                </a:ext>
              </a:extLst>
            </p:cNvPr>
            <p:cNvSpPr txBox="1">
              <a:spLocks noChangeArrowheads="1"/>
            </p:cNvSpPr>
            <p:nvPr/>
          </p:nvSpPr>
          <p:spPr bwMode="auto">
            <a:xfrm>
              <a:off x="0" y="2115"/>
              <a:ext cx="3456" cy="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endParaRPr lang="en-US" altLang="zh-CN" sz="2400" b="1">
                <a:solidFill>
                  <a:schemeClr val="bg1"/>
                </a:solidFill>
                <a:latin typeface="Times New Roman" panose="02020603050405020304" pitchFamily="18" charset="0"/>
                <a:ea typeface="宋体" panose="02010600030101010101" pitchFamily="2" charset="-122"/>
              </a:endParaRPr>
            </a:p>
          </p:txBody>
        </p:sp>
      </p:grpSp>
    </p:spTree>
    <p:extLst>
      <p:ext uri="{BB962C8B-B14F-4D97-AF65-F5344CB8AC3E}">
        <p14:creationId xmlns:p14="http://schemas.microsoft.com/office/powerpoint/2010/main" val="3608742487"/>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3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60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90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20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50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8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5" presetClass="entr" presetSubtype="1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heckerboard(across)">
                                      <p:cBhvr>
                                        <p:cTn id="31" dur="500"/>
                                        <p:tgtEl>
                                          <p:spTgt spid="5"/>
                                        </p:tgtEl>
                                      </p:cBhvr>
                                    </p:animEffect>
                                  </p:childTnLst>
                                </p:cTn>
                              </p:par>
                              <p:par>
                                <p:cTn id="32" presetID="2" presetClass="entr" presetSubtype="4"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08BE9CC-3362-4256-B43B-D8672C4A7EAF}"/>
              </a:ext>
            </a:extLst>
          </p:cNvPr>
          <p:cNvSpPr>
            <a:spLocks noGrp="1"/>
          </p:cNvSpPr>
          <p:nvPr>
            <p:ph type="title"/>
          </p:nvPr>
        </p:nvSpPr>
        <p:spPr/>
        <p:txBody>
          <a:bodyPr>
            <a:normAutofit fontScale="90000"/>
          </a:bodyPr>
          <a:lstStyle/>
          <a:p>
            <a:r>
              <a:rPr lang="en-US" altLang="zh-CN" dirty="0"/>
              <a:t>CHRISTMAS DINNER</a:t>
            </a:r>
            <a:endParaRPr lang="zh-CN" altLang="en-US" dirty="0"/>
          </a:p>
        </p:txBody>
      </p:sp>
      <p:pic>
        <p:nvPicPr>
          <p:cNvPr id="3" name="Picture 2" descr="20071127100251407855">
            <a:extLst>
              <a:ext uri="{FF2B5EF4-FFF2-40B4-BE49-F238E27FC236}">
                <a16:creationId xmlns:a16="http://schemas.microsoft.com/office/drawing/2014/main" xmlns="" id="{53A2F687-1AE8-439C-A685-1519F3FD0C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95324" y="3429000"/>
            <a:ext cx="5464503" cy="2579914"/>
          </a:xfrm>
          <a:prstGeom prst="rect">
            <a:avLst/>
          </a:prstGeom>
          <a:noFill/>
        </p:spPr>
      </p:pic>
      <p:sp>
        <p:nvSpPr>
          <p:cNvPr id="4" name="Text Box 10">
            <a:extLst>
              <a:ext uri="{FF2B5EF4-FFF2-40B4-BE49-F238E27FC236}">
                <a16:creationId xmlns:a16="http://schemas.microsoft.com/office/drawing/2014/main" xmlns="" id="{CBF58D3C-6E1E-402C-B3FD-3AFB3FD5E86C}"/>
              </a:ext>
            </a:extLst>
          </p:cNvPr>
          <p:cNvSpPr txBox="1">
            <a:spLocks noChangeArrowheads="1"/>
          </p:cNvSpPr>
          <p:nvPr/>
        </p:nvSpPr>
        <p:spPr bwMode="auto">
          <a:xfrm>
            <a:off x="694592" y="1097132"/>
            <a:ext cx="5496596"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355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endParaRPr lang="zh-CN" altLang="zh-CN" sz="1600" b="1" dirty="0">
              <a:solidFill>
                <a:schemeClr val="bg1"/>
              </a:solidFill>
              <a:latin typeface="Arial" panose="020B0604020202020204" pitchFamily="34" charset="0"/>
              <a:ea typeface="宋体" panose="02010600030101010101" pitchFamily="2" charset="-122"/>
              <a:sym typeface="宋体" panose="02010600030101010101" pitchFamily="2" charset="-122"/>
            </a:endParaRPr>
          </a:p>
          <a:p>
            <a:pPr indent="0" algn="just" eaLnBrk="1" hangingPunct="1">
              <a:lnSpc>
                <a:spcPct val="100000"/>
              </a:lnSpc>
              <a:spcBef>
                <a:spcPct val="0"/>
              </a:spcBef>
              <a:buFontTx/>
              <a:buNone/>
            </a:pPr>
            <a:r>
              <a:rPr lang="zh-CN" altLang="zh-CN" sz="1600" b="1" dirty="0">
                <a:solidFill>
                  <a:schemeClr val="bg1"/>
                </a:solidFill>
                <a:latin typeface="Arial" panose="020B0604020202020204" pitchFamily="34" charset="0"/>
                <a:ea typeface="宋体" panose="02010600030101010101" pitchFamily="2" charset="-122"/>
                <a:sym typeface="宋体" panose="02010600030101010101" pitchFamily="2" charset="-122"/>
              </a:rPr>
              <a:t> Although the foods served for Christmas dinner may vary from family to family(and from country to country),typical items usually found at an American family's Christmas dinner would include turkey and dressing (or sometimes chicken,duck, goose or ham), potatoes and/or mincemeat pies and sweets.Eggnog is usually the favorite drink for the whole family.</a:t>
            </a:r>
          </a:p>
        </p:txBody>
      </p:sp>
      <p:sp>
        <p:nvSpPr>
          <p:cNvPr id="5" name="矩形 4">
            <a:extLst>
              <a:ext uri="{FF2B5EF4-FFF2-40B4-BE49-F238E27FC236}">
                <a16:creationId xmlns:a16="http://schemas.microsoft.com/office/drawing/2014/main" xmlns="" id="{567E94E2-7CD8-468E-9FF7-5D7349427900}"/>
              </a:ext>
            </a:extLst>
          </p:cNvPr>
          <p:cNvSpPr/>
          <p:nvPr/>
        </p:nvSpPr>
        <p:spPr>
          <a:xfrm>
            <a:off x="6094548" y="3988822"/>
            <a:ext cx="5437752" cy="1754326"/>
          </a:xfrm>
          <a:prstGeom prst="rect">
            <a:avLst/>
          </a:prstGeom>
        </p:spPr>
        <p:txBody>
          <a:bodyPr wrap="square">
            <a:spAutoFit/>
          </a:bodyPr>
          <a:lstStyle/>
          <a:p>
            <a:pPr algn="just">
              <a:spcBef>
                <a:spcPct val="0"/>
              </a:spcBef>
            </a:pPr>
            <a:r>
              <a:rPr lang="zh-CN" altLang="zh-CN" b="1" dirty="0">
                <a:solidFill>
                  <a:schemeClr val="bg1"/>
                </a:solidFill>
                <a:latin typeface="Arial" panose="020B0604020202020204" pitchFamily="34" charset="0"/>
                <a:ea typeface="宋体" panose="02010600030101010101" pitchFamily="2" charset="-122"/>
                <a:sym typeface="宋体" panose="02010600030101010101" pitchFamily="2" charset="-122"/>
              </a:rPr>
              <a:t>尽管提供食品服务的圣诞大餐可能会有所变动,从每个家庭的(从国家),最典型的项目通常发现，在美国家庭的圣诞晚餐包括土耳其和敷料(或有时鸡、鸭、鹅或火腿)、土豆和肉汤、甜薯、青菜、小红莓、酱油、坚果、水果、水果蛋糕、李子布丁、南瓜和/或苹果派和糖果。蛋奶酒通常是全家最喜欢喝。</a:t>
            </a:r>
          </a:p>
        </p:txBody>
      </p:sp>
      <p:pic>
        <p:nvPicPr>
          <p:cNvPr id="6" name="Picture 11" descr="12827998_711n">
            <a:extLst>
              <a:ext uri="{FF2B5EF4-FFF2-40B4-BE49-F238E27FC236}">
                <a16:creationId xmlns:a16="http://schemas.microsoft.com/office/drawing/2014/main" xmlns="" id="{D51342B6-2B8D-4FDE-8948-3A19B877810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522" b="30487"/>
          <a:stretch/>
        </p:blipFill>
        <p:spPr>
          <a:xfrm>
            <a:off x="6191187" y="1138028"/>
            <a:ext cx="5305487" cy="2290972"/>
          </a:xfrm>
          <a:prstGeom prst="rect">
            <a:avLst/>
          </a:prstGeom>
          <a:noFill/>
        </p:spPr>
      </p:pic>
    </p:spTree>
    <p:extLst>
      <p:ext uri="{BB962C8B-B14F-4D97-AF65-F5344CB8AC3E}">
        <p14:creationId xmlns:p14="http://schemas.microsoft.com/office/powerpoint/2010/main" val="2814844682"/>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22" presetClass="entr" presetSubtype="4"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50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1CBC08D-C5C5-4352-8F1E-2FD1405113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034" y="1076132"/>
            <a:ext cx="5316116" cy="4371586"/>
          </a:xfrm>
          <a:prstGeom prst="rect">
            <a:avLst/>
          </a:prstGeom>
        </p:spPr>
      </p:pic>
      <p:pic>
        <p:nvPicPr>
          <p:cNvPr id="4" name="Picture 2" descr="81d10327df43f93d908f9df0">
            <a:extLst>
              <a:ext uri="{FF2B5EF4-FFF2-40B4-BE49-F238E27FC236}">
                <a16:creationId xmlns:a16="http://schemas.microsoft.com/office/drawing/2014/main" xmlns="" id="{49E66D4D-C7F5-4145-B075-677E6FA5D617}"/>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4417" b="95833" l="1000" r="99750">
                        <a14:foregroundMark x1="38000" y1="42417" x2="79813" y2="19667"/>
                        <a14:foregroundMark x1="46125" y1="16250" x2="47000" y2="34500"/>
                        <a14:foregroundMark x1="30813" y1="21167" x2="29938" y2="40167"/>
                        <a14:backgroundMark x1="10625" y1="78583" x2="10625" y2="78583"/>
                        <a14:backgroundMark x1="10375" y1="78583" x2="27688" y2="82083"/>
                      </a14:backgroundRemoval>
                    </a14:imgEffect>
                  </a14:imgLayer>
                </a14:imgProps>
              </a:ext>
              <a:ext uri="{28A0092B-C50C-407E-A947-70E740481C1C}">
                <a14:useLocalDpi xmlns:a14="http://schemas.microsoft.com/office/drawing/2010/main" val="0"/>
              </a:ext>
            </a:extLst>
          </a:blip>
          <a:srcRect/>
          <a:stretch>
            <a:fillRect/>
          </a:stretch>
        </p:blipFill>
        <p:spPr bwMode="auto">
          <a:xfrm>
            <a:off x="717673" y="2041847"/>
            <a:ext cx="5288477" cy="4819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a:extLst>
              <a:ext uri="{FF2B5EF4-FFF2-40B4-BE49-F238E27FC236}">
                <a16:creationId xmlns:a16="http://schemas.microsoft.com/office/drawing/2014/main" xmlns="" id="{00BD8956-785C-42EA-A971-067ABC6493DD}"/>
              </a:ext>
            </a:extLst>
          </p:cNvPr>
          <p:cNvSpPr txBox="1">
            <a:spLocks noChangeArrowheads="1"/>
          </p:cNvSpPr>
          <p:nvPr/>
        </p:nvSpPr>
        <p:spPr bwMode="auto">
          <a:xfrm>
            <a:off x="7547378" y="2944125"/>
            <a:ext cx="3692171"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zh-CN" sz="2000" b="1" dirty="0">
                <a:solidFill>
                  <a:schemeClr val="bg1"/>
                </a:solidFill>
                <a:latin typeface="Microsoft JhengHei" panose="020B0604030504040204" pitchFamily="34" charset="-120"/>
                <a:ea typeface="Microsoft JhengHei" panose="020B0604030504040204" pitchFamily="34" charset="-120"/>
              </a:rPr>
              <a:t>December 25 each year, is the day Christians commemorate the birth of Jesus, known as Christmas.</a:t>
            </a:r>
            <a:endParaRPr lang="en-US" altLang="zh-CN" sz="2000" b="1" dirty="0">
              <a:solidFill>
                <a:schemeClr val="bg1"/>
              </a:solidFill>
              <a:latin typeface="Microsoft JhengHei" panose="020B0604030504040204" pitchFamily="34" charset="-120"/>
              <a:ea typeface="Microsoft JhengHei" panose="020B0604030504040204" pitchFamily="34" charset="-120"/>
            </a:endParaRPr>
          </a:p>
          <a:p>
            <a:pPr eaLnBrk="1" hangingPunct="1">
              <a:lnSpc>
                <a:spcPct val="100000"/>
              </a:lnSpc>
              <a:spcBef>
                <a:spcPct val="0"/>
              </a:spcBef>
              <a:buFontTx/>
              <a:buNone/>
            </a:pPr>
            <a:endParaRPr lang="zh-CN" altLang="zh-CN" sz="2000" b="1" dirty="0">
              <a:solidFill>
                <a:schemeClr val="bg1"/>
              </a:solidFill>
              <a:latin typeface="Microsoft JhengHei" panose="020B0604030504040204" pitchFamily="34" charset="-120"/>
              <a:ea typeface="Microsoft JhengHei" panose="020B0604030504040204" pitchFamily="34" charset="-120"/>
            </a:endParaRPr>
          </a:p>
          <a:p>
            <a:pPr eaLnBrk="1" hangingPunct="1">
              <a:lnSpc>
                <a:spcPct val="100000"/>
              </a:lnSpc>
              <a:spcBef>
                <a:spcPct val="0"/>
              </a:spcBef>
              <a:buFontTx/>
              <a:buNone/>
            </a:pPr>
            <a:r>
              <a:rPr lang="zh-CN" altLang="zh-CN" sz="2000" b="1" dirty="0">
                <a:solidFill>
                  <a:schemeClr val="bg1"/>
                </a:solidFill>
                <a:latin typeface="Microsoft JhengHei" panose="020B0604030504040204" pitchFamily="34" charset="-120"/>
                <a:ea typeface="Microsoft JhengHei" panose="020B0604030504040204" pitchFamily="34" charset="-120"/>
              </a:rPr>
              <a:t>每年12月25日，这一天基督徒纪念耶稣的诞生，为圣诞节而闻名。</a:t>
            </a:r>
          </a:p>
        </p:txBody>
      </p:sp>
      <p:sp>
        <p:nvSpPr>
          <p:cNvPr id="6" name="星形: 五角 5">
            <a:extLst>
              <a:ext uri="{FF2B5EF4-FFF2-40B4-BE49-F238E27FC236}">
                <a16:creationId xmlns:a16="http://schemas.microsoft.com/office/drawing/2014/main" xmlns="" id="{1CAFCC23-F7FC-4F54-9BF4-E5EFE6B16AB2}"/>
              </a:ext>
            </a:extLst>
          </p:cNvPr>
          <p:cNvSpPr/>
          <p:nvPr/>
        </p:nvSpPr>
        <p:spPr>
          <a:xfrm>
            <a:off x="6623824" y="3255979"/>
            <a:ext cx="657922" cy="657922"/>
          </a:xfrm>
          <a:prstGeom prst="star5">
            <a:avLst>
              <a:gd name="adj" fmla="val 25230"/>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星形: 五角 6">
            <a:extLst>
              <a:ext uri="{FF2B5EF4-FFF2-40B4-BE49-F238E27FC236}">
                <a16:creationId xmlns:a16="http://schemas.microsoft.com/office/drawing/2014/main" xmlns="" id="{6F669B7C-7B60-4441-9F40-19B9D78B4050}"/>
              </a:ext>
            </a:extLst>
          </p:cNvPr>
          <p:cNvSpPr/>
          <p:nvPr/>
        </p:nvSpPr>
        <p:spPr>
          <a:xfrm>
            <a:off x="6623824" y="4571823"/>
            <a:ext cx="657922" cy="657922"/>
          </a:xfrm>
          <a:prstGeom prst="star5">
            <a:avLst>
              <a:gd name="adj" fmla="val 25230"/>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7835258"/>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100"/>
                                        <p:tgtEl>
                                          <p:spTgt spid="5"/>
                                        </p:tgtEl>
                                      </p:cBhvr>
                                    </p:animEffect>
                                  </p:childTnLst>
                                </p:cTn>
                              </p:par>
                              <p:par>
                                <p:cTn id="8" presetID="22" presetClass="entr" presetSubtype="1" fill="hold" grpId="0" nodeType="withEffect">
                                  <p:stCondLst>
                                    <p:cond delay="30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1300"/>
                                        <p:tgtEl>
                                          <p:spTgt spid="6"/>
                                        </p:tgtEl>
                                      </p:cBhvr>
                                    </p:animEffect>
                                  </p:childTnLst>
                                </p:cTn>
                              </p:par>
                              <p:par>
                                <p:cTn id="11" presetID="22" presetClass="entr" presetSubtype="1" fill="hold" grpId="0" nodeType="withEffect">
                                  <p:stCondLst>
                                    <p:cond delay="60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563674087882131687">
            <a:extLst>
              <a:ext uri="{FF2B5EF4-FFF2-40B4-BE49-F238E27FC236}">
                <a16:creationId xmlns:a16="http://schemas.microsoft.com/office/drawing/2014/main" xmlns="" id="{F958A811-DD15-49AB-9716-BE7E3E1C1E4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3403"/>
          <a:stretch/>
        </p:blipFill>
        <p:spPr>
          <a:xfrm>
            <a:off x="-697474" y="-66675"/>
            <a:ext cx="13586947" cy="6991350"/>
          </a:xfrm>
          <a:prstGeom prst="rect">
            <a:avLst/>
          </a:prstGeom>
          <a:noFill/>
        </p:spPr>
      </p:pic>
      <p:sp>
        <p:nvSpPr>
          <p:cNvPr id="4" name="标题 1">
            <a:extLst>
              <a:ext uri="{FF2B5EF4-FFF2-40B4-BE49-F238E27FC236}">
                <a16:creationId xmlns:a16="http://schemas.microsoft.com/office/drawing/2014/main" xmlns="" id="{BBA68412-1749-4111-8720-B024CBE8E09B}"/>
              </a:ext>
            </a:extLst>
          </p:cNvPr>
          <p:cNvSpPr txBox="1">
            <a:spLocks/>
          </p:cNvSpPr>
          <p:nvPr/>
        </p:nvSpPr>
        <p:spPr>
          <a:xfrm>
            <a:off x="1590731" y="445168"/>
            <a:ext cx="7569978" cy="6527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汉仪乐喵体W" panose="00020600040101010101" pitchFamily="18" charset="-122"/>
                <a:ea typeface="汉仪乐喵体W" panose="00020600040101010101" pitchFamily="18" charset="-122"/>
                <a:cs typeface="+mj-cs"/>
              </a:defRPr>
            </a:lvl1pPr>
          </a:lstStyle>
          <a:p>
            <a:r>
              <a:rPr lang="en-US" altLang="zh-CN" dirty="0"/>
              <a:t>CELIBRITION</a:t>
            </a:r>
            <a:endParaRPr lang="zh-CN" altLang="en-US" dirty="0"/>
          </a:p>
        </p:txBody>
      </p:sp>
      <p:grpSp>
        <p:nvGrpSpPr>
          <p:cNvPr id="5" name="组合 4">
            <a:extLst>
              <a:ext uri="{FF2B5EF4-FFF2-40B4-BE49-F238E27FC236}">
                <a16:creationId xmlns:a16="http://schemas.microsoft.com/office/drawing/2014/main" xmlns="" id="{487B71F0-8B3B-47A9-9A0E-F430C03A9271}"/>
              </a:ext>
            </a:extLst>
          </p:cNvPr>
          <p:cNvGrpSpPr/>
          <p:nvPr/>
        </p:nvGrpSpPr>
        <p:grpSpPr>
          <a:xfrm>
            <a:off x="862642" y="3113134"/>
            <a:ext cx="10793125" cy="3549443"/>
            <a:chOff x="862642" y="3113134"/>
            <a:chExt cx="10793125" cy="3549443"/>
          </a:xfrm>
        </p:grpSpPr>
        <p:grpSp>
          <p:nvGrpSpPr>
            <p:cNvPr id="6" name="组合 5">
              <a:extLst>
                <a:ext uri="{FF2B5EF4-FFF2-40B4-BE49-F238E27FC236}">
                  <a16:creationId xmlns:a16="http://schemas.microsoft.com/office/drawing/2014/main" xmlns="" id="{05D82284-40E1-47D8-8A6E-3193DDC5CFCA}"/>
                </a:ext>
              </a:extLst>
            </p:cNvPr>
            <p:cNvGrpSpPr/>
            <p:nvPr/>
          </p:nvGrpSpPr>
          <p:grpSpPr>
            <a:xfrm>
              <a:off x="862642" y="3113134"/>
              <a:ext cx="10793125" cy="3549443"/>
              <a:chOff x="862642" y="3113134"/>
              <a:chExt cx="10793125" cy="3549443"/>
            </a:xfrm>
          </p:grpSpPr>
          <p:sp>
            <p:nvSpPr>
              <p:cNvPr id="8" name="矩形: 圆角 7">
                <a:extLst>
                  <a:ext uri="{FF2B5EF4-FFF2-40B4-BE49-F238E27FC236}">
                    <a16:creationId xmlns:a16="http://schemas.microsoft.com/office/drawing/2014/main" xmlns="" id="{47126D79-32C0-4D7B-B37C-F30B9E11DE58}"/>
                  </a:ext>
                </a:extLst>
              </p:cNvPr>
              <p:cNvSpPr/>
              <p:nvPr/>
            </p:nvSpPr>
            <p:spPr>
              <a:xfrm>
                <a:off x="5178568" y="3113134"/>
                <a:ext cx="6477199" cy="3409343"/>
              </a:xfrm>
              <a:prstGeom prst="roundRect">
                <a:avLst/>
              </a:prstGeom>
              <a:solidFill>
                <a:schemeClr val="tx1">
                  <a:alpha val="43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 Box 2">
                <a:extLst>
                  <a:ext uri="{FF2B5EF4-FFF2-40B4-BE49-F238E27FC236}">
                    <a16:creationId xmlns:a16="http://schemas.microsoft.com/office/drawing/2014/main" xmlns="" id="{28A1CB88-E05B-402B-B071-E20742D30A22}"/>
                  </a:ext>
                </a:extLst>
              </p:cNvPr>
              <p:cNvSpPr txBox="1">
                <a:spLocks noChangeArrowheads="1"/>
              </p:cNvSpPr>
              <p:nvPr/>
            </p:nvSpPr>
            <p:spPr bwMode="auto">
              <a:xfrm>
                <a:off x="5375720" y="3277035"/>
                <a:ext cx="6211036" cy="3385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zh-CN" altLang="zh-CN" sz="1800" b="1" dirty="0">
                    <a:solidFill>
                      <a:schemeClr val="bg1"/>
                    </a:solidFill>
                    <a:latin typeface="Arial" panose="020B0604020202020204" pitchFamily="34" charset="0"/>
                    <a:ea typeface="宋体" panose="02010600030101010101" pitchFamily="2" charset="-122"/>
                  </a:rPr>
                  <a:t>The specifics of family Christmas celebrations can have as many variations as there are families.Typically families will open presents either on Christmas Eve or Christmas Day.Members may open them at the same time , one at a time, or have some other type of family tradition.Many Christian families will have a birthday cake for Jesus,and sing"Happy Birthday "to Him,in keeping with American birthday celebrations.</a:t>
                </a:r>
                <a:r>
                  <a:rPr lang="zh-CN" altLang="zh-CN" sz="1800" b="1" dirty="0">
                    <a:solidFill>
                      <a:schemeClr val="bg1"/>
                    </a:solidFill>
                    <a:ea typeface="宋体" panose="02010600030101010101" pitchFamily="2" charset="-122"/>
                  </a:rPr>
                  <a:t>Christmas is a season where humanity says"Thank you"for God's love by sharing it with and showing it to others.</a:t>
                </a:r>
              </a:p>
              <a:p>
                <a:pPr algn="just" eaLnBrk="1" hangingPunct="1">
                  <a:lnSpc>
                    <a:spcPct val="100000"/>
                  </a:lnSpc>
                  <a:spcBef>
                    <a:spcPct val="0"/>
                  </a:spcBef>
                  <a:buFontTx/>
                  <a:buNone/>
                </a:pPr>
                <a:endParaRPr lang="zh-CN" altLang="zh-CN" sz="1800" b="1" dirty="0">
                  <a:solidFill>
                    <a:schemeClr val="bg1"/>
                  </a:solidFill>
                  <a:ea typeface="宋体" panose="02010600030101010101" pitchFamily="2" charset="-122"/>
                </a:endParaRPr>
              </a:p>
              <a:p>
                <a:pPr algn="just" eaLnBrk="1" hangingPunct="1">
                  <a:lnSpc>
                    <a:spcPct val="100000"/>
                  </a:lnSpc>
                  <a:spcBef>
                    <a:spcPct val="0"/>
                  </a:spcBef>
                  <a:buFontTx/>
                  <a:buNone/>
                </a:pPr>
                <a:endParaRPr lang="zh-CN" altLang="zh-CN" sz="1600" dirty="0">
                  <a:solidFill>
                    <a:schemeClr val="bg1"/>
                  </a:solidFill>
                  <a:latin typeface="Arial" panose="020B0604020202020204" pitchFamily="34" charset="0"/>
                  <a:ea typeface="宋体" panose="02010600030101010101" pitchFamily="2" charset="-122"/>
                </a:endParaRPr>
              </a:p>
            </p:txBody>
          </p:sp>
          <p:sp>
            <p:nvSpPr>
              <p:cNvPr id="10" name="矩形: 圆角 9">
                <a:extLst>
                  <a:ext uri="{FF2B5EF4-FFF2-40B4-BE49-F238E27FC236}">
                    <a16:creationId xmlns:a16="http://schemas.microsoft.com/office/drawing/2014/main" xmlns="" id="{B435A6A7-C295-4439-A1D8-4F682F5F47D6}"/>
                  </a:ext>
                </a:extLst>
              </p:cNvPr>
              <p:cNvSpPr/>
              <p:nvPr/>
            </p:nvSpPr>
            <p:spPr>
              <a:xfrm>
                <a:off x="862642" y="3734238"/>
                <a:ext cx="4263886" cy="2546972"/>
              </a:xfrm>
              <a:prstGeom prst="roundRect">
                <a:avLst/>
              </a:prstGeom>
              <a:solidFill>
                <a:schemeClr val="tx1">
                  <a:alpha val="4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7" name="矩形 6">
              <a:extLst>
                <a:ext uri="{FF2B5EF4-FFF2-40B4-BE49-F238E27FC236}">
                  <a16:creationId xmlns:a16="http://schemas.microsoft.com/office/drawing/2014/main" xmlns="" id="{B7E0E698-B079-4DED-9699-DDE3ACBAE004}"/>
                </a:ext>
              </a:extLst>
            </p:cNvPr>
            <p:cNvSpPr/>
            <p:nvPr/>
          </p:nvSpPr>
          <p:spPr>
            <a:xfrm>
              <a:off x="1111833" y="3898139"/>
              <a:ext cx="3859422" cy="2308324"/>
            </a:xfrm>
            <a:prstGeom prst="rect">
              <a:avLst/>
            </a:prstGeom>
          </p:spPr>
          <p:txBody>
            <a:bodyPr wrap="square">
              <a:spAutoFit/>
            </a:bodyPr>
            <a:lstStyle/>
            <a:p>
              <a:pPr algn="just">
                <a:spcBef>
                  <a:spcPct val="0"/>
                </a:spcBef>
              </a:pPr>
              <a:r>
                <a:rPr lang="zh-CN" altLang="zh-CN" sz="1600" b="1" dirty="0">
                  <a:solidFill>
                    <a:schemeClr val="bg1"/>
                  </a:solidFill>
                  <a:ea typeface="宋体" panose="02010600030101010101" pitchFamily="2" charset="-122"/>
                </a:rPr>
                <a:t>欢乐的圣诞庆祝活动的细节可以有许多因为不同的家庭。典型的家庭就会打开礼物或者在圣诞前夜或圣诞节的日子。成员可打开他们的同时,一次一件,或者有一些其他类型的家庭的传统很多基督徒家庭将举办一个生日蛋糕给耶稣,唱“生日快乐”,以保持他与美国生日庆祝圣诞节是一个人类中说“谢谢”因为神的爱,分享它、展示它给别人。</a:t>
              </a:r>
            </a:p>
          </p:txBody>
        </p:sp>
      </p:grpSp>
    </p:spTree>
    <p:extLst>
      <p:ext uri="{BB962C8B-B14F-4D97-AF65-F5344CB8AC3E}">
        <p14:creationId xmlns:p14="http://schemas.microsoft.com/office/powerpoint/2010/main" val="1801024171"/>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xmlns="" id="{D8DE70C4-78DE-4B58-95F5-568B906A83B6}"/>
              </a:ext>
            </a:extLst>
          </p:cNvPr>
          <p:cNvSpPr txBox="1"/>
          <p:nvPr/>
        </p:nvSpPr>
        <p:spPr>
          <a:xfrm>
            <a:off x="2439359" y="2018484"/>
            <a:ext cx="7852228" cy="2215991"/>
          </a:xfrm>
          <a:prstGeom prst="rect">
            <a:avLst/>
          </a:prstGeom>
          <a:noFill/>
        </p:spPr>
        <p:txBody>
          <a:bodyPr wrap="square" rtlCol="0">
            <a:spAutoFit/>
          </a:bodyPr>
          <a:lstStyle/>
          <a:p>
            <a:r>
              <a:rPr lang="zh-CN" altLang="en-US" sz="13800" dirty="0">
                <a:ln w="120650" cmpd="tri">
                  <a:solidFill>
                    <a:schemeClr val="bg1"/>
                  </a:solidFill>
                </a:ln>
                <a:solidFill>
                  <a:schemeClr val="bg1"/>
                </a:solidFill>
                <a:effectLst>
                  <a:outerShdw blurRad="63500" sx="102000" sy="102000" algn="ctr" rotWithShape="0">
                    <a:schemeClr val="bg1">
                      <a:alpha val="40000"/>
                    </a:schemeClr>
                  </a:outerShdw>
                </a:effectLst>
                <a:latin typeface="汉仪乐喵体W" panose="00020600040101010101" pitchFamily="18" charset="-122"/>
                <a:ea typeface="汉仪乐喵体W" panose="00020600040101010101" pitchFamily="18" charset="-122"/>
              </a:rPr>
              <a:t>圣诞快乐</a:t>
            </a:r>
          </a:p>
        </p:txBody>
      </p:sp>
      <p:sp>
        <p:nvSpPr>
          <p:cNvPr id="5" name="标题 1">
            <a:extLst>
              <a:ext uri="{FF2B5EF4-FFF2-40B4-BE49-F238E27FC236}">
                <a16:creationId xmlns:a16="http://schemas.microsoft.com/office/drawing/2014/main" xmlns="" id="{E08A1B7A-8FB0-4724-8AC6-702572901130}"/>
              </a:ext>
            </a:extLst>
          </p:cNvPr>
          <p:cNvSpPr txBox="1">
            <a:spLocks/>
          </p:cNvSpPr>
          <p:nvPr/>
        </p:nvSpPr>
        <p:spPr>
          <a:xfrm>
            <a:off x="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a:t>  </a:t>
            </a:r>
            <a:endParaRPr lang="zh-CN" altLang="en-US" dirty="0"/>
          </a:p>
        </p:txBody>
      </p:sp>
      <p:pic>
        <p:nvPicPr>
          <p:cNvPr id="6" name="图片 5">
            <a:extLst>
              <a:ext uri="{FF2B5EF4-FFF2-40B4-BE49-F238E27FC236}">
                <a16:creationId xmlns:a16="http://schemas.microsoft.com/office/drawing/2014/main" xmlns="" id="{12C5EF03-ACE7-4C6F-845B-16ED3276BD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663" y="-131122"/>
            <a:ext cx="12192000" cy="2666655"/>
          </a:xfrm>
          <a:prstGeom prst="rect">
            <a:avLst/>
          </a:prstGeom>
        </p:spPr>
      </p:pic>
      <p:pic>
        <p:nvPicPr>
          <p:cNvPr id="7" name="图片 6">
            <a:extLst>
              <a:ext uri="{FF2B5EF4-FFF2-40B4-BE49-F238E27FC236}">
                <a16:creationId xmlns:a16="http://schemas.microsoft.com/office/drawing/2014/main" xmlns="" id="{C08F1BCF-196D-498A-979F-AE98A80ABE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4046"/>
            <a:ext cx="12192000" cy="1687670"/>
          </a:xfrm>
          <a:prstGeom prst="rect">
            <a:avLst/>
          </a:prstGeom>
        </p:spPr>
      </p:pic>
      <p:pic>
        <p:nvPicPr>
          <p:cNvPr id="8" name="图片 7">
            <a:extLst>
              <a:ext uri="{FF2B5EF4-FFF2-40B4-BE49-F238E27FC236}">
                <a16:creationId xmlns:a16="http://schemas.microsoft.com/office/drawing/2014/main" xmlns="" id="{AF288891-BF2C-4865-9230-DC1E8E4BF5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76726" y="923261"/>
            <a:ext cx="457238" cy="278944"/>
          </a:xfrm>
          <a:prstGeom prst="rect">
            <a:avLst/>
          </a:prstGeom>
        </p:spPr>
      </p:pic>
      <p:pic>
        <p:nvPicPr>
          <p:cNvPr id="9" name="图片 8">
            <a:extLst>
              <a:ext uri="{FF2B5EF4-FFF2-40B4-BE49-F238E27FC236}">
                <a16:creationId xmlns:a16="http://schemas.microsoft.com/office/drawing/2014/main" xmlns="" id="{1D99B4FC-8D9A-4362-A947-55F34AC51DA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18371" y="6206683"/>
            <a:ext cx="457238" cy="278944"/>
          </a:xfrm>
          <a:prstGeom prst="rect">
            <a:avLst/>
          </a:prstGeom>
        </p:spPr>
      </p:pic>
      <p:pic>
        <p:nvPicPr>
          <p:cNvPr id="10" name="图片 9">
            <a:extLst>
              <a:ext uri="{FF2B5EF4-FFF2-40B4-BE49-F238E27FC236}">
                <a16:creationId xmlns:a16="http://schemas.microsoft.com/office/drawing/2014/main" xmlns="" id="{CA357249-B157-4A5D-83F3-6B8BE25E292D}"/>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9667" b="94667" l="9887" r="91808">
                        <a14:backgroundMark x1="32486" y1="14333" x2="35028" y2="15667"/>
                        <a14:backgroundMark x1="69209" y1="13000" x2="73729" y2="16667"/>
                      </a14:backgroundRemoval>
                    </a14:imgEffect>
                  </a14:imgLayer>
                </a14:imgProps>
              </a:ext>
              <a:ext uri="{28A0092B-C50C-407E-A947-70E740481C1C}">
                <a14:useLocalDpi xmlns:a14="http://schemas.microsoft.com/office/drawing/2010/main" val="0"/>
              </a:ext>
            </a:extLst>
          </a:blip>
          <a:srcRect/>
          <a:stretch/>
        </p:blipFill>
        <p:spPr>
          <a:xfrm>
            <a:off x="-1137656" y="3598012"/>
            <a:ext cx="2687896" cy="2280342"/>
          </a:xfrm>
          <a:prstGeom prst="rect">
            <a:avLst/>
          </a:prstGeom>
        </p:spPr>
      </p:pic>
      <p:pic>
        <p:nvPicPr>
          <p:cNvPr id="11" name="图片 10">
            <a:extLst>
              <a:ext uri="{FF2B5EF4-FFF2-40B4-BE49-F238E27FC236}">
                <a16:creationId xmlns:a16="http://schemas.microsoft.com/office/drawing/2014/main" xmlns="" id="{2B3F6583-4E6D-4A39-980A-4661E919377B}"/>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10546918" y="2496124"/>
            <a:ext cx="1433338" cy="1574554"/>
          </a:xfrm>
          <a:prstGeom prst="rect">
            <a:avLst/>
          </a:prstGeom>
        </p:spPr>
      </p:pic>
      <p:pic>
        <p:nvPicPr>
          <p:cNvPr id="12" name="图片 11">
            <a:extLst>
              <a:ext uri="{FF2B5EF4-FFF2-40B4-BE49-F238E27FC236}">
                <a16:creationId xmlns:a16="http://schemas.microsoft.com/office/drawing/2014/main" xmlns="" id="{D95C6186-C3FA-4AE3-8ABC-DCEE7738DAA4}"/>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8549904" y="2605483"/>
            <a:ext cx="564034" cy="619604"/>
          </a:xfrm>
          <a:prstGeom prst="rect">
            <a:avLst/>
          </a:prstGeom>
        </p:spPr>
      </p:pic>
      <p:pic>
        <p:nvPicPr>
          <p:cNvPr id="13" name="图片 12">
            <a:extLst>
              <a:ext uri="{FF2B5EF4-FFF2-40B4-BE49-F238E27FC236}">
                <a16:creationId xmlns:a16="http://schemas.microsoft.com/office/drawing/2014/main" xmlns="" id="{01F54030-85CD-4894-94BE-123D4F2478C6}"/>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11453796" y="5642260"/>
            <a:ext cx="564034" cy="619604"/>
          </a:xfrm>
          <a:prstGeom prst="rect">
            <a:avLst/>
          </a:prstGeom>
        </p:spPr>
      </p:pic>
      <p:pic>
        <p:nvPicPr>
          <p:cNvPr id="14" name="图片 13">
            <a:extLst>
              <a:ext uri="{FF2B5EF4-FFF2-40B4-BE49-F238E27FC236}">
                <a16:creationId xmlns:a16="http://schemas.microsoft.com/office/drawing/2014/main" xmlns="" id="{FA8B4068-9EBB-4807-AC77-5B9DB313635F}"/>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887395" y="2295681"/>
            <a:ext cx="564034" cy="619604"/>
          </a:xfrm>
          <a:prstGeom prst="rect">
            <a:avLst/>
          </a:prstGeom>
        </p:spPr>
      </p:pic>
      <p:sp>
        <p:nvSpPr>
          <p:cNvPr id="15" name="文本框 14">
            <a:extLst>
              <a:ext uri="{FF2B5EF4-FFF2-40B4-BE49-F238E27FC236}">
                <a16:creationId xmlns:a16="http://schemas.microsoft.com/office/drawing/2014/main" xmlns="" id="{299AB8DC-83E2-40D5-8409-D2835239B1B7}"/>
              </a:ext>
            </a:extLst>
          </p:cNvPr>
          <p:cNvSpPr txBox="1"/>
          <p:nvPr/>
        </p:nvSpPr>
        <p:spPr>
          <a:xfrm>
            <a:off x="2957492" y="3973432"/>
            <a:ext cx="6230056" cy="923330"/>
          </a:xfrm>
          <a:prstGeom prst="rect">
            <a:avLst/>
          </a:prstGeom>
          <a:noFill/>
        </p:spPr>
        <p:txBody>
          <a:bodyPr wrap="square" rtlCol="0">
            <a:spAutoFit/>
          </a:bodyPr>
          <a:lstStyle/>
          <a:p>
            <a:pPr algn="ctr"/>
            <a:r>
              <a:rPr lang="zh-CN" altLang="en-US" sz="5400" spc="-300" dirty="0">
                <a:solidFill>
                  <a:schemeClr val="bg1"/>
                </a:solidFill>
                <a:effectLst>
                  <a:outerShdw blurRad="190500" algn="ctr" rotWithShape="0">
                    <a:schemeClr val="bg1">
                      <a:alpha val="40000"/>
                    </a:schemeClr>
                  </a:outerShdw>
                </a:effectLst>
                <a:latin typeface="方正舒体" panose="02010601030101010101" pitchFamily="2" charset="-122"/>
                <a:ea typeface="方正舒体" panose="02010601030101010101" pitchFamily="2" charset="-122"/>
              </a:rPr>
              <a:t>圣诞节英文介绍模板</a:t>
            </a:r>
          </a:p>
        </p:txBody>
      </p:sp>
      <p:pic>
        <p:nvPicPr>
          <p:cNvPr id="29" name="图片 28">
            <a:extLst>
              <a:ext uri="{FF2B5EF4-FFF2-40B4-BE49-F238E27FC236}">
                <a16:creationId xmlns:a16="http://schemas.microsoft.com/office/drawing/2014/main" xmlns="" id="{8C5374E0-81CE-43D8-8717-198D6678410A}"/>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82430" b="99854" l="0" r="100000">
                        <a14:foregroundMark x1="6579" y1="98389" x2="19956" y2="98829"/>
                        <a14:foregroundMark x1="16009" y1="90190" x2="16009" y2="93851"/>
                        <a14:foregroundMark x1="87061" y1="91947" x2="87061" y2="96340"/>
                        <a14:foregroundMark x1="32895" y1="92240" x2="33991" y2="92240"/>
                        <a14:foregroundMark x1="37061" y1="92240" x2="35965" y2="92094"/>
                      </a14:backgroundRemoval>
                    </a14:imgEffect>
                  </a14:imgLayer>
                </a14:imgProps>
              </a:ext>
              <a:ext uri="{28A0092B-C50C-407E-A947-70E740481C1C}">
                <a14:useLocalDpi xmlns:a14="http://schemas.microsoft.com/office/drawing/2010/main" val="0"/>
              </a:ext>
            </a:extLst>
          </a:blip>
          <a:srcRect t="85407"/>
          <a:stretch/>
        </p:blipFill>
        <p:spPr>
          <a:xfrm>
            <a:off x="0" y="4717424"/>
            <a:ext cx="12337143" cy="2696624"/>
          </a:xfrm>
          <a:prstGeom prst="rect">
            <a:avLst/>
          </a:prstGeom>
        </p:spPr>
      </p:pic>
    </p:spTree>
    <p:extLst>
      <p:ext uri="{BB962C8B-B14F-4D97-AF65-F5344CB8AC3E}">
        <p14:creationId xmlns:p14="http://schemas.microsoft.com/office/powerpoint/2010/main" val="1074854417"/>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91667E-6 -1.48148E-6 L 0.06198 0.00162 " pathEditMode="relative" rAng="0" ptsTypes="AA">
                                      <p:cBhvr>
                                        <p:cTn id="6" dur="12800" fill="hold"/>
                                        <p:tgtEl>
                                          <p:spTgt spid="6"/>
                                        </p:tgtEl>
                                        <p:attrNameLst>
                                          <p:attrName>ppt_x</p:attrName>
                                          <p:attrName>ppt_y</p:attrName>
                                        </p:attrNameLst>
                                      </p:cBhvr>
                                      <p:rCtr x="3099" y="69"/>
                                    </p:animMotion>
                                  </p:childTnLst>
                                </p:cTn>
                              </p:par>
                              <p:par>
                                <p:cTn id="7" presetID="49" presetClass="entr" presetSubtype="0" decel="10000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p:cTn id="9" dur="9600" fill="hold"/>
                                        <p:tgtEl>
                                          <p:spTgt spid="10"/>
                                        </p:tgtEl>
                                        <p:attrNameLst>
                                          <p:attrName>ppt_w</p:attrName>
                                        </p:attrNameLst>
                                      </p:cBhvr>
                                      <p:tavLst>
                                        <p:tav tm="0">
                                          <p:val>
                                            <p:fltVal val="0"/>
                                          </p:val>
                                        </p:tav>
                                        <p:tav tm="100000">
                                          <p:val>
                                            <p:strVal val="#ppt_w"/>
                                          </p:val>
                                        </p:tav>
                                      </p:tavLst>
                                    </p:anim>
                                    <p:anim calcmode="lin" valueType="num">
                                      <p:cBhvr>
                                        <p:cTn id="10" dur="9600" fill="hold"/>
                                        <p:tgtEl>
                                          <p:spTgt spid="10"/>
                                        </p:tgtEl>
                                        <p:attrNameLst>
                                          <p:attrName>ppt_h</p:attrName>
                                        </p:attrNameLst>
                                      </p:cBhvr>
                                      <p:tavLst>
                                        <p:tav tm="0">
                                          <p:val>
                                            <p:fltVal val="0"/>
                                          </p:val>
                                        </p:tav>
                                        <p:tav tm="100000">
                                          <p:val>
                                            <p:strVal val="#ppt_h"/>
                                          </p:val>
                                        </p:tav>
                                      </p:tavLst>
                                    </p:anim>
                                    <p:anim calcmode="lin" valueType="num">
                                      <p:cBhvr>
                                        <p:cTn id="11" dur="9600" fill="hold"/>
                                        <p:tgtEl>
                                          <p:spTgt spid="10"/>
                                        </p:tgtEl>
                                        <p:attrNameLst>
                                          <p:attrName>style.rotation</p:attrName>
                                        </p:attrNameLst>
                                      </p:cBhvr>
                                      <p:tavLst>
                                        <p:tav tm="0">
                                          <p:val>
                                            <p:fltVal val="360"/>
                                          </p:val>
                                        </p:tav>
                                        <p:tav tm="100000">
                                          <p:val>
                                            <p:fltVal val="0"/>
                                          </p:val>
                                        </p:tav>
                                      </p:tavLst>
                                    </p:anim>
                                    <p:animEffect transition="in" filter="fade">
                                      <p:cBhvr>
                                        <p:cTn id="12" dur="9600"/>
                                        <p:tgtEl>
                                          <p:spTgt spid="10"/>
                                        </p:tgtEl>
                                      </p:cBhvr>
                                    </p:animEffect>
                                  </p:childTnLst>
                                </p:cTn>
                              </p:par>
                              <p:par>
                                <p:cTn id="13" presetID="8" presetClass="emph" presetSubtype="0" fill="hold" nodeType="withEffect">
                                  <p:stCondLst>
                                    <p:cond delay="0"/>
                                  </p:stCondLst>
                                  <p:childTnLst>
                                    <p:animRot by="21600000">
                                      <p:cBhvr>
                                        <p:cTn id="14" dur="6800" fill="hold"/>
                                        <p:tgtEl>
                                          <p:spTgt spid="11"/>
                                        </p:tgtEl>
                                        <p:attrNameLst>
                                          <p:attrName>r</p:attrName>
                                        </p:attrNameLst>
                                      </p:cBhvr>
                                    </p:animRot>
                                  </p:childTnLst>
                                </p:cTn>
                              </p:par>
                              <p:par>
                                <p:cTn id="15" presetID="8" presetClass="emph" presetSubtype="0" fill="hold" nodeType="withEffect">
                                  <p:stCondLst>
                                    <p:cond delay="900"/>
                                  </p:stCondLst>
                                  <p:childTnLst>
                                    <p:animRot by="21600000">
                                      <p:cBhvr>
                                        <p:cTn id="16" dur="3200" fill="hold"/>
                                        <p:tgtEl>
                                          <p:spTgt spid="12"/>
                                        </p:tgtEl>
                                        <p:attrNameLst>
                                          <p:attrName>r</p:attrName>
                                        </p:attrNameLst>
                                      </p:cBhvr>
                                    </p:animRot>
                                  </p:childTnLst>
                                </p:cTn>
                              </p:par>
                              <p:par>
                                <p:cTn id="17" presetID="8" presetClass="emph" presetSubtype="0" fill="hold" nodeType="withEffect">
                                  <p:stCondLst>
                                    <p:cond delay="1200"/>
                                  </p:stCondLst>
                                  <p:childTnLst>
                                    <p:animRot by="21600000">
                                      <p:cBhvr>
                                        <p:cTn id="18" dur="4500" fill="hold"/>
                                        <p:tgtEl>
                                          <p:spTgt spid="13"/>
                                        </p:tgtEl>
                                        <p:attrNameLst>
                                          <p:attrName>r</p:attrName>
                                        </p:attrNameLst>
                                      </p:cBhvr>
                                    </p:animRot>
                                  </p:childTnLst>
                                </p:cTn>
                              </p:par>
                              <p:par>
                                <p:cTn id="19" presetID="8" presetClass="emph" presetSubtype="0" fill="hold" nodeType="withEffect">
                                  <p:stCondLst>
                                    <p:cond delay="1100"/>
                                  </p:stCondLst>
                                  <p:childTnLst>
                                    <p:animRot by="21600000">
                                      <p:cBhvr>
                                        <p:cTn id="20" dur="4500" fill="hold"/>
                                        <p:tgtEl>
                                          <p:spTgt spid="14"/>
                                        </p:tgtEl>
                                        <p:attrNameLst>
                                          <p:attrName>r</p:attrName>
                                        </p:attrNameLst>
                                      </p:cBhvr>
                                    </p:animRot>
                                  </p:childTnLst>
                                </p:cTn>
                              </p:par>
                              <p:par>
                                <p:cTn id="21" presetID="2" presetClass="entr" presetSubtype="4" fill="hold" grpId="0" nodeType="withEffect">
                                  <p:stCondLst>
                                    <p:cond delay="24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47" presetClass="entr" presetSubtype="0" fill="hold" grpId="0" nodeType="withEffect">
                                  <p:stCondLst>
                                    <p:cond delay="310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E817ECF-72F3-4EBF-B8B1-306FC482655E}"/>
              </a:ext>
            </a:extLst>
          </p:cNvPr>
          <p:cNvSpPr>
            <a:spLocks noGrp="1"/>
          </p:cNvSpPr>
          <p:nvPr>
            <p:ph type="title"/>
          </p:nvPr>
        </p:nvSpPr>
        <p:spPr/>
        <p:txBody>
          <a:bodyPr/>
          <a:lstStyle/>
          <a:p>
            <a:r>
              <a:rPr lang="zh-CN" altLang="en-US" dirty="0"/>
              <a:t>圣诞节的由来</a:t>
            </a:r>
          </a:p>
        </p:txBody>
      </p:sp>
      <p:pic>
        <p:nvPicPr>
          <p:cNvPr id="5" name="图片 4">
            <a:extLst>
              <a:ext uri="{FF2B5EF4-FFF2-40B4-BE49-F238E27FC236}">
                <a16:creationId xmlns:a16="http://schemas.microsoft.com/office/drawing/2014/main" xmlns="" id="{8CD4741C-B77D-483A-8A59-A202043363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781926" y="1512532"/>
            <a:ext cx="2914073" cy="2381137"/>
          </a:xfrm>
          <a:prstGeom prst="rect">
            <a:avLst/>
          </a:prstGeom>
          <a:effectLst>
            <a:outerShdw blurRad="152400" dist="317500" dir="5400000" sx="90000" sy="-19000" rotWithShape="0">
              <a:prstClr val="black">
                <a:alpha val="65000"/>
              </a:prstClr>
            </a:outerShdw>
          </a:effectLst>
        </p:spPr>
      </p:pic>
      <p:pic>
        <p:nvPicPr>
          <p:cNvPr id="6" name="图片 5">
            <a:extLst>
              <a:ext uri="{FF2B5EF4-FFF2-40B4-BE49-F238E27FC236}">
                <a16:creationId xmlns:a16="http://schemas.microsoft.com/office/drawing/2014/main" xmlns="" id="{9305E485-CAE2-48D0-9192-24A86001C4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685423" y="2143330"/>
            <a:ext cx="1313986" cy="1411295"/>
          </a:xfrm>
          <a:prstGeom prst="rect">
            <a:avLst/>
          </a:prstGeom>
          <a:effectLst>
            <a:outerShdw blurRad="50800" dist="38100" dir="10800000" algn="r" rotWithShape="0">
              <a:prstClr val="black">
                <a:alpha val="40000"/>
              </a:prstClr>
            </a:outerShdw>
          </a:effectLst>
        </p:spPr>
      </p:pic>
      <p:sp>
        <p:nvSpPr>
          <p:cNvPr id="7" name="Text Box 2">
            <a:extLst>
              <a:ext uri="{FF2B5EF4-FFF2-40B4-BE49-F238E27FC236}">
                <a16:creationId xmlns:a16="http://schemas.microsoft.com/office/drawing/2014/main" xmlns="" id="{9B087BF7-3AD4-4189-B24C-B093F03BA0A4}"/>
              </a:ext>
            </a:extLst>
          </p:cNvPr>
          <p:cNvSpPr txBox="1">
            <a:spLocks noChangeArrowheads="1"/>
          </p:cNvSpPr>
          <p:nvPr/>
        </p:nvSpPr>
        <p:spPr bwMode="auto">
          <a:xfrm>
            <a:off x="6096000" y="4165590"/>
            <a:ext cx="5573061" cy="2308324"/>
          </a:xfrm>
          <a:prstGeom prst="rect">
            <a:avLst/>
          </a:prstGeom>
          <a:noFill/>
          <a:ln>
            <a:noFill/>
          </a:ln>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zh-CN" altLang="zh-CN" sz="1800" b="1" dirty="0">
                <a:solidFill>
                  <a:schemeClr val="bg1"/>
                </a:solidFill>
                <a:latin typeface="Arial" panose="020B0604020202020204" pitchFamily="34" charset="0"/>
                <a:ea typeface="宋体" panose="02010600030101010101" pitchFamily="2" charset="-122"/>
                <a:sym typeface="宋体" panose="02010600030101010101" pitchFamily="2" charset="-122"/>
              </a:rPr>
              <a:t>Christmas is the holiday celebrating the birth of Jesus Christ. Although it is a religious holiday , many modern customs and practices associated with it were carried over from other festivals-some religious , some not. What follows is a little background , history and development of the American Christmas celebration.</a:t>
            </a:r>
          </a:p>
          <a:p>
            <a:pPr algn="just" eaLnBrk="1" hangingPunct="1">
              <a:lnSpc>
                <a:spcPct val="100000"/>
              </a:lnSpc>
              <a:spcBef>
                <a:spcPct val="0"/>
              </a:spcBef>
              <a:buFontTx/>
              <a:buNone/>
            </a:pPr>
            <a:endParaRPr lang="zh-CN" altLang="zh-CN" sz="1800" b="1" dirty="0">
              <a:solidFill>
                <a:schemeClr val="bg1"/>
              </a:solidFill>
              <a:latin typeface="Arial" panose="020B0604020202020204" pitchFamily="34" charset="0"/>
              <a:ea typeface="宋体" panose="02010600030101010101" pitchFamily="2" charset="-122"/>
              <a:sym typeface="宋体" panose="02010600030101010101" pitchFamily="2" charset="-122"/>
            </a:endParaRPr>
          </a:p>
        </p:txBody>
      </p:sp>
      <p:grpSp>
        <p:nvGrpSpPr>
          <p:cNvPr id="8" name="组合 7">
            <a:extLst>
              <a:ext uri="{FF2B5EF4-FFF2-40B4-BE49-F238E27FC236}">
                <a16:creationId xmlns:a16="http://schemas.microsoft.com/office/drawing/2014/main" xmlns="" id="{99425697-A6FE-469E-AFD0-BD5867FD0377}"/>
              </a:ext>
            </a:extLst>
          </p:cNvPr>
          <p:cNvGrpSpPr/>
          <p:nvPr/>
        </p:nvGrpSpPr>
        <p:grpSpPr>
          <a:xfrm>
            <a:off x="1399968" y="1922603"/>
            <a:ext cx="4168676" cy="4132525"/>
            <a:chOff x="6091706" y="3820503"/>
            <a:chExt cx="5404969" cy="2269207"/>
          </a:xfrm>
        </p:grpSpPr>
        <p:grpSp>
          <p:nvGrpSpPr>
            <p:cNvPr id="9" name="组合 8">
              <a:extLst>
                <a:ext uri="{FF2B5EF4-FFF2-40B4-BE49-F238E27FC236}">
                  <a16:creationId xmlns:a16="http://schemas.microsoft.com/office/drawing/2014/main" xmlns="" id="{670DA183-E0ED-4AAA-803E-8AD9C9D650A4}"/>
                </a:ext>
              </a:extLst>
            </p:cNvPr>
            <p:cNvGrpSpPr/>
            <p:nvPr/>
          </p:nvGrpSpPr>
          <p:grpSpPr>
            <a:xfrm>
              <a:off x="6091706" y="3820503"/>
              <a:ext cx="5404969" cy="2164661"/>
              <a:chOff x="6091706" y="3820503"/>
              <a:chExt cx="5404969" cy="2164661"/>
            </a:xfrm>
          </p:grpSpPr>
          <p:pic>
            <p:nvPicPr>
              <p:cNvPr id="12" name="图片 11">
                <a:extLst>
                  <a:ext uri="{FF2B5EF4-FFF2-40B4-BE49-F238E27FC236}">
                    <a16:creationId xmlns:a16="http://schemas.microsoft.com/office/drawing/2014/main" xmlns="" id="{9C94C0FD-E25E-4E53-A5AF-4DF096913DC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883"/>
              <a:stretch/>
            </p:blipFill>
            <p:spPr>
              <a:xfrm>
                <a:off x="6091706" y="3820503"/>
                <a:ext cx="5404969" cy="2164661"/>
              </a:xfrm>
              <a:prstGeom prst="rect">
                <a:avLst/>
              </a:prstGeom>
            </p:spPr>
          </p:pic>
          <p:sp>
            <p:nvSpPr>
              <p:cNvPr id="13" name="矩形: 圆角 12">
                <a:extLst>
                  <a:ext uri="{FF2B5EF4-FFF2-40B4-BE49-F238E27FC236}">
                    <a16:creationId xmlns:a16="http://schemas.microsoft.com/office/drawing/2014/main" xmlns="" id="{95B0BC5C-B0DF-4DA8-9F47-2357366A7E2E}"/>
                  </a:ext>
                </a:extLst>
              </p:cNvPr>
              <p:cNvSpPr/>
              <p:nvPr/>
            </p:nvSpPr>
            <p:spPr>
              <a:xfrm>
                <a:off x="6257613" y="3895555"/>
                <a:ext cx="5155251" cy="1899605"/>
              </a:xfrm>
              <a:prstGeom prst="roundRect">
                <a:avLst>
                  <a:gd name="adj" fmla="val 827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xmlns="" id="{FD8F54FF-27DD-428E-8970-F7E30557AE31}"/>
                </a:ext>
              </a:extLst>
            </p:cNvPr>
            <p:cNvSpPr/>
            <p:nvPr/>
          </p:nvSpPr>
          <p:spPr>
            <a:xfrm>
              <a:off x="6452516" y="4012780"/>
              <a:ext cx="4765444" cy="1673129"/>
            </a:xfrm>
            <a:prstGeom prst="rect">
              <a:avLst/>
            </a:prstGeom>
          </p:spPr>
          <p:txBody>
            <a:bodyPr wrap="square">
              <a:spAutoFit/>
            </a:bodyPr>
            <a:lstStyle/>
            <a:p>
              <a:r>
                <a:rPr lang="zh-CN" altLang="en-US" sz="2400" dirty="0">
                  <a:ln w="0"/>
                  <a:effectLst>
                    <a:outerShdw blurRad="38100" dist="19050" dir="2700000" algn="tl" rotWithShape="0">
                      <a:schemeClr val="dk1">
                        <a:alpha val="40000"/>
                      </a:schemeClr>
                    </a:outerShdw>
                  </a:effectLst>
                </a:rPr>
                <a:t>圣诞节是节日庆祝耶稣基督的诞生。虽然这是一个宗教节日，许多现代的习惯和做法进行与之相关的其他节日，一些宗教，有的没有结束。以下是一些背景，历史和美国的圣诞节庆祝活动的发展。</a:t>
              </a:r>
            </a:p>
          </p:txBody>
        </p:sp>
        <p:pic>
          <p:nvPicPr>
            <p:cNvPr id="11" name="图片 10">
              <a:extLst>
                <a:ext uri="{FF2B5EF4-FFF2-40B4-BE49-F238E27FC236}">
                  <a16:creationId xmlns:a16="http://schemas.microsoft.com/office/drawing/2014/main" xmlns="" id="{86469C19-E817-4664-B7FC-4E524FB69F3E}"/>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95209" l="5167" r="97455">
                          <a14:foregroundMark x1="10621" y1="32303" x2="9816" y2="51623"/>
                          <a14:foregroundMark x1="16567" y1="38794" x2="22825" y2="56414"/>
                          <a14:foregroundMark x1="76474" y1="61360" x2="87847" y2="30448"/>
                          <a14:foregroundMark x1="88419" y1="28903" x2="90574" y2="55023"/>
                          <a14:foregroundMark x1="87847" y1="67697" x2="88938" y2="66306"/>
                          <a14:foregroundMark x1="11945" y1="66306" x2="13036" y2="66306"/>
                        </a14:backgroundRemoval>
                      </a14:imgEffect>
                    </a14:imgLayer>
                  </a14:imgProps>
                </a:ext>
                <a:ext uri="{28A0092B-C50C-407E-A947-70E740481C1C}">
                  <a14:useLocalDpi xmlns:a14="http://schemas.microsoft.com/office/drawing/2010/main" val="0"/>
                </a:ext>
              </a:extLst>
            </a:blip>
            <a:srcRect/>
            <a:stretch/>
          </p:blipFill>
          <p:spPr>
            <a:xfrm>
              <a:off x="6644617" y="5611974"/>
              <a:ext cx="4381247" cy="477736"/>
            </a:xfrm>
            <a:prstGeom prst="rect">
              <a:avLst/>
            </a:prstGeom>
            <a:effectLst>
              <a:outerShdw blurRad="152400" dist="317500" dir="5400000" sx="90000" sy="-19000" rotWithShape="0">
                <a:prstClr val="black"/>
              </a:outerShdw>
            </a:effectLst>
          </p:spPr>
        </p:pic>
      </p:grpSp>
    </p:spTree>
    <p:extLst>
      <p:ext uri="{BB962C8B-B14F-4D97-AF65-F5344CB8AC3E}">
        <p14:creationId xmlns:p14="http://schemas.microsoft.com/office/powerpoint/2010/main" val="3550303474"/>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1400"/>
                                        <p:tgtEl>
                                          <p:spTgt spid="7"/>
                                        </p:tgtEl>
                                      </p:cBhvr>
                                    </p:animEffect>
                                  </p:childTnLst>
                                </p:cTn>
                              </p:par>
                              <p:par>
                                <p:cTn id="14" presetID="2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2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67E05D66-7F46-4389-8D23-8E8F90E5ABA0}"/>
              </a:ext>
            </a:extLst>
          </p:cNvPr>
          <p:cNvGrpSpPr/>
          <p:nvPr/>
        </p:nvGrpSpPr>
        <p:grpSpPr>
          <a:xfrm>
            <a:off x="2596396" y="1934438"/>
            <a:ext cx="7168622" cy="4143376"/>
            <a:chOff x="4208747" y="1753389"/>
            <a:chExt cx="4300253" cy="4143376"/>
          </a:xfrm>
        </p:grpSpPr>
        <p:pic>
          <p:nvPicPr>
            <p:cNvPr id="5" name="图片 4">
              <a:extLst>
                <a:ext uri="{FF2B5EF4-FFF2-40B4-BE49-F238E27FC236}">
                  <a16:creationId xmlns:a16="http://schemas.microsoft.com/office/drawing/2014/main" xmlns="" id="{1501078C-DDE6-4C23-8EFF-C75F221A34EC}"/>
                </a:ext>
              </a:extLst>
            </p:cNvPr>
            <p:cNvPicPr>
              <a:picLocks noChangeAspect="1"/>
            </p:cNvPicPr>
            <p:nvPr/>
          </p:nvPicPr>
          <p:blipFill rotWithShape="1">
            <a:blip r:embed="rId3">
              <a:extLst>
                <a:ext uri="{28A0092B-C50C-407E-A947-70E740481C1C}">
                  <a14:useLocalDpi xmlns:a14="http://schemas.microsoft.com/office/drawing/2010/main" val="0"/>
                </a:ext>
              </a:extLst>
            </a:blip>
            <a:srcRect r="-173"/>
            <a:stretch/>
          </p:blipFill>
          <p:spPr>
            <a:xfrm>
              <a:off x="4208747" y="1753389"/>
              <a:ext cx="4300253" cy="4143376"/>
            </a:xfrm>
            <a:prstGeom prst="rect">
              <a:avLst/>
            </a:prstGeom>
          </p:spPr>
        </p:pic>
        <p:sp>
          <p:nvSpPr>
            <p:cNvPr id="6" name="矩形: 圆角 5">
              <a:extLst>
                <a:ext uri="{FF2B5EF4-FFF2-40B4-BE49-F238E27FC236}">
                  <a16:creationId xmlns:a16="http://schemas.microsoft.com/office/drawing/2014/main" xmlns="" id="{D4656E27-F06A-4E09-BACF-58317FC6E21E}"/>
                </a:ext>
              </a:extLst>
            </p:cNvPr>
            <p:cNvSpPr/>
            <p:nvPr/>
          </p:nvSpPr>
          <p:spPr>
            <a:xfrm>
              <a:off x="4330078" y="1957819"/>
              <a:ext cx="4039222" cy="3795281"/>
            </a:xfrm>
            <a:prstGeom prst="roundRect">
              <a:avLst>
                <a:gd name="adj" fmla="val 46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a:extLst>
              <a:ext uri="{FF2B5EF4-FFF2-40B4-BE49-F238E27FC236}">
                <a16:creationId xmlns:a16="http://schemas.microsoft.com/office/drawing/2014/main" xmlns="" id="{092F9298-9C48-4A68-9093-3AADC99866CE}"/>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9667" b="94667" l="9887" r="91808">
                        <a14:backgroundMark x1="32486" y1="14333" x2="35028" y2="15667"/>
                        <a14:backgroundMark x1="69209" y1="13000" x2="73729" y2="16667"/>
                      </a14:backgroundRemoval>
                    </a14:imgEffect>
                  </a14:imgLayer>
                </a14:imgProps>
              </a:ext>
              <a:ext uri="{28A0092B-C50C-407E-A947-70E740481C1C}">
                <a14:useLocalDpi xmlns:a14="http://schemas.microsoft.com/office/drawing/2010/main" val="0"/>
              </a:ext>
            </a:extLst>
          </a:blip>
          <a:srcRect/>
          <a:stretch/>
        </p:blipFill>
        <p:spPr>
          <a:xfrm>
            <a:off x="9956992" y="-921511"/>
            <a:ext cx="2687896" cy="2280342"/>
          </a:xfrm>
          <a:prstGeom prst="rect">
            <a:avLst/>
          </a:prstGeom>
        </p:spPr>
      </p:pic>
      <p:pic>
        <p:nvPicPr>
          <p:cNvPr id="20" name="图片 19">
            <a:extLst>
              <a:ext uri="{FF2B5EF4-FFF2-40B4-BE49-F238E27FC236}">
                <a16:creationId xmlns:a16="http://schemas.microsoft.com/office/drawing/2014/main" xmlns="" id="{871AF9BA-85E9-4FC5-A722-F163525BE39D}"/>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10264318" y="3549097"/>
            <a:ext cx="1036622" cy="1138753"/>
          </a:xfrm>
          <a:prstGeom prst="rect">
            <a:avLst/>
          </a:prstGeom>
        </p:spPr>
      </p:pic>
      <p:pic>
        <p:nvPicPr>
          <p:cNvPr id="21" name="图片 20">
            <a:extLst>
              <a:ext uri="{FF2B5EF4-FFF2-40B4-BE49-F238E27FC236}">
                <a16:creationId xmlns:a16="http://schemas.microsoft.com/office/drawing/2014/main" xmlns="" id="{3F7B0F93-1069-497F-8A66-39B630730B28}"/>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9667" b="94667" l="9887" r="91808">
                        <a14:backgroundMark x1="32486" y1="14333" x2="35028" y2="15667"/>
                        <a14:backgroundMark x1="69209" y1="13000" x2="73729" y2="16667"/>
                      </a14:backgroundRemoval>
                    </a14:imgEffect>
                  </a14:imgLayer>
                </a14:imgProps>
              </a:ext>
              <a:ext uri="{28A0092B-C50C-407E-A947-70E740481C1C}">
                <a14:useLocalDpi xmlns:a14="http://schemas.microsoft.com/office/drawing/2010/main" val="0"/>
              </a:ext>
            </a:extLst>
          </a:blip>
          <a:srcRect/>
          <a:stretch/>
        </p:blipFill>
        <p:spPr>
          <a:xfrm>
            <a:off x="3477838" y="-449268"/>
            <a:ext cx="5268488" cy="4469650"/>
          </a:xfrm>
          <a:prstGeom prst="rect">
            <a:avLst/>
          </a:prstGeom>
        </p:spPr>
      </p:pic>
      <p:sp>
        <p:nvSpPr>
          <p:cNvPr id="10" name="文本框 9">
            <a:extLst>
              <a:ext uri="{FF2B5EF4-FFF2-40B4-BE49-F238E27FC236}">
                <a16:creationId xmlns:a16="http://schemas.microsoft.com/office/drawing/2014/main" xmlns="" id="{6FC5C128-32DD-4B1C-BAB9-B898C37C8715}"/>
              </a:ext>
            </a:extLst>
          </p:cNvPr>
          <p:cNvSpPr txBox="1"/>
          <p:nvPr/>
        </p:nvSpPr>
        <p:spPr>
          <a:xfrm>
            <a:off x="4923945" y="923546"/>
            <a:ext cx="2368384" cy="1200329"/>
          </a:xfrm>
          <a:prstGeom prst="rect">
            <a:avLst/>
          </a:prstGeom>
          <a:noFill/>
        </p:spPr>
        <p:txBody>
          <a:bodyPr wrap="square" rtlCol="0">
            <a:spAutoFit/>
          </a:bodyPr>
          <a:lstStyle/>
          <a:p>
            <a:pPr algn="ctr"/>
            <a:r>
              <a:rPr lang="zh-CN" altLang="en-US" sz="7200" b="1" spc="-300" dirty="0">
                <a:solidFill>
                  <a:srgbClr val="203864"/>
                </a:solidFill>
                <a:latin typeface="华康海报体W12(P)" panose="040B0C00000000000000" pitchFamily="82" charset="-122"/>
                <a:ea typeface="华康海报体W12(P)" panose="040B0C00000000000000" pitchFamily="82" charset="-122"/>
              </a:rPr>
              <a:t>目录</a:t>
            </a:r>
            <a:endParaRPr lang="en-US" altLang="zh-CN" sz="7200" b="1" spc="-300" dirty="0">
              <a:solidFill>
                <a:srgbClr val="203864"/>
              </a:solidFill>
              <a:latin typeface="华康海报体W12(P)" panose="040B0C00000000000000" pitchFamily="82" charset="-122"/>
              <a:ea typeface="华康海报体W12(P)" panose="040B0C00000000000000" pitchFamily="82" charset="-122"/>
            </a:endParaRPr>
          </a:p>
        </p:txBody>
      </p:sp>
      <p:sp>
        <p:nvSpPr>
          <p:cNvPr id="11" name="矩形 10">
            <a:extLst>
              <a:ext uri="{FF2B5EF4-FFF2-40B4-BE49-F238E27FC236}">
                <a16:creationId xmlns:a16="http://schemas.microsoft.com/office/drawing/2014/main" xmlns="" id="{02AF701E-6FFA-48CD-A761-F1847C3D9351}"/>
              </a:ext>
            </a:extLst>
          </p:cNvPr>
          <p:cNvSpPr/>
          <p:nvPr/>
        </p:nvSpPr>
        <p:spPr>
          <a:xfrm>
            <a:off x="5235981" y="3028890"/>
            <a:ext cx="3323820" cy="400110"/>
          </a:xfrm>
          <a:prstGeom prst="rect">
            <a:avLst/>
          </a:prstGeom>
        </p:spPr>
        <p:txBody>
          <a:bodyPr wrap="square">
            <a:spAutoFit/>
          </a:bodyPr>
          <a:lstStyle/>
          <a:p>
            <a:r>
              <a:rPr lang="en-US" altLang="zh-CN" sz="2000" dirty="0">
                <a:ln w="0"/>
                <a:solidFill>
                  <a:srgbClr val="C71E25"/>
                </a:solidFill>
                <a:latin typeface="华康海报体W12(P)" panose="040B0C00000000000000" pitchFamily="82" charset="-122"/>
                <a:ea typeface="华康海报体W12(P)" panose="040B0C00000000000000" pitchFamily="82" charset="-122"/>
              </a:rPr>
              <a:t>CHRISTMAS TREE</a:t>
            </a:r>
            <a:endParaRPr lang="zh-CN" altLang="en-US" sz="2000" dirty="0">
              <a:ln w="0"/>
              <a:solidFill>
                <a:srgbClr val="C71E25"/>
              </a:solidFill>
              <a:latin typeface="华康海报体W12(P)" panose="040B0C00000000000000" pitchFamily="82" charset="-122"/>
              <a:ea typeface="华康海报体W12(P)" panose="040B0C00000000000000" pitchFamily="82" charset="-122"/>
            </a:endParaRPr>
          </a:p>
        </p:txBody>
      </p:sp>
      <p:sp>
        <p:nvSpPr>
          <p:cNvPr id="12" name="矩形 11">
            <a:extLst>
              <a:ext uri="{FF2B5EF4-FFF2-40B4-BE49-F238E27FC236}">
                <a16:creationId xmlns:a16="http://schemas.microsoft.com/office/drawing/2014/main" xmlns="" id="{1218BFE8-B6AC-4649-9E07-761C5F3AC1F1}"/>
              </a:ext>
            </a:extLst>
          </p:cNvPr>
          <p:cNvSpPr/>
          <p:nvPr/>
        </p:nvSpPr>
        <p:spPr>
          <a:xfrm>
            <a:off x="5266185" y="3589108"/>
            <a:ext cx="3128516" cy="400110"/>
          </a:xfrm>
          <a:prstGeom prst="rect">
            <a:avLst/>
          </a:prstGeom>
        </p:spPr>
        <p:txBody>
          <a:bodyPr wrap="square">
            <a:spAutoFit/>
          </a:bodyPr>
          <a:lstStyle/>
          <a:p>
            <a:r>
              <a:rPr lang="en-US" altLang="zh-CN" sz="2000" dirty="0">
                <a:ln w="0"/>
                <a:solidFill>
                  <a:srgbClr val="C71E25"/>
                </a:solidFill>
                <a:latin typeface="华康海报体W12(P)" panose="040B0C00000000000000" pitchFamily="82" charset="-122"/>
                <a:ea typeface="华康海报体W12(P)" panose="040B0C00000000000000" pitchFamily="82" charset="-122"/>
              </a:rPr>
              <a:t>CHRISTMAS CAROLS</a:t>
            </a:r>
            <a:endParaRPr lang="zh-CN" altLang="en-US" sz="2000" dirty="0">
              <a:ln w="0"/>
              <a:solidFill>
                <a:srgbClr val="C71E25"/>
              </a:solidFill>
              <a:latin typeface="华康海报体W12(P)" panose="040B0C00000000000000" pitchFamily="82" charset="-122"/>
              <a:ea typeface="华康海报体W12(P)" panose="040B0C00000000000000" pitchFamily="82" charset="-122"/>
            </a:endParaRPr>
          </a:p>
        </p:txBody>
      </p:sp>
      <p:sp>
        <p:nvSpPr>
          <p:cNvPr id="13" name="矩形 12">
            <a:extLst>
              <a:ext uri="{FF2B5EF4-FFF2-40B4-BE49-F238E27FC236}">
                <a16:creationId xmlns:a16="http://schemas.microsoft.com/office/drawing/2014/main" xmlns="" id="{2E11E6D9-C27E-4CDC-94D3-AF3E53C31735}"/>
              </a:ext>
            </a:extLst>
          </p:cNvPr>
          <p:cNvSpPr/>
          <p:nvPr/>
        </p:nvSpPr>
        <p:spPr>
          <a:xfrm>
            <a:off x="5250091" y="4149327"/>
            <a:ext cx="2903309" cy="400110"/>
          </a:xfrm>
          <a:prstGeom prst="rect">
            <a:avLst/>
          </a:prstGeom>
        </p:spPr>
        <p:txBody>
          <a:bodyPr wrap="square">
            <a:spAutoFit/>
          </a:bodyPr>
          <a:lstStyle/>
          <a:p>
            <a:r>
              <a:rPr lang="en-US" altLang="zh-CN" sz="2000" dirty="0">
                <a:ln w="0"/>
                <a:solidFill>
                  <a:srgbClr val="C71E25"/>
                </a:solidFill>
                <a:latin typeface="华康海报体W12(P)" panose="040B0C00000000000000" pitchFamily="82" charset="-122"/>
                <a:ea typeface="华康海报体W12(P)" panose="040B0C00000000000000" pitchFamily="82" charset="-122"/>
              </a:rPr>
              <a:t>SANTA CLAUS</a:t>
            </a:r>
          </a:p>
        </p:txBody>
      </p:sp>
      <p:sp>
        <p:nvSpPr>
          <p:cNvPr id="14" name="矩形 13">
            <a:extLst>
              <a:ext uri="{FF2B5EF4-FFF2-40B4-BE49-F238E27FC236}">
                <a16:creationId xmlns:a16="http://schemas.microsoft.com/office/drawing/2014/main" xmlns="" id="{210982B5-97BC-4AC1-AE31-DD597F896D1D}"/>
              </a:ext>
            </a:extLst>
          </p:cNvPr>
          <p:cNvSpPr/>
          <p:nvPr/>
        </p:nvSpPr>
        <p:spPr>
          <a:xfrm>
            <a:off x="5230594" y="4709544"/>
            <a:ext cx="3164107" cy="400110"/>
          </a:xfrm>
          <a:prstGeom prst="rect">
            <a:avLst/>
          </a:prstGeom>
        </p:spPr>
        <p:txBody>
          <a:bodyPr wrap="square">
            <a:spAutoFit/>
          </a:bodyPr>
          <a:lstStyle/>
          <a:p>
            <a:r>
              <a:rPr lang="en-US" altLang="zh-CN" sz="2000" dirty="0">
                <a:ln w="0"/>
                <a:solidFill>
                  <a:srgbClr val="C71E25"/>
                </a:solidFill>
                <a:latin typeface="华康海报体W12(P)" panose="040B0C00000000000000" pitchFamily="82" charset="-122"/>
                <a:ea typeface="华康海报体W12(P)" panose="040B0C00000000000000" pitchFamily="82" charset="-122"/>
              </a:rPr>
              <a:t>CHRISTMAS DINNER</a:t>
            </a:r>
            <a:endParaRPr lang="zh-CN" altLang="en-US" sz="2000" dirty="0">
              <a:ln w="0"/>
              <a:solidFill>
                <a:srgbClr val="C71E25"/>
              </a:solidFill>
              <a:latin typeface="华康海报体W12(P)" panose="040B0C00000000000000" pitchFamily="82" charset="-122"/>
              <a:ea typeface="华康海报体W12(P)" panose="040B0C00000000000000" pitchFamily="82" charset="-122"/>
            </a:endParaRPr>
          </a:p>
        </p:txBody>
      </p:sp>
      <p:pic>
        <p:nvPicPr>
          <p:cNvPr id="15" name="图片 14">
            <a:extLst>
              <a:ext uri="{FF2B5EF4-FFF2-40B4-BE49-F238E27FC236}">
                <a16:creationId xmlns:a16="http://schemas.microsoft.com/office/drawing/2014/main" xmlns="" id="{B273D238-CC25-481A-B72A-D63E431286A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56177" y="3021099"/>
            <a:ext cx="471523" cy="435283"/>
          </a:xfrm>
          <a:prstGeom prst="rect">
            <a:avLst/>
          </a:prstGeom>
        </p:spPr>
      </p:pic>
      <p:pic>
        <p:nvPicPr>
          <p:cNvPr id="16" name="图片 15">
            <a:extLst>
              <a:ext uri="{FF2B5EF4-FFF2-40B4-BE49-F238E27FC236}">
                <a16:creationId xmlns:a16="http://schemas.microsoft.com/office/drawing/2014/main" xmlns="" id="{0336E894-71B8-45AE-A30D-C1096297219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56177" y="3559246"/>
            <a:ext cx="471523" cy="435283"/>
          </a:xfrm>
          <a:prstGeom prst="rect">
            <a:avLst/>
          </a:prstGeom>
        </p:spPr>
      </p:pic>
      <p:pic>
        <p:nvPicPr>
          <p:cNvPr id="17" name="图片 16">
            <a:extLst>
              <a:ext uri="{FF2B5EF4-FFF2-40B4-BE49-F238E27FC236}">
                <a16:creationId xmlns:a16="http://schemas.microsoft.com/office/drawing/2014/main" xmlns="" id="{8CC70E0D-713C-425C-8426-F9C3E7740C4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56175" y="4097394"/>
            <a:ext cx="471523" cy="435283"/>
          </a:xfrm>
          <a:prstGeom prst="rect">
            <a:avLst/>
          </a:prstGeom>
        </p:spPr>
      </p:pic>
      <p:pic>
        <p:nvPicPr>
          <p:cNvPr id="18" name="图片 17">
            <a:extLst>
              <a:ext uri="{FF2B5EF4-FFF2-40B4-BE49-F238E27FC236}">
                <a16:creationId xmlns:a16="http://schemas.microsoft.com/office/drawing/2014/main" xmlns="" id="{16DAF638-6AA7-4F21-BB61-92C698AB051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86380" y="4635539"/>
            <a:ext cx="471523" cy="435283"/>
          </a:xfrm>
          <a:prstGeom prst="rect">
            <a:avLst/>
          </a:prstGeom>
        </p:spPr>
      </p:pic>
    </p:spTree>
    <p:extLst>
      <p:ext uri="{BB962C8B-B14F-4D97-AF65-F5344CB8AC3E}">
        <p14:creationId xmlns:p14="http://schemas.microsoft.com/office/powerpoint/2010/main" val="3954981346"/>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par>
                                <p:cTn id="11" presetID="22" presetClass="entr" presetSubtype="8"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2" presetClass="entr" presetSubtype="8"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par>
                                <p:cTn id="20" presetID="22" presetClass="entr" presetSubtype="8"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par>
                                <p:cTn id="26" presetID="22" presetClass="entr" presetSubtype="8"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9600" fill="hold"/>
                                        <p:tgtEl>
                                          <p:spTgt spid="19"/>
                                        </p:tgtEl>
                                        <p:attrNameLst>
                                          <p:attrName>ppt_w</p:attrName>
                                        </p:attrNameLst>
                                      </p:cBhvr>
                                      <p:tavLst>
                                        <p:tav tm="0">
                                          <p:val>
                                            <p:fltVal val="0"/>
                                          </p:val>
                                        </p:tav>
                                        <p:tav tm="100000">
                                          <p:val>
                                            <p:strVal val="#ppt_w"/>
                                          </p:val>
                                        </p:tav>
                                      </p:tavLst>
                                    </p:anim>
                                    <p:anim calcmode="lin" valueType="num">
                                      <p:cBhvr>
                                        <p:cTn id="35" dur="9600" fill="hold"/>
                                        <p:tgtEl>
                                          <p:spTgt spid="19"/>
                                        </p:tgtEl>
                                        <p:attrNameLst>
                                          <p:attrName>ppt_h</p:attrName>
                                        </p:attrNameLst>
                                      </p:cBhvr>
                                      <p:tavLst>
                                        <p:tav tm="0">
                                          <p:val>
                                            <p:fltVal val="0"/>
                                          </p:val>
                                        </p:tav>
                                        <p:tav tm="100000">
                                          <p:val>
                                            <p:strVal val="#ppt_h"/>
                                          </p:val>
                                        </p:tav>
                                      </p:tavLst>
                                    </p:anim>
                                    <p:anim calcmode="lin" valueType="num">
                                      <p:cBhvr>
                                        <p:cTn id="36" dur="9600" fill="hold"/>
                                        <p:tgtEl>
                                          <p:spTgt spid="19"/>
                                        </p:tgtEl>
                                        <p:attrNameLst>
                                          <p:attrName>style.rotation</p:attrName>
                                        </p:attrNameLst>
                                      </p:cBhvr>
                                      <p:tavLst>
                                        <p:tav tm="0">
                                          <p:val>
                                            <p:fltVal val="360"/>
                                          </p:val>
                                        </p:tav>
                                        <p:tav tm="100000">
                                          <p:val>
                                            <p:fltVal val="0"/>
                                          </p:val>
                                        </p:tav>
                                      </p:tavLst>
                                    </p:anim>
                                    <p:animEffect transition="in" filter="fade">
                                      <p:cBhvr>
                                        <p:cTn id="37" dur="9600"/>
                                        <p:tgtEl>
                                          <p:spTgt spid="19"/>
                                        </p:tgtEl>
                                      </p:cBhvr>
                                    </p:animEffect>
                                  </p:childTnLst>
                                </p:cTn>
                              </p:par>
                              <p:par>
                                <p:cTn id="38" presetID="8" presetClass="emph" presetSubtype="0" fill="hold" nodeType="withEffect">
                                  <p:stCondLst>
                                    <p:cond delay="0"/>
                                  </p:stCondLst>
                                  <p:childTnLst>
                                    <p:animRot by="21600000">
                                      <p:cBhvr>
                                        <p:cTn id="39" dur="6800" fill="hold"/>
                                        <p:tgtEl>
                                          <p:spTgt spid="20"/>
                                        </p:tgtEl>
                                        <p:attrNameLst>
                                          <p:attrName>r</p:attrName>
                                        </p:attrNameLst>
                                      </p:cBhvr>
                                    </p:animRot>
                                  </p:childTnLst>
                                </p:cTn>
                              </p:par>
                              <p:par>
                                <p:cTn id="40" presetID="49" presetClass="entr" presetSubtype="0" decel="10000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9600" fill="hold"/>
                                        <p:tgtEl>
                                          <p:spTgt spid="21"/>
                                        </p:tgtEl>
                                        <p:attrNameLst>
                                          <p:attrName>ppt_w</p:attrName>
                                        </p:attrNameLst>
                                      </p:cBhvr>
                                      <p:tavLst>
                                        <p:tav tm="0">
                                          <p:val>
                                            <p:fltVal val="0"/>
                                          </p:val>
                                        </p:tav>
                                        <p:tav tm="100000">
                                          <p:val>
                                            <p:strVal val="#ppt_w"/>
                                          </p:val>
                                        </p:tav>
                                      </p:tavLst>
                                    </p:anim>
                                    <p:anim calcmode="lin" valueType="num">
                                      <p:cBhvr>
                                        <p:cTn id="43" dur="9600" fill="hold"/>
                                        <p:tgtEl>
                                          <p:spTgt spid="21"/>
                                        </p:tgtEl>
                                        <p:attrNameLst>
                                          <p:attrName>ppt_h</p:attrName>
                                        </p:attrNameLst>
                                      </p:cBhvr>
                                      <p:tavLst>
                                        <p:tav tm="0">
                                          <p:val>
                                            <p:fltVal val="0"/>
                                          </p:val>
                                        </p:tav>
                                        <p:tav tm="100000">
                                          <p:val>
                                            <p:strVal val="#ppt_h"/>
                                          </p:val>
                                        </p:tav>
                                      </p:tavLst>
                                    </p:anim>
                                    <p:anim calcmode="lin" valueType="num">
                                      <p:cBhvr>
                                        <p:cTn id="44" dur="9600" fill="hold"/>
                                        <p:tgtEl>
                                          <p:spTgt spid="21"/>
                                        </p:tgtEl>
                                        <p:attrNameLst>
                                          <p:attrName>style.rotation</p:attrName>
                                        </p:attrNameLst>
                                      </p:cBhvr>
                                      <p:tavLst>
                                        <p:tav tm="0">
                                          <p:val>
                                            <p:fltVal val="360"/>
                                          </p:val>
                                        </p:tav>
                                        <p:tav tm="100000">
                                          <p:val>
                                            <p:fltVal val="0"/>
                                          </p:val>
                                        </p:tav>
                                      </p:tavLst>
                                    </p:anim>
                                    <p:animEffect transition="in" filter="fade">
                                      <p:cBhvr>
                                        <p:cTn id="45" dur="96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8C2D16B-BE4E-43FB-B6C3-BD9B9944BE85}"/>
              </a:ext>
            </a:extLst>
          </p:cNvPr>
          <p:cNvSpPr>
            <a:spLocks noGrp="1"/>
          </p:cNvSpPr>
          <p:nvPr>
            <p:ph type="title"/>
          </p:nvPr>
        </p:nvSpPr>
        <p:spPr/>
        <p:txBody>
          <a:bodyPr>
            <a:normAutofit fontScale="90000"/>
          </a:bodyPr>
          <a:lstStyle/>
          <a:p>
            <a:r>
              <a:rPr lang="zh-CN" altLang="en-US" dirty="0"/>
              <a:t>圣诞节的起源</a:t>
            </a:r>
          </a:p>
        </p:txBody>
      </p:sp>
      <p:pic>
        <p:nvPicPr>
          <p:cNvPr id="3" name="图片 2">
            <a:extLst>
              <a:ext uri="{FF2B5EF4-FFF2-40B4-BE49-F238E27FC236}">
                <a16:creationId xmlns:a16="http://schemas.microsoft.com/office/drawing/2014/main" xmlns="" id="{6CE642B7-8261-4AC5-BF1B-FF3CB6082CE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128" b="91793" l="5678" r="91483"/>
                    </a14:imgEffect>
                  </a14:imgLayer>
                </a14:imgProps>
              </a:ext>
              <a:ext uri="{28A0092B-C50C-407E-A947-70E740481C1C}">
                <a14:useLocalDpi xmlns:a14="http://schemas.microsoft.com/office/drawing/2010/main" val="0"/>
              </a:ext>
            </a:extLst>
          </a:blip>
          <a:stretch>
            <a:fillRect/>
          </a:stretch>
        </p:blipFill>
        <p:spPr>
          <a:xfrm>
            <a:off x="1414870" y="2695380"/>
            <a:ext cx="4010792" cy="4162620"/>
          </a:xfrm>
          <a:prstGeom prst="rect">
            <a:avLst/>
          </a:prstGeom>
          <a:effectLst>
            <a:outerShdw blurRad="558800" dist="431800" dir="5400000" algn="t" rotWithShape="0">
              <a:prstClr val="black">
                <a:alpha val="40000"/>
              </a:prstClr>
            </a:outerShdw>
          </a:effectLst>
        </p:spPr>
      </p:pic>
      <p:sp>
        <p:nvSpPr>
          <p:cNvPr id="4" name="矩形 3">
            <a:extLst>
              <a:ext uri="{FF2B5EF4-FFF2-40B4-BE49-F238E27FC236}">
                <a16:creationId xmlns:a16="http://schemas.microsoft.com/office/drawing/2014/main" xmlns="" id="{3F284F6E-2926-4126-89F7-F4979B240233}"/>
              </a:ext>
            </a:extLst>
          </p:cNvPr>
          <p:cNvSpPr/>
          <p:nvPr/>
        </p:nvSpPr>
        <p:spPr>
          <a:xfrm>
            <a:off x="1510094" y="1677424"/>
            <a:ext cx="4059715" cy="1169551"/>
          </a:xfrm>
          <a:prstGeom prst="rect">
            <a:avLst/>
          </a:prstGeom>
        </p:spPr>
        <p:txBody>
          <a:bodyPr wrap="square">
            <a:spAutoFit/>
          </a:bodyPr>
          <a:lstStyle/>
          <a:p>
            <a:pPr>
              <a:spcBef>
                <a:spcPct val="0"/>
              </a:spcBef>
            </a:pPr>
            <a:r>
              <a:rPr lang="zh-CN" altLang="en-US" sz="1400" dirty="0">
                <a:solidFill>
                  <a:schemeClr val="bg1"/>
                </a:solidFill>
                <a:latin typeface="华康海报体W12(P)" panose="040B0C00000000000000" pitchFamily="82" charset="-122"/>
                <a:ea typeface="华康海报体W12(P)" panose="040B0C00000000000000" pitchFamily="82" charset="-122"/>
              </a:rPr>
              <a:t>耶稣在伯利恒诞生标志着一场期待已久的承诺的履行，上帝会派一个人，他的个人代表，以消除世界上的个人邪恶的负面影响。耶稣是代表。因此，他的到来对人类的场景，由夜空的天使（路加福音2:9-14）全部公布，是个好消息。</a:t>
            </a:r>
          </a:p>
        </p:txBody>
      </p:sp>
      <p:grpSp>
        <p:nvGrpSpPr>
          <p:cNvPr id="6" name="组合 5">
            <a:extLst>
              <a:ext uri="{FF2B5EF4-FFF2-40B4-BE49-F238E27FC236}">
                <a16:creationId xmlns:a16="http://schemas.microsoft.com/office/drawing/2014/main" xmlns="" id="{16E4B948-08E4-487A-ABED-239283166185}"/>
              </a:ext>
            </a:extLst>
          </p:cNvPr>
          <p:cNvGrpSpPr/>
          <p:nvPr/>
        </p:nvGrpSpPr>
        <p:grpSpPr>
          <a:xfrm>
            <a:off x="5569809" y="749002"/>
            <a:ext cx="6437505" cy="5576799"/>
            <a:chOff x="695325" y="2597910"/>
            <a:chExt cx="4512295" cy="4348542"/>
          </a:xfrm>
        </p:grpSpPr>
        <p:sp>
          <p:nvSpPr>
            <p:cNvPr id="9" name="矩形 7">
              <a:extLst>
                <a:ext uri="{FF2B5EF4-FFF2-40B4-BE49-F238E27FC236}">
                  <a16:creationId xmlns:a16="http://schemas.microsoft.com/office/drawing/2014/main" xmlns="" id="{9AEA6056-2187-4533-B009-6071A5F028BA}"/>
                </a:ext>
              </a:extLst>
            </p:cNvPr>
            <p:cNvSpPr/>
            <p:nvPr/>
          </p:nvSpPr>
          <p:spPr>
            <a:xfrm>
              <a:off x="1193181" y="3456793"/>
              <a:ext cx="1817648" cy="2564861"/>
            </a:xfrm>
            <a:custGeom>
              <a:avLst/>
              <a:gdLst>
                <a:gd name="connsiteX0" fmla="*/ 0 w 1795346"/>
                <a:gd name="connsiteY0" fmla="*/ 0 h 2397512"/>
                <a:gd name="connsiteX1" fmla="*/ 1795346 w 1795346"/>
                <a:gd name="connsiteY1" fmla="*/ 0 h 2397512"/>
                <a:gd name="connsiteX2" fmla="*/ 1795346 w 1795346"/>
                <a:gd name="connsiteY2" fmla="*/ 2397512 h 2397512"/>
                <a:gd name="connsiteX3" fmla="*/ 0 w 1795346"/>
                <a:gd name="connsiteY3" fmla="*/ 2397512 h 2397512"/>
                <a:gd name="connsiteX4" fmla="*/ 0 w 1795346"/>
                <a:gd name="connsiteY4" fmla="*/ 0 h 2397512"/>
                <a:gd name="connsiteX0" fmla="*/ 0 w 1795346"/>
                <a:gd name="connsiteY0" fmla="*/ 138770 h 2536282"/>
                <a:gd name="connsiteX1" fmla="*/ 1795346 w 1795346"/>
                <a:gd name="connsiteY1" fmla="*/ 138770 h 2536282"/>
                <a:gd name="connsiteX2" fmla="*/ 1795346 w 1795346"/>
                <a:gd name="connsiteY2" fmla="*/ 2536282 h 2536282"/>
                <a:gd name="connsiteX3" fmla="*/ 0 w 1795346"/>
                <a:gd name="connsiteY3" fmla="*/ 2536282 h 2536282"/>
                <a:gd name="connsiteX4" fmla="*/ 0 w 1795346"/>
                <a:gd name="connsiteY4" fmla="*/ 138770 h 2536282"/>
                <a:gd name="connsiteX0" fmla="*/ 0 w 1795346"/>
                <a:gd name="connsiteY0" fmla="*/ 217769 h 2615281"/>
                <a:gd name="connsiteX1" fmla="*/ 1795346 w 1795346"/>
                <a:gd name="connsiteY1" fmla="*/ 217769 h 2615281"/>
                <a:gd name="connsiteX2" fmla="*/ 1795346 w 1795346"/>
                <a:gd name="connsiteY2" fmla="*/ 2615281 h 2615281"/>
                <a:gd name="connsiteX3" fmla="*/ 0 w 1795346"/>
                <a:gd name="connsiteY3" fmla="*/ 2615281 h 2615281"/>
                <a:gd name="connsiteX4" fmla="*/ 0 w 1795346"/>
                <a:gd name="connsiteY4" fmla="*/ 217769 h 2615281"/>
                <a:gd name="connsiteX0" fmla="*/ 0 w 1795346"/>
                <a:gd name="connsiteY0" fmla="*/ 217769 h 2615281"/>
                <a:gd name="connsiteX1" fmla="*/ 1795346 w 1795346"/>
                <a:gd name="connsiteY1" fmla="*/ 217769 h 2615281"/>
                <a:gd name="connsiteX2" fmla="*/ 1795346 w 1795346"/>
                <a:gd name="connsiteY2" fmla="*/ 2615281 h 2615281"/>
                <a:gd name="connsiteX3" fmla="*/ 0 w 1795346"/>
                <a:gd name="connsiteY3" fmla="*/ 2615281 h 2615281"/>
                <a:gd name="connsiteX4" fmla="*/ 0 w 1795346"/>
                <a:gd name="connsiteY4" fmla="*/ 217769 h 2615281"/>
                <a:gd name="connsiteX0" fmla="*/ 0 w 1795346"/>
                <a:gd name="connsiteY0" fmla="*/ 217769 h 2615281"/>
                <a:gd name="connsiteX1" fmla="*/ 1795346 w 1795346"/>
                <a:gd name="connsiteY1" fmla="*/ 217769 h 2615281"/>
                <a:gd name="connsiteX2" fmla="*/ 1795346 w 1795346"/>
                <a:gd name="connsiteY2" fmla="*/ 2615281 h 2615281"/>
                <a:gd name="connsiteX3" fmla="*/ 0 w 1795346"/>
                <a:gd name="connsiteY3" fmla="*/ 2615281 h 2615281"/>
                <a:gd name="connsiteX4" fmla="*/ 0 w 1795346"/>
                <a:gd name="connsiteY4" fmla="*/ 217769 h 2615281"/>
                <a:gd name="connsiteX0" fmla="*/ 0 w 1817648"/>
                <a:gd name="connsiteY0" fmla="*/ 190295 h 2587807"/>
                <a:gd name="connsiteX1" fmla="*/ 1817648 w 1817648"/>
                <a:gd name="connsiteY1" fmla="*/ 246051 h 2587807"/>
                <a:gd name="connsiteX2" fmla="*/ 1795346 w 1817648"/>
                <a:gd name="connsiteY2" fmla="*/ 2587807 h 2587807"/>
                <a:gd name="connsiteX3" fmla="*/ 0 w 1817648"/>
                <a:gd name="connsiteY3" fmla="*/ 2587807 h 2587807"/>
                <a:gd name="connsiteX4" fmla="*/ 0 w 1817648"/>
                <a:gd name="connsiteY4" fmla="*/ 190295 h 2587807"/>
                <a:gd name="connsiteX0" fmla="*/ 0 w 1817648"/>
                <a:gd name="connsiteY0" fmla="*/ 211954 h 2564861"/>
                <a:gd name="connsiteX1" fmla="*/ 1817648 w 1817648"/>
                <a:gd name="connsiteY1" fmla="*/ 223105 h 2564861"/>
                <a:gd name="connsiteX2" fmla="*/ 1795346 w 1817648"/>
                <a:gd name="connsiteY2" fmla="*/ 2564861 h 2564861"/>
                <a:gd name="connsiteX3" fmla="*/ 0 w 1817648"/>
                <a:gd name="connsiteY3" fmla="*/ 2564861 h 2564861"/>
                <a:gd name="connsiteX4" fmla="*/ 0 w 1817648"/>
                <a:gd name="connsiteY4" fmla="*/ 211954 h 2564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648" h="2564861">
                  <a:moveTo>
                    <a:pt x="0" y="211954"/>
                  </a:moveTo>
                  <a:cubicBezTo>
                    <a:pt x="576146" y="-55675"/>
                    <a:pt x="1196897" y="-89129"/>
                    <a:pt x="1817648" y="223105"/>
                  </a:cubicBezTo>
                  <a:lnTo>
                    <a:pt x="1795346" y="2564861"/>
                  </a:lnTo>
                  <a:cubicBezTo>
                    <a:pt x="895814" y="2185719"/>
                    <a:pt x="854927" y="2308383"/>
                    <a:pt x="0" y="2564861"/>
                  </a:cubicBezTo>
                  <a:lnTo>
                    <a:pt x="0" y="21195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7">
              <a:extLst>
                <a:ext uri="{FF2B5EF4-FFF2-40B4-BE49-F238E27FC236}">
                  <a16:creationId xmlns:a16="http://schemas.microsoft.com/office/drawing/2014/main" xmlns="" id="{8FC18643-DB57-467E-B3C1-945280224493}"/>
                </a:ext>
              </a:extLst>
            </p:cNvPr>
            <p:cNvSpPr/>
            <p:nvPr/>
          </p:nvSpPr>
          <p:spPr>
            <a:xfrm>
              <a:off x="2988527" y="3464542"/>
              <a:ext cx="1918010" cy="2615281"/>
            </a:xfrm>
            <a:custGeom>
              <a:avLst/>
              <a:gdLst>
                <a:gd name="connsiteX0" fmla="*/ 0 w 1795346"/>
                <a:gd name="connsiteY0" fmla="*/ 0 h 2397512"/>
                <a:gd name="connsiteX1" fmla="*/ 1795346 w 1795346"/>
                <a:gd name="connsiteY1" fmla="*/ 0 h 2397512"/>
                <a:gd name="connsiteX2" fmla="*/ 1795346 w 1795346"/>
                <a:gd name="connsiteY2" fmla="*/ 2397512 h 2397512"/>
                <a:gd name="connsiteX3" fmla="*/ 0 w 1795346"/>
                <a:gd name="connsiteY3" fmla="*/ 2397512 h 2397512"/>
                <a:gd name="connsiteX4" fmla="*/ 0 w 1795346"/>
                <a:gd name="connsiteY4" fmla="*/ 0 h 2397512"/>
                <a:gd name="connsiteX0" fmla="*/ 0 w 1795346"/>
                <a:gd name="connsiteY0" fmla="*/ 138770 h 2536282"/>
                <a:gd name="connsiteX1" fmla="*/ 1795346 w 1795346"/>
                <a:gd name="connsiteY1" fmla="*/ 138770 h 2536282"/>
                <a:gd name="connsiteX2" fmla="*/ 1795346 w 1795346"/>
                <a:gd name="connsiteY2" fmla="*/ 2536282 h 2536282"/>
                <a:gd name="connsiteX3" fmla="*/ 0 w 1795346"/>
                <a:gd name="connsiteY3" fmla="*/ 2536282 h 2536282"/>
                <a:gd name="connsiteX4" fmla="*/ 0 w 1795346"/>
                <a:gd name="connsiteY4" fmla="*/ 138770 h 2536282"/>
                <a:gd name="connsiteX0" fmla="*/ 0 w 1795346"/>
                <a:gd name="connsiteY0" fmla="*/ 217769 h 2615281"/>
                <a:gd name="connsiteX1" fmla="*/ 1795346 w 1795346"/>
                <a:gd name="connsiteY1" fmla="*/ 217769 h 2615281"/>
                <a:gd name="connsiteX2" fmla="*/ 1795346 w 1795346"/>
                <a:gd name="connsiteY2" fmla="*/ 2615281 h 2615281"/>
                <a:gd name="connsiteX3" fmla="*/ 0 w 1795346"/>
                <a:gd name="connsiteY3" fmla="*/ 2615281 h 2615281"/>
                <a:gd name="connsiteX4" fmla="*/ 0 w 1795346"/>
                <a:gd name="connsiteY4" fmla="*/ 217769 h 2615281"/>
                <a:gd name="connsiteX0" fmla="*/ 0 w 1795346"/>
                <a:gd name="connsiteY0" fmla="*/ 217769 h 2615281"/>
                <a:gd name="connsiteX1" fmla="*/ 1795346 w 1795346"/>
                <a:gd name="connsiteY1" fmla="*/ 217769 h 2615281"/>
                <a:gd name="connsiteX2" fmla="*/ 1795346 w 1795346"/>
                <a:gd name="connsiteY2" fmla="*/ 2615281 h 2615281"/>
                <a:gd name="connsiteX3" fmla="*/ 0 w 1795346"/>
                <a:gd name="connsiteY3" fmla="*/ 2615281 h 2615281"/>
                <a:gd name="connsiteX4" fmla="*/ 0 w 1795346"/>
                <a:gd name="connsiteY4" fmla="*/ 217769 h 2615281"/>
                <a:gd name="connsiteX0" fmla="*/ 0 w 1795346"/>
                <a:gd name="connsiteY0" fmla="*/ 217769 h 2615281"/>
                <a:gd name="connsiteX1" fmla="*/ 1795346 w 1795346"/>
                <a:gd name="connsiteY1" fmla="*/ 217769 h 2615281"/>
                <a:gd name="connsiteX2" fmla="*/ 1795346 w 1795346"/>
                <a:gd name="connsiteY2" fmla="*/ 2615281 h 2615281"/>
                <a:gd name="connsiteX3" fmla="*/ 0 w 1795346"/>
                <a:gd name="connsiteY3" fmla="*/ 2615281 h 2615281"/>
                <a:gd name="connsiteX4" fmla="*/ 0 w 1795346"/>
                <a:gd name="connsiteY4" fmla="*/ 217769 h 2615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346" h="2615281">
                  <a:moveTo>
                    <a:pt x="0" y="217769"/>
                  </a:moveTo>
                  <a:cubicBezTo>
                    <a:pt x="576146" y="-49860"/>
                    <a:pt x="1174595" y="-94465"/>
                    <a:pt x="1795346" y="217769"/>
                  </a:cubicBezTo>
                  <a:lnTo>
                    <a:pt x="1795346" y="2615281"/>
                  </a:lnTo>
                  <a:cubicBezTo>
                    <a:pt x="895814" y="2236139"/>
                    <a:pt x="854927" y="2358803"/>
                    <a:pt x="0" y="2615281"/>
                  </a:cubicBezTo>
                  <a:lnTo>
                    <a:pt x="0" y="2177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1" name="图片 10">
              <a:extLst>
                <a:ext uri="{FF2B5EF4-FFF2-40B4-BE49-F238E27FC236}">
                  <a16:creationId xmlns:a16="http://schemas.microsoft.com/office/drawing/2014/main" xmlns="" id="{32D185B9-C8F0-41B8-B238-C7A939324C7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623" b="98326" l="9677" r="97177">
                          <a14:foregroundMark x1="11290" y1="25105" x2="12097" y2="74895"/>
                          <a14:foregroundMark x1="93145" y1="28033" x2="93548" y2="81590"/>
                          <a14:backgroundMark x1="34274" y1="23849" x2="72581" y2="64017"/>
                          <a14:backgroundMark x1="18548" y1="60251" x2="85484" y2="27197"/>
                          <a14:backgroundMark x1="13306" y1="32218" x2="82258" y2="49372"/>
                          <a14:backgroundMark x1="80645" y1="23431" x2="91935" y2="77406"/>
                          <a14:backgroundMark x1="16532" y1="28452" x2="44758" y2="23849"/>
                          <a14:backgroundMark x1="58065" y1="28033" x2="78629" y2="26360"/>
                          <a14:backgroundMark x1="16532" y1="34728" x2="16129" y2="68201"/>
                          <a14:backgroundMark x1="16532" y1="67364" x2="47581" y2="70711"/>
                          <a14:backgroundMark x1="55645" y1="70711" x2="91935" y2="70293"/>
                          <a14:backgroundMark x1="35887" y1="50628" x2="40323" y2="66946"/>
                          <a14:backgroundMark x1="50000" y1="51883" x2="52016" y2="79079"/>
                          <a14:backgroundMark x1="44758" y1="24686" x2="54839" y2="29707"/>
                          <a14:backgroundMark x1="51210" y1="26360" x2="55242" y2="24686"/>
                          <a14:backgroundMark x1="53226" y1="76987" x2="57661" y2="72385"/>
                          <a14:backgroundMark x1="45565" y1="74895" x2="50000" y2="77406"/>
                          <a14:backgroundMark x1="87500" y1="25941" x2="91935" y2="46444"/>
                        </a14:backgroundRemoval>
                      </a14:imgEffect>
                    </a14:imgLayer>
                  </a14:imgProps>
                </a:ext>
                <a:ext uri="{28A0092B-C50C-407E-A947-70E740481C1C}">
                  <a14:useLocalDpi xmlns:a14="http://schemas.microsoft.com/office/drawing/2010/main" val="0"/>
                </a:ext>
              </a:extLst>
            </a:blip>
            <a:stretch>
              <a:fillRect/>
            </a:stretch>
          </p:blipFill>
          <p:spPr>
            <a:xfrm>
              <a:off x="695325" y="2597910"/>
              <a:ext cx="4512295" cy="4348542"/>
            </a:xfrm>
            <a:prstGeom prst="rect">
              <a:avLst/>
            </a:prstGeom>
          </p:spPr>
        </p:pic>
      </p:grpSp>
      <p:sp>
        <p:nvSpPr>
          <p:cNvPr id="7" name="Text Box 2">
            <a:extLst>
              <a:ext uri="{FF2B5EF4-FFF2-40B4-BE49-F238E27FC236}">
                <a16:creationId xmlns:a16="http://schemas.microsoft.com/office/drawing/2014/main" xmlns="" id="{FEB48279-8570-4713-9581-32FDB8E188AD}"/>
              </a:ext>
            </a:extLst>
          </p:cNvPr>
          <p:cNvSpPr txBox="1">
            <a:spLocks noChangeArrowheads="1"/>
          </p:cNvSpPr>
          <p:nvPr/>
        </p:nvSpPr>
        <p:spPr bwMode="auto">
          <a:xfrm>
            <a:off x="9042936" y="2262200"/>
            <a:ext cx="2333327"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400" dirty="0">
                <a:solidFill>
                  <a:srgbClr val="203864"/>
                </a:solidFill>
                <a:latin typeface="华康海报体W12(P)" panose="040B0C00000000000000" pitchFamily="82" charset="-122"/>
                <a:ea typeface="华康海报体W12(P)" panose="040B0C00000000000000" pitchFamily="82" charset="-122"/>
              </a:rPr>
              <a:t>The birth of Jesus in Bethlehem signaled the fulfillment of a long awaited promise that God would send someone , hispersonal representative, to remove the negative effects of personal evil in the world . </a:t>
            </a:r>
          </a:p>
        </p:txBody>
      </p:sp>
      <p:pic>
        <p:nvPicPr>
          <p:cNvPr id="8" name="图片 7">
            <a:extLst>
              <a:ext uri="{FF2B5EF4-FFF2-40B4-BE49-F238E27FC236}">
                <a16:creationId xmlns:a16="http://schemas.microsoft.com/office/drawing/2014/main" xmlns="" id="{B8410373-B606-4747-B4D4-19677DCCA2F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93356" y="2071280"/>
            <a:ext cx="1656038" cy="2569325"/>
          </a:xfrm>
          <a:prstGeom prst="rect">
            <a:avLst/>
          </a:prstGeom>
        </p:spPr>
      </p:pic>
    </p:spTree>
    <p:extLst>
      <p:ext uri="{BB962C8B-B14F-4D97-AF65-F5344CB8AC3E}">
        <p14:creationId xmlns:p14="http://schemas.microsoft.com/office/powerpoint/2010/main" val="2225212040"/>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A8005BF-7C03-46A4-8750-69895770410F}"/>
              </a:ext>
            </a:extLst>
          </p:cNvPr>
          <p:cNvSpPr>
            <a:spLocks noGrp="1"/>
          </p:cNvSpPr>
          <p:nvPr>
            <p:ph type="title"/>
          </p:nvPr>
        </p:nvSpPr>
        <p:spPr/>
        <p:txBody>
          <a:bodyPr>
            <a:normAutofit fontScale="90000"/>
          </a:bodyPr>
          <a:lstStyle/>
          <a:p>
            <a:r>
              <a:rPr lang="zh-CN" altLang="en-US" dirty="0"/>
              <a:t>圣诞节的起源</a:t>
            </a:r>
          </a:p>
        </p:txBody>
      </p:sp>
      <p:grpSp>
        <p:nvGrpSpPr>
          <p:cNvPr id="3" name="组合 2">
            <a:extLst>
              <a:ext uri="{FF2B5EF4-FFF2-40B4-BE49-F238E27FC236}">
                <a16:creationId xmlns:a16="http://schemas.microsoft.com/office/drawing/2014/main" xmlns="" id="{4470CB50-8054-482F-AAE4-A8A63ED886E7}"/>
              </a:ext>
            </a:extLst>
          </p:cNvPr>
          <p:cNvGrpSpPr/>
          <p:nvPr/>
        </p:nvGrpSpPr>
        <p:grpSpPr>
          <a:xfrm>
            <a:off x="653954" y="4076594"/>
            <a:ext cx="5404969" cy="2403229"/>
            <a:chOff x="6091706" y="3820503"/>
            <a:chExt cx="5404969" cy="2403229"/>
          </a:xfrm>
        </p:grpSpPr>
        <p:grpSp>
          <p:nvGrpSpPr>
            <p:cNvPr id="4" name="组合 3">
              <a:extLst>
                <a:ext uri="{FF2B5EF4-FFF2-40B4-BE49-F238E27FC236}">
                  <a16:creationId xmlns:a16="http://schemas.microsoft.com/office/drawing/2014/main" xmlns="" id="{F0E7646D-D2EA-407D-9D35-8A7C9BEA05CD}"/>
                </a:ext>
              </a:extLst>
            </p:cNvPr>
            <p:cNvGrpSpPr/>
            <p:nvPr/>
          </p:nvGrpSpPr>
          <p:grpSpPr>
            <a:xfrm>
              <a:off x="6091706" y="3820503"/>
              <a:ext cx="5404969" cy="2164661"/>
              <a:chOff x="6091706" y="3820503"/>
              <a:chExt cx="5404969" cy="2164661"/>
            </a:xfrm>
          </p:grpSpPr>
          <p:pic>
            <p:nvPicPr>
              <p:cNvPr id="6" name="图片 5">
                <a:extLst>
                  <a:ext uri="{FF2B5EF4-FFF2-40B4-BE49-F238E27FC236}">
                    <a16:creationId xmlns:a16="http://schemas.microsoft.com/office/drawing/2014/main" xmlns="" id="{39E3D900-7237-49A3-BF8A-72A4D97BBBB2}"/>
                  </a:ext>
                </a:extLst>
              </p:cNvPr>
              <p:cNvPicPr>
                <a:picLocks noChangeAspect="1"/>
              </p:cNvPicPr>
              <p:nvPr/>
            </p:nvPicPr>
            <p:blipFill rotWithShape="1">
              <a:blip r:embed="rId3">
                <a:extLst>
                  <a:ext uri="{28A0092B-C50C-407E-A947-70E740481C1C}">
                    <a14:useLocalDpi xmlns:a14="http://schemas.microsoft.com/office/drawing/2010/main" val="0"/>
                  </a:ext>
                </a:extLst>
              </a:blip>
              <a:srcRect l="-1883"/>
              <a:stretch/>
            </p:blipFill>
            <p:spPr>
              <a:xfrm>
                <a:off x="6091706" y="3820503"/>
                <a:ext cx="5404969" cy="2164661"/>
              </a:xfrm>
              <a:prstGeom prst="rect">
                <a:avLst/>
              </a:prstGeom>
            </p:spPr>
          </p:pic>
          <p:sp>
            <p:nvSpPr>
              <p:cNvPr id="7" name="矩形: 圆角 6">
                <a:extLst>
                  <a:ext uri="{FF2B5EF4-FFF2-40B4-BE49-F238E27FC236}">
                    <a16:creationId xmlns:a16="http://schemas.microsoft.com/office/drawing/2014/main" xmlns="" id="{41856D44-B01D-4E44-A2B3-0FA6C20C2306}"/>
                  </a:ext>
                </a:extLst>
              </p:cNvPr>
              <p:cNvSpPr/>
              <p:nvPr/>
            </p:nvSpPr>
            <p:spPr>
              <a:xfrm>
                <a:off x="6341424" y="3991380"/>
                <a:ext cx="4987636" cy="180378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5" name="图片 4">
              <a:extLst>
                <a:ext uri="{FF2B5EF4-FFF2-40B4-BE49-F238E27FC236}">
                  <a16:creationId xmlns:a16="http://schemas.microsoft.com/office/drawing/2014/main" xmlns="" id="{17454705-7BBC-4E67-A156-A92DF975C5DA}"/>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95209" l="5167" r="97455">
                          <a14:foregroundMark x1="10621" y1="32303" x2="9816" y2="51623"/>
                          <a14:foregroundMark x1="16567" y1="38794" x2="22825" y2="56414"/>
                          <a14:foregroundMark x1="76474" y1="61360" x2="87847" y2="30448"/>
                          <a14:foregroundMark x1="88419" y1="28903" x2="90574" y2="55023"/>
                          <a14:foregroundMark x1="87847" y1="67697" x2="88938" y2="66306"/>
                          <a14:foregroundMark x1="11945" y1="66306" x2="13036" y2="66306"/>
                        </a14:backgroundRemoval>
                      </a14:imgEffect>
                    </a14:imgLayer>
                  </a14:imgProps>
                </a:ext>
                <a:ext uri="{28A0092B-C50C-407E-A947-70E740481C1C}">
                  <a14:useLocalDpi xmlns:a14="http://schemas.microsoft.com/office/drawing/2010/main" val="0"/>
                </a:ext>
              </a:extLst>
            </a:blip>
            <a:srcRect/>
            <a:stretch/>
          </p:blipFill>
          <p:spPr>
            <a:xfrm>
              <a:off x="6704922" y="5487461"/>
              <a:ext cx="4381247" cy="736271"/>
            </a:xfrm>
            <a:prstGeom prst="rect">
              <a:avLst/>
            </a:prstGeom>
            <a:effectLst>
              <a:outerShdw blurRad="152400" dist="317500" dir="5400000" sx="90000" sy="-19000" rotWithShape="0">
                <a:prstClr val="black"/>
              </a:outerShdw>
            </a:effectLst>
          </p:spPr>
        </p:pic>
      </p:grpSp>
      <p:sp>
        <p:nvSpPr>
          <p:cNvPr id="8" name="矩形 7">
            <a:extLst>
              <a:ext uri="{FF2B5EF4-FFF2-40B4-BE49-F238E27FC236}">
                <a16:creationId xmlns:a16="http://schemas.microsoft.com/office/drawing/2014/main" xmlns="" id="{F0C88FBE-8A57-49B4-AB48-ECDBEBBA2CE4}"/>
              </a:ext>
            </a:extLst>
          </p:cNvPr>
          <p:cNvSpPr/>
          <p:nvPr/>
        </p:nvSpPr>
        <p:spPr>
          <a:xfrm>
            <a:off x="695325" y="1305341"/>
            <a:ext cx="5472113" cy="2585323"/>
          </a:xfrm>
          <a:prstGeom prst="rect">
            <a:avLst/>
          </a:prstGeom>
        </p:spPr>
        <p:txBody>
          <a:bodyPr wrap="square">
            <a:spAutoFit/>
          </a:bodyPr>
          <a:lstStyle/>
          <a:p>
            <a:pPr algn="just">
              <a:spcBef>
                <a:spcPct val="0"/>
              </a:spcBef>
            </a:pPr>
            <a:r>
              <a:rPr lang="zh-CN" altLang="en-US" b="1" dirty="0">
                <a:solidFill>
                  <a:schemeClr val="bg1"/>
                </a:solidFill>
                <a:ea typeface="宋体" panose="02010600030101010101" pitchFamily="2" charset="-122"/>
              </a:rPr>
              <a:t>In A.D. 336 the of Christ's birth,obviously trying to reorient the holiday for Christians.When the Empire split between east and west,the church in the east(Eastern Orthodox)recognized January 6th as the celebration date.In many countries January 6th is still honored as the "official"birth date of Chist.The time between December 25th and January 6th forms what has become known as the "12Days of Christmas."</a:t>
            </a:r>
          </a:p>
        </p:txBody>
      </p:sp>
      <p:pic>
        <p:nvPicPr>
          <p:cNvPr id="9" name="图片 8">
            <a:extLst>
              <a:ext uri="{FF2B5EF4-FFF2-40B4-BE49-F238E27FC236}">
                <a16:creationId xmlns:a16="http://schemas.microsoft.com/office/drawing/2014/main" xmlns="" id="{D2BB3CAE-3E14-4008-861B-73B811CE046F}"/>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48" b="89315" l="3922" r="91503">
                        <a14:foregroundMark x1="18954" y1="18630" x2="19281" y2="20822"/>
                      </a14:backgroundRemoval>
                    </a14:imgEffect>
                  </a14:imgLayer>
                </a14:imgProps>
              </a:ext>
              <a:ext uri="{28A0092B-C50C-407E-A947-70E740481C1C}">
                <a14:useLocalDpi xmlns:a14="http://schemas.microsoft.com/office/drawing/2010/main" val="0"/>
              </a:ext>
            </a:extLst>
          </a:blip>
          <a:stretch>
            <a:fillRect/>
          </a:stretch>
        </p:blipFill>
        <p:spPr>
          <a:xfrm>
            <a:off x="6504524" y="812333"/>
            <a:ext cx="4751376" cy="5667490"/>
          </a:xfrm>
          <a:prstGeom prst="rect">
            <a:avLst/>
          </a:prstGeom>
        </p:spPr>
      </p:pic>
      <p:sp>
        <p:nvSpPr>
          <p:cNvPr id="10" name="矩形 9">
            <a:extLst>
              <a:ext uri="{FF2B5EF4-FFF2-40B4-BE49-F238E27FC236}">
                <a16:creationId xmlns:a16="http://schemas.microsoft.com/office/drawing/2014/main" xmlns="" id="{817D69AC-B41C-4C15-8C1F-3565EA7A2C94}"/>
              </a:ext>
            </a:extLst>
          </p:cNvPr>
          <p:cNvSpPr/>
          <p:nvPr/>
        </p:nvSpPr>
        <p:spPr>
          <a:xfrm>
            <a:off x="1016510" y="4301711"/>
            <a:ext cx="4856501" cy="1569660"/>
          </a:xfrm>
          <a:prstGeom prst="rect">
            <a:avLst/>
          </a:prstGeom>
        </p:spPr>
        <p:txBody>
          <a:bodyPr wrap="square">
            <a:spAutoFit/>
          </a:bodyPr>
          <a:lstStyle/>
          <a:p>
            <a:pPr algn="just"/>
            <a:r>
              <a:rPr lang="zh-CN" altLang="en-US" sz="1600" dirty="0">
                <a:solidFill>
                  <a:srgbClr val="203864"/>
                </a:solidFill>
                <a:latin typeface="华康海报体W12(P)" panose="040B0C00000000000000" pitchFamily="82" charset="-122"/>
                <a:ea typeface="华康海报体W12(P)" panose="040B0C00000000000000" pitchFamily="82" charset="-122"/>
              </a:rPr>
              <a:t>在公元</a:t>
            </a:r>
            <a:r>
              <a:rPr lang="en-US" altLang="zh-CN" sz="1600" dirty="0">
                <a:solidFill>
                  <a:srgbClr val="203864"/>
                </a:solidFill>
                <a:latin typeface="华康海报体W12(P)" panose="040B0C00000000000000" pitchFamily="82" charset="-122"/>
                <a:ea typeface="华康海报体W12(P)" panose="040B0C00000000000000" pitchFamily="82" charset="-122"/>
              </a:rPr>
              <a:t>336</a:t>
            </a:r>
            <a:r>
              <a:rPr lang="zh-CN" altLang="en-US" sz="1600" dirty="0">
                <a:solidFill>
                  <a:srgbClr val="203864"/>
                </a:solidFill>
                <a:latin typeface="华康海报体W12(P)" panose="040B0C00000000000000" pitchFamily="82" charset="-122"/>
                <a:ea typeface="华康海报体W12(P)" panose="040B0C00000000000000" pitchFamily="82" charset="-122"/>
              </a:rPr>
              <a:t>基督的诞生，显然是想为基督教徒重新调整假期。当帝国分裂为东部和西部</a:t>
            </a:r>
            <a:r>
              <a:rPr lang="en-US" altLang="zh-CN" sz="1600" dirty="0">
                <a:solidFill>
                  <a:srgbClr val="203864"/>
                </a:solidFill>
                <a:latin typeface="华康海报体W12(P)" panose="040B0C00000000000000" pitchFamily="82" charset="-122"/>
                <a:ea typeface="华康海报体W12(P)" panose="040B0C00000000000000" pitchFamily="82" charset="-122"/>
              </a:rPr>
              <a:t>,</a:t>
            </a:r>
            <a:r>
              <a:rPr lang="zh-CN" altLang="en-US" sz="1600" dirty="0">
                <a:solidFill>
                  <a:srgbClr val="203864"/>
                </a:solidFill>
                <a:latin typeface="华康海报体W12(P)" panose="040B0C00000000000000" pitchFamily="82" charset="-122"/>
                <a:ea typeface="华康海报体W12(P)" panose="040B0C00000000000000" pitchFamily="82" charset="-122"/>
              </a:rPr>
              <a:t>教会在东方</a:t>
            </a:r>
            <a:r>
              <a:rPr lang="en-US" altLang="zh-CN" sz="1600" dirty="0">
                <a:solidFill>
                  <a:srgbClr val="203864"/>
                </a:solidFill>
                <a:latin typeface="华康海报体W12(P)" panose="040B0C00000000000000" pitchFamily="82" charset="-122"/>
                <a:ea typeface="华康海报体W12(P)" panose="040B0C00000000000000" pitchFamily="82" charset="-122"/>
              </a:rPr>
              <a:t>(</a:t>
            </a:r>
            <a:r>
              <a:rPr lang="zh-CN" altLang="en-US" sz="1600" dirty="0">
                <a:solidFill>
                  <a:srgbClr val="203864"/>
                </a:solidFill>
                <a:latin typeface="华康海报体W12(P)" panose="040B0C00000000000000" pitchFamily="82" charset="-122"/>
                <a:ea typeface="华康海报体W12(P)" panose="040B0C00000000000000" pitchFamily="82" charset="-122"/>
              </a:rPr>
              <a:t>东正教</a:t>
            </a:r>
            <a:r>
              <a:rPr lang="en-US" altLang="zh-CN" sz="1600" dirty="0">
                <a:solidFill>
                  <a:srgbClr val="203864"/>
                </a:solidFill>
                <a:latin typeface="华康海报体W12(P)" panose="040B0C00000000000000" pitchFamily="82" charset="-122"/>
                <a:ea typeface="华康海报体W12(P)" panose="040B0C00000000000000" pitchFamily="82" charset="-122"/>
              </a:rPr>
              <a:t>)</a:t>
            </a:r>
            <a:r>
              <a:rPr lang="zh-CN" altLang="en-US" sz="1600" dirty="0">
                <a:solidFill>
                  <a:srgbClr val="203864"/>
                </a:solidFill>
                <a:latin typeface="华康海报体W12(P)" panose="040B0C00000000000000" pitchFamily="82" charset="-122"/>
                <a:ea typeface="华康海报体W12(P)" panose="040B0C00000000000000" pitchFamily="82" charset="-122"/>
              </a:rPr>
              <a:t>承认</a:t>
            </a:r>
            <a:r>
              <a:rPr lang="en-US" altLang="zh-CN" sz="1600" dirty="0">
                <a:solidFill>
                  <a:srgbClr val="203864"/>
                </a:solidFill>
                <a:latin typeface="华康海报体W12(P)" panose="040B0C00000000000000" pitchFamily="82" charset="-122"/>
                <a:ea typeface="华康海报体W12(P)" panose="040B0C00000000000000" pitchFamily="82" charset="-122"/>
              </a:rPr>
              <a:t>1</a:t>
            </a:r>
            <a:r>
              <a:rPr lang="zh-CN" altLang="en-US" sz="1600" dirty="0">
                <a:solidFill>
                  <a:srgbClr val="203864"/>
                </a:solidFill>
                <a:latin typeface="华康海报体W12(P)" panose="040B0C00000000000000" pitchFamily="82" charset="-122"/>
                <a:ea typeface="华康海报体W12(P)" panose="040B0C00000000000000" pitchFamily="82" charset="-122"/>
              </a:rPr>
              <a:t>月</a:t>
            </a:r>
            <a:r>
              <a:rPr lang="en-US" altLang="zh-CN" sz="1600" dirty="0">
                <a:solidFill>
                  <a:srgbClr val="203864"/>
                </a:solidFill>
                <a:latin typeface="华康海报体W12(P)" panose="040B0C00000000000000" pitchFamily="82" charset="-122"/>
                <a:ea typeface="华康海报体W12(P)" panose="040B0C00000000000000" pitchFamily="82" charset="-122"/>
              </a:rPr>
              <a:t>6</a:t>
            </a:r>
            <a:r>
              <a:rPr lang="zh-CN" altLang="en-US" sz="1600" dirty="0">
                <a:solidFill>
                  <a:srgbClr val="203864"/>
                </a:solidFill>
                <a:latin typeface="华康海报体W12(P)" panose="040B0C00000000000000" pitchFamily="82" charset="-122"/>
                <a:ea typeface="华康海报体W12(P)" panose="040B0C00000000000000" pitchFamily="82" charset="-122"/>
              </a:rPr>
              <a:t>日的庆祝活动日期。在许多国家</a:t>
            </a:r>
            <a:r>
              <a:rPr lang="en-US" altLang="zh-CN" sz="1600" dirty="0">
                <a:solidFill>
                  <a:srgbClr val="203864"/>
                </a:solidFill>
                <a:latin typeface="华康海报体W12(P)" panose="040B0C00000000000000" pitchFamily="82" charset="-122"/>
                <a:ea typeface="华康海报体W12(P)" panose="040B0C00000000000000" pitchFamily="82" charset="-122"/>
              </a:rPr>
              <a:t>1</a:t>
            </a:r>
            <a:r>
              <a:rPr lang="zh-CN" altLang="en-US" sz="1600" dirty="0">
                <a:solidFill>
                  <a:srgbClr val="203864"/>
                </a:solidFill>
                <a:latin typeface="华康海报体W12(P)" panose="040B0C00000000000000" pitchFamily="82" charset="-122"/>
                <a:ea typeface="华康海报体W12(P)" panose="040B0C00000000000000" pitchFamily="82" charset="-122"/>
              </a:rPr>
              <a:t>月</a:t>
            </a:r>
            <a:r>
              <a:rPr lang="en-US" altLang="zh-CN" sz="1600" dirty="0">
                <a:solidFill>
                  <a:srgbClr val="203864"/>
                </a:solidFill>
                <a:latin typeface="华康海报体W12(P)" panose="040B0C00000000000000" pitchFamily="82" charset="-122"/>
                <a:ea typeface="华康海报体W12(P)" panose="040B0C00000000000000" pitchFamily="82" charset="-122"/>
              </a:rPr>
              <a:t>6</a:t>
            </a:r>
            <a:r>
              <a:rPr lang="zh-CN" altLang="en-US" sz="1600" dirty="0">
                <a:solidFill>
                  <a:srgbClr val="203864"/>
                </a:solidFill>
                <a:latin typeface="华康海报体W12(P)" panose="040B0C00000000000000" pitchFamily="82" charset="-122"/>
                <a:ea typeface="华康海报体W12(P)" panose="040B0C00000000000000" pitchFamily="82" charset="-122"/>
              </a:rPr>
              <a:t>日仍誉为“官方”基督出生日期的</a:t>
            </a:r>
            <a:r>
              <a:rPr lang="en-US" altLang="zh-CN" sz="1600" dirty="0">
                <a:solidFill>
                  <a:srgbClr val="203864"/>
                </a:solidFill>
                <a:latin typeface="华康海报体W12(P)" panose="040B0C00000000000000" pitchFamily="82" charset="-122"/>
                <a:ea typeface="华康海报体W12(P)" panose="040B0C00000000000000" pitchFamily="82" charset="-122"/>
              </a:rPr>
              <a:t>12</a:t>
            </a:r>
            <a:r>
              <a:rPr lang="zh-CN" altLang="en-US" sz="1600" dirty="0">
                <a:solidFill>
                  <a:srgbClr val="203864"/>
                </a:solidFill>
                <a:latin typeface="华康海报体W12(P)" panose="040B0C00000000000000" pitchFamily="82" charset="-122"/>
                <a:ea typeface="华康海报体W12(P)" panose="040B0C00000000000000" pitchFamily="82" charset="-122"/>
              </a:rPr>
              <a:t>月</a:t>
            </a:r>
            <a:r>
              <a:rPr lang="en-US" altLang="zh-CN" sz="1600" dirty="0">
                <a:solidFill>
                  <a:srgbClr val="203864"/>
                </a:solidFill>
                <a:latin typeface="华康海报体W12(P)" panose="040B0C00000000000000" pitchFamily="82" charset="-122"/>
                <a:ea typeface="华康海报体W12(P)" panose="040B0C00000000000000" pitchFamily="82" charset="-122"/>
              </a:rPr>
              <a:t>25</a:t>
            </a:r>
            <a:r>
              <a:rPr lang="zh-CN" altLang="en-US" sz="1600" dirty="0">
                <a:solidFill>
                  <a:srgbClr val="203864"/>
                </a:solidFill>
                <a:latin typeface="华康海报体W12(P)" panose="040B0C00000000000000" pitchFamily="82" charset="-122"/>
                <a:ea typeface="华康海报体W12(P)" panose="040B0C00000000000000" pitchFamily="82" charset="-122"/>
              </a:rPr>
              <a:t>日之间的时间</a:t>
            </a:r>
            <a:r>
              <a:rPr lang="en-US" altLang="zh-CN" sz="1600" dirty="0">
                <a:solidFill>
                  <a:srgbClr val="203864"/>
                </a:solidFill>
                <a:latin typeface="华康海报体W12(P)" panose="040B0C00000000000000" pitchFamily="82" charset="-122"/>
                <a:ea typeface="华康海报体W12(P)" panose="040B0C00000000000000" pitchFamily="82" charset="-122"/>
              </a:rPr>
              <a:t>1</a:t>
            </a:r>
            <a:r>
              <a:rPr lang="zh-CN" altLang="en-US" sz="1600" dirty="0">
                <a:solidFill>
                  <a:srgbClr val="203864"/>
                </a:solidFill>
                <a:latin typeface="华康海报体W12(P)" panose="040B0C00000000000000" pitchFamily="82" charset="-122"/>
                <a:ea typeface="华康海报体W12(P)" panose="040B0C00000000000000" pitchFamily="82" charset="-122"/>
              </a:rPr>
              <a:t>月</a:t>
            </a:r>
            <a:r>
              <a:rPr lang="en-US" altLang="zh-CN" sz="1600" dirty="0">
                <a:solidFill>
                  <a:srgbClr val="203864"/>
                </a:solidFill>
                <a:latin typeface="华康海报体W12(P)" panose="040B0C00000000000000" pitchFamily="82" charset="-122"/>
                <a:ea typeface="华康海报体W12(P)" panose="040B0C00000000000000" pitchFamily="82" charset="-122"/>
              </a:rPr>
              <a:t>6</a:t>
            </a:r>
            <a:r>
              <a:rPr lang="zh-CN" altLang="en-US" sz="1600" dirty="0">
                <a:solidFill>
                  <a:srgbClr val="203864"/>
                </a:solidFill>
                <a:latin typeface="华康海报体W12(P)" panose="040B0C00000000000000" pitchFamily="82" charset="-122"/>
                <a:ea typeface="华康海报体W12(P)" panose="040B0C00000000000000" pitchFamily="82" charset="-122"/>
              </a:rPr>
              <a:t>日形式</a:t>
            </a:r>
            <a:r>
              <a:rPr lang="en-US" altLang="zh-CN" sz="1600" dirty="0">
                <a:solidFill>
                  <a:srgbClr val="203864"/>
                </a:solidFill>
                <a:latin typeface="华康海报体W12(P)" panose="040B0C00000000000000" pitchFamily="82" charset="-122"/>
                <a:ea typeface="华康海报体W12(P)" panose="040B0C00000000000000" pitchFamily="82" charset="-122"/>
              </a:rPr>
              <a:t>,</a:t>
            </a:r>
            <a:r>
              <a:rPr lang="zh-CN" altLang="en-US" sz="1600" dirty="0">
                <a:solidFill>
                  <a:srgbClr val="203864"/>
                </a:solidFill>
                <a:latin typeface="华康海报体W12(P)" panose="040B0C00000000000000" pitchFamily="82" charset="-122"/>
                <a:ea typeface="华康海报体W12(P)" panose="040B0C00000000000000" pitchFamily="82" charset="-122"/>
              </a:rPr>
              <a:t>已成为众所周知的“</a:t>
            </a:r>
            <a:r>
              <a:rPr lang="en-US" altLang="zh-CN" sz="1600" dirty="0">
                <a:solidFill>
                  <a:srgbClr val="203864"/>
                </a:solidFill>
                <a:latin typeface="华康海报体W12(P)" panose="040B0C00000000000000" pitchFamily="82" charset="-122"/>
                <a:ea typeface="华康海报体W12(P)" panose="040B0C00000000000000" pitchFamily="82" charset="-122"/>
              </a:rPr>
              <a:t>12</a:t>
            </a:r>
            <a:r>
              <a:rPr lang="zh-CN" altLang="en-US" sz="1600" dirty="0">
                <a:solidFill>
                  <a:srgbClr val="203864"/>
                </a:solidFill>
                <a:latin typeface="华康海报体W12(P)" panose="040B0C00000000000000" pitchFamily="82" charset="-122"/>
                <a:ea typeface="华康海报体W12(P)" panose="040B0C00000000000000" pitchFamily="82" charset="-122"/>
              </a:rPr>
              <a:t>天的圣诞。”</a:t>
            </a:r>
          </a:p>
        </p:txBody>
      </p:sp>
    </p:spTree>
    <p:extLst>
      <p:ext uri="{BB962C8B-B14F-4D97-AF65-F5344CB8AC3E}">
        <p14:creationId xmlns:p14="http://schemas.microsoft.com/office/powerpoint/2010/main" val="2237021633"/>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0C9E071-17FC-4D39-8659-86DF9906192B}"/>
              </a:ext>
            </a:extLst>
          </p:cNvPr>
          <p:cNvSpPr txBox="1"/>
          <p:nvPr/>
        </p:nvSpPr>
        <p:spPr>
          <a:xfrm>
            <a:off x="2461761" y="2327399"/>
            <a:ext cx="6670876" cy="2800767"/>
          </a:xfrm>
          <a:prstGeom prst="rect">
            <a:avLst/>
          </a:prstGeom>
          <a:noFill/>
        </p:spPr>
        <p:txBody>
          <a:bodyPr wrap="square" rtlCol="0">
            <a:spAutoFit/>
          </a:bodyPr>
          <a:lstStyle/>
          <a:p>
            <a:pPr algn="ctr"/>
            <a:r>
              <a:rPr lang="en-US" altLang="zh-CN" sz="4800" b="1" spc="-300" dirty="0">
                <a:gradFill>
                  <a:gsLst>
                    <a:gs pos="0">
                      <a:schemeClr val="bg1"/>
                    </a:gs>
                    <a:gs pos="100000">
                      <a:srgbClr val="FFE5AD"/>
                    </a:gs>
                  </a:gsLst>
                  <a:lin ang="5400000" scaled="1"/>
                </a:gradFill>
                <a:latin typeface="Algerian" panose="04020705040A02060702" pitchFamily="82" charset="0"/>
                <a:ea typeface="方正舒体" panose="02010601030101010101" pitchFamily="2" charset="-122"/>
              </a:rPr>
              <a:t>PART  ONE</a:t>
            </a:r>
          </a:p>
          <a:p>
            <a:pPr algn="ctr"/>
            <a:endParaRPr lang="en-US" altLang="zh-CN" sz="400" b="1" spc="-300" dirty="0">
              <a:gradFill>
                <a:gsLst>
                  <a:gs pos="0">
                    <a:schemeClr val="bg1"/>
                  </a:gs>
                  <a:gs pos="100000">
                    <a:srgbClr val="FFE5AD"/>
                  </a:gs>
                </a:gsLst>
                <a:lin ang="5400000" scaled="1"/>
              </a:gradFill>
              <a:latin typeface="Algerian" panose="04020705040A02060702" pitchFamily="82" charset="0"/>
              <a:ea typeface="方正舒体" panose="02010601030101010101" pitchFamily="2" charset="-122"/>
            </a:endParaRPr>
          </a:p>
          <a:p>
            <a:pPr algn="ctr"/>
            <a:r>
              <a:rPr lang="en-US" altLang="zh-CN" sz="6000" b="1" spc="-300" dirty="0">
                <a:gradFill>
                  <a:gsLst>
                    <a:gs pos="0">
                      <a:schemeClr val="bg1"/>
                    </a:gs>
                    <a:gs pos="100000">
                      <a:srgbClr val="FFE5AD"/>
                    </a:gs>
                  </a:gsLst>
                  <a:lin ang="5400000" scaled="1"/>
                </a:gradFill>
                <a:latin typeface="Ravie" panose="04040805050809020602" pitchFamily="82" charset="0"/>
                <a:ea typeface="方正舒体" panose="02010601030101010101" pitchFamily="2" charset="-122"/>
              </a:rPr>
              <a:t>CHRITSMAS  TREE</a:t>
            </a:r>
            <a:endParaRPr lang="zh-CN" altLang="en-US" sz="6000" b="1" spc="-300" dirty="0">
              <a:gradFill>
                <a:gsLst>
                  <a:gs pos="0">
                    <a:schemeClr val="bg1"/>
                  </a:gs>
                  <a:gs pos="100000">
                    <a:srgbClr val="FFE5AD"/>
                  </a:gs>
                </a:gsLst>
                <a:lin ang="5400000" scaled="1"/>
              </a:gradFill>
              <a:latin typeface="Ravie" panose="04040805050809020602" pitchFamily="82" charset="0"/>
              <a:ea typeface="方正舒体" panose="02010601030101010101" pitchFamily="2" charset="-122"/>
            </a:endParaRPr>
          </a:p>
        </p:txBody>
      </p:sp>
      <p:pic>
        <p:nvPicPr>
          <p:cNvPr id="5" name="图片 4">
            <a:extLst>
              <a:ext uri="{FF2B5EF4-FFF2-40B4-BE49-F238E27FC236}">
                <a16:creationId xmlns:a16="http://schemas.microsoft.com/office/drawing/2014/main" xmlns="" id="{4BB4AF31-2A49-48B9-BA43-C74AFB4F388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667" b="94667" l="9887" r="91808">
                        <a14:backgroundMark x1="32486" y1="14333" x2="35028" y2="15667"/>
                        <a14:backgroundMark x1="69209" y1="13000" x2="73729" y2="16667"/>
                      </a14:backgroundRemoval>
                    </a14:imgEffect>
                  </a14:imgLayer>
                </a14:imgProps>
              </a:ext>
              <a:ext uri="{28A0092B-C50C-407E-A947-70E740481C1C}">
                <a14:useLocalDpi xmlns:a14="http://schemas.microsoft.com/office/drawing/2010/main" val="0"/>
              </a:ext>
            </a:extLst>
          </a:blip>
          <a:srcRect/>
          <a:stretch/>
        </p:blipFill>
        <p:spPr>
          <a:xfrm>
            <a:off x="-174536" y="4577658"/>
            <a:ext cx="2687896" cy="2280342"/>
          </a:xfrm>
          <a:prstGeom prst="rect">
            <a:avLst/>
          </a:prstGeom>
        </p:spPr>
      </p:pic>
      <p:pic>
        <p:nvPicPr>
          <p:cNvPr id="6" name="图片 5">
            <a:extLst>
              <a:ext uri="{FF2B5EF4-FFF2-40B4-BE49-F238E27FC236}">
                <a16:creationId xmlns:a16="http://schemas.microsoft.com/office/drawing/2014/main" xmlns="" id="{C1D6D8BA-C905-4DBF-B6F6-4CC49F48387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10474627" y="2641723"/>
            <a:ext cx="1433338" cy="1574554"/>
          </a:xfrm>
          <a:prstGeom prst="rect">
            <a:avLst/>
          </a:prstGeom>
        </p:spPr>
      </p:pic>
      <p:pic>
        <p:nvPicPr>
          <p:cNvPr id="7" name="图片 6">
            <a:extLst>
              <a:ext uri="{FF2B5EF4-FFF2-40B4-BE49-F238E27FC236}">
                <a16:creationId xmlns:a16="http://schemas.microsoft.com/office/drawing/2014/main" xmlns="" id="{2755A03B-F6E6-4DE4-BD0F-57AE730BB829}"/>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887395" y="2295681"/>
            <a:ext cx="564034" cy="619604"/>
          </a:xfrm>
          <a:prstGeom prst="rect">
            <a:avLst/>
          </a:prstGeom>
        </p:spPr>
      </p:pic>
      <p:pic>
        <p:nvPicPr>
          <p:cNvPr id="8" name="图片 7">
            <a:extLst>
              <a:ext uri="{FF2B5EF4-FFF2-40B4-BE49-F238E27FC236}">
                <a16:creationId xmlns:a16="http://schemas.microsoft.com/office/drawing/2014/main" xmlns="" id="{3CF638CC-6DF0-45A8-A987-D5C528BB5CD6}"/>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9417" b="94619" l="3941" r="95567"/>
                    </a14:imgEffect>
                  </a14:imgLayer>
                </a14:imgProps>
              </a:ext>
              <a:ext uri="{28A0092B-C50C-407E-A947-70E740481C1C}">
                <a14:useLocalDpi xmlns:a14="http://schemas.microsoft.com/office/drawing/2010/main" val="0"/>
              </a:ext>
            </a:extLst>
          </a:blip>
          <a:stretch>
            <a:fillRect/>
          </a:stretch>
        </p:blipFill>
        <p:spPr>
          <a:xfrm>
            <a:off x="6659544" y="5373478"/>
            <a:ext cx="808055" cy="887667"/>
          </a:xfrm>
          <a:prstGeom prst="rect">
            <a:avLst/>
          </a:prstGeom>
        </p:spPr>
      </p:pic>
      <p:pic>
        <p:nvPicPr>
          <p:cNvPr id="9" name="图片 8">
            <a:extLst>
              <a:ext uri="{FF2B5EF4-FFF2-40B4-BE49-F238E27FC236}">
                <a16:creationId xmlns:a16="http://schemas.microsoft.com/office/drawing/2014/main" xmlns="" id="{D74F989B-CD37-46B1-9D0E-51AE00C54FC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667" b="94667" l="9887" r="91808">
                        <a14:backgroundMark x1="32486" y1="14333" x2="35028" y2="15667"/>
                        <a14:backgroundMark x1="69209" y1="13000" x2="73729" y2="16667"/>
                      </a14:backgroundRemoval>
                    </a14:imgEffect>
                  </a14:imgLayer>
                </a14:imgProps>
              </a:ext>
              <a:ext uri="{28A0092B-C50C-407E-A947-70E740481C1C}">
                <a14:useLocalDpi xmlns:a14="http://schemas.microsoft.com/office/drawing/2010/main" val="0"/>
              </a:ext>
            </a:extLst>
          </a:blip>
          <a:srcRect/>
          <a:stretch/>
        </p:blipFill>
        <p:spPr>
          <a:xfrm>
            <a:off x="8560812" y="5462968"/>
            <a:ext cx="3827631" cy="3247264"/>
          </a:xfrm>
          <a:prstGeom prst="rect">
            <a:avLst/>
          </a:prstGeom>
        </p:spPr>
      </p:pic>
    </p:spTree>
    <p:extLst>
      <p:ext uri="{BB962C8B-B14F-4D97-AF65-F5344CB8AC3E}">
        <p14:creationId xmlns:p14="http://schemas.microsoft.com/office/powerpoint/2010/main" val="3439835268"/>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800" fill="hold"/>
                                        <p:tgtEl>
                                          <p:spTgt spid="4"/>
                                        </p:tgtEl>
                                        <p:attrNameLst>
                                          <p:attrName>ppt_w</p:attrName>
                                        </p:attrNameLst>
                                      </p:cBhvr>
                                      <p:tavLst>
                                        <p:tav tm="0">
                                          <p:val>
                                            <p:fltVal val="0"/>
                                          </p:val>
                                        </p:tav>
                                        <p:tav tm="100000">
                                          <p:val>
                                            <p:strVal val="#ppt_w"/>
                                          </p:val>
                                        </p:tav>
                                      </p:tavLst>
                                    </p:anim>
                                    <p:anim calcmode="lin" valueType="num">
                                      <p:cBhvr>
                                        <p:cTn id="8" dur="1800" fill="hold"/>
                                        <p:tgtEl>
                                          <p:spTgt spid="4"/>
                                        </p:tgtEl>
                                        <p:attrNameLst>
                                          <p:attrName>ppt_h</p:attrName>
                                        </p:attrNameLst>
                                      </p:cBhvr>
                                      <p:tavLst>
                                        <p:tav tm="0">
                                          <p:val>
                                            <p:fltVal val="0"/>
                                          </p:val>
                                        </p:tav>
                                        <p:tav tm="100000">
                                          <p:val>
                                            <p:strVal val="#ppt_h"/>
                                          </p:val>
                                        </p:tav>
                                      </p:tavLst>
                                    </p:anim>
                                    <p:anim calcmode="lin" valueType="num">
                                      <p:cBhvr>
                                        <p:cTn id="9" dur="1800" fill="hold"/>
                                        <p:tgtEl>
                                          <p:spTgt spid="4"/>
                                        </p:tgtEl>
                                        <p:attrNameLst>
                                          <p:attrName>style.rotation</p:attrName>
                                        </p:attrNameLst>
                                      </p:cBhvr>
                                      <p:tavLst>
                                        <p:tav tm="0">
                                          <p:val>
                                            <p:fltVal val="360"/>
                                          </p:val>
                                        </p:tav>
                                        <p:tav tm="100000">
                                          <p:val>
                                            <p:fltVal val="0"/>
                                          </p:val>
                                        </p:tav>
                                      </p:tavLst>
                                    </p:anim>
                                    <p:animEffect transition="in" filter="fade">
                                      <p:cBhvr>
                                        <p:cTn id="10" dur="1800"/>
                                        <p:tgtEl>
                                          <p:spTgt spid="4"/>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300" fill="hold"/>
                                        <p:tgtEl>
                                          <p:spTgt spid="5"/>
                                        </p:tgtEl>
                                        <p:attrNameLst>
                                          <p:attrName>ppt_w</p:attrName>
                                        </p:attrNameLst>
                                      </p:cBhvr>
                                      <p:tavLst>
                                        <p:tav tm="0">
                                          <p:val>
                                            <p:fltVal val="0"/>
                                          </p:val>
                                        </p:tav>
                                        <p:tav tm="100000">
                                          <p:val>
                                            <p:strVal val="#ppt_w"/>
                                          </p:val>
                                        </p:tav>
                                      </p:tavLst>
                                    </p:anim>
                                    <p:anim calcmode="lin" valueType="num">
                                      <p:cBhvr>
                                        <p:cTn id="14" dur="5300" fill="hold"/>
                                        <p:tgtEl>
                                          <p:spTgt spid="5"/>
                                        </p:tgtEl>
                                        <p:attrNameLst>
                                          <p:attrName>ppt_h</p:attrName>
                                        </p:attrNameLst>
                                      </p:cBhvr>
                                      <p:tavLst>
                                        <p:tav tm="0">
                                          <p:val>
                                            <p:fltVal val="0"/>
                                          </p:val>
                                        </p:tav>
                                        <p:tav tm="100000">
                                          <p:val>
                                            <p:strVal val="#ppt_h"/>
                                          </p:val>
                                        </p:tav>
                                      </p:tavLst>
                                    </p:anim>
                                    <p:anim calcmode="lin" valueType="num">
                                      <p:cBhvr>
                                        <p:cTn id="15" dur="5300" fill="hold"/>
                                        <p:tgtEl>
                                          <p:spTgt spid="5"/>
                                        </p:tgtEl>
                                        <p:attrNameLst>
                                          <p:attrName>style.rotation</p:attrName>
                                        </p:attrNameLst>
                                      </p:cBhvr>
                                      <p:tavLst>
                                        <p:tav tm="0">
                                          <p:val>
                                            <p:fltVal val="360"/>
                                          </p:val>
                                        </p:tav>
                                        <p:tav tm="100000">
                                          <p:val>
                                            <p:fltVal val="0"/>
                                          </p:val>
                                        </p:tav>
                                      </p:tavLst>
                                    </p:anim>
                                    <p:animEffect transition="in" filter="fade">
                                      <p:cBhvr>
                                        <p:cTn id="16" dur="5300"/>
                                        <p:tgtEl>
                                          <p:spTgt spid="5"/>
                                        </p:tgtEl>
                                      </p:cBhvr>
                                    </p:animEffect>
                                  </p:childTnLst>
                                </p:cTn>
                              </p:par>
                              <p:par>
                                <p:cTn id="17" presetID="8" presetClass="emph" presetSubtype="0" fill="hold" nodeType="withEffect">
                                  <p:stCondLst>
                                    <p:cond delay="0"/>
                                  </p:stCondLst>
                                  <p:childTnLst>
                                    <p:animRot by="21600000">
                                      <p:cBhvr>
                                        <p:cTn id="18" dur="6800" fill="hold"/>
                                        <p:tgtEl>
                                          <p:spTgt spid="6"/>
                                        </p:tgtEl>
                                        <p:attrNameLst>
                                          <p:attrName>r</p:attrName>
                                        </p:attrNameLst>
                                      </p:cBhvr>
                                    </p:animRot>
                                  </p:childTnLst>
                                </p:cTn>
                              </p:par>
                              <p:par>
                                <p:cTn id="19" presetID="8" presetClass="emph" presetSubtype="0" fill="hold" nodeType="withEffect">
                                  <p:stCondLst>
                                    <p:cond delay="1100"/>
                                  </p:stCondLst>
                                  <p:childTnLst>
                                    <p:animRot by="21600000">
                                      <p:cBhvr>
                                        <p:cTn id="20" dur="4500" fill="hold"/>
                                        <p:tgtEl>
                                          <p:spTgt spid="7"/>
                                        </p:tgtEl>
                                        <p:attrNameLst>
                                          <p:attrName>r</p:attrName>
                                        </p:attrNameLst>
                                      </p:cBhvr>
                                    </p:animRot>
                                  </p:childTnLst>
                                </p:cTn>
                              </p:par>
                              <p:par>
                                <p:cTn id="21" presetID="8" presetClass="emph" presetSubtype="0" fill="hold" nodeType="withEffect">
                                  <p:stCondLst>
                                    <p:cond delay="1100"/>
                                  </p:stCondLst>
                                  <p:childTnLst>
                                    <p:animRot by="21600000">
                                      <p:cBhvr>
                                        <p:cTn id="22" dur="4500" fill="hold"/>
                                        <p:tgtEl>
                                          <p:spTgt spid="8"/>
                                        </p:tgtEl>
                                        <p:attrNameLst>
                                          <p:attrName>r</p:attrName>
                                        </p:attrNameLst>
                                      </p:cBhvr>
                                    </p:animRot>
                                  </p:childTnLst>
                                </p:cTn>
                              </p:par>
                              <p:par>
                                <p:cTn id="23" presetID="49" presetClass="entr" presetSubtype="0" decel="10000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3000" fill="hold"/>
                                        <p:tgtEl>
                                          <p:spTgt spid="9"/>
                                        </p:tgtEl>
                                        <p:attrNameLst>
                                          <p:attrName>ppt_w</p:attrName>
                                        </p:attrNameLst>
                                      </p:cBhvr>
                                      <p:tavLst>
                                        <p:tav tm="0">
                                          <p:val>
                                            <p:fltVal val="0"/>
                                          </p:val>
                                        </p:tav>
                                        <p:tav tm="100000">
                                          <p:val>
                                            <p:strVal val="#ppt_w"/>
                                          </p:val>
                                        </p:tav>
                                      </p:tavLst>
                                    </p:anim>
                                    <p:anim calcmode="lin" valueType="num">
                                      <p:cBhvr>
                                        <p:cTn id="26" dur="3000" fill="hold"/>
                                        <p:tgtEl>
                                          <p:spTgt spid="9"/>
                                        </p:tgtEl>
                                        <p:attrNameLst>
                                          <p:attrName>ppt_h</p:attrName>
                                        </p:attrNameLst>
                                      </p:cBhvr>
                                      <p:tavLst>
                                        <p:tav tm="0">
                                          <p:val>
                                            <p:fltVal val="0"/>
                                          </p:val>
                                        </p:tav>
                                        <p:tav tm="100000">
                                          <p:val>
                                            <p:strVal val="#ppt_h"/>
                                          </p:val>
                                        </p:tav>
                                      </p:tavLst>
                                    </p:anim>
                                    <p:anim calcmode="lin" valueType="num">
                                      <p:cBhvr>
                                        <p:cTn id="27" dur="3000" fill="hold"/>
                                        <p:tgtEl>
                                          <p:spTgt spid="9"/>
                                        </p:tgtEl>
                                        <p:attrNameLst>
                                          <p:attrName>style.rotation</p:attrName>
                                        </p:attrNameLst>
                                      </p:cBhvr>
                                      <p:tavLst>
                                        <p:tav tm="0">
                                          <p:val>
                                            <p:fltVal val="360"/>
                                          </p:val>
                                        </p:tav>
                                        <p:tav tm="100000">
                                          <p:val>
                                            <p:fltVal val="0"/>
                                          </p:val>
                                        </p:tav>
                                      </p:tavLst>
                                    </p:anim>
                                    <p:animEffect transition="in" filter="fade">
                                      <p:cBhvr>
                                        <p:cTn id="28"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72AD3580-3D10-4E3F-9DCE-C60184B7EF97}"/>
              </a:ext>
            </a:extLst>
          </p:cNvPr>
          <p:cNvSpPr>
            <a:spLocks noGrp="1"/>
          </p:cNvSpPr>
          <p:nvPr>
            <p:ph type="title"/>
          </p:nvPr>
        </p:nvSpPr>
        <p:spPr/>
        <p:txBody>
          <a:bodyPr>
            <a:normAutofit fontScale="90000"/>
          </a:bodyPr>
          <a:lstStyle/>
          <a:p>
            <a:r>
              <a:rPr lang="en-US" altLang="zh-CN" dirty="0"/>
              <a:t>Christmas tree</a:t>
            </a:r>
            <a:endParaRPr lang="zh-CN" altLang="en-US" dirty="0"/>
          </a:p>
        </p:txBody>
      </p:sp>
      <p:sp>
        <p:nvSpPr>
          <p:cNvPr id="4" name="Text Box 10">
            <a:extLst>
              <a:ext uri="{FF2B5EF4-FFF2-40B4-BE49-F238E27FC236}">
                <a16:creationId xmlns:a16="http://schemas.microsoft.com/office/drawing/2014/main" xmlns="" id="{A549CCA4-8A23-4C84-B40E-0307D663F0F2}"/>
              </a:ext>
            </a:extLst>
          </p:cNvPr>
          <p:cNvSpPr txBox="1">
            <a:spLocks noChangeArrowheads="1"/>
          </p:cNvSpPr>
          <p:nvPr/>
        </p:nvSpPr>
        <p:spPr bwMode="auto">
          <a:xfrm>
            <a:off x="6430963" y="2036404"/>
            <a:ext cx="45005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b="1" dirty="0">
                <a:solidFill>
                  <a:schemeClr val="bg1"/>
                </a:solidFill>
                <a:latin typeface="Arial" panose="020B0604020202020204" pitchFamily="34" charset="0"/>
                <a:ea typeface="宋体" panose="02010600030101010101" pitchFamily="2" charset="-122"/>
              </a:rPr>
              <a:t>Enhance the festive atmosphere</a:t>
            </a:r>
            <a:r>
              <a:rPr lang="zh-CN" altLang="en-US" sz="2000" b="1" i="1" dirty="0">
                <a:solidFill>
                  <a:schemeClr val="bg1"/>
                </a:solidFill>
                <a:latin typeface="Arial" panose="020B0604020202020204" pitchFamily="34" charset="0"/>
                <a:ea typeface="宋体" panose="02010600030101010101" pitchFamily="2" charset="-122"/>
              </a:rPr>
              <a:t>（</a:t>
            </a:r>
            <a:r>
              <a:rPr lang="en-US" altLang="zh-CN" sz="2000" b="1" i="1" dirty="0">
                <a:solidFill>
                  <a:schemeClr val="bg1"/>
                </a:solidFill>
                <a:latin typeface="Arial" panose="020B0604020202020204" pitchFamily="34" charset="0"/>
                <a:ea typeface="宋体" panose="02010600030101010101" pitchFamily="2" charset="-122"/>
              </a:rPr>
              <a:t>['</a:t>
            </a:r>
            <a:r>
              <a:rPr lang="en-US" altLang="zh-CN" sz="2000" b="1" i="1" dirty="0" err="1">
                <a:solidFill>
                  <a:schemeClr val="bg1"/>
                </a:solidFill>
                <a:latin typeface="Arial" panose="020B0604020202020204" pitchFamily="34" charset="0"/>
                <a:ea typeface="宋体" panose="02010600030101010101" pitchFamily="2" charset="-122"/>
              </a:rPr>
              <a:t>ætmə,sfiə</a:t>
            </a:r>
            <a:r>
              <a:rPr lang="en-US" altLang="zh-CN" sz="2000" b="1" i="1" dirty="0">
                <a:solidFill>
                  <a:schemeClr val="bg1"/>
                </a:solidFill>
                <a:latin typeface="Arial" panose="020B0604020202020204" pitchFamily="34" charset="0"/>
                <a:ea typeface="宋体" panose="02010600030101010101" pitchFamily="2" charset="-122"/>
              </a:rPr>
              <a:t>] </a:t>
            </a:r>
            <a:r>
              <a:rPr lang="zh-CN" altLang="en-US" sz="2000" b="1" i="1" dirty="0">
                <a:solidFill>
                  <a:schemeClr val="bg1"/>
                </a:solidFill>
                <a:latin typeface="Arial" panose="020B0604020202020204" pitchFamily="34" charset="0"/>
                <a:ea typeface="宋体" panose="02010600030101010101" pitchFamily="2" charset="-122"/>
              </a:rPr>
              <a:t>气氛）</a:t>
            </a:r>
            <a:endParaRPr lang="en-US" altLang="zh-CN" sz="2000" b="1" i="1" dirty="0">
              <a:solidFill>
                <a:schemeClr val="bg1"/>
              </a:solidFill>
              <a:latin typeface="Arial" panose="020B0604020202020204" pitchFamily="34" charset="0"/>
              <a:ea typeface="宋体" panose="02010600030101010101" pitchFamily="2" charset="-122"/>
            </a:endParaRPr>
          </a:p>
        </p:txBody>
      </p:sp>
      <p:sp>
        <p:nvSpPr>
          <p:cNvPr id="5" name="Text Box 11">
            <a:extLst>
              <a:ext uri="{FF2B5EF4-FFF2-40B4-BE49-F238E27FC236}">
                <a16:creationId xmlns:a16="http://schemas.microsoft.com/office/drawing/2014/main" xmlns="" id="{0DC5C962-ED19-442C-B0B3-F803776AE67A}"/>
              </a:ext>
            </a:extLst>
          </p:cNvPr>
          <p:cNvSpPr txBox="1">
            <a:spLocks noChangeArrowheads="1"/>
          </p:cNvSpPr>
          <p:nvPr/>
        </p:nvSpPr>
        <p:spPr bwMode="auto">
          <a:xfrm>
            <a:off x="6396038" y="3044466"/>
            <a:ext cx="45354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b="1">
                <a:solidFill>
                  <a:schemeClr val="bg1"/>
                </a:solidFill>
                <a:latin typeface="Arial" panose="020B0604020202020204" pitchFamily="34" charset="0"/>
                <a:ea typeface="宋体" panose="02010600030101010101" pitchFamily="2" charset="-122"/>
              </a:rPr>
              <a:t>Be made of evergreen  such as cypress </a:t>
            </a:r>
            <a:r>
              <a:rPr lang="zh-CN" altLang="en-US" sz="2000" b="1" i="1">
                <a:solidFill>
                  <a:schemeClr val="bg1"/>
                </a:solidFill>
                <a:latin typeface="Arial" panose="020B0604020202020204" pitchFamily="34" charset="0"/>
                <a:ea typeface="宋体" panose="02010600030101010101" pitchFamily="2" charset="-122"/>
              </a:rPr>
              <a:t>（</a:t>
            </a:r>
            <a:r>
              <a:rPr lang="en-US" altLang="zh-CN" sz="2000" b="1" i="1">
                <a:solidFill>
                  <a:schemeClr val="bg1"/>
                </a:solidFill>
                <a:latin typeface="Arial" panose="020B0604020202020204" pitchFamily="34" charset="0"/>
                <a:ea typeface="宋体" panose="02010600030101010101" pitchFamily="2" charset="-122"/>
              </a:rPr>
              <a:t>['saipris]</a:t>
            </a:r>
            <a:r>
              <a:rPr lang="zh-CN" altLang="en-US" sz="1800" b="1" i="1">
                <a:solidFill>
                  <a:schemeClr val="bg1"/>
                </a:solidFill>
                <a:ea typeface="宋体" panose="02010600030101010101" pitchFamily="2" charset="-122"/>
              </a:rPr>
              <a:t>柏树</a:t>
            </a:r>
            <a:r>
              <a:rPr lang="zh-CN" altLang="en-US" sz="2000" b="1" i="1">
                <a:solidFill>
                  <a:schemeClr val="bg1"/>
                </a:solidFill>
                <a:latin typeface="Arial" panose="020B0604020202020204" pitchFamily="34" charset="0"/>
                <a:ea typeface="宋体" panose="02010600030101010101" pitchFamily="2" charset="-122"/>
              </a:rPr>
              <a:t>）</a:t>
            </a:r>
            <a:endParaRPr lang="en-US" altLang="zh-CN" sz="2000" b="1" i="1">
              <a:solidFill>
                <a:schemeClr val="bg1"/>
              </a:solidFill>
              <a:latin typeface="Arial" panose="020B0604020202020204" pitchFamily="34" charset="0"/>
              <a:ea typeface="宋体" panose="02010600030101010101" pitchFamily="2" charset="-122"/>
            </a:endParaRPr>
          </a:p>
        </p:txBody>
      </p:sp>
      <p:sp>
        <p:nvSpPr>
          <p:cNvPr id="6" name="Text Box 12">
            <a:extLst>
              <a:ext uri="{FF2B5EF4-FFF2-40B4-BE49-F238E27FC236}">
                <a16:creationId xmlns:a16="http://schemas.microsoft.com/office/drawing/2014/main" xmlns="" id="{BDB17C96-2B4F-45C6-915D-7EC31081DCA4}"/>
              </a:ext>
            </a:extLst>
          </p:cNvPr>
          <p:cNvSpPr txBox="1">
            <a:spLocks noChangeArrowheads="1"/>
          </p:cNvSpPr>
          <p:nvPr/>
        </p:nvSpPr>
        <p:spPr bwMode="auto">
          <a:xfrm>
            <a:off x="6430963" y="4341454"/>
            <a:ext cx="576103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zh-CN" sz="2000" b="1">
                <a:solidFill>
                  <a:schemeClr val="bg1"/>
                </a:solidFill>
                <a:latin typeface="Arial" panose="020B0604020202020204" pitchFamily="34" charset="0"/>
                <a:ea typeface="宋体" panose="02010600030101010101" pitchFamily="2" charset="-122"/>
              </a:rPr>
              <a:t>Decorated with a variety of candles ,flowers ,toys ,stars…</a:t>
            </a:r>
          </a:p>
        </p:txBody>
      </p:sp>
      <p:pic>
        <p:nvPicPr>
          <p:cNvPr id="7" name="图片 6">
            <a:extLst>
              <a:ext uri="{FF2B5EF4-FFF2-40B4-BE49-F238E27FC236}">
                <a16:creationId xmlns:a16="http://schemas.microsoft.com/office/drawing/2014/main" xmlns="" id="{041B354C-C592-43AA-8220-677AB1C4AFD2}"/>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9938" b="99911" l="1163" r="100000">
                        <a14:foregroundMark x1="49564" y1="15062" x2="61483" y2="96613"/>
                        <a14:backgroundMark x1="35247" y1="11765" x2="25363" y2="42692"/>
                        <a14:backgroundMark x1="64390" y1="17201" x2="80741" y2="38102"/>
                      </a14:backgroundRemoval>
                    </a14:imgEffect>
                  </a14:imgLayer>
                </a14:imgProps>
              </a:ext>
              <a:ext uri="{28A0092B-C50C-407E-A947-70E740481C1C}">
                <a14:useLocalDpi xmlns:a14="http://schemas.microsoft.com/office/drawing/2010/main" val="0"/>
              </a:ext>
            </a:extLst>
          </a:blip>
          <a:stretch>
            <a:fillRect/>
          </a:stretch>
        </p:blipFill>
        <p:spPr>
          <a:xfrm>
            <a:off x="1362764" y="1365221"/>
            <a:ext cx="3053960" cy="4980440"/>
          </a:xfrm>
          <a:prstGeom prst="rect">
            <a:avLst/>
          </a:prstGeom>
        </p:spPr>
      </p:pic>
      <p:pic>
        <p:nvPicPr>
          <p:cNvPr id="8" name="图片 7">
            <a:extLst>
              <a:ext uri="{FF2B5EF4-FFF2-40B4-BE49-F238E27FC236}">
                <a16:creationId xmlns:a16="http://schemas.microsoft.com/office/drawing/2014/main" xmlns="" id="{5DC47457-8236-4186-8A27-2C6E54A00C6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587051" y="712429"/>
            <a:ext cx="2686050" cy="2647950"/>
          </a:xfrm>
          <a:prstGeom prst="rect">
            <a:avLst/>
          </a:prstGeom>
        </p:spPr>
      </p:pic>
    </p:spTree>
    <p:extLst>
      <p:ext uri="{BB962C8B-B14F-4D97-AF65-F5344CB8AC3E}">
        <p14:creationId xmlns:p14="http://schemas.microsoft.com/office/powerpoint/2010/main" val="1359227021"/>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90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12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150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7455D5A-892A-41F6-9B65-29B9A8BFB557}"/>
              </a:ext>
            </a:extLst>
          </p:cNvPr>
          <p:cNvSpPr>
            <a:spLocks noGrp="1"/>
          </p:cNvSpPr>
          <p:nvPr>
            <p:ph type="title"/>
          </p:nvPr>
        </p:nvSpPr>
        <p:spPr/>
        <p:txBody>
          <a:bodyPr>
            <a:normAutofit fontScale="90000"/>
          </a:bodyPr>
          <a:lstStyle/>
          <a:p>
            <a:r>
              <a:rPr lang="en-US" altLang="zh-CN" dirty="0"/>
              <a:t>Christmas tree</a:t>
            </a:r>
            <a:endParaRPr lang="zh-CN" altLang="en-US" dirty="0"/>
          </a:p>
        </p:txBody>
      </p:sp>
      <p:sp>
        <p:nvSpPr>
          <p:cNvPr id="3" name="Text Box 10">
            <a:extLst>
              <a:ext uri="{FF2B5EF4-FFF2-40B4-BE49-F238E27FC236}">
                <a16:creationId xmlns:a16="http://schemas.microsoft.com/office/drawing/2014/main" xmlns="" id="{097F012C-065C-44D0-BB36-53A85359F510}"/>
              </a:ext>
            </a:extLst>
          </p:cNvPr>
          <p:cNvSpPr txBox="1">
            <a:spLocks noChangeArrowheads="1"/>
          </p:cNvSpPr>
          <p:nvPr/>
        </p:nvSpPr>
        <p:spPr bwMode="auto">
          <a:xfrm>
            <a:off x="1031786" y="2145401"/>
            <a:ext cx="5040313"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zh-CN" sz="1800" b="1" dirty="0">
                <a:solidFill>
                  <a:schemeClr val="bg1"/>
                </a:solidFill>
                <a:ea typeface="宋体" panose="02010600030101010101" pitchFamily="2" charset="-122"/>
                <a:sym typeface="Constantia" panose="02030602050306030303" pitchFamily="18" charset="0"/>
              </a:rPr>
              <a:t>Westerners with red, green and white color for the Christmas colors, Christmas comes every household is decorated with Christmas colors. Red</a:t>
            </a:r>
            <a:r>
              <a:rPr lang="zh-CN" altLang="en-US" sz="1800" b="1" dirty="0">
                <a:solidFill>
                  <a:schemeClr val="bg1"/>
                </a:solidFill>
                <a:ea typeface="宋体" panose="02010600030101010101" pitchFamily="2" charset="-122"/>
                <a:sym typeface="Constantia" panose="02030602050306030303" pitchFamily="18" charset="0"/>
              </a:rPr>
              <a:t/>
            </a:r>
            <a:br>
              <a:rPr lang="zh-CN" altLang="en-US" sz="1800" b="1" dirty="0">
                <a:solidFill>
                  <a:schemeClr val="bg1"/>
                </a:solidFill>
                <a:ea typeface="宋体" panose="02010600030101010101" pitchFamily="2" charset="-122"/>
                <a:sym typeface="Constantia" panose="02030602050306030303" pitchFamily="18" charset="0"/>
              </a:rPr>
            </a:br>
            <a:r>
              <a:rPr lang="en-US" altLang="zh-CN" sz="1800" b="1" dirty="0">
                <a:solidFill>
                  <a:schemeClr val="bg1"/>
                </a:solidFill>
                <a:ea typeface="宋体" panose="02010600030101010101" pitchFamily="2" charset="-122"/>
                <a:sym typeface="Constantia" panose="02030602050306030303" pitchFamily="18" charset="0"/>
              </a:rPr>
              <a:t>Colored with Christmas flowers and Christmas candles. Green is the Christmas tree. It is the main Christmas ornaments, with the cut to the cedar </a:t>
            </a:r>
            <a:r>
              <a:rPr lang="zh-CN" altLang="en-US" sz="1800" b="1" i="1" dirty="0">
                <a:solidFill>
                  <a:schemeClr val="bg1"/>
                </a:solidFill>
                <a:ea typeface="宋体" panose="02010600030101010101" pitchFamily="2" charset="-122"/>
                <a:sym typeface="Constantia" panose="02030602050306030303" pitchFamily="18" charset="0"/>
              </a:rPr>
              <a:t>(</a:t>
            </a:r>
            <a:r>
              <a:rPr lang="en-US" altLang="zh-CN" sz="1800" b="1" i="1" dirty="0">
                <a:solidFill>
                  <a:schemeClr val="bg1"/>
                </a:solidFill>
                <a:ea typeface="宋体" panose="02010600030101010101" pitchFamily="2" charset="-122"/>
                <a:sym typeface="Constantia" panose="02030602050306030303" pitchFamily="18" charset="0"/>
              </a:rPr>
              <a:t>['</a:t>
            </a:r>
            <a:r>
              <a:rPr lang="en-US" altLang="zh-CN" sz="1800" b="1" i="1" dirty="0" err="1">
                <a:solidFill>
                  <a:schemeClr val="bg1"/>
                </a:solidFill>
                <a:ea typeface="宋体" panose="02010600030101010101" pitchFamily="2" charset="-122"/>
                <a:sym typeface="Constantia" panose="02030602050306030303" pitchFamily="18" charset="0"/>
              </a:rPr>
              <a:t>si:də</a:t>
            </a:r>
            <a:r>
              <a:rPr lang="en-US" altLang="zh-CN" sz="1800" b="1" i="1" dirty="0">
                <a:solidFill>
                  <a:schemeClr val="bg1"/>
                </a:solidFill>
                <a:ea typeface="宋体" panose="02010600030101010101" pitchFamily="2" charset="-122"/>
                <a:sym typeface="Constantia" panose="02030602050306030303" pitchFamily="18" charset="0"/>
              </a:rPr>
              <a:t>] </a:t>
            </a:r>
            <a:r>
              <a:rPr lang="zh-CN" altLang="en-US" sz="1800" b="1" i="1" dirty="0">
                <a:solidFill>
                  <a:schemeClr val="bg1"/>
                </a:solidFill>
                <a:ea typeface="宋体" panose="02010600030101010101" pitchFamily="2" charset="-122"/>
                <a:sym typeface="Constantia" panose="02030602050306030303" pitchFamily="18" charset="0"/>
              </a:rPr>
              <a:t>雪松）</a:t>
            </a:r>
            <a:r>
              <a:rPr lang="en-US" altLang="zh-CN" sz="1800" b="1" dirty="0">
                <a:solidFill>
                  <a:schemeClr val="bg1"/>
                </a:solidFill>
                <a:ea typeface="宋体" panose="02010600030101010101" pitchFamily="2" charset="-122"/>
                <a:sym typeface="Constantia" panose="02030602050306030303" pitchFamily="18" charset="0"/>
              </a:rPr>
              <a:t>, cypress </a:t>
            </a:r>
            <a:r>
              <a:rPr lang="zh-CN" altLang="en-US" sz="1800" b="1" i="1" dirty="0">
                <a:solidFill>
                  <a:schemeClr val="bg1"/>
                </a:solidFill>
                <a:ea typeface="宋体" panose="02010600030101010101" pitchFamily="2" charset="-122"/>
              </a:rPr>
              <a:t>（</a:t>
            </a:r>
            <a:r>
              <a:rPr lang="en-US" altLang="zh-CN" sz="1800" b="1" i="1" dirty="0">
                <a:solidFill>
                  <a:schemeClr val="bg1"/>
                </a:solidFill>
                <a:ea typeface="宋体" panose="02010600030101010101" pitchFamily="2" charset="-122"/>
              </a:rPr>
              <a:t>['</a:t>
            </a:r>
            <a:r>
              <a:rPr lang="en-US" altLang="zh-CN" sz="1800" b="1" i="1" dirty="0" err="1">
                <a:solidFill>
                  <a:schemeClr val="bg1"/>
                </a:solidFill>
                <a:ea typeface="宋体" panose="02010600030101010101" pitchFamily="2" charset="-122"/>
              </a:rPr>
              <a:t>saipris</a:t>
            </a:r>
            <a:r>
              <a:rPr lang="en-US" altLang="zh-CN" sz="1800" b="1" i="1" dirty="0">
                <a:solidFill>
                  <a:schemeClr val="bg1"/>
                </a:solidFill>
                <a:ea typeface="宋体" panose="02010600030101010101" pitchFamily="2" charset="-122"/>
              </a:rPr>
              <a:t>]</a:t>
            </a:r>
            <a:r>
              <a:rPr lang="zh-CN" altLang="en-US" sz="1800" b="1" i="1" dirty="0">
                <a:solidFill>
                  <a:schemeClr val="bg1"/>
                </a:solidFill>
                <a:ea typeface="宋体" panose="02010600030101010101" pitchFamily="2" charset="-122"/>
              </a:rPr>
              <a:t>柏树）</a:t>
            </a:r>
            <a:r>
              <a:rPr lang="en-US" altLang="zh-CN" sz="1800" b="1" dirty="0">
                <a:solidFill>
                  <a:schemeClr val="bg1"/>
                </a:solidFill>
                <a:ea typeface="宋体" panose="02010600030101010101" pitchFamily="2" charset="-122"/>
                <a:sym typeface="Constantia" panose="02030602050306030303" pitchFamily="18" charset="0"/>
              </a:rPr>
              <a:t>tower</a:t>
            </a:r>
            <a:r>
              <a:rPr lang="zh-CN" altLang="en-US" sz="1800" b="1" dirty="0">
                <a:solidFill>
                  <a:schemeClr val="bg1"/>
                </a:solidFill>
                <a:ea typeface="宋体" panose="02010600030101010101" pitchFamily="2" charset="-122"/>
                <a:sym typeface="Constantia" panose="02030602050306030303" pitchFamily="18" charset="0"/>
              </a:rPr>
              <a:t>.</a:t>
            </a:r>
          </a:p>
          <a:p>
            <a:pPr eaLnBrk="1" hangingPunct="1">
              <a:lnSpc>
                <a:spcPct val="100000"/>
              </a:lnSpc>
              <a:spcBef>
                <a:spcPct val="0"/>
              </a:spcBef>
              <a:buFontTx/>
              <a:buNone/>
            </a:pPr>
            <a:endParaRPr lang="zh-CN" altLang="en-US" sz="1800" b="1" dirty="0">
              <a:solidFill>
                <a:schemeClr val="bg1"/>
              </a:solidFill>
              <a:ea typeface="宋体" panose="02010600030101010101" pitchFamily="2" charset="-122"/>
              <a:sym typeface="华文新魏" panose="02010800040101010101" pitchFamily="2" charset="-122"/>
            </a:endParaRPr>
          </a:p>
        </p:txBody>
      </p:sp>
      <p:sp>
        <p:nvSpPr>
          <p:cNvPr id="4" name="Text Box 12">
            <a:extLst>
              <a:ext uri="{FF2B5EF4-FFF2-40B4-BE49-F238E27FC236}">
                <a16:creationId xmlns:a16="http://schemas.microsoft.com/office/drawing/2014/main" xmlns="" id="{C0330520-E9EB-4D64-A06E-8CD084CF8D1F}"/>
              </a:ext>
            </a:extLst>
          </p:cNvPr>
          <p:cNvSpPr txBox="1">
            <a:spLocks noChangeArrowheads="1"/>
          </p:cNvSpPr>
          <p:nvPr/>
        </p:nvSpPr>
        <p:spPr bwMode="auto">
          <a:xfrm>
            <a:off x="6512554" y="2145401"/>
            <a:ext cx="4649787" cy="20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zh-CN" altLang="en-US" sz="1800" b="1" dirty="0">
                <a:solidFill>
                  <a:schemeClr val="bg1"/>
                </a:solidFill>
                <a:ea typeface="宋体" panose="02010600030101010101" pitchFamily="2" charset="-122"/>
              </a:rPr>
              <a:t>西方人以红、绿、白三色为圣诞色，圣诞节来临时家家户户都要用圣诞色来装饰。红 </a:t>
            </a:r>
          </a:p>
          <a:p>
            <a:pPr eaLnBrk="1" hangingPunct="1">
              <a:lnSpc>
                <a:spcPct val="100000"/>
              </a:lnSpc>
              <a:spcBef>
                <a:spcPct val="0"/>
              </a:spcBef>
              <a:buFontTx/>
              <a:buNone/>
            </a:pPr>
            <a:r>
              <a:rPr lang="zh-CN" altLang="en-US" sz="1800" b="1" dirty="0">
                <a:solidFill>
                  <a:schemeClr val="bg1"/>
                </a:solidFill>
                <a:ea typeface="宋体" panose="02010600030101010101" pitchFamily="2" charset="-122"/>
              </a:rPr>
              <a:t>色的有圣诞花和圣诞蜡烛。绿色的是圣诞树。它是圣诞节的主要装饰品，用砍伐来的杉、 柏一类呈塔形的常青树装饰而成。上面悬挂着五颜六色的彩灯、礼物和纸花，还点燃着圣诞蜡烛。 </a:t>
            </a:r>
          </a:p>
        </p:txBody>
      </p:sp>
      <p:pic>
        <p:nvPicPr>
          <p:cNvPr id="5" name="图片 4">
            <a:extLst>
              <a:ext uri="{FF2B5EF4-FFF2-40B4-BE49-F238E27FC236}">
                <a16:creationId xmlns:a16="http://schemas.microsoft.com/office/drawing/2014/main" xmlns="" id="{251C495D-638E-4493-9115-2642BA64637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766" b="94531" l="7078" r="98004">
                        <a14:foregroundMark x1="31216" y1="14063" x2="31216" y2="14063"/>
                        <a14:foregroundMark x1="27223" y1="33984" x2="27223" y2="33984"/>
                        <a14:foregroundMark x1="41742" y1="58594" x2="41924" y2="67969"/>
                        <a14:foregroundMark x1="59710" y1="56641" x2="59710" y2="56641"/>
                        <a14:foregroundMark x1="76225" y1="60156" x2="76225" y2="60156"/>
                        <a14:foregroundMark x1="81488" y1="53125" x2="81488" y2="53125"/>
                        <a14:foregroundMark x1="68058" y1="23438" x2="68058" y2="23438"/>
                        <a14:foregroundMark x1="54083" y1="48828" x2="54083" y2="48828"/>
                        <a14:foregroundMark x1="47005" y1="51563" x2="47005" y2="51563"/>
                        <a14:foregroundMark x1="41742" y1="44531" x2="41742" y2="44531"/>
                        <a14:foregroundMark x1="27586" y1="56641" x2="27586" y2="56641"/>
                        <a14:foregroundMark x1="21960" y1="44531" x2="21960" y2="44531"/>
                      </a14:backgroundRemoval>
                    </a14:imgEffect>
                  </a14:imgLayer>
                </a14:imgProps>
              </a:ext>
              <a:ext uri="{28A0092B-C50C-407E-A947-70E740481C1C}">
                <a14:useLocalDpi xmlns:a14="http://schemas.microsoft.com/office/drawing/2010/main" val="0"/>
              </a:ext>
            </a:extLst>
          </a:blip>
          <a:srcRect t="41691"/>
          <a:stretch/>
        </p:blipFill>
        <p:spPr>
          <a:xfrm>
            <a:off x="-426119" y="3428999"/>
            <a:ext cx="11795735" cy="3195589"/>
          </a:xfrm>
          <a:prstGeom prst="rect">
            <a:avLst/>
          </a:prstGeom>
        </p:spPr>
      </p:pic>
    </p:spTree>
    <p:extLst>
      <p:ext uri="{BB962C8B-B14F-4D97-AF65-F5344CB8AC3E}">
        <p14:creationId xmlns:p14="http://schemas.microsoft.com/office/powerpoint/2010/main" val="771027335"/>
      </p:ext>
    </p:extLst>
  </p:cSld>
  <p:clrMapOvr>
    <a:masterClrMapping/>
  </p:clrMapOvr>
  <mc:AlternateContent xmlns:mc="http://schemas.openxmlformats.org/markup-compatibility/2006" xmlns:p14="http://schemas.microsoft.com/office/powerpoint/2010/main">
    <mc:Choice Requires="p14">
      <p:transition p14:dur="100" advClick="0" advTm="2000">
        <p14:flash/>
      </p:transition>
    </mc:Choice>
    <mc:Fallback xmlns="">
      <p:transition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TotalTime>
  <Words>1574</Words>
  <Application>Microsoft Office PowerPoint</Application>
  <PresentationFormat>宽屏</PresentationFormat>
  <Paragraphs>140</Paragraphs>
  <Slides>21</Slides>
  <Notes>21</Notes>
  <HiddenSlides>0</HiddenSlides>
  <MMClips>2</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21</vt:i4>
      </vt:variant>
    </vt:vector>
  </HeadingPairs>
  <TitlesOfParts>
    <vt:vector size="37" baseType="lpstr">
      <vt:lpstr>Microsoft JhengHei</vt:lpstr>
      <vt:lpstr>等线</vt:lpstr>
      <vt:lpstr>等线 Light</vt:lpstr>
      <vt:lpstr>方正舒体</vt:lpstr>
      <vt:lpstr>汉仪乐喵体W</vt:lpstr>
      <vt:lpstr>华康海报体W12(P)</vt:lpstr>
      <vt:lpstr>华文新魏</vt:lpstr>
      <vt:lpstr>宋体</vt:lpstr>
      <vt:lpstr>Algerian</vt:lpstr>
      <vt:lpstr>Arial</vt:lpstr>
      <vt:lpstr>Calibri</vt:lpstr>
      <vt:lpstr>Constantia</vt:lpstr>
      <vt:lpstr>Ravie</vt:lpstr>
      <vt:lpstr>Tahoma</vt:lpstr>
      <vt:lpstr>Times New Roman</vt:lpstr>
      <vt:lpstr>Office 主题​​</vt:lpstr>
      <vt:lpstr>PowerPoint 演示文稿</vt:lpstr>
      <vt:lpstr>PowerPoint 演示文稿</vt:lpstr>
      <vt:lpstr>圣诞节的由来</vt:lpstr>
      <vt:lpstr>PowerPoint 演示文稿</vt:lpstr>
      <vt:lpstr>圣诞节的起源</vt:lpstr>
      <vt:lpstr>圣诞节的起源</vt:lpstr>
      <vt:lpstr>PowerPoint 演示文稿</vt:lpstr>
      <vt:lpstr>Christmas tree</vt:lpstr>
      <vt:lpstr>Christmas tree</vt:lpstr>
      <vt:lpstr>PowerPoint 演示文稿</vt:lpstr>
      <vt:lpstr>CHRISTMAS CAROLS</vt:lpstr>
      <vt:lpstr>CHRISTMAS CAROLS</vt:lpstr>
      <vt:lpstr>CHRISTMAS CAROLS</vt:lpstr>
      <vt:lpstr>PowerPoint 演示文稿</vt:lpstr>
      <vt:lpstr>SANTA CLAUS</vt:lpstr>
      <vt:lpstr>SANTA CLAUS</vt:lpstr>
      <vt:lpstr>PowerPoint 演示文稿</vt:lpstr>
      <vt:lpstr>CHRISTMAS DINNER</vt:lpstr>
      <vt:lpstr>CHRISTMAS DINNER</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MICHAEL</cp:lastModifiedBy>
  <cp:revision>12</cp:revision>
  <dcterms:created xsi:type="dcterms:W3CDTF">2017-11-03T04:48:40Z</dcterms:created>
  <dcterms:modified xsi:type="dcterms:W3CDTF">2017-11-11T20:34:45Z</dcterms:modified>
</cp:coreProperties>
</file>