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3" r:id="rId2"/>
    <p:sldId id="302" r:id="rId3"/>
    <p:sldId id="304" r:id="rId4"/>
    <p:sldId id="299" r:id="rId5"/>
    <p:sldId id="262" r:id="rId6"/>
    <p:sldId id="274" r:id="rId7"/>
    <p:sldId id="277" r:id="rId8"/>
    <p:sldId id="284" r:id="rId9"/>
    <p:sldId id="305" r:id="rId10"/>
    <p:sldId id="290" r:id="rId11"/>
    <p:sldId id="282" r:id="rId12"/>
    <p:sldId id="275" r:id="rId13"/>
    <p:sldId id="285" r:id="rId14"/>
    <p:sldId id="300" r:id="rId15"/>
    <p:sldId id="265" r:id="rId16"/>
    <p:sldId id="306" r:id="rId17"/>
    <p:sldId id="279" r:id="rId18"/>
    <p:sldId id="280" r:id="rId19"/>
    <p:sldId id="291" r:id="rId20"/>
    <p:sldId id="292" r:id="rId21"/>
    <p:sldId id="293" r:id="rId22"/>
    <p:sldId id="307" r:id="rId23"/>
    <p:sldId id="276" r:id="rId24"/>
    <p:sldId id="294" r:id="rId25"/>
    <p:sldId id="264" r:id="rId26"/>
    <p:sldId id="301" r:id="rId27"/>
    <p:sldId id="308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68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0" autoAdjust="0"/>
    <p:restoredTop sz="94660"/>
  </p:normalViewPr>
  <p:slideViewPr>
    <p:cSldViewPr snapToGrid="0">
      <p:cViewPr varScale="1">
        <p:scale>
          <a:sx n="87" d="100"/>
          <a:sy n="87" d="100"/>
        </p:scale>
        <p:origin x="21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0FD454-A772-4172-BBA6-81ACE930D463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CDEBE27-B6E0-4EDC-A3C2-14D9AE033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27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60230-1A61-46D5-B80C-C02368470E88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A5A74-EC19-4E47-A658-5A4B31DFE8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4578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C5D2C-E5F2-4078-83F7-5D49B35511A6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9DB7F-A7E2-413B-8944-CF5A6E6727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83533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B9D96-86C1-4934-BD0F-4FE90CCCEC0E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958E1-5027-41B2-A3A0-782EC5F979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413191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B3A65-B9C2-4225-AB41-0742803A052F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7EFA-E3F8-4C11-BBF3-B37301010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841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5A572-B69F-412B-B8CB-A7302B0FAD51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0D2B2-B376-46F3-B653-21C3EE3A5F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84535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28F1F-0197-4495-A1BB-E98D26212766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5071-8BF8-4351-BB77-A5ED83D7FA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68907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EF714-B727-44AB-9719-4162F8CE0FD9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65AB2-D43C-4CCD-B7F2-B07E392E98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03225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2BA2D-8791-4923-BD9F-A65777C9E9D0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595F6-781F-4FAB-9C59-BE2603C83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8593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F150-8829-4ABA-B78D-F7F76F68DD4E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9A85-740E-4621-9DF2-4848A90E24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44783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35FD1-3B80-4066-A584-56218184D1B1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EE88E-DC1F-4784-86A9-2ED7F4D419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4427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E7B03-B4F9-453D-859A-AECC91065553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695A8-958A-4724-B02A-9269EA077B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38583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1A573C-E0D0-48D4-960C-D02EF154419B}" type="datetimeFigureOut">
              <a:rPr lang="zh-CN" altLang="en-US"/>
              <a:pPr>
                <a:defRPr/>
              </a:pPr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93F5AF6-3A28-4FBC-B834-00D8727825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0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7" name="文本框 22"/>
          <p:cNvSpPr>
            <a:spLocks noChangeArrowheads="1"/>
          </p:cNvSpPr>
          <p:nvPr/>
        </p:nvSpPr>
        <p:spPr bwMode="auto">
          <a:xfrm>
            <a:off x="4027603" y="1544557"/>
            <a:ext cx="42979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59B3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姚体" panose="02010601030101010101" pitchFamily="2" charset="-122"/>
              </a:rPr>
              <a:t>B</a:t>
            </a:r>
            <a:r>
              <a:rPr lang="en-US" altLang="zh-CN" b="1" dirty="0">
                <a:solidFill>
                  <a:srgbClr val="0059B3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姚体" panose="02010601030101010101" pitchFamily="2" charset="-122"/>
              </a:rPr>
              <a:t>USINESS   </a:t>
            </a:r>
            <a:r>
              <a:rPr lang="en-US" altLang="zh-CN" sz="3200" b="1" dirty="0">
                <a:solidFill>
                  <a:srgbClr val="0059B3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姚体" panose="02010601030101010101" pitchFamily="2" charset="-122"/>
              </a:rPr>
              <a:t>R</a:t>
            </a:r>
            <a:r>
              <a:rPr lang="en-US" altLang="zh-CN" b="1" dirty="0">
                <a:solidFill>
                  <a:srgbClr val="0059B3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姚体" panose="02010601030101010101" pitchFamily="2" charset="-122"/>
              </a:rPr>
              <a:t>EPORT</a:t>
            </a:r>
            <a:endParaRPr lang="zh-CN" altLang="en-US" b="1" dirty="0">
              <a:solidFill>
                <a:srgbClr val="0059B3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方正姚体" panose="02010601030101010101" pitchFamily="2" charset="-122"/>
            </a:endParaRPr>
          </a:p>
        </p:txBody>
      </p:sp>
      <p:sp>
        <p:nvSpPr>
          <p:cNvPr id="128" name="文本框 23"/>
          <p:cNvSpPr>
            <a:spLocks noChangeArrowheads="1"/>
          </p:cNvSpPr>
          <p:nvPr/>
        </p:nvSpPr>
        <p:spPr bwMode="auto">
          <a:xfrm>
            <a:off x="5103813" y="2540000"/>
            <a:ext cx="21018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2020</a:t>
            </a:r>
            <a:endParaRPr lang="zh-CN" altLang="en-US" sz="72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9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6350">
            <a:solidFill>
              <a:srgbClr val="0059B3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0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6350">
            <a:solidFill>
              <a:srgbClr val="0059B3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8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9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0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1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2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文本框 77"/>
          <p:cNvSpPr txBox="1">
            <a:spLocks noChangeArrowheads="1"/>
          </p:cNvSpPr>
          <p:nvPr/>
        </p:nvSpPr>
        <p:spPr bwMode="auto">
          <a:xfrm>
            <a:off x="5482998" y="4178490"/>
            <a:ext cx="119425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1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Daxia</a:t>
            </a:r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Sucai</a:t>
            </a:r>
            <a:endParaRPr lang="zh-CN" altLang="en-US" sz="1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816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  <p:bldP spid="120" grpId="1" animBg="1"/>
      <p:bldP spid="127" grpId="0"/>
      <p:bldP spid="128" grpId="0"/>
      <p:bldP spid="129" grpId="0" animBg="1"/>
      <p:bldP spid="130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6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7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8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8" name="矩形 127"/>
          <p:cNvSpPr/>
          <p:nvPr/>
        </p:nvSpPr>
        <p:spPr>
          <a:xfrm>
            <a:off x="746118" y="3406825"/>
            <a:ext cx="3497501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67"/>
              </a:lnSpc>
            </a:pPr>
            <a:r>
              <a:rPr lang="en-US" altLang="zh-CN" sz="1467" dirty="0">
                <a:solidFill>
                  <a:schemeClr val="bg1"/>
                </a:solidFill>
              </a:rPr>
              <a:t>YOU CAN ADD YOUR TEXT  HERE TO EXPLAIN THE CHART. IF YOU HAVE ANY QUESTIONS ABOUT HOW TO USE IT,   PLEASE CONTACT ME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29" name="TextBox 28"/>
          <p:cNvSpPr txBox="1"/>
          <p:nvPr/>
        </p:nvSpPr>
        <p:spPr>
          <a:xfrm>
            <a:off x="779873" y="2837179"/>
            <a:ext cx="3347327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</a:rPr>
              <a:t>ADD YOUR TITLE HERE</a:t>
            </a:r>
            <a:endParaRPr lang="zh-CN" altLang="en-US" sz="2667" b="1" dirty="0">
              <a:solidFill>
                <a:schemeClr val="bg1"/>
              </a:solidFill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5740761" y="4766478"/>
            <a:ext cx="1187451" cy="1174749"/>
            <a:chOff x="4305571" y="3574858"/>
            <a:chExt cx="890588" cy="881062"/>
          </a:xfrm>
          <a:solidFill>
            <a:srgbClr val="FFFFFF">
              <a:alpha val="20000"/>
            </a:srgbClr>
          </a:solidFill>
        </p:grpSpPr>
        <p:sp>
          <p:nvSpPr>
            <p:cNvPr id="131" name="Freeform 15"/>
            <p:cNvSpPr>
              <a:spLocks noEditPoints="1"/>
            </p:cNvSpPr>
            <p:nvPr/>
          </p:nvSpPr>
          <p:spPr bwMode="auto">
            <a:xfrm>
              <a:off x="4305571" y="3574858"/>
              <a:ext cx="890588" cy="881062"/>
            </a:xfrm>
            <a:custGeom>
              <a:avLst/>
              <a:gdLst>
                <a:gd name="T0" fmla="*/ 54 w 95"/>
                <a:gd name="T1" fmla="*/ 94 h 94"/>
                <a:gd name="T2" fmla="*/ 56 w 95"/>
                <a:gd name="T3" fmla="*/ 81 h 94"/>
                <a:gd name="T4" fmla="*/ 66 w 95"/>
                <a:gd name="T5" fmla="*/ 78 h 94"/>
                <a:gd name="T6" fmla="*/ 76 w 95"/>
                <a:gd name="T7" fmla="*/ 85 h 94"/>
                <a:gd name="T8" fmla="*/ 86 w 95"/>
                <a:gd name="T9" fmla="*/ 75 h 94"/>
                <a:gd name="T10" fmla="*/ 78 w 95"/>
                <a:gd name="T11" fmla="*/ 65 h 94"/>
                <a:gd name="T12" fmla="*/ 82 w 95"/>
                <a:gd name="T13" fmla="*/ 56 h 94"/>
                <a:gd name="T14" fmla="*/ 95 w 95"/>
                <a:gd name="T15" fmla="*/ 54 h 94"/>
                <a:gd name="T16" fmla="*/ 95 w 95"/>
                <a:gd name="T17" fmla="*/ 40 h 94"/>
                <a:gd name="T18" fmla="*/ 82 w 95"/>
                <a:gd name="T19" fmla="*/ 38 h 94"/>
                <a:gd name="T20" fmla="*/ 82 w 95"/>
                <a:gd name="T21" fmla="*/ 37 h 94"/>
                <a:gd name="T22" fmla="*/ 82 w 95"/>
                <a:gd name="T23" fmla="*/ 37 h 94"/>
                <a:gd name="T24" fmla="*/ 80 w 95"/>
                <a:gd name="T25" fmla="*/ 33 h 94"/>
                <a:gd name="T26" fmla="*/ 80 w 95"/>
                <a:gd name="T27" fmla="*/ 31 h 94"/>
                <a:gd name="T28" fmla="*/ 80 w 95"/>
                <a:gd name="T29" fmla="*/ 31 h 94"/>
                <a:gd name="T30" fmla="*/ 78 w 95"/>
                <a:gd name="T31" fmla="*/ 29 h 94"/>
                <a:gd name="T32" fmla="*/ 86 w 95"/>
                <a:gd name="T33" fmla="*/ 18 h 94"/>
                <a:gd name="T34" fmla="*/ 76 w 95"/>
                <a:gd name="T35" fmla="*/ 9 h 94"/>
                <a:gd name="T36" fmla="*/ 66 w 95"/>
                <a:gd name="T37" fmla="*/ 16 h 94"/>
                <a:gd name="T38" fmla="*/ 56 w 95"/>
                <a:gd name="T39" fmla="*/ 12 h 94"/>
                <a:gd name="T40" fmla="*/ 54 w 95"/>
                <a:gd name="T41" fmla="*/ 0 h 94"/>
                <a:gd name="T42" fmla="*/ 41 w 95"/>
                <a:gd name="T43" fmla="*/ 0 h 94"/>
                <a:gd name="T44" fmla="*/ 38 w 95"/>
                <a:gd name="T45" fmla="*/ 12 h 94"/>
                <a:gd name="T46" fmla="*/ 29 w 95"/>
                <a:gd name="T47" fmla="*/ 16 h 94"/>
                <a:gd name="T48" fmla="*/ 19 w 95"/>
                <a:gd name="T49" fmla="*/ 9 h 94"/>
                <a:gd name="T50" fmla="*/ 9 w 95"/>
                <a:gd name="T51" fmla="*/ 18 h 94"/>
                <a:gd name="T52" fmla="*/ 17 w 95"/>
                <a:gd name="T53" fmla="*/ 29 h 94"/>
                <a:gd name="T54" fmla="*/ 13 w 95"/>
                <a:gd name="T55" fmla="*/ 38 h 94"/>
                <a:gd name="T56" fmla="*/ 0 w 95"/>
                <a:gd name="T57" fmla="*/ 40 h 94"/>
                <a:gd name="T58" fmla="*/ 0 w 95"/>
                <a:gd name="T59" fmla="*/ 54 h 94"/>
                <a:gd name="T60" fmla="*/ 13 w 95"/>
                <a:gd name="T61" fmla="*/ 56 h 94"/>
                <a:gd name="T62" fmla="*/ 16 w 95"/>
                <a:gd name="T63" fmla="*/ 65 h 94"/>
                <a:gd name="T64" fmla="*/ 9 w 95"/>
                <a:gd name="T65" fmla="*/ 75 h 94"/>
                <a:gd name="T66" fmla="*/ 19 w 95"/>
                <a:gd name="T67" fmla="*/ 85 h 94"/>
                <a:gd name="T68" fmla="*/ 29 w 95"/>
                <a:gd name="T69" fmla="*/ 78 h 94"/>
                <a:gd name="T70" fmla="*/ 38 w 95"/>
                <a:gd name="T71" fmla="*/ 82 h 94"/>
                <a:gd name="T72" fmla="*/ 41 w 95"/>
                <a:gd name="T73" fmla="*/ 94 h 94"/>
                <a:gd name="T74" fmla="*/ 54 w 95"/>
                <a:gd name="T75" fmla="*/ 94 h 94"/>
                <a:gd name="T76" fmla="*/ 72 w 95"/>
                <a:gd name="T77" fmla="*/ 43 h 94"/>
                <a:gd name="T78" fmla="*/ 51 w 95"/>
                <a:gd name="T79" fmla="*/ 72 h 94"/>
                <a:gd name="T80" fmla="*/ 22 w 95"/>
                <a:gd name="T81" fmla="*/ 50 h 94"/>
                <a:gd name="T82" fmla="*/ 44 w 95"/>
                <a:gd name="T83" fmla="*/ 22 h 94"/>
                <a:gd name="T84" fmla="*/ 56 w 95"/>
                <a:gd name="T85" fmla="*/ 23 h 94"/>
                <a:gd name="T86" fmla="*/ 56 w 95"/>
                <a:gd name="T87" fmla="*/ 23 h 94"/>
                <a:gd name="T88" fmla="*/ 65 w 95"/>
                <a:gd name="T89" fmla="*/ 29 h 94"/>
                <a:gd name="T90" fmla="*/ 69 w 95"/>
                <a:gd name="T91" fmla="*/ 34 h 94"/>
                <a:gd name="T92" fmla="*/ 72 w 95"/>
                <a:gd name="T93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" h="94">
                  <a:moveTo>
                    <a:pt x="54" y="94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4" y="94"/>
                    <a:pt x="54" y="94"/>
                    <a:pt x="54" y="94"/>
                  </a:cubicBezTo>
                  <a:close/>
                  <a:moveTo>
                    <a:pt x="72" y="43"/>
                  </a:moveTo>
                  <a:cubicBezTo>
                    <a:pt x="74" y="57"/>
                    <a:pt x="65" y="70"/>
                    <a:pt x="51" y="72"/>
                  </a:cubicBezTo>
                  <a:cubicBezTo>
                    <a:pt x="37" y="74"/>
                    <a:pt x="24" y="64"/>
                    <a:pt x="22" y="50"/>
                  </a:cubicBezTo>
                  <a:cubicBezTo>
                    <a:pt x="21" y="36"/>
                    <a:pt x="30" y="24"/>
                    <a:pt x="44" y="22"/>
                  </a:cubicBezTo>
                  <a:cubicBezTo>
                    <a:pt x="48" y="21"/>
                    <a:pt x="52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3" y="26"/>
                    <a:pt x="65" y="29"/>
                  </a:cubicBezTo>
                  <a:cubicBezTo>
                    <a:pt x="67" y="30"/>
                    <a:pt x="68" y="32"/>
                    <a:pt x="69" y="34"/>
                  </a:cubicBezTo>
                  <a:cubicBezTo>
                    <a:pt x="71" y="37"/>
                    <a:pt x="72" y="40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6"/>
            <p:cNvSpPr>
              <a:spLocks noEditPoints="1"/>
            </p:cNvSpPr>
            <p:nvPr/>
          </p:nvSpPr>
          <p:spPr bwMode="auto">
            <a:xfrm>
              <a:off x="4605608" y="3836795"/>
              <a:ext cx="290513" cy="328612"/>
            </a:xfrm>
            <a:custGeom>
              <a:avLst/>
              <a:gdLst>
                <a:gd name="T0" fmla="*/ 15 w 31"/>
                <a:gd name="T1" fmla="*/ 0 h 35"/>
                <a:gd name="T2" fmla="*/ 24 w 31"/>
                <a:gd name="T3" fmla="*/ 8 h 35"/>
                <a:gd name="T4" fmla="*/ 15 w 31"/>
                <a:gd name="T5" fmla="*/ 17 h 35"/>
                <a:gd name="T6" fmla="*/ 7 w 31"/>
                <a:gd name="T7" fmla="*/ 8 h 35"/>
                <a:gd name="T8" fmla="*/ 15 w 31"/>
                <a:gd name="T9" fmla="*/ 0 h 35"/>
                <a:gd name="T10" fmla="*/ 6 w 31"/>
                <a:gd name="T11" fmla="*/ 19 h 35"/>
                <a:gd name="T12" fmla="*/ 10 w 31"/>
                <a:gd name="T13" fmla="*/ 19 h 35"/>
                <a:gd name="T14" fmla="*/ 14 w 31"/>
                <a:gd name="T15" fmla="*/ 24 h 35"/>
                <a:gd name="T16" fmla="*/ 17 w 31"/>
                <a:gd name="T17" fmla="*/ 24 h 35"/>
                <a:gd name="T18" fmla="*/ 21 w 31"/>
                <a:gd name="T19" fmla="*/ 19 h 35"/>
                <a:gd name="T20" fmla="*/ 24 w 31"/>
                <a:gd name="T21" fmla="*/ 19 h 35"/>
                <a:gd name="T22" fmla="*/ 31 w 31"/>
                <a:gd name="T23" fmla="*/ 25 h 35"/>
                <a:gd name="T24" fmla="*/ 31 w 31"/>
                <a:gd name="T25" fmla="*/ 35 h 35"/>
                <a:gd name="T26" fmla="*/ 0 w 31"/>
                <a:gd name="T27" fmla="*/ 35 h 35"/>
                <a:gd name="T28" fmla="*/ 0 w 31"/>
                <a:gd name="T29" fmla="*/ 25 h 35"/>
                <a:gd name="T30" fmla="*/ 6 w 31"/>
                <a:gd name="T3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5">
                  <a:moveTo>
                    <a:pt x="15" y="0"/>
                  </a:moveTo>
                  <a:cubicBezTo>
                    <a:pt x="20" y="0"/>
                    <a:pt x="24" y="4"/>
                    <a:pt x="24" y="8"/>
                  </a:cubicBezTo>
                  <a:cubicBezTo>
                    <a:pt x="24" y="13"/>
                    <a:pt x="20" y="17"/>
                    <a:pt x="15" y="17"/>
                  </a:cubicBezTo>
                  <a:cubicBezTo>
                    <a:pt x="11" y="17"/>
                    <a:pt x="7" y="13"/>
                    <a:pt x="7" y="8"/>
                  </a:cubicBezTo>
                  <a:cubicBezTo>
                    <a:pt x="7" y="4"/>
                    <a:pt x="11" y="0"/>
                    <a:pt x="15" y="0"/>
                  </a:cubicBezTo>
                  <a:close/>
                  <a:moveTo>
                    <a:pt x="6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1" y="21"/>
                    <a:pt x="31" y="2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6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740762" y="2088894"/>
            <a:ext cx="1174751" cy="1189567"/>
            <a:chOff x="4305571" y="1566670"/>
            <a:chExt cx="881063" cy="892175"/>
          </a:xfrm>
          <a:solidFill>
            <a:srgbClr val="FFFFFF">
              <a:alpha val="20000"/>
            </a:srgbClr>
          </a:solidFill>
        </p:grpSpPr>
        <p:sp>
          <p:nvSpPr>
            <p:cNvPr id="134" name="Freeform 17"/>
            <p:cNvSpPr>
              <a:spLocks noEditPoints="1"/>
            </p:cNvSpPr>
            <p:nvPr/>
          </p:nvSpPr>
          <p:spPr bwMode="auto">
            <a:xfrm>
              <a:off x="4305571" y="1566670"/>
              <a:ext cx="881063" cy="892175"/>
            </a:xfrm>
            <a:custGeom>
              <a:avLst/>
              <a:gdLst>
                <a:gd name="T0" fmla="*/ 54 w 94"/>
                <a:gd name="T1" fmla="*/ 95 h 95"/>
                <a:gd name="T2" fmla="*/ 56 w 94"/>
                <a:gd name="T3" fmla="*/ 82 h 95"/>
                <a:gd name="T4" fmla="*/ 65 w 94"/>
                <a:gd name="T5" fmla="*/ 78 h 95"/>
                <a:gd name="T6" fmla="*/ 75 w 94"/>
                <a:gd name="T7" fmla="*/ 86 h 95"/>
                <a:gd name="T8" fmla="*/ 85 w 94"/>
                <a:gd name="T9" fmla="*/ 76 h 95"/>
                <a:gd name="T10" fmla="*/ 78 w 94"/>
                <a:gd name="T11" fmla="*/ 66 h 95"/>
                <a:gd name="T12" fmla="*/ 82 w 94"/>
                <a:gd name="T13" fmla="*/ 56 h 95"/>
                <a:gd name="T14" fmla="*/ 94 w 94"/>
                <a:gd name="T15" fmla="*/ 54 h 95"/>
                <a:gd name="T16" fmla="*/ 94 w 94"/>
                <a:gd name="T17" fmla="*/ 41 h 95"/>
                <a:gd name="T18" fmla="*/ 82 w 94"/>
                <a:gd name="T19" fmla="*/ 38 h 95"/>
                <a:gd name="T20" fmla="*/ 81 w 94"/>
                <a:gd name="T21" fmla="*/ 37 h 95"/>
                <a:gd name="T22" fmla="*/ 81 w 94"/>
                <a:gd name="T23" fmla="*/ 37 h 95"/>
                <a:gd name="T24" fmla="*/ 80 w 94"/>
                <a:gd name="T25" fmla="*/ 34 h 95"/>
                <a:gd name="T26" fmla="*/ 79 w 94"/>
                <a:gd name="T27" fmla="*/ 32 h 95"/>
                <a:gd name="T28" fmla="*/ 79 w 94"/>
                <a:gd name="T29" fmla="*/ 32 h 95"/>
                <a:gd name="T30" fmla="*/ 78 w 94"/>
                <a:gd name="T31" fmla="*/ 29 h 95"/>
                <a:gd name="T32" fmla="*/ 85 w 94"/>
                <a:gd name="T33" fmla="*/ 19 h 95"/>
                <a:gd name="T34" fmla="*/ 75 w 94"/>
                <a:gd name="T35" fmla="*/ 9 h 95"/>
                <a:gd name="T36" fmla="*/ 65 w 94"/>
                <a:gd name="T37" fmla="*/ 16 h 95"/>
                <a:gd name="T38" fmla="*/ 56 w 94"/>
                <a:gd name="T39" fmla="*/ 13 h 95"/>
                <a:gd name="T40" fmla="*/ 54 w 94"/>
                <a:gd name="T41" fmla="*/ 0 h 95"/>
                <a:gd name="T42" fmla="*/ 40 w 94"/>
                <a:gd name="T43" fmla="*/ 0 h 95"/>
                <a:gd name="T44" fmla="*/ 38 w 94"/>
                <a:gd name="T45" fmla="*/ 13 h 95"/>
                <a:gd name="T46" fmla="*/ 29 w 94"/>
                <a:gd name="T47" fmla="*/ 16 h 95"/>
                <a:gd name="T48" fmla="*/ 18 w 94"/>
                <a:gd name="T49" fmla="*/ 9 h 95"/>
                <a:gd name="T50" fmla="*/ 9 w 94"/>
                <a:gd name="T51" fmla="*/ 19 h 95"/>
                <a:gd name="T52" fmla="*/ 16 w 94"/>
                <a:gd name="T53" fmla="*/ 29 h 95"/>
                <a:gd name="T54" fmla="*/ 12 w 94"/>
                <a:gd name="T55" fmla="*/ 38 h 95"/>
                <a:gd name="T56" fmla="*/ 0 w 94"/>
                <a:gd name="T57" fmla="*/ 41 h 95"/>
                <a:gd name="T58" fmla="*/ 0 w 94"/>
                <a:gd name="T59" fmla="*/ 54 h 95"/>
                <a:gd name="T60" fmla="*/ 12 w 94"/>
                <a:gd name="T61" fmla="*/ 56 h 95"/>
                <a:gd name="T62" fmla="*/ 16 w 94"/>
                <a:gd name="T63" fmla="*/ 66 h 95"/>
                <a:gd name="T64" fmla="*/ 9 w 94"/>
                <a:gd name="T65" fmla="*/ 76 h 95"/>
                <a:gd name="T66" fmla="*/ 18 w 94"/>
                <a:gd name="T67" fmla="*/ 86 h 95"/>
                <a:gd name="T68" fmla="*/ 29 w 94"/>
                <a:gd name="T69" fmla="*/ 78 h 95"/>
                <a:gd name="T70" fmla="*/ 38 w 94"/>
                <a:gd name="T71" fmla="*/ 82 h 95"/>
                <a:gd name="T72" fmla="*/ 40 w 94"/>
                <a:gd name="T73" fmla="*/ 95 h 95"/>
                <a:gd name="T74" fmla="*/ 54 w 94"/>
                <a:gd name="T75" fmla="*/ 95 h 95"/>
                <a:gd name="T76" fmla="*/ 72 w 94"/>
                <a:gd name="T77" fmla="*/ 44 h 95"/>
                <a:gd name="T78" fmla="*/ 50 w 94"/>
                <a:gd name="T79" fmla="*/ 72 h 95"/>
                <a:gd name="T80" fmla="*/ 22 w 94"/>
                <a:gd name="T81" fmla="*/ 51 h 95"/>
                <a:gd name="T82" fmla="*/ 44 w 94"/>
                <a:gd name="T83" fmla="*/ 22 h 95"/>
                <a:gd name="T84" fmla="*/ 55 w 94"/>
                <a:gd name="T85" fmla="*/ 24 h 95"/>
                <a:gd name="T86" fmla="*/ 55 w 94"/>
                <a:gd name="T87" fmla="*/ 24 h 95"/>
                <a:gd name="T88" fmla="*/ 65 w 94"/>
                <a:gd name="T89" fmla="*/ 30 h 95"/>
                <a:gd name="T90" fmla="*/ 69 w 94"/>
                <a:gd name="T91" fmla="*/ 35 h 95"/>
                <a:gd name="T92" fmla="*/ 72 w 94"/>
                <a:gd name="T93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95">
                  <a:moveTo>
                    <a:pt x="54" y="95"/>
                  </a:moveTo>
                  <a:cubicBezTo>
                    <a:pt x="56" y="82"/>
                    <a:pt x="56" y="82"/>
                    <a:pt x="56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54" y="95"/>
                    <a:pt x="54" y="95"/>
                    <a:pt x="54" y="95"/>
                  </a:cubicBezTo>
                  <a:close/>
                  <a:moveTo>
                    <a:pt x="72" y="44"/>
                  </a:moveTo>
                  <a:cubicBezTo>
                    <a:pt x="74" y="58"/>
                    <a:pt x="64" y="71"/>
                    <a:pt x="50" y="72"/>
                  </a:cubicBezTo>
                  <a:cubicBezTo>
                    <a:pt x="37" y="74"/>
                    <a:pt x="24" y="65"/>
                    <a:pt x="22" y="51"/>
                  </a:cubicBezTo>
                  <a:cubicBezTo>
                    <a:pt x="20" y="37"/>
                    <a:pt x="30" y="24"/>
                    <a:pt x="44" y="22"/>
                  </a:cubicBezTo>
                  <a:cubicBezTo>
                    <a:pt x="48" y="22"/>
                    <a:pt x="52" y="22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25"/>
                    <a:pt x="62" y="27"/>
                    <a:pt x="65" y="30"/>
                  </a:cubicBezTo>
                  <a:cubicBezTo>
                    <a:pt x="66" y="31"/>
                    <a:pt x="68" y="33"/>
                    <a:pt x="69" y="35"/>
                  </a:cubicBezTo>
                  <a:cubicBezTo>
                    <a:pt x="70" y="38"/>
                    <a:pt x="72" y="4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8"/>
            <p:cNvSpPr>
              <a:spLocks noEditPoints="1"/>
            </p:cNvSpPr>
            <p:nvPr/>
          </p:nvSpPr>
          <p:spPr bwMode="auto">
            <a:xfrm>
              <a:off x="4605608" y="1839720"/>
              <a:ext cx="280988" cy="327025"/>
            </a:xfrm>
            <a:custGeom>
              <a:avLst/>
              <a:gdLst>
                <a:gd name="T0" fmla="*/ 15 w 30"/>
                <a:gd name="T1" fmla="*/ 0 h 35"/>
                <a:gd name="T2" fmla="*/ 23 w 30"/>
                <a:gd name="T3" fmla="*/ 8 h 35"/>
                <a:gd name="T4" fmla="*/ 15 w 30"/>
                <a:gd name="T5" fmla="*/ 16 h 35"/>
                <a:gd name="T6" fmla="*/ 7 w 30"/>
                <a:gd name="T7" fmla="*/ 8 h 35"/>
                <a:gd name="T8" fmla="*/ 15 w 30"/>
                <a:gd name="T9" fmla="*/ 0 h 35"/>
                <a:gd name="T10" fmla="*/ 6 w 30"/>
                <a:gd name="T11" fmla="*/ 18 h 35"/>
                <a:gd name="T12" fmla="*/ 10 w 30"/>
                <a:gd name="T13" fmla="*/ 18 h 35"/>
                <a:gd name="T14" fmla="*/ 13 w 30"/>
                <a:gd name="T15" fmla="*/ 24 h 35"/>
                <a:gd name="T16" fmla="*/ 17 w 30"/>
                <a:gd name="T17" fmla="*/ 24 h 35"/>
                <a:gd name="T18" fmla="*/ 20 w 30"/>
                <a:gd name="T19" fmla="*/ 18 h 35"/>
                <a:gd name="T20" fmla="*/ 24 w 30"/>
                <a:gd name="T21" fmla="*/ 18 h 35"/>
                <a:gd name="T22" fmla="*/ 30 w 30"/>
                <a:gd name="T23" fmla="*/ 25 h 35"/>
                <a:gd name="T24" fmla="*/ 30 w 30"/>
                <a:gd name="T25" fmla="*/ 35 h 35"/>
                <a:gd name="T26" fmla="*/ 0 w 30"/>
                <a:gd name="T27" fmla="*/ 35 h 35"/>
                <a:gd name="T28" fmla="*/ 0 w 30"/>
                <a:gd name="T29" fmla="*/ 25 h 35"/>
                <a:gd name="T30" fmla="*/ 6 w 30"/>
                <a:gd name="T3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0" y="0"/>
                    <a:pt x="23" y="3"/>
                    <a:pt x="23" y="8"/>
                  </a:cubicBezTo>
                  <a:cubicBezTo>
                    <a:pt x="23" y="13"/>
                    <a:pt x="20" y="16"/>
                    <a:pt x="15" y="16"/>
                  </a:cubicBezTo>
                  <a:cubicBezTo>
                    <a:pt x="10" y="16"/>
                    <a:pt x="7" y="13"/>
                    <a:pt x="7" y="8"/>
                  </a:cubicBezTo>
                  <a:cubicBezTo>
                    <a:pt x="7" y="3"/>
                    <a:pt x="10" y="0"/>
                    <a:pt x="15" y="0"/>
                  </a:cubicBezTo>
                  <a:close/>
                  <a:moveTo>
                    <a:pt x="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6"/>
                    <a:pt x="16" y="26"/>
                    <a:pt x="17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8"/>
                    <a:pt x="30" y="21"/>
                    <a:pt x="30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5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508144" y="3039278"/>
            <a:ext cx="1949451" cy="1951567"/>
            <a:chOff x="3381108" y="2279458"/>
            <a:chExt cx="1462088" cy="1463675"/>
          </a:xfrm>
          <a:solidFill>
            <a:srgbClr val="FFFFFF">
              <a:alpha val="50196"/>
            </a:srgbClr>
          </a:solidFill>
        </p:grpSpPr>
        <p:sp>
          <p:nvSpPr>
            <p:cNvPr id="137" name="Freeform 19"/>
            <p:cNvSpPr>
              <a:spLocks noEditPoints="1"/>
            </p:cNvSpPr>
            <p:nvPr/>
          </p:nvSpPr>
          <p:spPr bwMode="auto">
            <a:xfrm>
              <a:off x="3381108" y="2279458"/>
              <a:ext cx="1462088" cy="1463675"/>
            </a:xfrm>
            <a:custGeom>
              <a:avLst/>
              <a:gdLst>
                <a:gd name="T0" fmla="*/ 89 w 156"/>
                <a:gd name="T1" fmla="*/ 156 h 156"/>
                <a:gd name="T2" fmla="*/ 93 w 156"/>
                <a:gd name="T3" fmla="*/ 135 h 156"/>
                <a:gd name="T4" fmla="*/ 108 w 156"/>
                <a:gd name="T5" fmla="*/ 129 h 156"/>
                <a:gd name="T6" fmla="*/ 125 w 156"/>
                <a:gd name="T7" fmla="*/ 141 h 156"/>
                <a:gd name="T8" fmla="*/ 141 w 156"/>
                <a:gd name="T9" fmla="*/ 125 h 156"/>
                <a:gd name="T10" fmla="*/ 129 w 156"/>
                <a:gd name="T11" fmla="*/ 108 h 156"/>
                <a:gd name="T12" fmla="*/ 135 w 156"/>
                <a:gd name="T13" fmla="*/ 93 h 156"/>
                <a:gd name="T14" fmla="*/ 156 w 156"/>
                <a:gd name="T15" fmla="*/ 89 h 156"/>
                <a:gd name="T16" fmla="*/ 156 w 156"/>
                <a:gd name="T17" fmla="*/ 67 h 156"/>
                <a:gd name="T18" fmla="*/ 135 w 156"/>
                <a:gd name="T19" fmla="*/ 63 h 156"/>
                <a:gd name="T20" fmla="*/ 135 w 156"/>
                <a:gd name="T21" fmla="*/ 62 h 156"/>
                <a:gd name="T22" fmla="*/ 135 w 156"/>
                <a:gd name="T23" fmla="*/ 62 h 156"/>
                <a:gd name="T24" fmla="*/ 132 w 156"/>
                <a:gd name="T25" fmla="*/ 56 h 156"/>
                <a:gd name="T26" fmla="*/ 131 w 156"/>
                <a:gd name="T27" fmla="*/ 53 h 156"/>
                <a:gd name="T28" fmla="*/ 131 w 156"/>
                <a:gd name="T29" fmla="*/ 53 h 156"/>
                <a:gd name="T30" fmla="*/ 129 w 156"/>
                <a:gd name="T31" fmla="*/ 48 h 156"/>
                <a:gd name="T32" fmla="*/ 141 w 156"/>
                <a:gd name="T33" fmla="*/ 31 h 156"/>
                <a:gd name="T34" fmla="*/ 125 w 156"/>
                <a:gd name="T35" fmla="*/ 15 h 156"/>
                <a:gd name="T36" fmla="*/ 108 w 156"/>
                <a:gd name="T37" fmla="*/ 27 h 156"/>
                <a:gd name="T38" fmla="*/ 93 w 156"/>
                <a:gd name="T39" fmla="*/ 21 h 156"/>
                <a:gd name="T40" fmla="*/ 89 w 156"/>
                <a:gd name="T41" fmla="*/ 0 h 156"/>
                <a:gd name="T42" fmla="*/ 67 w 156"/>
                <a:gd name="T43" fmla="*/ 0 h 156"/>
                <a:gd name="T44" fmla="*/ 63 w 156"/>
                <a:gd name="T45" fmla="*/ 21 h 156"/>
                <a:gd name="T46" fmla="*/ 48 w 156"/>
                <a:gd name="T47" fmla="*/ 27 h 156"/>
                <a:gd name="T48" fmla="*/ 31 w 156"/>
                <a:gd name="T49" fmla="*/ 15 h 156"/>
                <a:gd name="T50" fmla="*/ 15 w 156"/>
                <a:gd name="T51" fmla="*/ 31 h 156"/>
                <a:gd name="T52" fmla="*/ 27 w 156"/>
                <a:gd name="T53" fmla="*/ 48 h 156"/>
                <a:gd name="T54" fmla="*/ 21 w 156"/>
                <a:gd name="T55" fmla="*/ 63 h 156"/>
                <a:gd name="T56" fmla="*/ 0 w 156"/>
                <a:gd name="T57" fmla="*/ 67 h 156"/>
                <a:gd name="T58" fmla="*/ 0 w 156"/>
                <a:gd name="T59" fmla="*/ 89 h 156"/>
                <a:gd name="T60" fmla="*/ 21 w 156"/>
                <a:gd name="T61" fmla="*/ 93 h 156"/>
                <a:gd name="T62" fmla="*/ 27 w 156"/>
                <a:gd name="T63" fmla="*/ 108 h 156"/>
                <a:gd name="T64" fmla="*/ 15 w 156"/>
                <a:gd name="T65" fmla="*/ 125 h 156"/>
                <a:gd name="T66" fmla="*/ 31 w 156"/>
                <a:gd name="T67" fmla="*/ 141 h 156"/>
                <a:gd name="T68" fmla="*/ 48 w 156"/>
                <a:gd name="T69" fmla="*/ 129 h 156"/>
                <a:gd name="T70" fmla="*/ 63 w 156"/>
                <a:gd name="T71" fmla="*/ 135 h 156"/>
                <a:gd name="T72" fmla="*/ 67 w 156"/>
                <a:gd name="T73" fmla="*/ 156 h 156"/>
                <a:gd name="T74" fmla="*/ 89 w 156"/>
                <a:gd name="T75" fmla="*/ 156 h 156"/>
                <a:gd name="T76" fmla="*/ 119 w 156"/>
                <a:gd name="T77" fmla="*/ 72 h 156"/>
                <a:gd name="T78" fmla="*/ 84 w 156"/>
                <a:gd name="T79" fmla="*/ 119 h 156"/>
                <a:gd name="T80" fmla="*/ 37 w 156"/>
                <a:gd name="T81" fmla="*/ 84 h 156"/>
                <a:gd name="T82" fmla="*/ 72 w 156"/>
                <a:gd name="T83" fmla="*/ 37 h 156"/>
                <a:gd name="T84" fmla="*/ 92 w 156"/>
                <a:gd name="T85" fmla="*/ 39 h 156"/>
                <a:gd name="T86" fmla="*/ 92 w 156"/>
                <a:gd name="T87" fmla="*/ 39 h 156"/>
                <a:gd name="T88" fmla="*/ 107 w 156"/>
                <a:gd name="T89" fmla="*/ 49 h 156"/>
                <a:gd name="T90" fmla="*/ 114 w 156"/>
                <a:gd name="T91" fmla="*/ 57 h 156"/>
                <a:gd name="T92" fmla="*/ 119 w 156"/>
                <a:gd name="T93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56">
                  <a:moveTo>
                    <a:pt x="89" y="156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9" y="156"/>
                    <a:pt x="89" y="156"/>
                    <a:pt x="89" y="156"/>
                  </a:cubicBezTo>
                  <a:close/>
                  <a:moveTo>
                    <a:pt x="119" y="72"/>
                  </a:moveTo>
                  <a:cubicBezTo>
                    <a:pt x="122" y="95"/>
                    <a:pt x="106" y="116"/>
                    <a:pt x="84" y="119"/>
                  </a:cubicBezTo>
                  <a:cubicBezTo>
                    <a:pt x="61" y="122"/>
                    <a:pt x="40" y="106"/>
                    <a:pt x="37" y="84"/>
                  </a:cubicBezTo>
                  <a:cubicBezTo>
                    <a:pt x="34" y="61"/>
                    <a:pt x="50" y="40"/>
                    <a:pt x="72" y="37"/>
                  </a:cubicBezTo>
                  <a:cubicBezTo>
                    <a:pt x="79" y="36"/>
                    <a:pt x="86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8" y="41"/>
                    <a:pt x="103" y="44"/>
                    <a:pt x="107" y="49"/>
                  </a:cubicBezTo>
                  <a:cubicBezTo>
                    <a:pt x="110" y="51"/>
                    <a:pt x="112" y="54"/>
                    <a:pt x="114" y="57"/>
                  </a:cubicBezTo>
                  <a:cubicBezTo>
                    <a:pt x="117" y="62"/>
                    <a:pt x="119" y="67"/>
                    <a:pt x="119" y="7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20"/>
            <p:cNvSpPr>
              <a:spLocks noEditPoints="1"/>
            </p:cNvSpPr>
            <p:nvPr/>
          </p:nvSpPr>
          <p:spPr bwMode="auto">
            <a:xfrm>
              <a:off x="3877996" y="2720783"/>
              <a:ext cx="468313" cy="544512"/>
            </a:xfrm>
            <a:custGeom>
              <a:avLst/>
              <a:gdLst>
                <a:gd name="T0" fmla="*/ 25 w 50"/>
                <a:gd name="T1" fmla="*/ 0 h 58"/>
                <a:gd name="T2" fmla="*/ 39 w 50"/>
                <a:gd name="T3" fmla="*/ 14 h 58"/>
                <a:gd name="T4" fmla="*/ 25 w 50"/>
                <a:gd name="T5" fmla="*/ 28 h 58"/>
                <a:gd name="T6" fmla="*/ 11 w 50"/>
                <a:gd name="T7" fmla="*/ 14 h 58"/>
                <a:gd name="T8" fmla="*/ 25 w 50"/>
                <a:gd name="T9" fmla="*/ 0 h 58"/>
                <a:gd name="T10" fmla="*/ 10 w 50"/>
                <a:gd name="T11" fmla="*/ 31 h 58"/>
                <a:gd name="T12" fmla="*/ 16 w 50"/>
                <a:gd name="T13" fmla="*/ 31 h 58"/>
                <a:gd name="T14" fmla="*/ 22 w 50"/>
                <a:gd name="T15" fmla="*/ 40 h 58"/>
                <a:gd name="T16" fmla="*/ 28 w 50"/>
                <a:gd name="T17" fmla="*/ 40 h 58"/>
                <a:gd name="T18" fmla="*/ 34 w 50"/>
                <a:gd name="T19" fmla="*/ 31 h 58"/>
                <a:gd name="T20" fmla="*/ 40 w 50"/>
                <a:gd name="T21" fmla="*/ 31 h 58"/>
                <a:gd name="T22" fmla="*/ 50 w 50"/>
                <a:gd name="T23" fmla="*/ 41 h 58"/>
                <a:gd name="T24" fmla="*/ 50 w 50"/>
                <a:gd name="T25" fmla="*/ 58 h 58"/>
                <a:gd name="T26" fmla="*/ 0 w 50"/>
                <a:gd name="T27" fmla="*/ 58 h 58"/>
                <a:gd name="T28" fmla="*/ 0 w 50"/>
                <a:gd name="T29" fmla="*/ 41 h 58"/>
                <a:gd name="T30" fmla="*/ 10 w 50"/>
                <a:gd name="T31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58">
                  <a:moveTo>
                    <a:pt x="25" y="0"/>
                  </a:moveTo>
                  <a:cubicBezTo>
                    <a:pt x="33" y="0"/>
                    <a:pt x="39" y="6"/>
                    <a:pt x="39" y="14"/>
                  </a:cubicBezTo>
                  <a:cubicBezTo>
                    <a:pt x="39" y="21"/>
                    <a:pt x="33" y="28"/>
                    <a:pt x="25" y="28"/>
                  </a:cubicBezTo>
                  <a:cubicBezTo>
                    <a:pt x="17" y="28"/>
                    <a:pt x="11" y="21"/>
                    <a:pt x="11" y="14"/>
                  </a:cubicBezTo>
                  <a:cubicBezTo>
                    <a:pt x="11" y="6"/>
                    <a:pt x="17" y="0"/>
                    <a:pt x="25" y="0"/>
                  </a:cubicBezTo>
                  <a:close/>
                  <a:moveTo>
                    <a:pt x="1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3"/>
                    <a:pt x="26" y="43"/>
                    <a:pt x="28" y="4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31"/>
                    <a:pt x="50" y="36"/>
                    <a:pt x="50" y="4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2" y="58"/>
                    <a:pt x="8" y="58"/>
                    <a:pt x="0" y="5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6"/>
                    <a:pt x="5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9" name="任意多边形 138"/>
          <p:cNvSpPr/>
          <p:nvPr/>
        </p:nvSpPr>
        <p:spPr>
          <a:xfrm>
            <a:off x="6833655" y="2888567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6833655" y="5786439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flipH="1">
            <a:off x="863599" y="4294568"/>
            <a:ext cx="3838036" cy="340864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7196344" y="1960091"/>
            <a:ext cx="3497501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67"/>
              </a:lnSpc>
            </a:pPr>
            <a:r>
              <a:rPr lang="en-US" altLang="zh-CN" sz="1467" dirty="0">
                <a:solidFill>
                  <a:schemeClr val="bg1"/>
                </a:solidFill>
              </a:rPr>
              <a:t>YOU CAN ADD YOUR TEXT  HERE TO EXPLAIN THE CHART. IF YOU HAVE ANY QUESTIONS ABOUT HOW TO USE IT,   PLEASE CONTACT ME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43" name="TextBox 54"/>
          <p:cNvSpPr txBox="1"/>
          <p:nvPr/>
        </p:nvSpPr>
        <p:spPr>
          <a:xfrm>
            <a:off x="7230099" y="1390445"/>
            <a:ext cx="3347327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</a:rPr>
              <a:t>ADD YOUR TITLE HERE</a:t>
            </a:r>
            <a:endParaRPr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179388" y="4845215"/>
            <a:ext cx="3497501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67"/>
              </a:lnSpc>
            </a:pPr>
            <a:r>
              <a:rPr lang="en-US" altLang="zh-CN" sz="1467" dirty="0">
                <a:solidFill>
                  <a:schemeClr val="bg1"/>
                </a:solidFill>
              </a:rPr>
              <a:t>YOU CAN ADD YOUR TEXT  HERE TO EXPLAIN THE CHART. IF YOU HAVE ANY QUESTIONS ABOUT HOW TO USE IT,   PLEASE CONTACT ME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45" name="TextBox 54"/>
          <p:cNvSpPr txBox="1"/>
          <p:nvPr/>
        </p:nvSpPr>
        <p:spPr>
          <a:xfrm>
            <a:off x="7213143" y="4275569"/>
            <a:ext cx="3347327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</a:rPr>
              <a:t>ADD YOUR TITLE HERE</a:t>
            </a:r>
            <a:endParaRPr lang="zh-CN" altLang="en-US" sz="2667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0" grpId="0" animBg="1"/>
      <p:bldP spid="1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6" b="17711"/>
          <a:stretch>
            <a:fillRect/>
          </a:stretch>
        </p:blipFill>
        <p:spPr bwMode="auto">
          <a:xfrm>
            <a:off x="847725" y="1804988"/>
            <a:ext cx="6502400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691438" y="4621213"/>
            <a:ext cx="1912937" cy="1073150"/>
            <a:chOff x="7691438" y="4621213"/>
            <a:chExt cx="1912937" cy="1073150"/>
          </a:xfrm>
        </p:grpSpPr>
        <p:grpSp>
          <p:nvGrpSpPr>
            <p:cNvPr id="120" name="Donut 18"/>
            <p:cNvGrpSpPr>
              <a:grpSpLocks/>
            </p:cNvGrpSpPr>
            <p:nvPr/>
          </p:nvGrpSpPr>
          <p:grpSpPr bwMode="auto">
            <a:xfrm>
              <a:off x="7691438" y="4627563"/>
              <a:ext cx="1060450" cy="1066800"/>
              <a:chOff x="0" y="0"/>
              <a:chExt cx="668" cy="672"/>
            </a:xfrm>
          </p:grpSpPr>
          <p:pic>
            <p:nvPicPr>
              <p:cNvPr id="121" name="Donut 1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" name="Text Box 27"/>
              <p:cNvSpPr txBox="1">
                <a:spLocks noChangeArrowheads="1"/>
              </p:cNvSpPr>
              <p:nvPr/>
            </p:nvSpPr>
            <p:spPr bwMode="auto">
              <a:xfrm>
                <a:off x="103" y="103"/>
                <a:ext cx="460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3" name="Block Arc 19"/>
            <p:cNvGrpSpPr>
              <a:grpSpLocks/>
            </p:cNvGrpSpPr>
            <p:nvPr/>
          </p:nvGrpSpPr>
          <p:grpSpPr bwMode="auto">
            <a:xfrm>
              <a:off x="7691438" y="4621213"/>
              <a:ext cx="1060450" cy="1066800"/>
              <a:chOff x="0" y="0"/>
              <a:chExt cx="668" cy="672"/>
            </a:xfrm>
          </p:grpSpPr>
          <p:pic>
            <p:nvPicPr>
              <p:cNvPr id="124" name="Block Arc 1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" name="Text Box 30"/>
              <p:cNvSpPr txBox="1">
                <a:spLocks noChangeArrowheads="1"/>
              </p:cNvSpPr>
              <p:nvPr/>
            </p:nvSpPr>
            <p:spPr bwMode="auto">
              <a:xfrm>
                <a:off x="8" y="12"/>
                <a:ext cx="650" cy="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6" name="Text Placeholder 33"/>
            <p:cNvSpPr txBox="1">
              <a:spLocks noChangeArrowheads="1"/>
            </p:cNvSpPr>
            <p:nvPr/>
          </p:nvSpPr>
          <p:spPr bwMode="auto">
            <a:xfrm flipH="1">
              <a:off x="8912225" y="4840288"/>
              <a:ext cx="6921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en-AU" altLang="en-US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78%</a:t>
              </a:r>
            </a:p>
          </p:txBody>
        </p:sp>
        <p:sp>
          <p:nvSpPr>
            <p:cNvPr id="127" name="Text Placeholder 32"/>
            <p:cNvSpPr txBox="1">
              <a:spLocks noChangeArrowheads="1"/>
            </p:cNvSpPr>
            <p:nvPr/>
          </p:nvSpPr>
          <p:spPr bwMode="auto">
            <a:xfrm flipH="1">
              <a:off x="8912225" y="5235575"/>
              <a:ext cx="692150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400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4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958388" y="4621213"/>
            <a:ext cx="1935162" cy="1066800"/>
            <a:chOff x="9958388" y="4621213"/>
            <a:chExt cx="1935162" cy="1066800"/>
          </a:xfrm>
        </p:grpSpPr>
        <p:grpSp>
          <p:nvGrpSpPr>
            <p:cNvPr id="128" name="Donut 23"/>
            <p:cNvGrpSpPr>
              <a:grpSpLocks/>
            </p:cNvGrpSpPr>
            <p:nvPr/>
          </p:nvGrpSpPr>
          <p:grpSpPr bwMode="auto">
            <a:xfrm>
              <a:off x="9958388" y="4627563"/>
              <a:ext cx="1060450" cy="1060450"/>
              <a:chOff x="0" y="0"/>
              <a:chExt cx="668" cy="668"/>
            </a:xfrm>
          </p:grpSpPr>
          <p:pic>
            <p:nvPicPr>
              <p:cNvPr id="129" name="Donut 2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0" name="Text Box 35"/>
              <p:cNvSpPr txBox="1">
                <a:spLocks noChangeArrowheads="1"/>
              </p:cNvSpPr>
              <p:nvPr/>
            </p:nvSpPr>
            <p:spPr bwMode="auto">
              <a:xfrm>
                <a:off x="103" y="103"/>
                <a:ext cx="460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1" name="Block Arc 24"/>
            <p:cNvGrpSpPr>
              <a:grpSpLocks/>
            </p:cNvGrpSpPr>
            <p:nvPr/>
          </p:nvGrpSpPr>
          <p:grpSpPr bwMode="auto">
            <a:xfrm>
              <a:off x="9971088" y="4621213"/>
              <a:ext cx="1047750" cy="1066800"/>
              <a:chOff x="0" y="0"/>
              <a:chExt cx="660" cy="672"/>
            </a:xfrm>
          </p:grpSpPr>
          <p:pic>
            <p:nvPicPr>
              <p:cNvPr id="132" name="Block Arc 24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0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38"/>
              <p:cNvSpPr txBox="1">
                <a:spLocks noChangeArrowheads="1"/>
              </p:cNvSpPr>
              <p:nvPr/>
            </p:nvSpPr>
            <p:spPr bwMode="auto">
              <a:xfrm>
                <a:off x="10" y="11"/>
                <a:ext cx="640" cy="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4" name="Text Placeholder 33"/>
            <p:cNvSpPr txBox="1">
              <a:spLocks noChangeArrowheads="1"/>
            </p:cNvSpPr>
            <p:nvPr/>
          </p:nvSpPr>
          <p:spPr bwMode="auto">
            <a:xfrm flipH="1">
              <a:off x="11202988" y="4840288"/>
              <a:ext cx="690562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en-AU" altLang="en-US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78%</a:t>
              </a:r>
            </a:p>
          </p:txBody>
        </p:sp>
        <p:sp>
          <p:nvSpPr>
            <p:cNvPr id="135" name="Text Placeholder 32"/>
            <p:cNvSpPr txBox="1">
              <a:spLocks noChangeArrowheads="1"/>
            </p:cNvSpPr>
            <p:nvPr/>
          </p:nvSpPr>
          <p:spPr bwMode="auto">
            <a:xfrm flipH="1">
              <a:off x="11202988" y="5235575"/>
              <a:ext cx="690562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00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0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6" name="TextBox 15"/>
          <p:cNvSpPr txBox="1">
            <a:spLocks noChangeArrowheads="1"/>
          </p:cNvSpPr>
          <p:nvPr/>
        </p:nvSpPr>
        <p:spPr bwMode="auto">
          <a:xfrm>
            <a:off x="7704138" y="2143125"/>
            <a:ext cx="200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单击编辑标题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33438" y="4157663"/>
            <a:ext cx="6510337" cy="1981200"/>
            <a:chOff x="833438" y="4157663"/>
            <a:chExt cx="6510337" cy="1981200"/>
          </a:xfrm>
        </p:grpSpPr>
        <p:grpSp>
          <p:nvGrpSpPr>
            <p:cNvPr id="114" name="Rectangle 66"/>
            <p:cNvGrpSpPr>
              <a:grpSpLocks/>
            </p:cNvGrpSpPr>
            <p:nvPr/>
          </p:nvGrpSpPr>
          <p:grpSpPr bwMode="auto">
            <a:xfrm>
              <a:off x="833438" y="4175125"/>
              <a:ext cx="2193925" cy="1963738"/>
              <a:chOff x="0" y="0"/>
              <a:chExt cx="1382" cy="1237"/>
            </a:xfrm>
          </p:grpSpPr>
          <p:pic>
            <p:nvPicPr>
              <p:cNvPr id="115" name="Rectangle 66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82" cy="1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 Box 21"/>
              <p:cNvSpPr txBox="1">
                <a:spLocks noChangeArrowheads="1"/>
              </p:cNvSpPr>
              <p:nvPr/>
            </p:nvSpPr>
            <p:spPr bwMode="auto">
              <a:xfrm>
                <a:off x="9" y="9"/>
                <a:ext cx="1360" cy="1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AU" altLang="en-US" sz="6600">
                    <a:solidFill>
                      <a:srgbClr val="FFFFFF"/>
                    </a:solidFill>
                  </a:rPr>
                  <a:t>01</a:t>
                </a:r>
                <a:endParaRPr lang="en-US" altLang="zh-CN" sz="66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" name="Rectangle 72"/>
            <p:cNvGrpSpPr>
              <a:grpSpLocks/>
            </p:cNvGrpSpPr>
            <p:nvPr/>
          </p:nvGrpSpPr>
          <p:grpSpPr bwMode="auto">
            <a:xfrm>
              <a:off x="2997200" y="4157663"/>
              <a:ext cx="4346575" cy="1981200"/>
              <a:chOff x="0" y="0"/>
              <a:chExt cx="2738" cy="1248"/>
            </a:xfrm>
          </p:grpSpPr>
          <p:pic>
            <p:nvPicPr>
              <p:cNvPr id="118" name="Rectangle 72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38" cy="1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" name="Text Box 24"/>
              <p:cNvSpPr txBox="1">
                <a:spLocks noChangeArrowheads="1"/>
              </p:cNvSpPr>
              <p:nvPr/>
            </p:nvSpPr>
            <p:spPr bwMode="auto">
              <a:xfrm>
                <a:off x="9" y="9"/>
                <a:ext cx="2719" cy="1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7" name="矩形 21"/>
            <p:cNvSpPr>
              <a:spLocks noChangeArrowheads="1"/>
            </p:cNvSpPr>
            <p:nvPr/>
          </p:nvSpPr>
          <p:spPr bwMode="auto">
            <a:xfrm>
              <a:off x="3348038" y="4711700"/>
              <a:ext cx="3567112" cy="103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8" name="矩形 22"/>
          <p:cNvSpPr>
            <a:spLocks noChangeArrowheads="1"/>
          </p:cNvSpPr>
          <p:nvPr/>
        </p:nvSpPr>
        <p:spPr bwMode="auto">
          <a:xfrm>
            <a:off x="7796213" y="2647950"/>
            <a:ext cx="35671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40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1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42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0625" y="1931988"/>
            <a:ext cx="4624388" cy="1243012"/>
            <a:chOff x="1190625" y="1931988"/>
            <a:chExt cx="4624388" cy="1243012"/>
          </a:xfrm>
        </p:grpSpPr>
        <p:sp>
          <p:nvSpPr>
            <p:cNvPr id="100" name="Rectangle 3"/>
            <p:cNvSpPr>
              <a:spLocks noChangeArrowheads="1"/>
            </p:cNvSpPr>
            <p:nvPr/>
          </p:nvSpPr>
          <p:spPr bwMode="auto">
            <a:xfrm>
              <a:off x="2671763" y="2043113"/>
              <a:ext cx="3143250" cy="1012825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6" name="Oval 7"/>
            <p:cNvGrpSpPr>
              <a:grpSpLocks/>
            </p:cNvGrpSpPr>
            <p:nvPr/>
          </p:nvGrpSpPr>
          <p:grpSpPr bwMode="auto">
            <a:xfrm>
              <a:off x="1190625" y="1931988"/>
              <a:ext cx="1243013" cy="1243012"/>
              <a:chOff x="0" y="0"/>
              <a:chExt cx="783" cy="783"/>
            </a:xfrm>
          </p:grpSpPr>
          <p:pic>
            <p:nvPicPr>
              <p:cNvPr id="107" name="Oval 7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" name="Text Box 28"/>
              <p:cNvSpPr txBox="1">
                <a:spLocks noChangeArrowheads="1"/>
              </p:cNvSpPr>
              <p:nvPr/>
            </p:nvSpPr>
            <p:spPr bwMode="auto">
              <a:xfrm>
                <a:off x="118" y="118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Freeform 24"/>
            <p:cNvSpPr>
              <a:spLocks noEditPoints="1"/>
            </p:cNvSpPr>
            <p:nvPr/>
          </p:nvSpPr>
          <p:spPr bwMode="auto">
            <a:xfrm>
              <a:off x="1538288" y="2295525"/>
              <a:ext cx="541337" cy="506413"/>
            </a:xfrm>
            <a:custGeom>
              <a:avLst/>
              <a:gdLst>
                <a:gd name="T0" fmla="*/ 2147483647 w 77"/>
                <a:gd name="T1" fmla="*/ 791523519 h 72"/>
                <a:gd name="T2" fmla="*/ 2147483647 w 77"/>
                <a:gd name="T3" fmla="*/ 1038878135 h 72"/>
                <a:gd name="T4" fmla="*/ 2147483647 w 77"/>
                <a:gd name="T5" fmla="*/ 1038878135 h 72"/>
                <a:gd name="T6" fmla="*/ 2147483647 w 77"/>
                <a:gd name="T7" fmla="*/ 1137818575 h 72"/>
                <a:gd name="T8" fmla="*/ 395408012 w 77"/>
                <a:gd name="T9" fmla="*/ 1137818575 h 72"/>
                <a:gd name="T10" fmla="*/ 247130886 w 77"/>
                <a:gd name="T11" fmla="*/ 1038878135 h 72"/>
                <a:gd name="T12" fmla="*/ 0 w 77"/>
                <a:gd name="T13" fmla="*/ 1038878135 h 72"/>
                <a:gd name="T14" fmla="*/ 0 w 77"/>
                <a:gd name="T15" fmla="*/ 791523519 h 72"/>
                <a:gd name="T16" fmla="*/ 1878179267 w 77"/>
                <a:gd name="T17" fmla="*/ 0 h 72"/>
                <a:gd name="T18" fmla="*/ 2147483647 w 77"/>
                <a:gd name="T19" fmla="*/ 791523519 h 72"/>
                <a:gd name="T20" fmla="*/ 2147483647 w 77"/>
                <a:gd name="T21" fmla="*/ 2147483647 h 72"/>
                <a:gd name="T22" fmla="*/ 2147483647 w 77"/>
                <a:gd name="T23" fmla="*/ 2147483647 h 72"/>
                <a:gd name="T24" fmla="*/ 0 w 77"/>
                <a:gd name="T25" fmla="*/ 2147483647 h 72"/>
                <a:gd name="T26" fmla="*/ 0 w 77"/>
                <a:gd name="T27" fmla="*/ 2147483647 h 72"/>
                <a:gd name="T28" fmla="*/ 148277126 w 77"/>
                <a:gd name="T29" fmla="*/ 2147483647 h 72"/>
                <a:gd name="T30" fmla="*/ 2147483647 w 77"/>
                <a:gd name="T31" fmla="*/ 2147483647 h 72"/>
                <a:gd name="T32" fmla="*/ 2147483647 w 77"/>
                <a:gd name="T33" fmla="*/ 2147483647 h 72"/>
                <a:gd name="T34" fmla="*/ 988516514 w 77"/>
                <a:gd name="T35" fmla="*/ 1286225718 h 72"/>
                <a:gd name="T36" fmla="*/ 988516514 w 77"/>
                <a:gd name="T37" fmla="*/ 2147483647 h 72"/>
                <a:gd name="T38" fmla="*/ 1235647400 w 77"/>
                <a:gd name="T39" fmla="*/ 2147483647 h 72"/>
                <a:gd name="T40" fmla="*/ 1235647400 w 77"/>
                <a:gd name="T41" fmla="*/ 1286225718 h 72"/>
                <a:gd name="T42" fmla="*/ 1779332537 w 77"/>
                <a:gd name="T43" fmla="*/ 1286225718 h 72"/>
                <a:gd name="T44" fmla="*/ 1779332537 w 77"/>
                <a:gd name="T45" fmla="*/ 2147483647 h 72"/>
                <a:gd name="T46" fmla="*/ 2026456393 w 77"/>
                <a:gd name="T47" fmla="*/ 2147483647 h 72"/>
                <a:gd name="T48" fmla="*/ 2026456393 w 77"/>
                <a:gd name="T49" fmla="*/ 1286225718 h 72"/>
                <a:gd name="T50" fmla="*/ 2147483647 w 77"/>
                <a:gd name="T51" fmla="*/ 1286225718 h 72"/>
                <a:gd name="T52" fmla="*/ 2147483647 w 77"/>
                <a:gd name="T53" fmla="*/ 2147483647 h 72"/>
                <a:gd name="T54" fmla="*/ 2147483647 w 77"/>
                <a:gd name="T55" fmla="*/ 2147483647 h 72"/>
                <a:gd name="T56" fmla="*/ 2147483647 w 77"/>
                <a:gd name="T57" fmla="*/ 1286225718 h 72"/>
                <a:gd name="T58" fmla="*/ 2147483647 w 77"/>
                <a:gd name="T59" fmla="*/ 1286225718 h 72"/>
                <a:gd name="T60" fmla="*/ 2147483647 w 77"/>
                <a:gd name="T61" fmla="*/ 2147483647 h 72"/>
                <a:gd name="T62" fmla="*/ 2147483647 w 77"/>
                <a:gd name="T63" fmla="*/ 2147483647 h 72"/>
                <a:gd name="T64" fmla="*/ 2147483647 w 77"/>
                <a:gd name="T65" fmla="*/ 2147483647 h 72"/>
                <a:gd name="T66" fmla="*/ 2147483647 w 77"/>
                <a:gd name="T67" fmla="*/ 2147483647 h 72"/>
                <a:gd name="T68" fmla="*/ 247130886 w 77"/>
                <a:gd name="T69" fmla="*/ 2147483647 h 72"/>
                <a:gd name="T70" fmla="*/ 247130886 w 77"/>
                <a:gd name="T71" fmla="*/ 2147483647 h 72"/>
                <a:gd name="T72" fmla="*/ 395408012 w 77"/>
                <a:gd name="T73" fmla="*/ 2147483647 h 72"/>
                <a:gd name="T74" fmla="*/ 494261772 w 77"/>
                <a:gd name="T75" fmla="*/ 2147483647 h 72"/>
                <a:gd name="T76" fmla="*/ 494261772 w 77"/>
                <a:gd name="T77" fmla="*/ 1286225718 h 72"/>
                <a:gd name="T78" fmla="*/ 988516514 w 77"/>
                <a:gd name="T79" fmla="*/ 1286225718 h 7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7" h="72">
                  <a:moveTo>
                    <a:pt x="77" y="16"/>
                  </a:moveTo>
                  <a:cubicBezTo>
                    <a:pt x="77" y="21"/>
                    <a:pt x="77" y="21"/>
                    <a:pt x="77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2"/>
                    <a:pt x="70" y="23"/>
                    <a:pt x="6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3"/>
                    <a:pt x="5" y="22"/>
                    <a:pt x="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77" y="16"/>
                  </a:lnTo>
                  <a:close/>
                  <a:moveTo>
                    <a:pt x="77" y="6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6"/>
                    <a:pt x="1" y="65"/>
                    <a:pt x="3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6" y="65"/>
                    <a:pt x="77" y="66"/>
                    <a:pt x="77" y="67"/>
                  </a:cubicBezTo>
                  <a:close/>
                  <a:moveTo>
                    <a:pt x="20" y="26"/>
                  </a:moveTo>
                  <a:cubicBezTo>
                    <a:pt x="20" y="57"/>
                    <a:pt x="20" y="57"/>
                    <a:pt x="20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0" y="57"/>
                    <a:pt x="72" y="58"/>
                    <a:pt x="72" y="59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8"/>
                    <a:pt x="6" y="57"/>
                    <a:pt x="8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2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0" name="TextBox 13"/>
            <p:cNvSpPr txBox="1">
              <a:spLocks noChangeArrowheads="1"/>
            </p:cNvSpPr>
            <p:nvPr/>
          </p:nvSpPr>
          <p:spPr bwMode="auto">
            <a:xfrm>
              <a:off x="3089275" y="2230438"/>
              <a:ext cx="760413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TextBox 13"/>
            <p:cNvSpPr txBox="1">
              <a:spLocks noChangeArrowheads="1"/>
            </p:cNvSpPr>
            <p:nvPr/>
          </p:nvSpPr>
          <p:spPr bwMode="auto">
            <a:xfrm>
              <a:off x="3184525" y="2497138"/>
              <a:ext cx="24288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07150" y="1931988"/>
            <a:ext cx="4716463" cy="1243012"/>
            <a:chOff x="6407150" y="1931988"/>
            <a:chExt cx="4716463" cy="1243012"/>
          </a:xfrm>
        </p:grpSpPr>
        <p:sp>
          <p:nvSpPr>
            <p:cNvPr id="101" name="Rectangle 20"/>
            <p:cNvSpPr>
              <a:spLocks noChangeArrowheads="1"/>
            </p:cNvSpPr>
            <p:nvPr/>
          </p:nvSpPr>
          <p:spPr bwMode="auto">
            <a:xfrm>
              <a:off x="7980363" y="2043113"/>
              <a:ext cx="3143250" cy="1012825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8" name="Oval 21"/>
            <p:cNvGrpSpPr>
              <a:grpSpLocks/>
            </p:cNvGrpSpPr>
            <p:nvPr/>
          </p:nvGrpSpPr>
          <p:grpSpPr bwMode="auto">
            <a:xfrm>
              <a:off x="6407150" y="1931988"/>
              <a:ext cx="1249363" cy="1243012"/>
              <a:chOff x="0" y="0"/>
              <a:chExt cx="787" cy="783"/>
            </a:xfrm>
          </p:grpSpPr>
          <p:pic>
            <p:nvPicPr>
              <p:cNvPr id="119" name="Oval 21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0" name="Text Box 44"/>
              <p:cNvSpPr txBox="1">
                <a:spLocks noChangeArrowheads="1"/>
              </p:cNvSpPr>
              <p:nvPr/>
            </p:nvSpPr>
            <p:spPr bwMode="auto">
              <a:xfrm>
                <a:off x="121" y="118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1" name="Freeform 161"/>
            <p:cNvSpPr>
              <a:spLocks noEditPoints="1"/>
            </p:cNvSpPr>
            <p:nvPr/>
          </p:nvSpPr>
          <p:spPr bwMode="auto">
            <a:xfrm>
              <a:off x="6756400" y="2255838"/>
              <a:ext cx="544513" cy="585787"/>
            </a:xfrm>
            <a:custGeom>
              <a:avLst/>
              <a:gdLst>
                <a:gd name="T0" fmla="*/ 2147483647 w 55"/>
                <a:gd name="T1" fmla="*/ 2147483647 h 59"/>
                <a:gd name="T2" fmla="*/ 2147483647 w 55"/>
                <a:gd name="T3" fmla="*/ 2147483647 h 59"/>
                <a:gd name="T4" fmla="*/ 2147483647 w 55"/>
                <a:gd name="T5" fmla="*/ 2147483647 h 59"/>
                <a:gd name="T6" fmla="*/ 2147483647 w 55"/>
                <a:gd name="T7" fmla="*/ 2147483647 h 59"/>
                <a:gd name="T8" fmla="*/ 2147483647 w 55"/>
                <a:gd name="T9" fmla="*/ 2147483647 h 59"/>
                <a:gd name="T10" fmla="*/ 2147483647 w 55"/>
                <a:gd name="T11" fmla="*/ 2147483647 h 59"/>
                <a:gd name="T12" fmla="*/ 2147483647 w 55"/>
                <a:gd name="T13" fmla="*/ 2147483647 h 59"/>
                <a:gd name="T14" fmla="*/ 2147483647 w 55"/>
                <a:gd name="T15" fmla="*/ 2147483647 h 59"/>
                <a:gd name="T16" fmla="*/ 1960296301 w 55"/>
                <a:gd name="T17" fmla="*/ 2147483647 h 59"/>
                <a:gd name="T18" fmla="*/ 1470224701 w 55"/>
                <a:gd name="T19" fmla="*/ 2147483647 h 59"/>
                <a:gd name="T20" fmla="*/ 392059260 w 55"/>
                <a:gd name="T21" fmla="*/ 2147483647 h 59"/>
                <a:gd name="T22" fmla="*/ 0 w 55"/>
                <a:gd name="T23" fmla="*/ 2147483647 h 59"/>
                <a:gd name="T24" fmla="*/ 0 w 55"/>
                <a:gd name="T25" fmla="*/ 2147483647 h 59"/>
                <a:gd name="T26" fmla="*/ 392059260 w 55"/>
                <a:gd name="T27" fmla="*/ 2147483647 h 59"/>
                <a:gd name="T28" fmla="*/ 1372202461 w 55"/>
                <a:gd name="T29" fmla="*/ 2147483647 h 59"/>
                <a:gd name="T30" fmla="*/ 1862274061 w 55"/>
                <a:gd name="T31" fmla="*/ 1675807535 h 59"/>
                <a:gd name="T32" fmla="*/ 2147483647 w 55"/>
                <a:gd name="T33" fmla="*/ 1281503384 h 59"/>
                <a:gd name="T34" fmla="*/ 2147483647 w 55"/>
                <a:gd name="T35" fmla="*/ 98581002 h 59"/>
                <a:gd name="T36" fmla="*/ 2147483647 w 55"/>
                <a:gd name="T37" fmla="*/ 0 h 59"/>
                <a:gd name="T38" fmla="*/ 2147483647 w 55"/>
                <a:gd name="T39" fmla="*/ 492885153 h 59"/>
                <a:gd name="T40" fmla="*/ 2147483647 w 55"/>
                <a:gd name="T41" fmla="*/ 1084351309 h 59"/>
                <a:gd name="T42" fmla="*/ 2147483647 w 55"/>
                <a:gd name="T43" fmla="*/ 1774388537 h 59"/>
                <a:gd name="T44" fmla="*/ 2147483647 w 55"/>
                <a:gd name="T45" fmla="*/ 1774388537 h 59"/>
                <a:gd name="T46" fmla="*/ 2147483647 w 55"/>
                <a:gd name="T47" fmla="*/ 2147483647 h 59"/>
                <a:gd name="T48" fmla="*/ 2147483647 w 55"/>
                <a:gd name="T49" fmla="*/ 2147483647 h 59"/>
                <a:gd name="T50" fmla="*/ 686106180 w 55"/>
                <a:gd name="T51" fmla="*/ 2147483647 h 59"/>
                <a:gd name="T52" fmla="*/ 392059260 w 55"/>
                <a:gd name="T53" fmla="*/ 2147483647 h 59"/>
                <a:gd name="T54" fmla="*/ 686106180 w 55"/>
                <a:gd name="T55" fmla="*/ 2147483647 h 59"/>
                <a:gd name="T56" fmla="*/ 882130860 w 55"/>
                <a:gd name="T57" fmla="*/ 2147483647 h 59"/>
                <a:gd name="T58" fmla="*/ 686106180 w 55"/>
                <a:gd name="T59" fmla="*/ 2147483647 h 59"/>
                <a:gd name="T60" fmla="*/ 2147483647 w 55"/>
                <a:gd name="T61" fmla="*/ 2147483647 h 59"/>
                <a:gd name="T62" fmla="*/ 2147483647 w 55"/>
                <a:gd name="T63" fmla="*/ 2147483647 h 59"/>
                <a:gd name="T64" fmla="*/ 2147483647 w 55"/>
                <a:gd name="T65" fmla="*/ 1084351309 h 59"/>
                <a:gd name="T66" fmla="*/ 2147483647 w 55"/>
                <a:gd name="T67" fmla="*/ 492885153 h 59"/>
                <a:gd name="T68" fmla="*/ 2147483647 w 55"/>
                <a:gd name="T69" fmla="*/ 1577226533 h 59"/>
                <a:gd name="T70" fmla="*/ 2147483647 w 55"/>
                <a:gd name="T71" fmla="*/ 1872959611 h 59"/>
                <a:gd name="T72" fmla="*/ 1470224701 w 55"/>
                <a:gd name="T73" fmla="*/ 2147483647 h 59"/>
                <a:gd name="T74" fmla="*/ 1274190121 w 55"/>
                <a:gd name="T75" fmla="*/ 2147483647 h 59"/>
                <a:gd name="T76" fmla="*/ 1274190121 w 55"/>
                <a:gd name="T77" fmla="*/ 2147483647 h 59"/>
                <a:gd name="T78" fmla="*/ 1470224701 w 55"/>
                <a:gd name="T79" fmla="*/ 2147483647 h 59"/>
                <a:gd name="T80" fmla="*/ 2147483647 w 55"/>
                <a:gd name="T81" fmla="*/ 2147483647 h 59"/>
                <a:gd name="T82" fmla="*/ 2147483647 w 55"/>
                <a:gd name="T83" fmla="*/ 2147483647 h 59"/>
                <a:gd name="T84" fmla="*/ 2147483647 w 55"/>
                <a:gd name="T85" fmla="*/ 2147483647 h 59"/>
                <a:gd name="T86" fmla="*/ 2147483647 w 55"/>
                <a:gd name="T87" fmla="*/ 2147483647 h 59"/>
                <a:gd name="T88" fmla="*/ 2147483647 w 55"/>
                <a:gd name="T89" fmla="*/ 2147483647 h 59"/>
                <a:gd name="T90" fmla="*/ 2147483647 w 55"/>
                <a:gd name="T91" fmla="*/ 2147483647 h 59"/>
                <a:gd name="T92" fmla="*/ 2147483647 w 55"/>
                <a:gd name="T93" fmla="*/ 2147483647 h 59"/>
                <a:gd name="T94" fmla="*/ 2147483647 w 55"/>
                <a:gd name="T95" fmla="*/ 2147483647 h 59"/>
                <a:gd name="T96" fmla="*/ 2147483647 w 55"/>
                <a:gd name="T97" fmla="*/ 2147483647 h 59"/>
                <a:gd name="T98" fmla="*/ 2147483647 w 55"/>
                <a:gd name="T99" fmla="*/ 2147483647 h 59"/>
                <a:gd name="T100" fmla="*/ 2147483647 w 55"/>
                <a:gd name="T101" fmla="*/ 2147483647 h 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2" name="TextBox 13"/>
            <p:cNvSpPr txBox="1">
              <a:spLocks noChangeArrowheads="1"/>
            </p:cNvSpPr>
            <p:nvPr/>
          </p:nvSpPr>
          <p:spPr bwMode="auto">
            <a:xfrm>
              <a:off x="8353425" y="2230438"/>
              <a:ext cx="7620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TextBox 13"/>
            <p:cNvSpPr txBox="1">
              <a:spLocks noChangeArrowheads="1"/>
            </p:cNvSpPr>
            <p:nvPr/>
          </p:nvSpPr>
          <p:spPr bwMode="auto">
            <a:xfrm>
              <a:off x="8448675" y="2497138"/>
              <a:ext cx="243046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90625" y="3284538"/>
            <a:ext cx="4624388" cy="1249362"/>
            <a:chOff x="1190625" y="3284538"/>
            <a:chExt cx="4624388" cy="1249362"/>
          </a:xfrm>
        </p:grpSpPr>
        <p:sp>
          <p:nvSpPr>
            <p:cNvPr id="102" name="Rectangle 27"/>
            <p:cNvSpPr>
              <a:spLocks noChangeArrowheads="1"/>
            </p:cNvSpPr>
            <p:nvPr/>
          </p:nvSpPr>
          <p:spPr bwMode="auto">
            <a:xfrm>
              <a:off x="2671763" y="34004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0" name="Oval 28"/>
            <p:cNvGrpSpPr>
              <a:grpSpLocks/>
            </p:cNvGrpSpPr>
            <p:nvPr/>
          </p:nvGrpSpPr>
          <p:grpSpPr bwMode="auto">
            <a:xfrm>
              <a:off x="1190625" y="3284538"/>
              <a:ext cx="1243013" cy="1249362"/>
              <a:chOff x="0" y="0"/>
              <a:chExt cx="783" cy="787"/>
            </a:xfrm>
          </p:grpSpPr>
          <p:pic>
            <p:nvPicPr>
              <p:cNvPr id="111" name="Oval 2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" name="Text Box 32"/>
              <p:cNvSpPr txBox="1">
                <a:spLocks noChangeArrowheads="1"/>
              </p:cNvSpPr>
              <p:nvPr/>
            </p:nvSpPr>
            <p:spPr bwMode="auto">
              <a:xfrm>
                <a:off x="118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3" name="Freeform 101"/>
            <p:cNvSpPr>
              <a:spLocks noEditPoints="1"/>
            </p:cNvSpPr>
            <p:nvPr/>
          </p:nvSpPr>
          <p:spPr bwMode="auto">
            <a:xfrm>
              <a:off x="1439863" y="3663950"/>
              <a:ext cx="736600" cy="487363"/>
            </a:xfrm>
            <a:custGeom>
              <a:avLst/>
              <a:gdLst>
                <a:gd name="T0" fmla="*/ 2147483647 w 77"/>
                <a:gd name="T1" fmla="*/ 2147483647 h 51"/>
                <a:gd name="T2" fmla="*/ 2147483647 w 77"/>
                <a:gd name="T3" fmla="*/ 2147483647 h 51"/>
                <a:gd name="T4" fmla="*/ 2147483647 w 77"/>
                <a:gd name="T5" fmla="*/ 2147483647 h 51"/>
                <a:gd name="T6" fmla="*/ 549073119 w 77"/>
                <a:gd name="T7" fmla="*/ 2147483647 h 51"/>
                <a:gd name="T8" fmla="*/ 0 w 77"/>
                <a:gd name="T9" fmla="*/ 2147483647 h 51"/>
                <a:gd name="T10" fmla="*/ 0 w 77"/>
                <a:gd name="T11" fmla="*/ 2147483647 h 51"/>
                <a:gd name="T12" fmla="*/ 549073119 w 77"/>
                <a:gd name="T13" fmla="*/ 2147483647 h 51"/>
                <a:gd name="T14" fmla="*/ 2147483647 w 77"/>
                <a:gd name="T15" fmla="*/ 2147483647 h 51"/>
                <a:gd name="T16" fmla="*/ 2147483647 w 77"/>
                <a:gd name="T17" fmla="*/ 2147483647 h 51"/>
                <a:gd name="T18" fmla="*/ 915125055 w 77"/>
                <a:gd name="T19" fmla="*/ 2147483647 h 51"/>
                <a:gd name="T20" fmla="*/ 915125055 w 77"/>
                <a:gd name="T21" fmla="*/ 547920242 h 51"/>
                <a:gd name="T22" fmla="*/ 1464207740 w 77"/>
                <a:gd name="T23" fmla="*/ 0 h 51"/>
                <a:gd name="T24" fmla="*/ 2147483647 w 77"/>
                <a:gd name="T25" fmla="*/ 0 h 51"/>
                <a:gd name="T26" fmla="*/ 2147483647 w 77"/>
                <a:gd name="T27" fmla="*/ 547920242 h 51"/>
                <a:gd name="T28" fmla="*/ 2147483647 w 77"/>
                <a:gd name="T29" fmla="*/ 2147483647 h 51"/>
                <a:gd name="T30" fmla="*/ 2147483647 w 77"/>
                <a:gd name="T31" fmla="*/ 2147483647 h 51"/>
                <a:gd name="T32" fmla="*/ 1464207740 w 77"/>
                <a:gd name="T33" fmla="*/ 2147483647 h 51"/>
                <a:gd name="T34" fmla="*/ 915125055 w 77"/>
                <a:gd name="T35" fmla="*/ 2147483647 h 51"/>
                <a:gd name="T36" fmla="*/ 1372697148 w 77"/>
                <a:gd name="T37" fmla="*/ 2147483647 h 51"/>
                <a:gd name="T38" fmla="*/ 1464207740 w 77"/>
                <a:gd name="T39" fmla="*/ 2147483647 h 51"/>
                <a:gd name="T40" fmla="*/ 2147483647 w 77"/>
                <a:gd name="T41" fmla="*/ 2147483647 h 51"/>
                <a:gd name="T42" fmla="*/ 2147483647 w 77"/>
                <a:gd name="T43" fmla="*/ 2147483647 h 51"/>
                <a:gd name="T44" fmla="*/ 2147483647 w 77"/>
                <a:gd name="T45" fmla="*/ 547920242 h 51"/>
                <a:gd name="T46" fmla="*/ 2147483647 w 77"/>
                <a:gd name="T47" fmla="*/ 456601794 h 51"/>
                <a:gd name="T48" fmla="*/ 1464207740 w 77"/>
                <a:gd name="T49" fmla="*/ 456601794 h 51"/>
                <a:gd name="T50" fmla="*/ 1372697148 w 77"/>
                <a:gd name="T51" fmla="*/ 547920242 h 51"/>
                <a:gd name="T52" fmla="*/ 1372697148 w 77"/>
                <a:gd name="T53" fmla="*/ 2147483647 h 51"/>
                <a:gd name="T54" fmla="*/ 2147483647 w 77"/>
                <a:gd name="T55" fmla="*/ 2147483647 h 51"/>
                <a:gd name="T56" fmla="*/ 2147483647 w 77"/>
                <a:gd name="T57" fmla="*/ 2147483647 h 51"/>
                <a:gd name="T58" fmla="*/ 2147483647 w 77"/>
                <a:gd name="T59" fmla="*/ 2147483647 h 51"/>
                <a:gd name="T60" fmla="*/ 2147483647 w 77"/>
                <a:gd name="T61" fmla="*/ 2147483647 h 51"/>
                <a:gd name="T62" fmla="*/ 2147483647 w 77"/>
                <a:gd name="T63" fmla="*/ 2147483647 h 51"/>
                <a:gd name="T64" fmla="*/ 2147483647 w 77"/>
                <a:gd name="T65" fmla="*/ 2147483647 h 51"/>
                <a:gd name="T66" fmla="*/ 2147483647 w 77"/>
                <a:gd name="T67" fmla="*/ 2147483647 h 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4" name="TextBox 13"/>
            <p:cNvSpPr txBox="1">
              <a:spLocks noChangeArrowheads="1"/>
            </p:cNvSpPr>
            <p:nvPr/>
          </p:nvSpPr>
          <p:spPr bwMode="auto">
            <a:xfrm>
              <a:off x="3089275" y="3613150"/>
              <a:ext cx="760413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TextBox 13"/>
            <p:cNvSpPr txBox="1">
              <a:spLocks noChangeArrowheads="1"/>
            </p:cNvSpPr>
            <p:nvPr/>
          </p:nvSpPr>
          <p:spPr bwMode="auto">
            <a:xfrm>
              <a:off x="3184525" y="3879850"/>
              <a:ext cx="24288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07150" y="3284538"/>
            <a:ext cx="4716463" cy="1249362"/>
            <a:chOff x="6407150" y="3284538"/>
            <a:chExt cx="4716463" cy="1249362"/>
          </a:xfrm>
        </p:grpSpPr>
        <p:sp>
          <p:nvSpPr>
            <p:cNvPr id="103" name="Rectangle 34"/>
            <p:cNvSpPr>
              <a:spLocks noChangeArrowheads="1"/>
            </p:cNvSpPr>
            <p:nvPr/>
          </p:nvSpPr>
          <p:spPr bwMode="auto">
            <a:xfrm>
              <a:off x="7980363" y="34004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6" name="Oval 35"/>
            <p:cNvGrpSpPr>
              <a:grpSpLocks/>
            </p:cNvGrpSpPr>
            <p:nvPr/>
          </p:nvGrpSpPr>
          <p:grpSpPr bwMode="auto">
            <a:xfrm>
              <a:off x="6407150" y="3284538"/>
              <a:ext cx="1249363" cy="1249362"/>
              <a:chOff x="0" y="0"/>
              <a:chExt cx="787" cy="787"/>
            </a:xfrm>
          </p:grpSpPr>
          <p:pic>
            <p:nvPicPr>
              <p:cNvPr id="127" name="Oval 35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8" name="Text Box 56"/>
              <p:cNvSpPr txBox="1">
                <a:spLocks noChangeArrowheads="1"/>
              </p:cNvSpPr>
              <p:nvPr/>
            </p:nvSpPr>
            <p:spPr bwMode="auto">
              <a:xfrm>
                <a:off x="121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9" name="Freeform 130"/>
            <p:cNvSpPr>
              <a:spLocks noChangeAspect="1" noEditPoints="1"/>
            </p:cNvSpPr>
            <p:nvPr/>
          </p:nvSpPr>
          <p:spPr bwMode="auto">
            <a:xfrm>
              <a:off x="6743700" y="3622675"/>
              <a:ext cx="569913" cy="569913"/>
            </a:xfrm>
            <a:custGeom>
              <a:avLst/>
              <a:gdLst>
                <a:gd name="T0" fmla="*/ 2147483647 w 67"/>
                <a:gd name="T1" fmla="*/ 2147483647 h 67"/>
                <a:gd name="T2" fmla="*/ 2147483647 w 67"/>
                <a:gd name="T3" fmla="*/ 2147483647 h 67"/>
                <a:gd name="T4" fmla="*/ 2147483647 w 67"/>
                <a:gd name="T5" fmla="*/ 2147483647 h 67"/>
                <a:gd name="T6" fmla="*/ 2098292074 w 67"/>
                <a:gd name="T7" fmla="*/ 2147483647 h 67"/>
                <a:gd name="T8" fmla="*/ 0 w 67"/>
                <a:gd name="T9" fmla="*/ 2098292074 h 67"/>
                <a:gd name="T10" fmla="*/ 2098292074 w 67"/>
                <a:gd name="T11" fmla="*/ 0 h 67"/>
                <a:gd name="T12" fmla="*/ 2147483647 w 67"/>
                <a:gd name="T13" fmla="*/ 2098292074 h 67"/>
                <a:gd name="T14" fmla="*/ 2147483647 w 67"/>
                <a:gd name="T15" fmla="*/ 2147483647 h 67"/>
                <a:gd name="T16" fmla="*/ 2147483647 w 67"/>
                <a:gd name="T17" fmla="*/ 2147483647 h 67"/>
                <a:gd name="T18" fmla="*/ 2147483647 w 67"/>
                <a:gd name="T19" fmla="*/ 2147483647 h 67"/>
                <a:gd name="T20" fmla="*/ 2147483647 w 67"/>
                <a:gd name="T21" fmla="*/ 2147483647 h 67"/>
                <a:gd name="T22" fmla="*/ 2098292074 w 67"/>
                <a:gd name="T23" fmla="*/ 795904770 h 67"/>
                <a:gd name="T24" fmla="*/ 795904770 w 67"/>
                <a:gd name="T25" fmla="*/ 2098292074 h 67"/>
                <a:gd name="T26" fmla="*/ 2098292074 w 67"/>
                <a:gd name="T27" fmla="*/ 2147483647 h 67"/>
                <a:gd name="T28" fmla="*/ 2147483647 w 67"/>
                <a:gd name="T29" fmla="*/ 2098292074 h 67"/>
                <a:gd name="T30" fmla="*/ 2098292074 w 67"/>
                <a:gd name="T31" fmla="*/ 795904770 h 67"/>
                <a:gd name="T32" fmla="*/ 2147483647 w 67"/>
                <a:gd name="T33" fmla="*/ 2147483647 h 67"/>
                <a:gd name="T34" fmla="*/ 2147483647 w 67"/>
                <a:gd name="T35" fmla="*/ 2147483647 h 67"/>
                <a:gd name="T36" fmla="*/ 2147483647 w 67"/>
                <a:gd name="T37" fmla="*/ 2147483647 h 67"/>
                <a:gd name="T38" fmla="*/ 2147483647 w 67"/>
                <a:gd name="T39" fmla="*/ 2147483647 h 67"/>
                <a:gd name="T40" fmla="*/ 2147483647 w 67"/>
                <a:gd name="T41" fmla="*/ 2147483647 h 67"/>
                <a:gd name="T42" fmla="*/ 1953576702 w 67"/>
                <a:gd name="T43" fmla="*/ 2147483647 h 67"/>
                <a:gd name="T44" fmla="*/ 1881223270 w 67"/>
                <a:gd name="T45" fmla="*/ 2147483647 h 67"/>
                <a:gd name="T46" fmla="*/ 1881223270 w 67"/>
                <a:gd name="T47" fmla="*/ 2147483647 h 67"/>
                <a:gd name="T48" fmla="*/ 1230033871 w 67"/>
                <a:gd name="T49" fmla="*/ 2147483647 h 67"/>
                <a:gd name="T50" fmla="*/ 1157680439 w 67"/>
                <a:gd name="T51" fmla="*/ 2147483647 h 67"/>
                <a:gd name="T52" fmla="*/ 1157680439 w 67"/>
                <a:gd name="T53" fmla="*/ 1953576702 h 67"/>
                <a:gd name="T54" fmla="*/ 1230033871 w 67"/>
                <a:gd name="T55" fmla="*/ 1881223270 h 67"/>
                <a:gd name="T56" fmla="*/ 1881223270 w 67"/>
                <a:gd name="T57" fmla="*/ 1881223270 h 67"/>
                <a:gd name="T58" fmla="*/ 1881223270 w 67"/>
                <a:gd name="T59" fmla="*/ 1230033871 h 67"/>
                <a:gd name="T60" fmla="*/ 1953576702 w 67"/>
                <a:gd name="T61" fmla="*/ 1157680439 h 67"/>
                <a:gd name="T62" fmla="*/ 2147483647 w 67"/>
                <a:gd name="T63" fmla="*/ 1157680439 h 67"/>
                <a:gd name="T64" fmla="*/ 2147483647 w 67"/>
                <a:gd name="T65" fmla="*/ 1230033871 h 67"/>
                <a:gd name="T66" fmla="*/ 2147483647 w 67"/>
                <a:gd name="T67" fmla="*/ 1881223270 h 67"/>
                <a:gd name="T68" fmla="*/ 2147483647 w 67"/>
                <a:gd name="T69" fmla="*/ 1881223270 h 67"/>
                <a:gd name="T70" fmla="*/ 2147483647 w 67"/>
                <a:gd name="T71" fmla="*/ 1953576702 h 67"/>
                <a:gd name="T72" fmla="*/ 2147483647 w 67"/>
                <a:gd name="T73" fmla="*/ 2147483647 h 6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6" name="TextBox 13"/>
            <p:cNvSpPr txBox="1">
              <a:spLocks noChangeArrowheads="1"/>
            </p:cNvSpPr>
            <p:nvPr/>
          </p:nvSpPr>
          <p:spPr bwMode="auto">
            <a:xfrm>
              <a:off x="8353425" y="3613150"/>
              <a:ext cx="7620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TextBox 13"/>
            <p:cNvSpPr txBox="1">
              <a:spLocks noChangeArrowheads="1"/>
            </p:cNvSpPr>
            <p:nvPr/>
          </p:nvSpPr>
          <p:spPr bwMode="auto">
            <a:xfrm>
              <a:off x="8448675" y="3879850"/>
              <a:ext cx="24304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90625" y="4643438"/>
            <a:ext cx="4624388" cy="1250950"/>
            <a:chOff x="1190625" y="4643438"/>
            <a:chExt cx="4624388" cy="1250950"/>
          </a:xfrm>
        </p:grpSpPr>
        <p:sp>
          <p:nvSpPr>
            <p:cNvPr id="104" name="Rectangle 41"/>
            <p:cNvSpPr>
              <a:spLocks noChangeArrowheads="1"/>
            </p:cNvSpPr>
            <p:nvPr/>
          </p:nvSpPr>
          <p:spPr bwMode="auto">
            <a:xfrm>
              <a:off x="2671763" y="47593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4" name="Oval 42"/>
            <p:cNvGrpSpPr>
              <a:grpSpLocks/>
            </p:cNvGrpSpPr>
            <p:nvPr/>
          </p:nvGrpSpPr>
          <p:grpSpPr bwMode="auto">
            <a:xfrm>
              <a:off x="1190625" y="4643438"/>
              <a:ext cx="1243013" cy="1250950"/>
              <a:chOff x="0" y="0"/>
              <a:chExt cx="783" cy="788"/>
            </a:xfrm>
          </p:grpSpPr>
          <p:pic>
            <p:nvPicPr>
              <p:cNvPr id="115" name="Oval 42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 Box 40"/>
              <p:cNvSpPr txBox="1">
                <a:spLocks noChangeArrowheads="1"/>
              </p:cNvSpPr>
              <p:nvPr/>
            </p:nvSpPr>
            <p:spPr bwMode="auto">
              <a:xfrm>
                <a:off x="118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7" name="Freeform 112"/>
            <p:cNvSpPr>
              <a:spLocks noChangeAspect="1" noEditPoints="1"/>
            </p:cNvSpPr>
            <p:nvPr/>
          </p:nvSpPr>
          <p:spPr bwMode="auto">
            <a:xfrm rot="16200000">
              <a:off x="1539082" y="4993481"/>
              <a:ext cx="539750" cy="547687"/>
            </a:xfrm>
            <a:custGeom>
              <a:avLst/>
              <a:gdLst>
                <a:gd name="T0" fmla="*/ 1687363228 w 67"/>
                <a:gd name="T1" fmla="*/ 2147483647 h 68"/>
                <a:gd name="T2" fmla="*/ 908584537 w 67"/>
                <a:gd name="T3" fmla="*/ 2147483647 h 68"/>
                <a:gd name="T4" fmla="*/ 843685642 w 67"/>
                <a:gd name="T5" fmla="*/ 2147483647 h 68"/>
                <a:gd name="T6" fmla="*/ 778786746 w 67"/>
                <a:gd name="T7" fmla="*/ 2147483647 h 68"/>
                <a:gd name="T8" fmla="*/ 0 w 67"/>
                <a:gd name="T9" fmla="*/ 2147483647 h 68"/>
                <a:gd name="T10" fmla="*/ 0 w 67"/>
                <a:gd name="T11" fmla="*/ 2147483647 h 68"/>
                <a:gd name="T12" fmla="*/ 64898896 w 67"/>
                <a:gd name="T13" fmla="*/ 2147483647 h 68"/>
                <a:gd name="T14" fmla="*/ 519191164 w 67"/>
                <a:gd name="T15" fmla="*/ 2147483647 h 68"/>
                <a:gd name="T16" fmla="*/ 519191164 w 67"/>
                <a:gd name="T17" fmla="*/ 64868693 h 68"/>
                <a:gd name="T18" fmla="*/ 648988955 w 67"/>
                <a:gd name="T19" fmla="*/ 0 h 68"/>
                <a:gd name="T20" fmla="*/ 1103273168 w 67"/>
                <a:gd name="T21" fmla="*/ 0 h 68"/>
                <a:gd name="T22" fmla="*/ 1168172063 w 67"/>
                <a:gd name="T23" fmla="*/ 64868693 h 68"/>
                <a:gd name="T24" fmla="*/ 1168172063 w 67"/>
                <a:gd name="T25" fmla="*/ 2147483647 h 68"/>
                <a:gd name="T26" fmla="*/ 1622464332 w 67"/>
                <a:gd name="T27" fmla="*/ 2147483647 h 68"/>
                <a:gd name="T28" fmla="*/ 1752262123 w 67"/>
                <a:gd name="T29" fmla="*/ 2147483647 h 68"/>
                <a:gd name="T30" fmla="*/ 1687363228 w 67"/>
                <a:gd name="T31" fmla="*/ 2147483647 h 68"/>
                <a:gd name="T32" fmla="*/ 2147483647 w 67"/>
                <a:gd name="T33" fmla="*/ 518965649 h 68"/>
                <a:gd name="T34" fmla="*/ 2147483647 w 67"/>
                <a:gd name="T35" fmla="*/ 583834342 h 68"/>
                <a:gd name="T36" fmla="*/ 2147483647 w 67"/>
                <a:gd name="T37" fmla="*/ 583834342 h 68"/>
                <a:gd name="T38" fmla="*/ 2141655496 w 67"/>
                <a:gd name="T39" fmla="*/ 518965649 h 68"/>
                <a:gd name="T40" fmla="*/ 2141655496 w 67"/>
                <a:gd name="T41" fmla="*/ 64868693 h 68"/>
                <a:gd name="T42" fmla="*/ 2147483647 w 67"/>
                <a:gd name="T43" fmla="*/ 0 h 68"/>
                <a:gd name="T44" fmla="*/ 2147483647 w 67"/>
                <a:gd name="T45" fmla="*/ 0 h 68"/>
                <a:gd name="T46" fmla="*/ 2147483647 w 67"/>
                <a:gd name="T47" fmla="*/ 64868693 h 68"/>
                <a:gd name="T48" fmla="*/ 2147483647 w 67"/>
                <a:gd name="T49" fmla="*/ 518965649 h 68"/>
                <a:gd name="T50" fmla="*/ 2147483647 w 67"/>
                <a:gd name="T51" fmla="*/ 1816371719 h 68"/>
                <a:gd name="T52" fmla="*/ 2147483647 w 67"/>
                <a:gd name="T53" fmla="*/ 1881240411 h 68"/>
                <a:gd name="T54" fmla="*/ 2147483647 w 67"/>
                <a:gd name="T55" fmla="*/ 1881240411 h 68"/>
                <a:gd name="T56" fmla="*/ 2141655496 w 67"/>
                <a:gd name="T57" fmla="*/ 1816371719 h 68"/>
                <a:gd name="T58" fmla="*/ 2141655496 w 67"/>
                <a:gd name="T59" fmla="*/ 1297406069 h 68"/>
                <a:gd name="T60" fmla="*/ 2147483647 w 67"/>
                <a:gd name="T61" fmla="*/ 1232537377 h 68"/>
                <a:gd name="T62" fmla="*/ 2147483647 w 67"/>
                <a:gd name="T63" fmla="*/ 1232537377 h 68"/>
                <a:gd name="T64" fmla="*/ 2147483647 w 67"/>
                <a:gd name="T65" fmla="*/ 1297406069 h 68"/>
                <a:gd name="T66" fmla="*/ 2147483647 w 67"/>
                <a:gd name="T67" fmla="*/ 1816371719 h 68"/>
                <a:gd name="T68" fmla="*/ 2147483647 w 67"/>
                <a:gd name="T69" fmla="*/ 2147483647 h 68"/>
                <a:gd name="T70" fmla="*/ 2147483647 w 67"/>
                <a:gd name="T71" fmla="*/ 2147483647 h 68"/>
                <a:gd name="T72" fmla="*/ 2147483647 w 67"/>
                <a:gd name="T73" fmla="*/ 2147483647 h 68"/>
                <a:gd name="T74" fmla="*/ 2141655496 w 67"/>
                <a:gd name="T75" fmla="*/ 2147483647 h 68"/>
                <a:gd name="T76" fmla="*/ 2141655496 w 67"/>
                <a:gd name="T77" fmla="*/ 2147483647 h 68"/>
                <a:gd name="T78" fmla="*/ 2147483647 w 67"/>
                <a:gd name="T79" fmla="*/ 2147483647 h 68"/>
                <a:gd name="T80" fmla="*/ 2147483647 w 67"/>
                <a:gd name="T81" fmla="*/ 2147483647 h 68"/>
                <a:gd name="T82" fmla="*/ 2147483647 w 67"/>
                <a:gd name="T83" fmla="*/ 2147483647 h 68"/>
                <a:gd name="T84" fmla="*/ 2147483647 w 67"/>
                <a:gd name="T85" fmla="*/ 2147483647 h 68"/>
                <a:gd name="T86" fmla="*/ 2147483647 w 67"/>
                <a:gd name="T87" fmla="*/ 2147483647 h 68"/>
                <a:gd name="T88" fmla="*/ 2147483647 w 67"/>
                <a:gd name="T89" fmla="*/ 2147483647 h 68"/>
                <a:gd name="T90" fmla="*/ 2147483647 w 67"/>
                <a:gd name="T91" fmla="*/ 2147483647 h 68"/>
                <a:gd name="T92" fmla="*/ 2141655496 w 67"/>
                <a:gd name="T93" fmla="*/ 2147483647 h 68"/>
                <a:gd name="T94" fmla="*/ 2141655496 w 67"/>
                <a:gd name="T95" fmla="*/ 2147483647 h 68"/>
                <a:gd name="T96" fmla="*/ 2147483647 w 67"/>
                <a:gd name="T97" fmla="*/ 2147483647 h 68"/>
                <a:gd name="T98" fmla="*/ 2147483647 w 67"/>
                <a:gd name="T99" fmla="*/ 2147483647 h 68"/>
                <a:gd name="T100" fmla="*/ 2147483647 w 67"/>
                <a:gd name="T101" fmla="*/ 2147483647 h 68"/>
                <a:gd name="T102" fmla="*/ 2147483647 w 67"/>
                <a:gd name="T103" fmla="*/ 2147483647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68">
                  <a:moveTo>
                    <a:pt x="26" y="55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4" y="68"/>
                    <a:pt x="14" y="68"/>
                    <a:pt x="13" y="68"/>
                  </a:cubicBezTo>
                  <a:cubicBezTo>
                    <a:pt x="13" y="68"/>
                    <a:pt x="13" y="68"/>
                    <a:pt x="12" y="6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6" y="53"/>
                    <a:pt x="27" y="54"/>
                    <a:pt x="27" y="54"/>
                  </a:cubicBezTo>
                  <a:cubicBezTo>
                    <a:pt x="27" y="55"/>
                    <a:pt x="27" y="55"/>
                    <a:pt x="26" y="55"/>
                  </a:cubicBezTo>
                  <a:close/>
                  <a:moveTo>
                    <a:pt x="67" y="8"/>
                  </a:moveTo>
                  <a:cubicBezTo>
                    <a:pt x="67" y="9"/>
                    <a:pt x="66" y="9"/>
                    <a:pt x="66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8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7" y="0"/>
                    <a:pt x="67" y="1"/>
                  </a:cubicBezTo>
                  <a:lnTo>
                    <a:pt x="67" y="8"/>
                  </a:lnTo>
                  <a:close/>
                  <a:moveTo>
                    <a:pt x="60" y="28"/>
                  </a:moveTo>
                  <a:cubicBezTo>
                    <a:pt x="60" y="28"/>
                    <a:pt x="59" y="29"/>
                    <a:pt x="58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8"/>
                    <a:pt x="33" y="2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19"/>
                    <a:pt x="34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60" y="20"/>
                    <a:pt x="60" y="20"/>
                  </a:cubicBezTo>
                  <a:lnTo>
                    <a:pt x="60" y="28"/>
                  </a:lnTo>
                  <a:close/>
                  <a:moveTo>
                    <a:pt x="52" y="47"/>
                  </a:moveTo>
                  <a:cubicBezTo>
                    <a:pt x="52" y="48"/>
                    <a:pt x="52" y="48"/>
                    <a:pt x="51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48"/>
                    <a:pt x="33" y="48"/>
                    <a:pt x="33" y="47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4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2" y="39"/>
                    <a:pt x="52" y="39"/>
                    <a:pt x="52" y="40"/>
                  </a:cubicBezTo>
                  <a:lnTo>
                    <a:pt x="52" y="47"/>
                  </a:lnTo>
                  <a:close/>
                  <a:moveTo>
                    <a:pt x="45" y="67"/>
                  </a:moveTo>
                  <a:cubicBezTo>
                    <a:pt x="45" y="67"/>
                    <a:pt x="44" y="68"/>
                    <a:pt x="4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7"/>
                    <a:pt x="33" y="67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8"/>
                    <a:pt x="34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8"/>
                    <a:pt x="45" y="59"/>
                    <a:pt x="45" y="59"/>
                  </a:cubicBezTo>
                  <a:lnTo>
                    <a:pt x="4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8" name="TextBox 13"/>
            <p:cNvSpPr txBox="1">
              <a:spLocks noChangeArrowheads="1"/>
            </p:cNvSpPr>
            <p:nvPr/>
          </p:nvSpPr>
          <p:spPr bwMode="auto">
            <a:xfrm>
              <a:off x="3089275" y="4976813"/>
              <a:ext cx="760413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TextBox 13"/>
            <p:cNvSpPr txBox="1">
              <a:spLocks noChangeArrowheads="1"/>
            </p:cNvSpPr>
            <p:nvPr/>
          </p:nvSpPr>
          <p:spPr bwMode="auto">
            <a:xfrm>
              <a:off x="3184525" y="5245100"/>
              <a:ext cx="24288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07150" y="4643438"/>
            <a:ext cx="4716463" cy="1250950"/>
            <a:chOff x="6407150" y="4643438"/>
            <a:chExt cx="4716463" cy="1250950"/>
          </a:xfrm>
        </p:grpSpPr>
        <p:sp>
          <p:nvSpPr>
            <p:cNvPr id="105" name="Rectangle 48"/>
            <p:cNvSpPr>
              <a:spLocks noChangeArrowheads="1"/>
            </p:cNvSpPr>
            <p:nvPr/>
          </p:nvSpPr>
          <p:spPr bwMode="auto">
            <a:xfrm>
              <a:off x="7980363" y="47593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2" name="Oval 49"/>
            <p:cNvGrpSpPr>
              <a:grpSpLocks/>
            </p:cNvGrpSpPr>
            <p:nvPr/>
          </p:nvGrpSpPr>
          <p:grpSpPr bwMode="auto">
            <a:xfrm>
              <a:off x="6407150" y="4643438"/>
              <a:ext cx="1249363" cy="1250950"/>
              <a:chOff x="0" y="0"/>
              <a:chExt cx="787" cy="788"/>
            </a:xfrm>
          </p:grpSpPr>
          <p:pic>
            <p:nvPicPr>
              <p:cNvPr id="123" name="Oval 4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4" name="Text Box 52"/>
              <p:cNvSpPr txBox="1">
                <a:spLocks noChangeArrowheads="1"/>
              </p:cNvSpPr>
              <p:nvPr/>
            </p:nvSpPr>
            <p:spPr bwMode="auto">
              <a:xfrm>
                <a:off x="121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5" name="Freeform 91"/>
            <p:cNvSpPr>
              <a:spLocks noEditPoints="1"/>
            </p:cNvSpPr>
            <p:nvPr/>
          </p:nvSpPr>
          <p:spPr bwMode="auto">
            <a:xfrm>
              <a:off x="6711950" y="4949825"/>
              <a:ext cx="633413" cy="633413"/>
            </a:xfrm>
            <a:custGeom>
              <a:avLst/>
              <a:gdLst>
                <a:gd name="T0" fmla="*/ 0 w 62"/>
                <a:gd name="T1" fmla="*/ 2147483647 h 62"/>
                <a:gd name="T2" fmla="*/ 2147483647 w 62"/>
                <a:gd name="T3" fmla="*/ 2147483647 h 62"/>
                <a:gd name="T4" fmla="*/ 2147483647 w 62"/>
                <a:gd name="T5" fmla="*/ 2087473840 h 62"/>
                <a:gd name="T6" fmla="*/ 2147483647 w 62"/>
                <a:gd name="T7" fmla="*/ 1983093507 h 62"/>
                <a:gd name="T8" fmla="*/ 2147483647 w 62"/>
                <a:gd name="T9" fmla="*/ 1774353274 h 62"/>
                <a:gd name="T10" fmla="*/ 2147483647 w 62"/>
                <a:gd name="T11" fmla="*/ 1565602826 h 62"/>
                <a:gd name="T12" fmla="*/ 2147483647 w 62"/>
                <a:gd name="T13" fmla="*/ 1565602826 h 62"/>
                <a:gd name="T14" fmla="*/ 2147483647 w 62"/>
                <a:gd name="T15" fmla="*/ 1461232709 h 62"/>
                <a:gd name="T16" fmla="*/ 2147483647 w 62"/>
                <a:gd name="T17" fmla="*/ 1252482260 h 62"/>
                <a:gd name="T18" fmla="*/ 2147483647 w 62"/>
                <a:gd name="T19" fmla="*/ 1669972942 h 62"/>
                <a:gd name="T20" fmla="*/ 2147483647 w 62"/>
                <a:gd name="T21" fmla="*/ 1983093507 h 62"/>
                <a:gd name="T22" fmla="*/ 2147483647 w 62"/>
                <a:gd name="T23" fmla="*/ 1774353274 h 62"/>
                <a:gd name="T24" fmla="*/ 2147483647 w 62"/>
                <a:gd name="T25" fmla="*/ 1565602826 h 62"/>
                <a:gd name="T26" fmla="*/ 2147483647 w 62"/>
                <a:gd name="T27" fmla="*/ 1148112144 h 62"/>
                <a:gd name="T28" fmla="*/ 2147483647 w 62"/>
                <a:gd name="T29" fmla="*/ 1043731812 h 62"/>
                <a:gd name="T30" fmla="*/ 2147483647 w 62"/>
                <a:gd name="T31" fmla="*/ 834991579 h 62"/>
                <a:gd name="T32" fmla="*/ 2147483647 w 62"/>
                <a:gd name="T33" fmla="*/ 939361695 h 62"/>
                <a:gd name="T34" fmla="*/ 2147483647 w 62"/>
                <a:gd name="T35" fmla="*/ 626241130 h 62"/>
                <a:gd name="T36" fmla="*/ 2147483647 w 62"/>
                <a:gd name="T37" fmla="*/ 939361695 h 62"/>
                <a:gd name="T38" fmla="*/ 2147483647 w 62"/>
                <a:gd name="T39" fmla="*/ 939361695 h 62"/>
                <a:gd name="T40" fmla="*/ 2147483647 w 62"/>
                <a:gd name="T41" fmla="*/ 730611246 h 62"/>
                <a:gd name="T42" fmla="*/ 2147483647 w 62"/>
                <a:gd name="T43" fmla="*/ 834991579 h 62"/>
                <a:gd name="T44" fmla="*/ 2147483647 w 62"/>
                <a:gd name="T45" fmla="*/ 939361695 h 62"/>
                <a:gd name="T46" fmla="*/ 2147483647 w 62"/>
                <a:gd name="T47" fmla="*/ 1043731812 h 62"/>
                <a:gd name="T48" fmla="*/ 1043731812 w 62"/>
                <a:gd name="T49" fmla="*/ 1878723391 h 62"/>
                <a:gd name="T50" fmla="*/ 1148112144 w 62"/>
                <a:gd name="T51" fmla="*/ 1983093507 h 62"/>
                <a:gd name="T52" fmla="*/ 1356852377 w 62"/>
                <a:gd name="T53" fmla="*/ 2147483647 h 62"/>
                <a:gd name="T54" fmla="*/ 1252482260 w 62"/>
                <a:gd name="T55" fmla="*/ 2147483647 h 62"/>
                <a:gd name="T56" fmla="*/ 1565602826 w 62"/>
                <a:gd name="T57" fmla="*/ 2147483647 h 62"/>
                <a:gd name="T58" fmla="*/ 1878723391 w 62"/>
                <a:gd name="T59" fmla="*/ 2147483647 h 62"/>
                <a:gd name="T60" fmla="*/ 1983093507 w 62"/>
                <a:gd name="T61" fmla="*/ 2147483647 h 62"/>
                <a:gd name="T62" fmla="*/ 1774353274 w 62"/>
                <a:gd name="T63" fmla="*/ 2147483647 h 62"/>
                <a:gd name="T64" fmla="*/ 2147483647 w 62"/>
                <a:gd name="T65" fmla="*/ 2147483647 h 62"/>
                <a:gd name="T66" fmla="*/ 2147483647 w 62"/>
                <a:gd name="T67" fmla="*/ 2147483647 h 62"/>
                <a:gd name="T68" fmla="*/ 2147483647 w 62"/>
                <a:gd name="T69" fmla="*/ 2147483647 h 62"/>
                <a:gd name="T70" fmla="*/ 2147483647 w 62"/>
                <a:gd name="T71" fmla="*/ 2147483647 h 62"/>
                <a:gd name="T72" fmla="*/ 2147483647 w 62"/>
                <a:gd name="T73" fmla="*/ 2147483647 h 62"/>
                <a:gd name="T74" fmla="*/ 2147483647 w 62"/>
                <a:gd name="T75" fmla="*/ 2147483647 h 62"/>
                <a:gd name="T76" fmla="*/ 2147483647 w 62"/>
                <a:gd name="T77" fmla="*/ 2147483647 h 62"/>
                <a:gd name="T78" fmla="*/ 2147483647 w 62"/>
                <a:gd name="T79" fmla="*/ 2147483647 h 62"/>
                <a:gd name="T80" fmla="*/ 2147483647 w 62"/>
                <a:gd name="T81" fmla="*/ 2147483647 h 62"/>
                <a:gd name="T82" fmla="*/ 2147483647 w 62"/>
                <a:gd name="T83" fmla="*/ 2147483647 h 62"/>
                <a:gd name="T84" fmla="*/ 2147483647 w 62"/>
                <a:gd name="T85" fmla="*/ 2147483647 h 62"/>
                <a:gd name="T86" fmla="*/ 2147483647 w 62"/>
                <a:gd name="T87" fmla="*/ 2147483647 h 62"/>
                <a:gd name="T88" fmla="*/ 2147483647 w 62"/>
                <a:gd name="T89" fmla="*/ 2147483647 h 62"/>
                <a:gd name="T90" fmla="*/ 2147483647 w 62"/>
                <a:gd name="T91" fmla="*/ 2147483647 h 62"/>
                <a:gd name="T92" fmla="*/ 2147483647 w 62"/>
                <a:gd name="T93" fmla="*/ 2147483647 h 62"/>
                <a:gd name="T94" fmla="*/ 2147483647 w 62"/>
                <a:gd name="T95" fmla="*/ 2147483647 h 62"/>
                <a:gd name="T96" fmla="*/ 2147483647 w 62"/>
                <a:gd name="T97" fmla="*/ 2147483647 h 62"/>
                <a:gd name="T98" fmla="*/ 2147483647 w 62"/>
                <a:gd name="T99" fmla="*/ 2147483647 h 62"/>
                <a:gd name="T100" fmla="*/ 2147483647 w 62"/>
                <a:gd name="T101" fmla="*/ 2147483647 h 62"/>
                <a:gd name="T102" fmla="*/ 2147483647 w 62"/>
                <a:gd name="T103" fmla="*/ 2147483647 h 62"/>
                <a:gd name="T104" fmla="*/ 2147483647 w 62"/>
                <a:gd name="T105" fmla="*/ 2147483647 h 62"/>
                <a:gd name="T106" fmla="*/ 2147483647 w 62"/>
                <a:gd name="T107" fmla="*/ 2147483647 h 62"/>
                <a:gd name="T108" fmla="*/ 2147483647 w 62"/>
                <a:gd name="T109" fmla="*/ 2147483647 h 62"/>
                <a:gd name="T110" fmla="*/ 2147483647 w 62"/>
                <a:gd name="T111" fmla="*/ 2147483647 h 62"/>
                <a:gd name="T112" fmla="*/ 2147483647 w 62"/>
                <a:gd name="T113" fmla="*/ 2147483647 h 62"/>
                <a:gd name="T114" fmla="*/ 2147483647 w 62"/>
                <a:gd name="T115" fmla="*/ 2147483647 h 62"/>
                <a:gd name="T116" fmla="*/ 2147483647 w 62"/>
                <a:gd name="T117" fmla="*/ 2147483647 h 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40" name="TextBox 13"/>
            <p:cNvSpPr txBox="1">
              <a:spLocks noChangeArrowheads="1"/>
            </p:cNvSpPr>
            <p:nvPr/>
          </p:nvSpPr>
          <p:spPr bwMode="auto">
            <a:xfrm>
              <a:off x="8353425" y="4976813"/>
              <a:ext cx="7620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TextBox 13"/>
            <p:cNvSpPr txBox="1">
              <a:spLocks noChangeArrowheads="1"/>
            </p:cNvSpPr>
            <p:nvPr/>
          </p:nvSpPr>
          <p:spPr bwMode="auto">
            <a:xfrm>
              <a:off x="8448675" y="5245100"/>
              <a:ext cx="24304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43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4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45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43"/>
          <p:cNvGrpSpPr>
            <a:grpSpLocks/>
          </p:cNvGrpSpPr>
          <p:nvPr/>
        </p:nvGrpSpPr>
        <p:grpSpPr bwMode="auto">
          <a:xfrm>
            <a:off x="623888" y="1643063"/>
            <a:ext cx="3856037" cy="1001712"/>
            <a:chOff x="344487" y="1202286"/>
            <a:chExt cx="2892425" cy="750759"/>
          </a:xfrm>
        </p:grpSpPr>
        <p:sp>
          <p:nvSpPr>
            <p:cNvPr id="1448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7585" y="1202286"/>
              <a:ext cx="1502775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39" name="组合 46"/>
          <p:cNvGrpSpPr>
            <a:grpSpLocks/>
          </p:cNvGrpSpPr>
          <p:nvPr/>
        </p:nvGrpSpPr>
        <p:grpSpPr bwMode="auto">
          <a:xfrm>
            <a:off x="639763" y="3087688"/>
            <a:ext cx="3892550" cy="1001712"/>
            <a:chOff x="344487" y="1202286"/>
            <a:chExt cx="2892425" cy="750759"/>
          </a:xfrm>
        </p:grpSpPr>
        <p:sp>
          <p:nvSpPr>
            <p:cNvPr id="14478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57462" y="1202286"/>
              <a:ext cx="1789482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0" name="组合 55"/>
          <p:cNvGrpSpPr>
            <a:grpSpLocks/>
          </p:cNvGrpSpPr>
          <p:nvPr/>
        </p:nvGrpSpPr>
        <p:grpSpPr bwMode="auto">
          <a:xfrm>
            <a:off x="639763" y="4532313"/>
            <a:ext cx="3857625" cy="1001712"/>
            <a:chOff x="344487" y="1202286"/>
            <a:chExt cx="2892425" cy="750759"/>
          </a:xfrm>
        </p:grpSpPr>
        <p:sp>
          <p:nvSpPr>
            <p:cNvPr id="14476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57580" y="1202286"/>
              <a:ext cx="1502157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1" name="组合 62"/>
          <p:cNvGrpSpPr>
            <a:grpSpLocks/>
          </p:cNvGrpSpPr>
          <p:nvPr/>
        </p:nvGrpSpPr>
        <p:grpSpPr bwMode="auto">
          <a:xfrm>
            <a:off x="7832725" y="1658938"/>
            <a:ext cx="3856038" cy="1001712"/>
            <a:chOff x="344487" y="1202286"/>
            <a:chExt cx="2892425" cy="750759"/>
          </a:xfrm>
        </p:grpSpPr>
        <p:sp>
          <p:nvSpPr>
            <p:cNvPr id="14474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718657" y="1202286"/>
              <a:ext cx="1502775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2" name="组合 65"/>
          <p:cNvGrpSpPr>
            <a:grpSpLocks/>
          </p:cNvGrpSpPr>
          <p:nvPr/>
        </p:nvGrpSpPr>
        <p:grpSpPr bwMode="auto">
          <a:xfrm>
            <a:off x="7858125" y="4532313"/>
            <a:ext cx="3856038" cy="1001712"/>
            <a:chOff x="344487" y="1202286"/>
            <a:chExt cx="2892425" cy="750759"/>
          </a:xfrm>
        </p:grpSpPr>
        <p:sp>
          <p:nvSpPr>
            <p:cNvPr id="14472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686506" y="1202286"/>
              <a:ext cx="1502775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3" name="组合 68"/>
          <p:cNvGrpSpPr>
            <a:grpSpLocks/>
          </p:cNvGrpSpPr>
          <p:nvPr/>
        </p:nvGrpSpPr>
        <p:grpSpPr bwMode="auto">
          <a:xfrm>
            <a:off x="7842250" y="3101975"/>
            <a:ext cx="4287838" cy="1001713"/>
            <a:chOff x="344487" y="1202286"/>
            <a:chExt cx="3125842" cy="750759"/>
          </a:xfrm>
        </p:grpSpPr>
        <p:sp>
          <p:nvSpPr>
            <p:cNvPr id="1447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680000" y="1202286"/>
              <a:ext cx="1790329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4" name="组合 56"/>
          <p:cNvGrpSpPr>
            <a:grpSpLocks/>
          </p:cNvGrpSpPr>
          <p:nvPr/>
        </p:nvGrpSpPr>
        <p:grpSpPr bwMode="auto">
          <a:xfrm>
            <a:off x="4621213" y="1223963"/>
            <a:ext cx="2970212" cy="4651375"/>
            <a:chOff x="3357554" y="571486"/>
            <a:chExt cx="2165349" cy="3557586"/>
          </a:xfrm>
        </p:grpSpPr>
        <p:grpSp>
          <p:nvGrpSpPr>
            <p:cNvPr id="58" name="组合 208"/>
            <p:cNvGrpSpPr>
              <a:grpSpLocks/>
            </p:cNvGrpSpPr>
            <p:nvPr/>
          </p:nvGrpSpPr>
          <p:grpSpPr bwMode="auto">
            <a:xfrm>
              <a:off x="4396006" y="2704762"/>
              <a:ext cx="120702" cy="431547"/>
              <a:chOff x="0" y="0"/>
              <a:chExt cx="184150" cy="644525"/>
            </a:xfrm>
            <a:solidFill>
              <a:schemeClr val="bg1">
                <a:alpha val="70000"/>
              </a:schemeClr>
            </a:solidFill>
          </p:grpSpPr>
          <p:sp>
            <p:nvSpPr>
              <p:cNvPr id="273" name="Freeform 101"/>
              <p:cNvSpPr>
                <a:spLocks noChangeArrowheads="1"/>
              </p:cNvSpPr>
              <p:nvPr/>
            </p:nvSpPr>
            <p:spPr bwMode="auto">
              <a:xfrm>
                <a:off x="9525" y="82550"/>
                <a:ext cx="174625" cy="519113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0"/>
                  <a:gd name="T22" fmla="*/ 0 h 327"/>
                  <a:gd name="T23" fmla="*/ 110 w 110"/>
                  <a:gd name="T24" fmla="*/ 327 h 3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4" name="Freeform 102"/>
              <p:cNvSpPr>
                <a:spLocks noChangeArrowheads="1"/>
              </p:cNvSpPr>
              <p:nvPr/>
            </p:nvSpPr>
            <p:spPr bwMode="auto">
              <a:xfrm>
                <a:off x="1587" y="0"/>
                <a:ext cx="128588" cy="146050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"/>
                  <a:gd name="T112" fmla="*/ 0 h 92"/>
                  <a:gd name="T113" fmla="*/ 81 w 81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5" name="Freeform 103"/>
              <p:cNvSpPr>
                <a:spLocks noChangeArrowheads="1"/>
              </p:cNvSpPr>
              <p:nvPr/>
            </p:nvSpPr>
            <p:spPr bwMode="auto">
              <a:xfrm>
                <a:off x="0" y="49212"/>
                <a:ext cx="149225" cy="142875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90"/>
                  <a:gd name="T17" fmla="*/ 94 w 94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6" name="Freeform 104"/>
              <p:cNvSpPr>
                <a:spLocks noChangeArrowheads="1"/>
              </p:cNvSpPr>
              <p:nvPr/>
            </p:nvSpPr>
            <p:spPr bwMode="auto">
              <a:xfrm>
                <a:off x="115887" y="588962"/>
                <a:ext cx="44450" cy="55563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35"/>
                  <a:gd name="T59" fmla="*/ 28 w 28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59" name="组合 215"/>
            <p:cNvGrpSpPr>
              <a:grpSpLocks/>
            </p:cNvGrpSpPr>
            <p:nvPr/>
          </p:nvGrpSpPr>
          <p:grpSpPr bwMode="auto">
            <a:xfrm>
              <a:off x="3996441" y="3096979"/>
              <a:ext cx="927115" cy="1032092"/>
              <a:chOff x="0" y="0"/>
              <a:chExt cx="1414463" cy="1541463"/>
            </a:xfrm>
            <a:solidFill>
              <a:schemeClr val="bg1">
                <a:alpha val="70000"/>
              </a:schemeClr>
            </a:solidFill>
          </p:grpSpPr>
          <p:sp>
            <p:nvSpPr>
              <p:cNvPr id="176" name="Freeform 5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1414463" cy="1257300"/>
              </a:xfrm>
              <a:custGeom>
                <a:avLst/>
                <a:gdLst>
                  <a:gd name="T0" fmla="*/ 334 w 891"/>
                  <a:gd name="T1" fmla="*/ 790 h 792"/>
                  <a:gd name="T2" fmla="*/ 228 w 891"/>
                  <a:gd name="T3" fmla="*/ 775 h 792"/>
                  <a:gd name="T4" fmla="*/ 212 w 891"/>
                  <a:gd name="T5" fmla="*/ 764 h 792"/>
                  <a:gd name="T6" fmla="*/ 190 w 891"/>
                  <a:gd name="T7" fmla="*/ 734 h 792"/>
                  <a:gd name="T8" fmla="*/ 110 w 891"/>
                  <a:gd name="T9" fmla="*/ 683 h 792"/>
                  <a:gd name="T10" fmla="*/ 65 w 891"/>
                  <a:gd name="T11" fmla="*/ 631 h 792"/>
                  <a:gd name="T12" fmla="*/ 56 w 891"/>
                  <a:gd name="T13" fmla="*/ 597 h 792"/>
                  <a:gd name="T14" fmla="*/ 61 w 891"/>
                  <a:gd name="T15" fmla="*/ 560 h 792"/>
                  <a:gd name="T16" fmla="*/ 45 w 891"/>
                  <a:gd name="T17" fmla="*/ 545 h 792"/>
                  <a:gd name="T18" fmla="*/ 26 w 891"/>
                  <a:gd name="T19" fmla="*/ 528 h 792"/>
                  <a:gd name="T20" fmla="*/ 48 w 891"/>
                  <a:gd name="T21" fmla="*/ 513 h 792"/>
                  <a:gd name="T22" fmla="*/ 61 w 891"/>
                  <a:gd name="T23" fmla="*/ 501 h 792"/>
                  <a:gd name="T24" fmla="*/ 56 w 891"/>
                  <a:gd name="T25" fmla="*/ 465 h 792"/>
                  <a:gd name="T26" fmla="*/ 65 w 891"/>
                  <a:gd name="T27" fmla="*/ 442 h 792"/>
                  <a:gd name="T28" fmla="*/ 48 w 891"/>
                  <a:gd name="T29" fmla="*/ 435 h 792"/>
                  <a:gd name="T30" fmla="*/ 23 w 891"/>
                  <a:gd name="T31" fmla="*/ 425 h 792"/>
                  <a:gd name="T32" fmla="*/ 34 w 891"/>
                  <a:gd name="T33" fmla="*/ 405 h 792"/>
                  <a:gd name="T34" fmla="*/ 56 w 891"/>
                  <a:gd name="T35" fmla="*/ 393 h 792"/>
                  <a:gd name="T36" fmla="*/ 55 w 891"/>
                  <a:gd name="T37" fmla="*/ 365 h 792"/>
                  <a:gd name="T38" fmla="*/ 56 w 891"/>
                  <a:gd name="T39" fmla="*/ 343 h 792"/>
                  <a:gd name="T40" fmla="*/ 53 w 891"/>
                  <a:gd name="T41" fmla="*/ 320 h 792"/>
                  <a:gd name="T42" fmla="*/ 32 w 891"/>
                  <a:gd name="T43" fmla="*/ 310 h 792"/>
                  <a:gd name="T44" fmla="*/ 36 w 891"/>
                  <a:gd name="T45" fmla="*/ 291 h 792"/>
                  <a:gd name="T46" fmla="*/ 60 w 891"/>
                  <a:gd name="T47" fmla="*/ 281 h 792"/>
                  <a:gd name="T48" fmla="*/ 64 w 891"/>
                  <a:gd name="T49" fmla="*/ 262 h 792"/>
                  <a:gd name="T50" fmla="*/ 61 w 891"/>
                  <a:gd name="T51" fmla="*/ 245 h 792"/>
                  <a:gd name="T52" fmla="*/ 71 w 891"/>
                  <a:gd name="T53" fmla="*/ 218 h 792"/>
                  <a:gd name="T54" fmla="*/ 59 w 891"/>
                  <a:gd name="T55" fmla="*/ 214 h 792"/>
                  <a:gd name="T56" fmla="*/ 34 w 891"/>
                  <a:gd name="T57" fmla="*/ 203 h 792"/>
                  <a:gd name="T58" fmla="*/ 0 w 891"/>
                  <a:gd name="T59" fmla="*/ 0 h 792"/>
                  <a:gd name="T60" fmla="*/ 873 w 891"/>
                  <a:gd name="T61" fmla="*/ 147 h 792"/>
                  <a:gd name="T62" fmla="*/ 854 w 891"/>
                  <a:gd name="T63" fmla="*/ 164 h 792"/>
                  <a:gd name="T64" fmla="*/ 835 w 891"/>
                  <a:gd name="T65" fmla="*/ 168 h 792"/>
                  <a:gd name="T66" fmla="*/ 832 w 891"/>
                  <a:gd name="T67" fmla="*/ 180 h 792"/>
                  <a:gd name="T68" fmla="*/ 839 w 891"/>
                  <a:gd name="T69" fmla="*/ 205 h 792"/>
                  <a:gd name="T70" fmla="*/ 832 w 891"/>
                  <a:gd name="T71" fmla="*/ 228 h 792"/>
                  <a:gd name="T72" fmla="*/ 848 w 891"/>
                  <a:gd name="T73" fmla="*/ 237 h 792"/>
                  <a:gd name="T74" fmla="*/ 871 w 891"/>
                  <a:gd name="T75" fmla="*/ 254 h 792"/>
                  <a:gd name="T76" fmla="*/ 854 w 891"/>
                  <a:gd name="T77" fmla="*/ 271 h 792"/>
                  <a:gd name="T78" fmla="*/ 841 w 891"/>
                  <a:gd name="T79" fmla="*/ 281 h 792"/>
                  <a:gd name="T80" fmla="*/ 845 w 891"/>
                  <a:gd name="T81" fmla="*/ 310 h 792"/>
                  <a:gd name="T82" fmla="*/ 841 w 891"/>
                  <a:gd name="T83" fmla="*/ 336 h 792"/>
                  <a:gd name="T84" fmla="*/ 856 w 891"/>
                  <a:gd name="T85" fmla="*/ 355 h 792"/>
                  <a:gd name="T86" fmla="*/ 877 w 891"/>
                  <a:gd name="T87" fmla="*/ 369 h 792"/>
                  <a:gd name="T88" fmla="*/ 863 w 891"/>
                  <a:gd name="T89" fmla="*/ 386 h 792"/>
                  <a:gd name="T90" fmla="*/ 836 w 891"/>
                  <a:gd name="T91" fmla="*/ 390 h 792"/>
                  <a:gd name="T92" fmla="*/ 843 w 891"/>
                  <a:gd name="T93" fmla="*/ 411 h 792"/>
                  <a:gd name="T94" fmla="*/ 841 w 891"/>
                  <a:gd name="T95" fmla="*/ 435 h 792"/>
                  <a:gd name="T96" fmla="*/ 844 w 891"/>
                  <a:gd name="T97" fmla="*/ 463 h 792"/>
                  <a:gd name="T98" fmla="*/ 867 w 891"/>
                  <a:gd name="T99" fmla="*/ 474 h 792"/>
                  <a:gd name="T100" fmla="*/ 870 w 891"/>
                  <a:gd name="T101" fmla="*/ 490 h 792"/>
                  <a:gd name="T102" fmla="*/ 845 w 891"/>
                  <a:gd name="T103" fmla="*/ 503 h 792"/>
                  <a:gd name="T104" fmla="*/ 841 w 891"/>
                  <a:gd name="T105" fmla="*/ 535 h 792"/>
                  <a:gd name="T106" fmla="*/ 844 w 891"/>
                  <a:gd name="T107" fmla="*/ 554 h 792"/>
                  <a:gd name="T108" fmla="*/ 858 w 891"/>
                  <a:gd name="T109" fmla="*/ 572 h 792"/>
                  <a:gd name="T110" fmla="*/ 856 w 891"/>
                  <a:gd name="T111" fmla="*/ 595 h 792"/>
                  <a:gd name="T112" fmla="*/ 820 w 891"/>
                  <a:gd name="T113" fmla="*/ 653 h 792"/>
                  <a:gd name="T114" fmla="*/ 776 w 891"/>
                  <a:gd name="T115" fmla="*/ 695 h 792"/>
                  <a:gd name="T116" fmla="*/ 711 w 891"/>
                  <a:gd name="T117" fmla="*/ 742 h 792"/>
                  <a:gd name="T118" fmla="*/ 695 w 891"/>
                  <a:gd name="T119" fmla="*/ 764 h 792"/>
                  <a:gd name="T120" fmla="*/ 675 w 891"/>
                  <a:gd name="T121" fmla="*/ 775 h 792"/>
                  <a:gd name="T122" fmla="*/ 548 w 891"/>
                  <a:gd name="T123" fmla="*/ 790 h 7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91"/>
                  <a:gd name="T187" fmla="*/ 0 h 792"/>
                  <a:gd name="T188" fmla="*/ 891 w 891"/>
                  <a:gd name="T189" fmla="*/ 792 h 79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lnTo>
                      <a:pt x="435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7" name="Freeform 6"/>
              <p:cNvSpPr>
                <a:spLocks noChangeArrowheads="1"/>
              </p:cNvSpPr>
              <p:nvPr/>
            </p:nvSpPr>
            <p:spPr bwMode="auto">
              <a:xfrm>
                <a:off x="303212" y="152400"/>
                <a:ext cx="400050" cy="1257300"/>
              </a:xfrm>
              <a:custGeom>
                <a:avLst/>
                <a:gdLst>
                  <a:gd name="T0" fmla="*/ 92 w 252"/>
                  <a:gd name="T1" fmla="*/ 790 h 792"/>
                  <a:gd name="T2" fmla="*/ 59 w 252"/>
                  <a:gd name="T3" fmla="*/ 772 h 792"/>
                  <a:gd name="T4" fmla="*/ 55 w 252"/>
                  <a:gd name="T5" fmla="*/ 749 h 792"/>
                  <a:gd name="T6" fmla="*/ 33 w 252"/>
                  <a:gd name="T7" fmla="*/ 695 h 792"/>
                  <a:gd name="T8" fmla="*/ 14 w 252"/>
                  <a:gd name="T9" fmla="*/ 619 h 792"/>
                  <a:gd name="T10" fmla="*/ 14 w 252"/>
                  <a:gd name="T11" fmla="*/ 566 h 792"/>
                  <a:gd name="T12" fmla="*/ 10 w 252"/>
                  <a:gd name="T13" fmla="*/ 545 h 792"/>
                  <a:gd name="T14" fmla="*/ 10 w 252"/>
                  <a:gd name="T15" fmla="*/ 513 h 792"/>
                  <a:gd name="T16" fmla="*/ 14 w 252"/>
                  <a:gd name="T17" fmla="*/ 496 h 792"/>
                  <a:gd name="T18" fmla="*/ 14 w 252"/>
                  <a:gd name="T19" fmla="*/ 450 h 792"/>
                  <a:gd name="T20" fmla="*/ 13 w 252"/>
                  <a:gd name="T21" fmla="*/ 435 h 792"/>
                  <a:gd name="T22" fmla="*/ 4 w 252"/>
                  <a:gd name="T23" fmla="*/ 430 h 792"/>
                  <a:gd name="T24" fmla="*/ 6 w 252"/>
                  <a:gd name="T25" fmla="*/ 405 h 792"/>
                  <a:gd name="T26" fmla="*/ 13 w 252"/>
                  <a:gd name="T27" fmla="*/ 393 h 792"/>
                  <a:gd name="T28" fmla="*/ 13 w 252"/>
                  <a:gd name="T29" fmla="*/ 332 h 792"/>
                  <a:gd name="T30" fmla="*/ 10 w 252"/>
                  <a:gd name="T31" fmla="*/ 317 h 792"/>
                  <a:gd name="T32" fmla="*/ 6 w 252"/>
                  <a:gd name="T33" fmla="*/ 291 h 792"/>
                  <a:gd name="T34" fmla="*/ 14 w 252"/>
                  <a:gd name="T35" fmla="*/ 281 h 792"/>
                  <a:gd name="T36" fmla="*/ 14 w 252"/>
                  <a:gd name="T37" fmla="*/ 251 h 792"/>
                  <a:gd name="T38" fmla="*/ 17 w 252"/>
                  <a:gd name="T39" fmla="*/ 216 h 792"/>
                  <a:gd name="T40" fmla="*/ 7 w 252"/>
                  <a:gd name="T41" fmla="*/ 207 h 792"/>
                  <a:gd name="T42" fmla="*/ 4 w 252"/>
                  <a:gd name="T43" fmla="*/ 174 h 792"/>
                  <a:gd name="T44" fmla="*/ 7 w 252"/>
                  <a:gd name="T45" fmla="*/ 133 h 792"/>
                  <a:gd name="T46" fmla="*/ 7 w 252"/>
                  <a:gd name="T47" fmla="*/ 65 h 792"/>
                  <a:gd name="T48" fmla="*/ 252 w 252"/>
                  <a:gd name="T49" fmla="*/ 0 h 792"/>
                  <a:gd name="T50" fmla="*/ 250 w 252"/>
                  <a:gd name="T51" fmla="*/ 34 h 792"/>
                  <a:gd name="T52" fmla="*/ 244 w 252"/>
                  <a:gd name="T53" fmla="*/ 87 h 792"/>
                  <a:gd name="T54" fmla="*/ 247 w 252"/>
                  <a:gd name="T55" fmla="*/ 140 h 792"/>
                  <a:gd name="T56" fmla="*/ 240 w 252"/>
                  <a:gd name="T57" fmla="*/ 167 h 792"/>
                  <a:gd name="T58" fmla="*/ 235 w 252"/>
                  <a:gd name="T59" fmla="*/ 172 h 792"/>
                  <a:gd name="T60" fmla="*/ 237 w 252"/>
                  <a:gd name="T61" fmla="*/ 205 h 792"/>
                  <a:gd name="T62" fmla="*/ 240 w 252"/>
                  <a:gd name="T63" fmla="*/ 237 h 792"/>
                  <a:gd name="T64" fmla="*/ 247 w 252"/>
                  <a:gd name="T65" fmla="*/ 254 h 792"/>
                  <a:gd name="T66" fmla="*/ 241 w 252"/>
                  <a:gd name="T67" fmla="*/ 271 h 792"/>
                  <a:gd name="T68" fmla="*/ 239 w 252"/>
                  <a:gd name="T69" fmla="*/ 310 h 792"/>
                  <a:gd name="T70" fmla="*/ 240 w 252"/>
                  <a:gd name="T71" fmla="*/ 351 h 792"/>
                  <a:gd name="T72" fmla="*/ 247 w 252"/>
                  <a:gd name="T73" fmla="*/ 363 h 792"/>
                  <a:gd name="T74" fmla="*/ 244 w 252"/>
                  <a:gd name="T75" fmla="*/ 386 h 792"/>
                  <a:gd name="T76" fmla="*/ 236 w 252"/>
                  <a:gd name="T77" fmla="*/ 390 h 792"/>
                  <a:gd name="T78" fmla="*/ 239 w 252"/>
                  <a:gd name="T79" fmla="*/ 419 h 792"/>
                  <a:gd name="T80" fmla="*/ 237 w 252"/>
                  <a:gd name="T81" fmla="*/ 459 h 792"/>
                  <a:gd name="T82" fmla="*/ 245 w 252"/>
                  <a:gd name="T83" fmla="*/ 474 h 792"/>
                  <a:gd name="T84" fmla="*/ 241 w 252"/>
                  <a:gd name="T85" fmla="*/ 499 h 792"/>
                  <a:gd name="T86" fmla="*/ 237 w 252"/>
                  <a:gd name="T87" fmla="*/ 535 h 792"/>
                  <a:gd name="T88" fmla="*/ 241 w 252"/>
                  <a:gd name="T89" fmla="*/ 564 h 792"/>
                  <a:gd name="T90" fmla="*/ 240 w 252"/>
                  <a:gd name="T91" fmla="*/ 610 h 792"/>
                  <a:gd name="T92" fmla="*/ 220 w 252"/>
                  <a:gd name="T93" fmla="*/ 695 h 792"/>
                  <a:gd name="T94" fmla="*/ 197 w 252"/>
                  <a:gd name="T95" fmla="*/ 756 h 792"/>
                  <a:gd name="T96" fmla="*/ 193 w 252"/>
                  <a:gd name="T97" fmla="*/ 772 h 792"/>
                  <a:gd name="T98" fmla="*/ 166 w 252"/>
                  <a:gd name="T99" fmla="*/ 787 h 792"/>
                  <a:gd name="T100" fmla="*/ 121 w 252"/>
                  <a:gd name="T101" fmla="*/ 792 h 7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2"/>
                  <a:gd name="T154" fmla="*/ 0 h 792"/>
                  <a:gd name="T155" fmla="*/ 252 w 252"/>
                  <a:gd name="T156" fmla="*/ 792 h 79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lnTo>
                      <a:pt x="121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8" name="Freeform 7"/>
              <p:cNvSpPr>
                <a:spLocks noChangeArrowheads="1"/>
              </p:cNvSpPr>
              <p:nvPr/>
            </p:nvSpPr>
            <p:spPr bwMode="auto">
              <a:xfrm>
                <a:off x="557212" y="1400175"/>
                <a:ext cx="322263" cy="141288"/>
              </a:xfrm>
              <a:custGeom>
                <a:avLst/>
                <a:gdLst>
                  <a:gd name="T0" fmla="*/ 102 w 203"/>
                  <a:gd name="T1" fmla="*/ 0 h 89"/>
                  <a:gd name="T2" fmla="*/ 102 w 203"/>
                  <a:gd name="T3" fmla="*/ 0 h 89"/>
                  <a:gd name="T4" fmla="*/ 122 w 203"/>
                  <a:gd name="T5" fmla="*/ 1 h 89"/>
                  <a:gd name="T6" fmla="*/ 141 w 203"/>
                  <a:gd name="T7" fmla="*/ 4 h 89"/>
                  <a:gd name="T8" fmla="*/ 159 w 203"/>
                  <a:gd name="T9" fmla="*/ 8 h 89"/>
                  <a:gd name="T10" fmla="*/ 174 w 203"/>
                  <a:gd name="T11" fmla="*/ 13 h 89"/>
                  <a:gd name="T12" fmla="*/ 186 w 203"/>
                  <a:gd name="T13" fmla="*/ 20 h 89"/>
                  <a:gd name="T14" fmla="*/ 195 w 203"/>
                  <a:gd name="T15" fmla="*/ 27 h 89"/>
                  <a:gd name="T16" fmla="*/ 199 w 203"/>
                  <a:gd name="T17" fmla="*/ 31 h 89"/>
                  <a:gd name="T18" fmla="*/ 202 w 203"/>
                  <a:gd name="T19" fmla="*/ 36 h 89"/>
                  <a:gd name="T20" fmla="*/ 203 w 203"/>
                  <a:gd name="T21" fmla="*/ 40 h 89"/>
                  <a:gd name="T22" fmla="*/ 203 w 203"/>
                  <a:gd name="T23" fmla="*/ 44 h 89"/>
                  <a:gd name="T24" fmla="*/ 203 w 203"/>
                  <a:gd name="T25" fmla="*/ 44 h 89"/>
                  <a:gd name="T26" fmla="*/ 203 w 203"/>
                  <a:gd name="T27" fmla="*/ 50 h 89"/>
                  <a:gd name="T28" fmla="*/ 202 w 203"/>
                  <a:gd name="T29" fmla="*/ 54 h 89"/>
                  <a:gd name="T30" fmla="*/ 199 w 203"/>
                  <a:gd name="T31" fmla="*/ 58 h 89"/>
                  <a:gd name="T32" fmla="*/ 195 w 203"/>
                  <a:gd name="T33" fmla="*/ 62 h 89"/>
                  <a:gd name="T34" fmla="*/ 186 w 203"/>
                  <a:gd name="T35" fmla="*/ 70 h 89"/>
                  <a:gd name="T36" fmla="*/ 174 w 203"/>
                  <a:gd name="T37" fmla="*/ 77 h 89"/>
                  <a:gd name="T38" fmla="*/ 159 w 203"/>
                  <a:gd name="T39" fmla="*/ 82 h 89"/>
                  <a:gd name="T40" fmla="*/ 141 w 203"/>
                  <a:gd name="T41" fmla="*/ 86 h 89"/>
                  <a:gd name="T42" fmla="*/ 122 w 203"/>
                  <a:gd name="T43" fmla="*/ 89 h 89"/>
                  <a:gd name="T44" fmla="*/ 102 w 203"/>
                  <a:gd name="T45" fmla="*/ 89 h 89"/>
                  <a:gd name="T46" fmla="*/ 102 w 203"/>
                  <a:gd name="T47" fmla="*/ 89 h 89"/>
                  <a:gd name="T48" fmla="*/ 81 w 203"/>
                  <a:gd name="T49" fmla="*/ 89 h 89"/>
                  <a:gd name="T50" fmla="*/ 62 w 203"/>
                  <a:gd name="T51" fmla="*/ 86 h 89"/>
                  <a:gd name="T52" fmla="*/ 45 w 203"/>
                  <a:gd name="T53" fmla="*/ 82 h 89"/>
                  <a:gd name="T54" fmla="*/ 30 w 203"/>
                  <a:gd name="T55" fmla="*/ 77 h 89"/>
                  <a:gd name="T56" fmla="*/ 18 w 203"/>
                  <a:gd name="T57" fmla="*/ 70 h 89"/>
                  <a:gd name="T58" fmla="*/ 8 w 203"/>
                  <a:gd name="T59" fmla="*/ 62 h 89"/>
                  <a:gd name="T60" fmla="*/ 4 w 203"/>
                  <a:gd name="T61" fmla="*/ 58 h 89"/>
                  <a:gd name="T62" fmla="*/ 2 w 203"/>
                  <a:gd name="T63" fmla="*/ 54 h 89"/>
                  <a:gd name="T64" fmla="*/ 0 w 203"/>
                  <a:gd name="T65" fmla="*/ 50 h 89"/>
                  <a:gd name="T66" fmla="*/ 0 w 203"/>
                  <a:gd name="T67" fmla="*/ 44 h 89"/>
                  <a:gd name="T68" fmla="*/ 0 w 203"/>
                  <a:gd name="T69" fmla="*/ 44 h 89"/>
                  <a:gd name="T70" fmla="*/ 0 w 203"/>
                  <a:gd name="T71" fmla="*/ 40 h 89"/>
                  <a:gd name="T72" fmla="*/ 2 w 203"/>
                  <a:gd name="T73" fmla="*/ 36 h 89"/>
                  <a:gd name="T74" fmla="*/ 4 w 203"/>
                  <a:gd name="T75" fmla="*/ 31 h 89"/>
                  <a:gd name="T76" fmla="*/ 8 w 203"/>
                  <a:gd name="T77" fmla="*/ 27 h 89"/>
                  <a:gd name="T78" fmla="*/ 18 w 203"/>
                  <a:gd name="T79" fmla="*/ 20 h 89"/>
                  <a:gd name="T80" fmla="*/ 30 w 203"/>
                  <a:gd name="T81" fmla="*/ 13 h 89"/>
                  <a:gd name="T82" fmla="*/ 45 w 203"/>
                  <a:gd name="T83" fmla="*/ 8 h 89"/>
                  <a:gd name="T84" fmla="*/ 62 w 203"/>
                  <a:gd name="T85" fmla="*/ 4 h 89"/>
                  <a:gd name="T86" fmla="*/ 81 w 203"/>
                  <a:gd name="T87" fmla="*/ 1 h 89"/>
                  <a:gd name="T88" fmla="*/ 102 w 203"/>
                  <a:gd name="T89" fmla="*/ 0 h 89"/>
                  <a:gd name="T90" fmla="*/ 102 w 203"/>
                  <a:gd name="T91" fmla="*/ 0 h 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03"/>
                  <a:gd name="T139" fmla="*/ 0 h 89"/>
                  <a:gd name="T140" fmla="*/ 203 w 203"/>
                  <a:gd name="T141" fmla="*/ 89 h 8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9" name="Freeform 8"/>
              <p:cNvSpPr>
                <a:spLocks noChangeArrowheads="1"/>
              </p:cNvSpPr>
              <p:nvPr/>
            </p:nvSpPr>
            <p:spPr bwMode="auto">
              <a:xfrm>
                <a:off x="436562" y="1335088"/>
                <a:ext cx="563563" cy="157163"/>
              </a:xfrm>
              <a:custGeom>
                <a:avLst/>
                <a:gdLst>
                  <a:gd name="T0" fmla="*/ 178 w 355"/>
                  <a:gd name="T1" fmla="*/ 0 h 99"/>
                  <a:gd name="T2" fmla="*/ 178 w 355"/>
                  <a:gd name="T3" fmla="*/ 0 h 99"/>
                  <a:gd name="T4" fmla="*/ 213 w 355"/>
                  <a:gd name="T5" fmla="*/ 1 h 99"/>
                  <a:gd name="T6" fmla="*/ 247 w 355"/>
                  <a:gd name="T7" fmla="*/ 4 h 99"/>
                  <a:gd name="T8" fmla="*/ 277 w 355"/>
                  <a:gd name="T9" fmla="*/ 8 h 99"/>
                  <a:gd name="T10" fmla="*/ 302 w 355"/>
                  <a:gd name="T11" fmla="*/ 15 h 99"/>
                  <a:gd name="T12" fmla="*/ 324 w 355"/>
                  <a:gd name="T13" fmla="*/ 22 h 99"/>
                  <a:gd name="T14" fmla="*/ 333 w 355"/>
                  <a:gd name="T15" fmla="*/ 26 h 99"/>
                  <a:gd name="T16" fmla="*/ 340 w 355"/>
                  <a:gd name="T17" fmla="*/ 30 h 99"/>
                  <a:gd name="T18" fmla="*/ 347 w 355"/>
                  <a:gd name="T19" fmla="*/ 34 h 99"/>
                  <a:gd name="T20" fmla="*/ 351 w 355"/>
                  <a:gd name="T21" fmla="*/ 39 h 99"/>
                  <a:gd name="T22" fmla="*/ 354 w 355"/>
                  <a:gd name="T23" fmla="*/ 45 h 99"/>
                  <a:gd name="T24" fmla="*/ 355 w 355"/>
                  <a:gd name="T25" fmla="*/ 49 h 99"/>
                  <a:gd name="T26" fmla="*/ 355 w 355"/>
                  <a:gd name="T27" fmla="*/ 49 h 99"/>
                  <a:gd name="T28" fmla="*/ 354 w 355"/>
                  <a:gd name="T29" fmla="*/ 54 h 99"/>
                  <a:gd name="T30" fmla="*/ 351 w 355"/>
                  <a:gd name="T31" fmla="*/ 60 h 99"/>
                  <a:gd name="T32" fmla="*/ 347 w 355"/>
                  <a:gd name="T33" fmla="*/ 64 h 99"/>
                  <a:gd name="T34" fmla="*/ 340 w 355"/>
                  <a:gd name="T35" fmla="*/ 68 h 99"/>
                  <a:gd name="T36" fmla="*/ 333 w 355"/>
                  <a:gd name="T37" fmla="*/ 73 h 99"/>
                  <a:gd name="T38" fmla="*/ 324 w 355"/>
                  <a:gd name="T39" fmla="*/ 77 h 99"/>
                  <a:gd name="T40" fmla="*/ 302 w 355"/>
                  <a:gd name="T41" fmla="*/ 84 h 99"/>
                  <a:gd name="T42" fmla="*/ 277 w 355"/>
                  <a:gd name="T43" fmla="*/ 89 h 99"/>
                  <a:gd name="T44" fmla="*/ 247 w 355"/>
                  <a:gd name="T45" fmla="*/ 95 h 99"/>
                  <a:gd name="T46" fmla="*/ 213 w 355"/>
                  <a:gd name="T47" fmla="*/ 98 h 99"/>
                  <a:gd name="T48" fmla="*/ 178 w 355"/>
                  <a:gd name="T49" fmla="*/ 99 h 99"/>
                  <a:gd name="T50" fmla="*/ 178 w 355"/>
                  <a:gd name="T51" fmla="*/ 99 h 99"/>
                  <a:gd name="T52" fmla="*/ 143 w 355"/>
                  <a:gd name="T53" fmla="*/ 98 h 99"/>
                  <a:gd name="T54" fmla="*/ 109 w 355"/>
                  <a:gd name="T55" fmla="*/ 95 h 99"/>
                  <a:gd name="T56" fmla="*/ 79 w 355"/>
                  <a:gd name="T57" fmla="*/ 89 h 99"/>
                  <a:gd name="T58" fmla="*/ 53 w 355"/>
                  <a:gd name="T59" fmla="*/ 84 h 99"/>
                  <a:gd name="T60" fmla="*/ 31 w 355"/>
                  <a:gd name="T61" fmla="*/ 77 h 99"/>
                  <a:gd name="T62" fmla="*/ 22 w 355"/>
                  <a:gd name="T63" fmla="*/ 73 h 99"/>
                  <a:gd name="T64" fmla="*/ 15 w 355"/>
                  <a:gd name="T65" fmla="*/ 68 h 99"/>
                  <a:gd name="T66" fmla="*/ 8 w 355"/>
                  <a:gd name="T67" fmla="*/ 64 h 99"/>
                  <a:gd name="T68" fmla="*/ 4 w 355"/>
                  <a:gd name="T69" fmla="*/ 60 h 99"/>
                  <a:gd name="T70" fmla="*/ 2 w 355"/>
                  <a:gd name="T71" fmla="*/ 54 h 99"/>
                  <a:gd name="T72" fmla="*/ 0 w 355"/>
                  <a:gd name="T73" fmla="*/ 49 h 99"/>
                  <a:gd name="T74" fmla="*/ 0 w 355"/>
                  <a:gd name="T75" fmla="*/ 49 h 99"/>
                  <a:gd name="T76" fmla="*/ 2 w 355"/>
                  <a:gd name="T77" fmla="*/ 45 h 99"/>
                  <a:gd name="T78" fmla="*/ 4 w 355"/>
                  <a:gd name="T79" fmla="*/ 39 h 99"/>
                  <a:gd name="T80" fmla="*/ 8 w 355"/>
                  <a:gd name="T81" fmla="*/ 34 h 99"/>
                  <a:gd name="T82" fmla="*/ 15 w 355"/>
                  <a:gd name="T83" fmla="*/ 30 h 99"/>
                  <a:gd name="T84" fmla="*/ 22 w 355"/>
                  <a:gd name="T85" fmla="*/ 26 h 99"/>
                  <a:gd name="T86" fmla="*/ 31 w 355"/>
                  <a:gd name="T87" fmla="*/ 22 h 99"/>
                  <a:gd name="T88" fmla="*/ 53 w 355"/>
                  <a:gd name="T89" fmla="*/ 15 h 99"/>
                  <a:gd name="T90" fmla="*/ 79 w 355"/>
                  <a:gd name="T91" fmla="*/ 8 h 99"/>
                  <a:gd name="T92" fmla="*/ 109 w 355"/>
                  <a:gd name="T93" fmla="*/ 4 h 99"/>
                  <a:gd name="T94" fmla="*/ 143 w 355"/>
                  <a:gd name="T95" fmla="*/ 1 h 99"/>
                  <a:gd name="T96" fmla="*/ 178 w 355"/>
                  <a:gd name="T97" fmla="*/ 0 h 99"/>
                  <a:gd name="T98" fmla="*/ 178 w 355"/>
                  <a:gd name="T99" fmla="*/ 0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55"/>
                  <a:gd name="T151" fmla="*/ 0 h 99"/>
                  <a:gd name="T152" fmla="*/ 355 w 355"/>
                  <a:gd name="T153" fmla="*/ 99 h 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0" name="Freeform 9"/>
              <p:cNvSpPr>
                <a:spLocks noChangeArrowheads="1"/>
              </p:cNvSpPr>
              <p:nvPr/>
            </p:nvSpPr>
            <p:spPr bwMode="auto">
              <a:xfrm>
                <a:off x="361950" y="1379538"/>
                <a:ext cx="714375" cy="58738"/>
              </a:xfrm>
              <a:custGeom>
                <a:avLst/>
                <a:gdLst>
                  <a:gd name="T0" fmla="*/ 207 w 450"/>
                  <a:gd name="T1" fmla="*/ 37 h 37"/>
                  <a:gd name="T2" fmla="*/ 207 w 450"/>
                  <a:gd name="T3" fmla="*/ 37 h 37"/>
                  <a:gd name="T4" fmla="*/ 149 w 450"/>
                  <a:gd name="T5" fmla="*/ 37 h 37"/>
                  <a:gd name="T6" fmla="*/ 115 w 450"/>
                  <a:gd name="T7" fmla="*/ 34 h 37"/>
                  <a:gd name="T8" fmla="*/ 83 w 450"/>
                  <a:gd name="T9" fmla="*/ 32 h 37"/>
                  <a:gd name="T10" fmla="*/ 53 w 450"/>
                  <a:gd name="T11" fmla="*/ 29 h 37"/>
                  <a:gd name="T12" fmla="*/ 27 w 450"/>
                  <a:gd name="T13" fmla="*/ 23 h 37"/>
                  <a:gd name="T14" fmla="*/ 18 w 450"/>
                  <a:gd name="T15" fmla="*/ 21 h 37"/>
                  <a:gd name="T16" fmla="*/ 9 w 450"/>
                  <a:gd name="T17" fmla="*/ 18 h 37"/>
                  <a:gd name="T18" fmla="*/ 5 w 450"/>
                  <a:gd name="T19" fmla="*/ 15 h 37"/>
                  <a:gd name="T20" fmla="*/ 3 w 450"/>
                  <a:gd name="T21" fmla="*/ 11 h 37"/>
                  <a:gd name="T22" fmla="*/ 3 w 450"/>
                  <a:gd name="T23" fmla="*/ 11 h 37"/>
                  <a:gd name="T24" fmla="*/ 0 w 450"/>
                  <a:gd name="T25" fmla="*/ 2 h 37"/>
                  <a:gd name="T26" fmla="*/ 0 w 450"/>
                  <a:gd name="T27" fmla="*/ 2 h 37"/>
                  <a:gd name="T28" fmla="*/ 19 w 450"/>
                  <a:gd name="T29" fmla="*/ 7 h 37"/>
                  <a:gd name="T30" fmla="*/ 42 w 450"/>
                  <a:gd name="T31" fmla="*/ 10 h 37"/>
                  <a:gd name="T32" fmla="*/ 69 w 450"/>
                  <a:gd name="T33" fmla="*/ 14 h 37"/>
                  <a:gd name="T34" fmla="*/ 97 w 450"/>
                  <a:gd name="T35" fmla="*/ 15 h 37"/>
                  <a:gd name="T36" fmla="*/ 156 w 450"/>
                  <a:gd name="T37" fmla="*/ 19 h 37"/>
                  <a:gd name="T38" fmla="*/ 206 w 450"/>
                  <a:gd name="T39" fmla="*/ 19 h 37"/>
                  <a:gd name="T40" fmla="*/ 206 w 450"/>
                  <a:gd name="T41" fmla="*/ 19 h 37"/>
                  <a:gd name="T42" fmla="*/ 263 w 450"/>
                  <a:gd name="T43" fmla="*/ 18 h 37"/>
                  <a:gd name="T44" fmla="*/ 332 w 450"/>
                  <a:gd name="T45" fmla="*/ 15 h 37"/>
                  <a:gd name="T46" fmla="*/ 367 w 450"/>
                  <a:gd name="T47" fmla="*/ 13 h 37"/>
                  <a:gd name="T48" fmla="*/ 399 w 450"/>
                  <a:gd name="T49" fmla="*/ 10 h 37"/>
                  <a:gd name="T50" fmla="*/ 428 w 450"/>
                  <a:gd name="T51" fmla="*/ 6 h 37"/>
                  <a:gd name="T52" fmla="*/ 450 w 450"/>
                  <a:gd name="T53" fmla="*/ 0 h 37"/>
                  <a:gd name="T54" fmla="*/ 450 w 450"/>
                  <a:gd name="T55" fmla="*/ 0 h 37"/>
                  <a:gd name="T56" fmla="*/ 447 w 450"/>
                  <a:gd name="T57" fmla="*/ 11 h 37"/>
                  <a:gd name="T58" fmla="*/ 447 w 450"/>
                  <a:gd name="T59" fmla="*/ 11 h 37"/>
                  <a:gd name="T60" fmla="*/ 444 w 450"/>
                  <a:gd name="T61" fmla="*/ 15 h 37"/>
                  <a:gd name="T62" fmla="*/ 437 w 450"/>
                  <a:gd name="T63" fmla="*/ 18 h 37"/>
                  <a:gd name="T64" fmla="*/ 429 w 450"/>
                  <a:gd name="T65" fmla="*/ 21 h 37"/>
                  <a:gd name="T66" fmla="*/ 417 w 450"/>
                  <a:gd name="T67" fmla="*/ 23 h 37"/>
                  <a:gd name="T68" fmla="*/ 386 w 450"/>
                  <a:gd name="T69" fmla="*/ 29 h 37"/>
                  <a:gd name="T70" fmla="*/ 351 w 450"/>
                  <a:gd name="T71" fmla="*/ 32 h 37"/>
                  <a:gd name="T72" fmla="*/ 311 w 450"/>
                  <a:gd name="T73" fmla="*/ 34 h 37"/>
                  <a:gd name="T74" fmla="*/ 272 w 450"/>
                  <a:gd name="T75" fmla="*/ 37 h 37"/>
                  <a:gd name="T76" fmla="*/ 207 w 450"/>
                  <a:gd name="T77" fmla="*/ 37 h 37"/>
                  <a:gd name="T78" fmla="*/ 207 w 450"/>
                  <a:gd name="T79" fmla="*/ 37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50"/>
                  <a:gd name="T121" fmla="*/ 0 h 37"/>
                  <a:gd name="T122" fmla="*/ 450 w 450"/>
                  <a:gd name="T123" fmla="*/ 37 h 3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lnTo>
                      <a:pt x="207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1" name="Freeform 10"/>
              <p:cNvSpPr>
                <a:spLocks noChangeArrowheads="1"/>
              </p:cNvSpPr>
              <p:nvPr/>
            </p:nvSpPr>
            <p:spPr bwMode="auto">
              <a:xfrm>
                <a:off x="69850" y="509588"/>
                <a:ext cx="1306513" cy="96838"/>
              </a:xfrm>
              <a:custGeom>
                <a:avLst/>
                <a:gdLst>
                  <a:gd name="T0" fmla="*/ 20 w 823"/>
                  <a:gd name="T1" fmla="*/ 37 h 61"/>
                  <a:gd name="T2" fmla="*/ 788 w 823"/>
                  <a:gd name="T3" fmla="*/ 0 h 61"/>
                  <a:gd name="T4" fmla="*/ 788 w 823"/>
                  <a:gd name="T5" fmla="*/ 0 h 61"/>
                  <a:gd name="T6" fmla="*/ 788 w 823"/>
                  <a:gd name="T7" fmla="*/ 4 h 61"/>
                  <a:gd name="T8" fmla="*/ 791 w 823"/>
                  <a:gd name="T9" fmla="*/ 7 h 61"/>
                  <a:gd name="T10" fmla="*/ 795 w 823"/>
                  <a:gd name="T11" fmla="*/ 10 h 61"/>
                  <a:gd name="T12" fmla="*/ 804 w 823"/>
                  <a:gd name="T13" fmla="*/ 12 h 61"/>
                  <a:gd name="T14" fmla="*/ 804 w 823"/>
                  <a:gd name="T15" fmla="*/ 12 h 61"/>
                  <a:gd name="T16" fmla="*/ 810 w 823"/>
                  <a:gd name="T17" fmla="*/ 15 h 61"/>
                  <a:gd name="T18" fmla="*/ 816 w 823"/>
                  <a:gd name="T19" fmla="*/ 16 h 61"/>
                  <a:gd name="T20" fmla="*/ 820 w 823"/>
                  <a:gd name="T21" fmla="*/ 19 h 61"/>
                  <a:gd name="T22" fmla="*/ 823 w 823"/>
                  <a:gd name="T23" fmla="*/ 23 h 61"/>
                  <a:gd name="T24" fmla="*/ 0 w 823"/>
                  <a:gd name="T25" fmla="*/ 61 h 61"/>
                  <a:gd name="T26" fmla="*/ 0 w 823"/>
                  <a:gd name="T27" fmla="*/ 61 h 61"/>
                  <a:gd name="T28" fmla="*/ 8 w 823"/>
                  <a:gd name="T29" fmla="*/ 58 h 61"/>
                  <a:gd name="T30" fmla="*/ 8 w 823"/>
                  <a:gd name="T31" fmla="*/ 58 h 61"/>
                  <a:gd name="T32" fmla="*/ 15 w 823"/>
                  <a:gd name="T33" fmla="*/ 57 h 61"/>
                  <a:gd name="T34" fmla="*/ 20 w 823"/>
                  <a:gd name="T35" fmla="*/ 54 h 61"/>
                  <a:gd name="T36" fmla="*/ 23 w 823"/>
                  <a:gd name="T37" fmla="*/ 52 h 61"/>
                  <a:gd name="T38" fmla="*/ 24 w 823"/>
                  <a:gd name="T39" fmla="*/ 49 h 61"/>
                  <a:gd name="T40" fmla="*/ 24 w 823"/>
                  <a:gd name="T41" fmla="*/ 46 h 61"/>
                  <a:gd name="T42" fmla="*/ 23 w 823"/>
                  <a:gd name="T43" fmla="*/ 43 h 61"/>
                  <a:gd name="T44" fmla="*/ 20 w 823"/>
                  <a:gd name="T45" fmla="*/ 37 h 61"/>
                  <a:gd name="T46" fmla="*/ 20 w 823"/>
                  <a:gd name="T47" fmla="*/ 37 h 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23"/>
                  <a:gd name="T73" fmla="*/ 0 h 61"/>
                  <a:gd name="T74" fmla="*/ 823 w 823"/>
                  <a:gd name="T75" fmla="*/ 61 h 6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lnTo>
                      <a:pt x="2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2" name="Freeform 11"/>
              <p:cNvSpPr>
                <a:spLocks noChangeArrowheads="1"/>
              </p:cNvSpPr>
              <p:nvPr/>
            </p:nvSpPr>
            <p:spPr bwMode="auto">
              <a:xfrm>
                <a:off x="46037" y="401638"/>
                <a:ext cx="1325563" cy="100013"/>
              </a:xfrm>
              <a:custGeom>
                <a:avLst/>
                <a:gdLst>
                  <a:gd name="T0" fmla="*/ 0 w 835"/>
                  <a:gd name="T1" fmla="*/ 40 h 63"/>
                  <a:gd name="T2" fmla="*/ 835 w 835"/>
                  <a:gd name="T3" fmla="*/ 0 h 63"/>
                  <a:gd name="T4" fmla="*/ 835 w 835"/>
                  <a:gd name="T5" fmla="*/ 0 h 63"/>
                  <a:gd name="T6" fmla="*/ 829 w 835"/>
                  <a:gd name="T7" fmla="*/ 6 h 63"/>
                  <a:gd name="T8" fmla="*/ 821 w 835"/>
                  <a:gd name="T9" fmla="*/ 9 h 63"/>
                  <a:gd name="T10" fmla="*/ 812 w 835"/>
                  <a:gd name="T11" fmla="*/ 11 h 63"/>
                  <a:gd name="T12" fmla="*/ 806 w 835"/>
                  <a:gd name="T13" fmla="*/ 11 h 63"/>
                  <a:gd name="T14" fmla="*/ 806 w 835"/>
                  <a:gd name="T15" fmla="*/ 11 h 63"/>
                  <a:gd name="T16" fmla="*/ 800 w 835"/>
                  <a:gd name="T17" fmla="*/ 13 h 63"/>
                  <a:gd name="T18" fmla="*/ 800 w 835"/>
                  <a:gd name="T19" fmla="*/ 14 h 63"/>
                  <a:gd name="T20" fmla="*/ 800 w 835"/>
                  <a:gd name="T21" fmla="*/ 17 h 63"/>
                  <a:gd name="T22" fmla="*/ 802 w 835"/>
                  <a:gd name="T23" fmla="*/ 21 h 63"/>
                  <a:gd name="T24" fmla="*/ 804 w 835"/>
                  <a:gd name="T25" fmla="*/ 26 h 63"/>
                  <a:gd name="T26" fmla="*/ 42 w 835"/>
                  <a:gd name="T27" fmla="*/ 63 h 63"/>
                  <a:gd name="T28" fmla="*/ 42 w 835"/>
                  <a:gd name="T29" fmla="*/ 63 h 63"/>
                  <a:gd name="T30" fmla="*/ 42 w 835"/>
                  <a:gd name="T31" fmla="*/ 60 h 63"/>
                  <a:gd name="T32" fmla="*/ 41 w 835"/>
                  <a:gd name="T33" fmla="*/ 60 h 63"/>
                  <a:gd name="T34" fmla="*/ 36 w 835"/>
                  <a:gd name="T35" fmla="*/ 59 h 63"/>
                  <a:gd name="T36" fmla="*/ 36 w 835"/>
                  <a:gd name="T37" fmla="*/ 59 h 63"/>
                  <a:gd name="T38" fmla="*/ 27 w 835"/>
                  <a:gd name="T39" fmla="*/ 57 h 63"/>
                  <a:gd name="T40" fmla="*/ 16 w 835"/>
                  <a:gd name="T41" fmla="*/ 53 h 63"/>
                  <a:gd name="T42" fmla="*/ 7 w 835"/>
                  <a:gd name="T43" fmla="*/ 48 h 63"/>
                  <a:gd name="T44" fmla="*/ 3 w 835"/>
                  <a:gd name="T45" fmla="*/ 44 h 63"/>
                  <a:gd name="T46" fmla="*/ 0 w 835"/>
                  <a:gd name="T47" fmla="*/ 40 h 63"/>
                  <a:gd name="T48" fmla="*/ 0 w 835"/>
                  <a:gd name="T49" fmla="*/ 40 h 6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63"/>
                  <a:gd name="T77" fmla="*/ 835 w 835"/>
                  <a:gd name="T78" fmla="*/ 63 h 6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3" name="Freeform 12"/>
              <p:cNvSpPr>
                <a:spLocks noChangeArrowheads="1"/>
              </p:cNvSpPr>
              <p:nvPr/>
            </p:nvSpPr>
            <p:spPr bwMode="auto">
              <a:xfrm>
                <a:off x="73025" y="598488"/>
                <a:ext cx="1268413" cy="96838"/>
              </a:xfrm>
              <a:custGeom>
                <a:avLst/>
                <a:gdLst>
                  <a:gd name="T0" fmla="*/ 0 w 799"/>
                  <a:gd name="T1" fmla="*/ 36 h 61"/>
                  <a:gd name="T2" fmla="*/ 795 w 799"/>
                  <a:gd name="T3" fmla="*/ 0 h 61"/>
                  <a:gd name="T4" fmla="*/ 795 w 799"/>
                  <a:gd name="T5" fmla="*/ 0 h 61"/>
                  <a:gd name="T6" fmla="*/ 794 w 799"/>
                  <a:gd name="T7" fmla="*/ 4 h 61"/>
                  <a:gd name="T8" fmla="*/ 795 w 799"/>
                  <a:gd name="T9" fmla="*/ 10 h 61"/>
                  <a:gd name="T10" fmla="*/ 799 w 799"/>
                  <a:gd name="T11" fmla="*/ 23 h 61"/>
                  <a:gd name="T12" fmla="*/ 11 w 799"/>
                  <a:gd name="T13" fmla="*/ 61 h 61"/>
                  <a:gd name="T14" fmla="*/ 11 w 799"/>
                  <a:gd name="T15" fmla="*/ 61 h 61"/>
                  <a:gd name="T16" fmla="*/ 13 w 799"/>
                  <a:gd name="T17" fmla="*/ 52 h 61"/>
                  <a:gd name="T18" fmla="*/ 13 w 799"/>
                  <a:gd name="T19" fmla="*/ 46 h 61"/>
                  <a:gd name="T20" fmla="*/ 11 w 799"/>
                  <a:gd name="T21" fmla="*/ 43 h 61"/>
                  <a:gd name="T22" fmla="*/ 10 w 799"/>
                  <a:gd name="T23" fmla="*/ 40 h 61"/>
                  <a:gd name="T24" fmla="*/ 6 w 799"/>
                  <a:gd name="T25" fmla="*/ 39 h 61"/>
                  <a:gd name="T26" fmla="*/ 0 w 799"/>
                  <a:gd name="T27" fmla="*/ 36 h 61"/>
                  <a:gd name="T28" fmla="*/ 0 w 799"/>
                  <a:gd name="T29" fmla="*/ 36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9"/>
                  <a:gd name="T46" fmla="*/ 0 h 61"/>
                  <a:gd name="T47" fmla="*/ 799 w 799"/>
                  <a:gd name="T48" fmla="*/ 61 h 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4" name="Freeform 13"/>
              <p:cNvSpPr>
                <a:spLocks noChangeArrowheads="1"/>
              </p:cNvSpPr>
              <p:nvPr/>
            </p:nvSpPr>
            <p:spPr bwMode="auto">
              <a:xfrm>
                <a:off x="84137" y="684213"/>
                <a:ext cx="1285875" cy="96838"/>
              </a:xfrm>
              <a:custGeom>
                <a:avLst/>
                <a:gdLst>
                  <a:gd name="T0" fmla="*/ 3 w 810"/>
                  <a:gd name="T1" fmla="*/ 36 h 61"/>
                  <a:gd name="T2" fmla="*/ 788 w 810"/>
                  <a:gd name="T3" fmla="*/ 0 h 61"/>
                  <a:gd name="T4" fmla="*/ 788 w 810"/>
                  <a:gd name="T5" fmla="*/ 0 h 61"/>
                  <a:gd name="T6" fmla="*/ 788 w 810"/>
                  <a:gd name="T7" fmla="*/ 5 h 61"/>
                  <a:gd name="T8" fmla="*/ 790 w 810"/>
                  <a:gd name="T9" fmla="*/ 11 h 61"/>
                  <a:gd name="T10" fmla="*/ 795 w 810"/>
                  <a:gd name="T11" fmla="*/ 16 h 61"/>
                  <a:gd name="T12" fmla="*/ 803 w 810"/>
                  <a:gd name="T13" fmla="*/ 20 h 61"/>
                  <a:gd name="T14" fmla="*/ 803 w 810"/>
                  <a:gd name="T15" fmla="*/ 20 h 61"/>
                  <a:gd name="T16" fmla="*/ 810 w 810"/>
                  <a:gd name="T17" fmla="*/ 23 h 61"/>
                  <a:gd name="T18" fmla="*/ 0 w 810"/>
                  <a:gd name="T19" fmla="*/ 61 h 61"/>
                  <a:gd name="T20" fmla="*/ 0 w 810"/>
                  <a:gd name="T21" fmla="*/ 61 h 61"/>
                  <a:gd name="T22" fmla="*/ 4 w 810"/>
                  <a:gd name="T23" fmla="*/ 55 h 61"/>
                  <a:gd name="T24" fmla="*/ 6 w 810"/>
                  <a:gd name="T25" fmla="*/ 50 h 61"/>
                  <a:gd name="T26" fmla="*/ 4 w 810"/>
                  <a:gd name="T27" fmla="*/ 43 h 61"/>
                  <a:gd name="T28" fmla="*/ 3 w 810"/>
                  <a:gd name="T29" fmla="*/ 36 h 61"/>
                  <a:gd name="T30" fmla="*/ 3 w 810"/>
                  <a:gd name="T31" fmla="*/ 36 h 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10"/>
                  <a:gd name="T49" fmla="*/ 0 h 61"/>
                  <a:gd name="T50" fmla="*/ 810 w 810"/>
                  <a:gd name="T51" fmla="*/ 61 h 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lnTo>
                      <a:pt x="3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5" name="Freeform 14"/>
              <p:cNvSpPr>
                <a:spLocks noChangeArrowheads="1"/>
              </p:cNvSpPr>
              <p:nvPr/>
            </p:nvSpPr>
            <p:spPr bwMode="auto">
              <a:xfrm>
                <a:off x="76200" y="782638"/>
                <a:ext cx="1262063" cy="96838"/>
              </a:xfrm>
              <a:custGeom>
                <a:avLst/>
                <a:gdLst>
                  <a:gd name="T0" fmla="*/ 0 w 795"/>
                  <a:gd name="T1" fmla="*/ 38 h 61"/>
                  <a:gd name="T2" fmla="*/ 788 w 795"/>
                  <a:gd name="T3" fmla="*/ 0 h 61"/>
                  <a:gd name="T4" fmla="*/ 788 w 795"/>
                  <a:gd name="T5" fmla="*/ 0 h 61"/>
                  <a:gd name="T6" fmla="*/ 792 w 795"/>
                  <a:gd name="T7" fmla="*/ 8 h 61"/>
                  <a:gd name="T8" fmla="*/ 795 w 795"/>
                  <a:gd name="T9" fmla="*/ 15 h 61"/>
                  <a:gd name="T10" fmla="*/ 795 w 795"/>
                  <a:gd name="T11" fmla="*/ 22 h 61"/>
                  <a:gd name="T12" fmla="*/ 795 w 795"/>
                  <a:gd name="T13" fmla="*/ 22 h 61"/>
                  <a:gd name="T14" fmla="*/ 795 w 795"/>
                  <a:gd name="T15" fmla="*/ 24 h 61"/>
                  <a:gd name="T16" fmla="*/ 9 w 795"/>
                  <a:gd name="T17" fmla="*/ 61 h 61"/>
                  <a:gd name="T18" fmla="*/ 9 w 795"/>
                  <a:gd name="T19" fmla="*/ 61 h 61"/>
                  <a:gd name="T20" fmla="*/ 11 w 795"/>
                  <a:gd name="T21" fmla="*/ 56 h 61"/>
                  <a:gd name="T22" fmla="*/ 13 w 795"/>
                  <a:gd name="T23" fmla="*/ 50 h 61"/>
                  <a:gd name="T24" fmla="*/ 17 w 795"/>
                  <a:gd name="T25" fmla="*/ 43 h 61"/>
                  <a:gd name="T26" fmla="*/ 17 w 795"/>
                  <a:gd name="T27" fmla="*/ 41 h 61"/>
                  <a:gd name="T28" fmla="*/ 15 w 795"/>
                  <a:gd name="T29" fmla="*/ 39 h 61"/>
                  <a:gd name="T30" fmla="*/ 9 w 795"/>
                  <a:gd name="T31" fmla="*/ 38 h 61"/>
                  <a:gd name="T32" fmla="*/ 0 w 795"/>
                  <a:gd name="T33" fmla="*/ 38 h 61"/>
                  <a:gd name="T34" fmla="*/ 0 w 795"/>
                  <a:gd name="T35" fmla="*/ 38 h 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795"/>
                  <a:gd name="T55" fmla="*/ 0 h 61"/>
                  <a:gd name="T56" fmla="*/ 795 w 795"/>
                  <a:gd name="T57" fmla="*/ 61 h 6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6" name="Freeform 15"/>
              <p:cNvSpPr>
                <a:spLocks noChangeArrowheads="1"/>
              </p:cNvSpPr>
              <p:nvPr/>
            </p:nvSpPr>
            <p:spPr bwMode="auto">
              <a:xfrm>
                <a:off x="71437" y="873125"/>
                <a:ext cx="1306513" cy="96838"/>
              </a:xfrm>
              <a:custGeom>
                <a:avLst/>
                <a:gdLst>
                  <a:gd name="T0" fmla="*/ 15 w 823"/>
                  <a:gd name="T1" fmla="*/ 36 h 61"/>
                  <a:gd name="T2" fmla="*/ 794 w 823"/>
                  <a:gd name="T3" fmla="*/ 0 h 61"/>
                  <a:gd name="T4" fmla="*/ 794 w 823"/>
                  <a:gd name="T5" fmla="*/ 0 h 61"/>
                  <a:gd name="T6" fmla="*/ 794 w 823"/>
                  <a:gd name="T7" fmla="*/ 4 h 61"/>
                  <a:gd name="T8" fmla="*/ 796 w 823"/>
                  <a:gd name="T9" fmla="*/ 7 h 61"/>
                  <a:gd name="T10" fmla="*/ 800 w 823"/>
                  <a:gd name="T11" fmla="*/ 11 h 61"/>
                  <a:gd name="T12" fmla="*/ 807 w 823"/>
                  <a:gd name="T13" fmla="*/ 13 h 61"/>
                  <a:gd name="T14" fmla="*/ 807 w 823"/>
                  <a:gd name="T15" fmla="*/ 13 h 61"/>
                  <a:gd name="T16" fmla="*/ 817 w 823"/>
                  <a:gd name="T17" fmla="*/ 18 h 61"/>
                  <a:gd name="T18" fmla="*/ 823 w 823"/>
                  <a:gd name="T19" fmla="*/ 22 h 61"/>
                  <a:gd name="T20" fmla="*/ 0 w 823"/>
                  <a:gd name="T21" fmla="*/ 61 h 61"/>
                  <a:gd name="T22" fmla="*/ 0 w 823"/>
                  <a:gd name="T23" fmla="*/ 61 h 61"/>
                  <a:gd name="T24" fmla="*/ 3 w 823"/>
                  <a:gd name="T25" fmla="*/ 59 h 61"/>
                  <a:gd name="T26" fmla="*/ 3 w 823"/>
                  <a:gd name="T27" fmla="*/ 59 h 61"/>
                  <a:gd name="T28" fmla="*/ 11 w 823"/>
                  <a:gd name="T29" fmla="*/ 55 h 61"/>
                  <a:gd name="T30" fmla="*/ 14 w 823"/>
                  <a:gd name="T31" fmla="*/ 53 h 61"/>
                  <a:gd name="T32" fmla="*/ 15 w 823"/>
                  <a:gd name="T33" fmla="*/ 50 h 61"/>
                  <a:gd name="T34" fmla="*/ 16 w 823"/>
                  <a:gd name="T35" fmla="*/ 43 h 61"/>
                  <a:gd name="T36" fmla="*/ 15 w 823"/>
                  <a:gd name="T37" fmla="*/ 36 h 61"/>
                  <a:gd name="T38" fmla="*/ 15 w 823"/>
                  <a:gd name="T39" fmla="*/ 36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23"/>
                  <a:gd name="T61" fmla="*/ 0 h 61"/>
                  <a:gd name="T62" fmla="*/ 823 w 823"/>
                  <a:gd name="T63" fmla="*/ 61 h 6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7" name="Freeform 16"/>
              <p:cNvSpPr>
                <a:spLocks noChangeArrowheads="1"/>
              </p:cNvSpPr>
              <p:nvPr/>
            </p:nvSpPr>
            <p:spPr bwMode="auto">
              <a:xfrm>
                <a:off x="84137" y="965200"/>
                <a:ext cx="1250950" cy="96838"/>
              </a:xfrm>
              <a:custGeom>
                <a:avLst/>
                <a:gdLst>
                  <a:gd name="T0" fmla="*/ 0 w 788"/>
                  <a:gd name="T1" fmla="*/ 37 h 61"/>
                  <a:gd name="T2" fmla="*/ 786 w 788"/>
                  <a:gd name="T3" fmla="*/ 0 h 61"/>
                  <a:gd name="T4" fmla="*/ 786 w 788"/>
                  <a:gd name="T5" fmla="*/ 0 h 61"/>
                  <a:gd name="T6" fmla="*/ 784 w 788"/>
                  <a:gd name="T7" fmla="*/ 6 h 61"/>
                  <a:gd name="T8" fmla="*/ 786 w 788"/>
                  <a:gd name="T9" fmla="*/ 11 h 61"/>
                  <a:gd name="T10" fmla="*/ 788 w 788"/>
                  <a:gd name="T11" fmla="*/ 25 h 61"/>
                  <a:gd name="T12" fmla="*/ 7 w 788"/>
                  <a:gd name="T13" fmla="*/ 61 h 61"/>
                  <a:gd name="T14" fmla="*/ 7 w 788"/>
                  <a:gd name="T15" fmla="*/ 61 h 61"/>
                  <a:gd name="T16" fmla="*/ 8 w 788"/>
                  <a:gd name="T17" fmla="*/ 54 h 61"/>
                  <a:gd name="T18" fmla="*/ 8 w 788"/>
                  <a:gd name="T19" fmla="*/ 48 h 61"/>
                  <a:gd name="T20" fmla="*/ 6 w 788"/>
                  <a:gd name="T21" fmla="*/ 42 h 61"/>
                  <a:gd name="T22" fmla="*/ 0 w 788"/>
                  <a:gd name="T23" fmla="*/ 37 h 61"/>
                  <a:gd name="T24" fmla="*/ 0 w 788"/>
                  <a:gd name="T25" fmla="*/ 37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88"/>
                  <a:gd name="T40" fmla="*/ 0 h 61"/>
                  <a:gd name="T41" fmla="*/ 788 w 788"/>
                  <a:gd name="T42" fmla="*/ 61 h 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8" name="Freeform 17"/>
              <p:cNvSpPr>
                <a:spLocks noChangeArrowheads="1"/>
              </p:cNvSpPr>
              <p:nvPr/>
            </p:nvSpPr>
            <p:spPr bwMode="auto">
              <a:xfrm>
                <a:off x="103187" y="1098550"/>
                <a:ext cx="1254125" cy="311150"/>
              </a:xfrm>
              <a:custGeom>
                <a:avLst/>
                <a:gdLst>
                  <a:gd name="T0" fmla="*/ 370 w 790"/>
                  <a:gd name="T1" fmla="*/ 196 h 196"/>
                  <a:gd name="T2" fmla="*/ 370 w 790"/>
                  <a:gd name="T3" fmla="*/ 196 h 196"/>
                  <a:gd name="T4" fmla="*/ 305 w 790"/>
                  <a:gd name="T5" fmla="*/ 195 h 196"/>
                  <a:gd name="T6" fmla="*/ 269 w 790"/>
                  <a:gd name="T7" fmla="*/ 194 h 196"/>
                  <a:gd name="T8" fmla="*/ 233 w 790"/>
                  <a:gd name="T9" fmla="*/ 191 h 196"/>
                  <a:gd name="T10" fmla="*/ 201 w 790"/>
                  <a:gd name="T11" fmla="*/ 187 h 196"/>
                  <a:gd name="T12" fmla="*/ 172 w 790"/>
                  <a:gd name="T13" fmla="*/ 182 h 196"/>
                  <a:gd name="T14" fmla="*/ 163 w 790"/>
                  <a:gd name="T15" fmla="*/ 179 h 196"/>
                  <a:gd name="T16" fmla="*/ 155 w 790"/>
                  <a:gd name="T17" fmla="*/ 176 h 196"/>
                  <a:gd name="T18" fmla="*/ 148 w 790"/>
                  <a:gd name="T19" fmla="*/ 172 h 196"/>
                  <a:gd name="T20" fmla="*/ 147 w 790"/>
                  <a:gd name="T21" fmla="*/ 168 h 196"/>
                  <a:gd name="T22" fmla="*/ 147 w 790"/>
                  <a:gd name="T23" fmla="*/ 168 h 196"/>
                  <a:gd name="T24" fmla="*/ 144 w 790"/>
                  <a:gd name="T25" fmla="*/ 160 h 196"/>
                  <a:gd name="T26" fmla="*/ 140 w 790"/>
                  <a:gd name="T27" fmla="*/ 153 h 196"/>
                  <a:gd name="T28" fmla="*/ 133 w 790"/>
                  <a:gd name="T29" fmla="*/ 145 h 196"/>
                  <a:gd name="T30" fmla="*/ 125 w 790"/>
                  <a:gd name="T31" fmla="*/ 138 h 196"/>
                  <a:gd name="T32" fmla="*/ 99 w 790"/>
                  <a:gd name="T33" fmla="*/ 121 h 196"/>
                  <a:gd name="T34" fmla="*/ 64 w 790"/>
                  <a:gd name="T35" fmla="*/ 99 h 196"/>
                  <a:gd name="T36" fmla="*/ 64 w 790"/>
                  <a:gd name="T37" fmla="*/ 99 h 196"/>
                  <a:gd name="T38" fmla="*/ 52 w 790"/>
                  <a:gd name="T39" fmla="*/ 92 h 196"/>
                  <a:gd name="T40" fmla="*/ 42 w 790"/>
                  <a:gd name="T41" fmla="*/ 84 h 196"/>
                  <a:gd name="T42" fmla="*/ 33 w 790"/>
                  <a:gd name="T43" fmla="*/ 76 h 196"/>
                  <a:gd name="T44" fmla="*/ 23 w 790"/>
                  <a:gd name="T45" fmla="*/ 68 h 196"/>
                  <a:gd name="T46" fmla="*/ 11 w 790"/>
                  <a:gd name="T47" fmla="*/ 53 h 196"/>
                  <a:gd name="T48" fmla="*/ 0 w 790"/>
                  <a:gd name="T49" fmla="*/ 37 h 196"/>
                  <a:gd name="T50" fmla="*/ 790 w 790"/>
                  <a:gd name="T51" fmla="*/ 0 h 196"/>
                  <a:gd name="T52" fmla="*/ 790 w 790"/>
                  <a:gd name="T53" fmla="*/ 0 h 196"/>
                  <a:gd name="T54" fmla="*/ 786 w 790"/>
                  <a:gd name="T55" fmla="*/ 12 h 196"/>
                  <a:gd name="T56" fmla="*/ 778 w 790"/>
                  <a:gd name="T57" fmla="*/ 24 h 196"/>
                  <a:gd name="T58" fmla="*/ 770 w 790"/>
                  <a:gd name="T59" fmla="*/ 38 h 196"/>
                  <a:gd name="T60" fmla="*/ 760 w 790"/>
                  <a:gd name="T61" fmla="*/ 50 h 196"/>
                  <a:gd name="T62" fmla="*/ 749 w 790"/>
                  <a:gd name="T63" fmla="*/ 62 h 196"/>
                  <a:gd name="T64" fmla="*/ 738 w 790"/>
                  <a:gd name="T65" fmla="*/ 76 h 196"/>
                  <a:gd name="T66" fmla="*/ 711 w 790"/>
                  <a:gd name="T67" fmla="*/ 99 h 196"/>
                  <a:gd name="T68" fmla="*/ 711 w 790"/>
                  <a:gd name="T69" fmla="*/ 99 h 196"/>
                  <a:gd name="T70" fmla="*/ 696 w 790"/>
                  <a:gd name="T71" fmla="*/ 111 h 196"/>
                  <a:gd name="T72" fmla="*/ 682 w 790"/>
                  <a:gd name="T73" fmla="*/ 122 h 196"/>
                  <a:gd name="T74" fmla="*/ 657 w 790"/>
                  <a:gd name="T75" fmla="*/ 138 h 196"/>
                  <a:gd name="T76" fmla="*/ 646 w 790"/>
                  <a:gd name="T77" fmla="*/ 146 h 196"/>
                  <a:gd name="T78" fmla="*/ 638 w 790"/>
                  <a:gd name="T79" fmla="*/ 153 h 196"/>
                  <a:gd name="T80" fmla="*/ 633 w 790"/>
                  <a:gd name="T81" fmla="*/ 160 h 196"/>
                  <a:gd name="T82" fmla="*/ 630 w 790"/>
                  <a:gd name="T83" fmla="*/ 168 h 196"/>
                  <a:gd name="T84" fmla="*/ 630 w 790"/>
                  <a:gd name="T85" fmla="*/ 168 h 196"/>
                  <a:gd name="T86" fmla="*/ 629 w 790"/>
                  <a:gd name="T87" fmla="*/ 169 h 196"/>
                  <a:gd name="T88" fmla="*/ 627 w 790"/>
                  <a:gd name="T89" fmla="*/ 172 h 196"/>
                  <a:gd name="T90" fmla="*/ 621 w 790"/>
                  <a:gd name="T91" fmla="*/ 176 h 196"/>
                  <a:gd name="T92" fmla="*/ 610 w 790"/>
                  <a:gd name="T93" fmla="*/ 179 h 196"/>
                  <a:gd name="T94" fmla="*/ 598 w 790"/>
                  <a:gd name="T95" fmla="*/ 182 h 196"/>
                  <a:gd name="T96" fmla="*/ 564 w 790"/>
                  <a:gd name="T97" fmla="*/ 187 h 196"/>
                  <a:gd name="T98" fmla="*/ 525 w 790"/>
                  <a:gd name="T99" fmla="*/ 191 h 196"/>
                  <a:gd name="T100" fmla="*/ 483 w 790"/>
                  <a:gd name="T101" fmla="*/ 194 h 196"/>
                  <a:gd name="T102" fmla="*/ 439 w 790"/>
                  <a:gd name="T103" fmla="*/ 195 h 196"/>
                  <a:gd name="T104" fmla="*/ 370 w 790"/>
                  <a:gd name="T105" fmla="*/ 196 h 196"/>
                  <a:gd name="T106" fmla="*/ 370 w 790"/>
                  <a:gd name="T107" fmla="*/ 196 h 1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90"/>
                  <a:gd name="T163" fmla="*/ 0 h 196"/>
                  <a:gd name="T164" fmla="*/ 790 w 790"/>
                  <a:gd name="T165" fmla="*/ 196 h 1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lnTo>
                      <a:pt x="370" y="19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9" name="Freeform 18"/>
              <p:cNvSpPr>
                <a:spLocks noChangeArrowheads="1"/>
              </p:cNvSpPr>
              <p:nvPr/>
            </p:nvSpPr>
            <p:spPr bwMode="auto">
              <a:xfrm>
                <a:off x="327025" y="1130300"/>
                <a:ext cx="361950" cy="279400"/>
              </a:xfrm>
              <a:custGeom>
                <a:avLst/>
                <a:gdLst>
                  <a:gd name="T0" fmla="*/ 82 w 228"/>
                  <a:gd name="T1" fmla="*/ 170 h 176"/>
                  <a:gd name="T2" fmla="*/ 82 w 228"/>
                  <a:gd name="T3" fmla="*/ 170 h 176"/>
                  <a:gd name="T4" fmla="*/ 73 w 228"/>
                  <a:gd name="T5" fmla="*/ 149 h 176"/>
                  <a:gd name="T6" fmla="*/ 65 w 228"/>
                  <a:gd name="T7" fmla="*/ 130 h 176"/>
                  <a:gd name="T8" fmla="*/ 52 w 228"/>
                  <a:gd name="T9" fmla="*/ 109 h 176"/>
                  <a:gd name="T10" fmla="*/ 34 w 228"/>
                  <a:gd name="T11" fmla="*/ 80 h 176"/>
                  <a:gd name="T12" fmla="*/ 34 w 228"/>
                  <a:gd name="T13" fmla="*/ 80 h 176"/>
                  <a:gd name="T14" fmla="*/ 25 w 228"/>
                  <a:gd name="T15" fmla="*/ 64 h 176"/>
                  <a:gd name="T16" fmla="*/ 15 w 228"/>
                  <a:gd name="T17" fmla="*/ 46 h 176"/>
                  <a:gd name="T18" fmla="*/ 0 w 228"/>
                  <a:gd name="T19" fmla="*/ 10 h 176"/>
                  <a:gd name="T20" fmla="*/ 225 w 228"/>
                  <a:gd name="T21" fmla="*/ 0 h 176"/>
                  <a:gd name="T22" fmla="*/ 225 w 228"/>
                  <a:gd name="T23" fmla="*/ 0 h 176"/>
                  <a:gd name="T24" fmla="*/ 228 w 228"/>
                  <a:gd name="T25" fmla="*/ 41 h 176"/>
                  <a:gd name="T26" fmla="*/ 228 w 228"/>
                  <a:gd name="T27" fmla="*/ 80 h 176"/>
                  <a:gd name="T28" fmla="*/ 228 w 228"/>
                  <a:gd name="T29" fmla="*/ 80 h 176"/>
                  <a:gd name="T30" fmla="*/ 226 w 228"/>
                  <a:gd name="T31" fmla="*/ 110 h 176"/>
                  <a:gd name="T32" fmla="*/ 224 w 228"/>
                  <a:gd name="T33" fmla="*/ 133 h 176"/>
                  <a:gd name="T34" fmla="*/ 224 w 228"/>
                  <a:gd name="T35" fmla="*/ 152 h 176"/>
                  <a:gd name="T36" fmla="*/ 224 w 228"/>
                  <a:gd name="T37" fmla="*/ 162 h 176"/>
                  <a:gd name="T38" fmla="*/ 226 w 228"/>
                  <a:gd name="T39" fmla="*/ 172 h 176"/>
                  <a:gd name="T40" fmla="*/ 226 w 228"/>
                  <a:gd name="T41" fmla="*/ 172 h 176"/>
                  <a:gd name="T42" fmla="*/ 226 w 228"/>
                  <a:gd name="T43" fmla="*/ 176 h 176"/>
                  <a:gd name="T44" fmla="*/ 226 w 228"/>
                  <a:gd name="T45" fmla="*/ 176 h 176"/>
                  <a:gd name="T46" fmla="*/ 157 w 228"/>
                  <a:gd name="T47" fmla="*/ 175 h 176"/>
                  <a:gd name="T48" fmla="*/ 118 w 228"/>
                  <a:gd name="T49" fmla="*/ 172 h 176"/>
                  <a:gd name="T50" fmla="*/ 82 w 228"/>
                  <a:gd name="T51" fmla="*/ 170 h 176"/>
                  <a:gd name="T52" fmla="*/ 82 w 228"/>
                  <a:gd name="T53" fmla="*/ 170 h 1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8"/>
                  <a:gd name="T82" fmla="*/ 0 h 176"/>
                  <a:gd name="T83" fmla="*/ 228 w 228"/>
                  <a:gd name="T84" fmla="*/ 176 h 1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lnTo>
                      <a:pt x="82" y="17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0" name="Freeform 19"/>
              <p:cNvSpPr>
                <a:spLocks noChangeArrowheads="1"/>
              </p:cNvSpPr>
              <p:nvPr/>
            </p:nvSpPr>
            <p:spPr bwMode="auto">
              <a:xfrm>
                <a:off x="901700" y="152400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323 w 323"/>
                  <a:gd name="T3" fmla="*/ 0 h 171"/>
                  <a:gd name="T4" fmla="*/ 306 w 323"/>
                  <a:gd name="T5" fmla="*/ 140 h 171"/>
                  <a:gd name="T6" fmla="*/ 306 w 323"/>
                  <a:gd name="T7" fmla="*/ 140 h 171"/>
                  <a:gd name="T8" fmla="*/ 305 w 323"/>
                  <a:gd name="T9" fmla="*/ 147 h 171"/>
                  <a:gd name="T10" fmla="*/ 302 w 323"/>
                  <a:gd name="T11" fmla="*/ 152 h 171"/>
                  <a:gd name="T12" fmla="*/ 296 w 323"/>
                  <a:gd name="T13" fmla="*/ 157 h 171"/>
                  <a:gd name="T14" fmla="*/ 291 w 323"/>
                  <a:gd name="T15" fmla="*/ 161 h 171"/>
                  <a:gd name="T16" fmla="*/ 286 w 323"/>
                  <a:gd name="T17" fmla="*/ 164 h 171"/>
                  <a:gd name="T18" fmla="*/ 279 w 323"/>
                  <a:gd name="T19" fmla="*/ 167 h 171"/>
                  <a:gd name="T20" fmla="*/ 272 w 323"/>
                  <a:gd name="T21" fmla="*/ 168 h 171"/>
                  <a:gd name="T22" fmla="*/ 267 w 323"/>
                  <a:gd name="T23" fmla="*/ 168 h 171"/>
                  <a:gd name="T24" fmla="*/ 0 w 323"/>
                  <a:gd name="T25" fmla="*/ 171 h 171"/>
                  <a:gd name="T26" fmla="*/ 0 w 323"/>
                  <a:gd name="T27" fmla="*/ 0 h 1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3"/>
                  <a:gd name="T43" fmla="*/ 0 h 171"/>
                  <a:gd name="T44" fmla="*/ 323 w 323"/>
                  <a:gd name="T45" fmla="*/ 171 h 17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1" name="Freeform 20"/>
              <p:cNvSpPr>
                <a:spLocks noChangeArrowheads="1"/>
              </p:cNvSpPr>
              <p:nvPr/>
            </p:nvSpPr>
            <p:spPr bwMode="auto">
              <a:xfrm>
                <a:off x="906462" y="152400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320 w 320"/>
                  <a:gd name="T5" fmla="*/ 0 h 170"/>
                  <a:gd name="T6" fmla="*/ 320 w 320"/>
                  <a:gd name="T7" fmla="*/ 0 h 170"/>
                  <a:gd name="T8" fmla="*/ 303 w 320"/>
                  <a:gd name="T9" fmla="*/ 140 h 170"/>
                  <a:gd name="T10" fmla="*/ 303 w 320"/>
                  <a:gd name="T11" fmla="*/ 140 h 170"/>
                  <a:gd name="T12" fmla="*/ 302 w 320"/>
                  <a:gd name="T13" fmla="*/ 147 h 170"/>
                  <a:gd name="T14" fmla="*/ 299 w 320"/>
                  <a:gd name="T15" fmla="*/ 152 h 170"/>
                  <a:gd name="T16" fmla="*/ 293 w 320"/>
                  <a:gd name="T17" fmla="*/ 157 h 170"/>
                  <a:gd name="T18" fmla="*/ 288 w 320"/>
                  <a:gd name="T19" fmla="*/ 161 h 170"/>
                  <a:gd name="T20" fmla="*/ 283 w 320"/>
                  <a:gd name="T21" fmla="*/ 164 h 170"/>
                  <a:gd name="T22" fmla="*/ 276 w 320"/>
                  <a:gd name="T23" fmla="*/ 167 h 170"/>
                  <a:gd name="T24" fmla="*/ 269 w 320"/>
                  <a:gd name="T25" fmla="*/ 168 h 170"/>
                  <a:gd name="T26" fmla="*/ 264 w 320"/>
                  <a:gd name="T27" fmla="*/ 168 h 170"/>
                  <a:gd name="T28" fmla="*/ 264 w 320"/>
                  <a:gd name="T29" fmla="*/ 168 h 170"/>
                  <a:gd name="T30" fmla="*/ 1 w 320"/>
                  <a:gd name="T31" fmla="*/ 170 h 170"/>
                  <a:gd name="T32" fmla="*/ 1 w 320"/>
                  <a:gd name="T33" fmla="*/ 170 h 170"/>
                  <a:gd name="T34" fmla="*/ 0 w 320"/>
                  <a:gd name="T35" fmla="*/ 0 h 170"/>
                  <a:gd name="T36" fmla="*/ 0 w 320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0"/>
                  <a:gd name="T58" fmla="*/ 0 h 170"/>
                  <a:gd name="T59" fmla="*/ 320 w 320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2" name="Freeform 21"/>
              <p:cNvSpPr>
                <a:spLocks noChangeArrowheads="1"/>
              </p:cNvSpPr>
              <p:nvPr/>
            </p:nvSpPr>
            <p:spPr bwMode="auto">
              <a:xfrm>
                <a:off x="912812" y="152400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316 w 316"/>
                  <a:gd name="T5" fmla="*/ 0 h 170"/>
                  <a:gd name="T6" fmla="*/ 316 w 316"/>
                  <a:gd name="T7" fmla="*/ 0 h 170"/>
                  <a:gd name="T8" fmla="*/ 299 w 316"/>
                  <a:gd name="T9" fmla="*/ 140 h 170"/>
                  <a:gd name="T10" fmla="*/ 299 w 316"/>
                  <a:gd name="T11" fmla="*/ 140 h 170"/>
                  <a:gd name="T12" fmla="*/ 298 w 316"/>
                  <a:gd name="T13" fmla="*/ 147 h 170"/>
                  <a:gd name="T14" fmla="*/ 295 w 316"/>
                  <a:gd name="T15" fmla="*/ 152 h 170"/>
                  <a:gd name="T16" fmla="*/ 289 w 316"/>
                  <a:gd name="T17" fmla="*/ 156 h 170"/>
                  <a:gd name="T18" fmla="*/ 284 w 316"/>
                  <a:gd name="T19" fmla="*/ 160 h 170"/>
                  <a:gd name="T20" fmla="*/ 279 w 316"/>
                  <a:gd name="T21" fmla="*/ 164 h 170"/>
                  <a:gd name="T22" fmla="*/ 272 w 316"/>
                  <a:gd name="T23" fmla="*/ 167 h 170"/>
                  <a:gd name="T24" fmla="*/ 266 w 316"/>
                  <a:gd name="T25" fmla="*/ 168 h 170"/>
                  <a:gd name="T26" fmla="*/ 260 w 316"/>
                  <a:gd name="T27" fmla="*/ 168 h 170"/>
                  <a:gd name="T28" fmla="*/ 260 w 316"/>
                  <a:gd name="T29" fmla="*/ 168 h 170"/>
                  <a:gd name="T30" fmla="*/ 1 w 316"/>
                  <a:gd name="T31" fmla="*/ 170 h 170"/>
                  <a:gd name="T32" fmla="*/ 1 w 316"/>
                  <a:gd name="T33" fmla="*/ 170 h 170"/>
                  <a:gd name="T34" fmla="*/ 0 w 316"/>
                  <a:gd name="T35" fmla="*/ 0 h 170"/>
                  <a:gd name="T36" fmla="*/ 0 w 316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6"/>
                  <a:gd name="T58" fmla="*/ 0 h 170"/>
                  <a:gd name="T59" fmla="*/ 316 w 316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3" name="Freeform 22"/>
              <p:cNvSpPr>
                <a:spLocks noChangeArrowheads="1"/>
              </p:cNvSpPr>
              <p:nvPr/>
            </p:nvSpPr>
            <p:spPr bwMode="auto">
              <a:xfrm>
                <a:off x="919162" y="152400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312 w 312"/>
                  <a:gd name="T5" fmla="*/ 0 h 168"/>
                  <a:gd name="T6" fmla="*/ 312 w 312"/>
                  <a:gd name="T7" fmla="*/ 0 h 168"/>
                  <a:gd name="T8" fmla="*/ 295 w 312"/>
                  <a:gd name="T9" fmla="*/ 140 h 168"/>
                  <a:gd name="T10" fmla="*/ 295 w 312"/>
                  <a:gd name="T11" fmla="*/ 140 h 168"/>
                  <a:gd name="T12" fmla="*/ 294 w 312"/>
                  <a:gd name="T13" fmla="*/ 147 h 168"/>
                  <a:gd name="T14" fmla="*/ 291 w 312"/>
                  <a:gd name="T15" fmla="*/ 152 h 168"/>
                  <a:gd name="T16" fmla="*/ 285 w 312"/>
                  <a:gd name="T17" fmla="*/ 156 h 168"/>
                  <a:gd name="T18" fmla="*/ 280 w 312"/>
                  <a:gd name="T19" fmla="*/ 160 h 168"/>
                  <a:gd name="T20" fmla="*/ 275 w 312"/>
                  <a:gd name="T21" fmla="*/ 164 h 168"/>
                  <a:gd name="T22" fmla="*/ 269 w 312"/>
                  <a:gd name="T23" fmla="*/ 167 h 168"/>
                  <a:gd name="T24" fmla="*/ 262 w 312"/>
                  <a:gd name="T25" fmla="*/ 168 h 168"/>
                  <a:gd name="T26" fmla="*/ 257 w 312"/>
                  <a:gd name="T27" fmla="*/ 168 h 168"/>
                  <a:gd name="T28" fmla="*/ 257 w 312"/>
                  <a:gd name="T29" fmla="*/ 168 h 168"/>
                  <a:gd name="T30" fmla="*/ 0 w 312"/>
                  <a:gd name="T31" fmla="*/ 168 h 168"/>
                  <a:gd name="T32" fmla="*/ 0 w 312"/>
                  <a:gd name="T33" fmla="*/ 168 h 168"/>
                  <a:gd name="T34" fmla="*/ 0 w 312"/>
                  <a:gd name="T35" fmla="*/ 0 h 168"/>
                  <a:gd name="T36" fmla="*/ 0 w 31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2"/>
                  <a:gd name="T58" fmla="*/ 0 h 168"/>
                  <a:gd name="T59" fmla="*/ 312 w 312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4" name="Freeform 23"/>
              <p:cNvSpPr>
                <a:spLocks noChangeArrowheads="1"/>
              </p:cNvSpPr>
              <p:nvPr/>
            </p:nvSpPr>
            <p:spPr bwMode="auto">
              <a:xfrm>
                <a:off x="925512" y="152400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308 w 308"/>
                  <a:gd name="T5" fmla="*/ 0 h 168"/>
                  <a:gd name="T6" fmla="*/ 308 w 308"/>
                  <a:gd name="T7" fmla="*/ 0 h 168"/>
                  <a:gd name="T8" fmla="*/ 291 w 308"/>
                  <a:gd name="T9" fmla="*/ 140 h 168"/>
                  <a:gd name="T10" fmla="*/ 291 w 308"/>
                  <a:gd name="T11" fmla="*/ 140 h 168"/>
                  <a:gd name="T12" fmla="*/ 290 w 308"/>
                  <a:gd name="T13" fmla="*/ 147 h 168"/>
                  <a:gd name="T14" fmla="*/ 287 w 308"/>
                  <a:gd name="T15" fmla="*/ 152 h 168"/>
                  <a:gd name="T16" fmla="*/ 281 w 308"/>
                  <a:gd name="T17" fmla="*/ 156 h 168"/>
                  <a:gd name="T18" fmla="*/ 277 w 308"/>
                  <a:gd name="T19" fmla="*/ 160 h 168"/>
                  <a:gd name="T20" fmla="*/ 271 w 308"/>
                  <a:gd name="T21" fmla="*/ 164 h 168"/>
                  <a:gd name="T22" fmla="*/ 265 w 308"/>
                  <a:gd name="T23" fmla="*/ 166 h 168"/>
                  <a:gd name="T24" fmla="*/ 258 w 308"/>
                  <a:gd name="T25" fmla="*/ 168 h 168"/>
                  <a:gd name="T26" fmla="*/ 253 w 308"/>
                  <a:gd name="T27" fmla="*/ 168 h 168"/>
                  <a:gd name="T28" fmla="*/ 253 w 308"/>
                  <a:gd name="T29" fmla="*/ 168 h 168"/>
                  <a:gd name="T30" fmla="*/ 0 w 308"/>
                  <a:gd name="T31" fmla="*/ 167 h 168"/>
                  <a:gd name="T32" fmla="*/ 0 w 308"/>
                  <a:gd name="T33" fmla="*/ 167 h 168"/>
                  <a:gd name="T34" fmla="*/ 0 w 308"/>
                  <a:gd name="T35" fmla="*/ 0 h 168"/>
                  <a:gd name="T36" fmla="*/ 0 w 308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8"/>
                  <a:gd name="T58" fmla="*/ 0 h 168"/>
                  <a:gd name="T59" fmla="*/ 308 w 308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5" name="Freeform 24"/>
              <p:cNvSpPr>
                <a:spLocks noChangeArrowheads="1"/>
              </p:cNvSpPr>
              <p:nvPr/>
            </p:nvSpPr>
            <p:spPr bwMode="auto">
              <a:xfrm>
                <a:off x="931862" y="152400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304 w 304"/>
                  <a:gd name="T5" fmla="*/ 0 h 168"/>
                  <a:gd name="T6" fmla="*/ 304 w 304"/>
                  <a:gd name="T7" fmla="*/ 0 h 168"/>
                  <a:gd name="T8" fmla="*/ 287 w 304"/>
                  <a:gd name="T9" fmla="*/ 140 h 168"/>
                  <a:gd name="T10" fmla="*/ 287 w 304"/>
                  <a:gd name="T11" fmla="*/ 140 h 168"/>
                  <a:gd name="T12" fmla="*/ 286 w 304"/>
                  <a:gd name="T13" fmla="*/ 147 h 168"/>
                  <a:gd name="T14" fmla="*/ 283 w 304"/>
                  <a:gd name="T15" fmla="*/ 152 h 168"/>
                  <a:gd name="T16" fmla="*/ 279 w 304"/>
                  <a:gd name="T17" fmla="*/ 156 h 168"/>
                  <a:gd name="T18" fmla="*/ 273 w 304"/>
                  <a:gd name="T19" fmla="*/ 160 h 168"/>
                  <a:gd name="T20" fmla="*/ 267 w 304"/>
                  <a:gd name="T21" fmla="*/ 164 h 168"/>
                  <a:gd name="T22" fmla="*/ 261 w 304"/>
                  <a:gd name="T23" fmla="*/ 166 h 168"/>
                  <a:gd name="T24" fmla="*/ 254 w 304"/>
                  <a:gd name="T25" fmla="*/ 167 h 168"/>
                  <a:gd name="T26" fmla="*/ 249 w 304"/>
                  <a:gd name="T27" fmla="*/ 168 h 168"/>
                  <a:gd name="T28" fmla="*/ 249 w 304"/>
                  <a:gd name="T29" fmla="*/ 168 h 168"/>
                  <a:gd name="T30" fmla="*/ 0 w 304"/>
                  <a:gd name="T31" fmla="*/ 166 h 168"/>
                  <a:gd name="T32" fmla="*/ 0 w 304"/>
                  <a:gd name="T33" fmla="*/ 166 h 168"/>
                  <a:gd name="T34" fmla="*/ 0 w 304"/>
                  <a:gd name="T35" fmla="*/ 0 h 168"/>
                  <a:gd name="T36" fmla="*/ 0 w 304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4"/>
                  <a:gd name="T58" fmla="*/ 0 h 168"/>
                  <a:gd name="T59" fmla="*/ 304 w 304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6" name="Freeform 25"/>
              <p:cNvSpPr>
                <a:spLocks noChangeArrowheads="1"/>
              </p:cNvSpPr>
              <p:nvPr/>
            </p:nvSpPr>
            <p:spPr bwMode="auto">
              <a:xfrm>
                <a:off x="938212" y="152400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300 w 300"/>
                  <a:gd name="T5" fmla="*/ 0 h 168"/>
                  <a:gd name="T6" fmla="*/ 300 w 300"/>
                  <a:gd name="T7" fmla="*/ 0 h 168"/>
                  <a:gd name="T8" fmla="*/ 283 w 300"/>
                  <a:gd name="T9" fmla="*/ 140 h 168"/>
                  <a:gd name="T10" fmla="*/ 283 w 300"/>
                  <a:gd name="T11" fmla="*/ 140 h 168"/>
                  <a:gd name="T12" fmla="*/ 282 w 300"/>
                  <a:gd name="T13" fmla="*/ 147 h 168"/>
                  <a:gd name="T14" fmla="*/ 279 w 300"/>
                  <a:gd name="T15" fmla="*/ 152 h 168"/>
                  <a:gd name="T16" fmla="*/ 275 w 300"/>
                  <a:gd name="T17" fmla="*/ 156 h 168"/>
                  <a:gd name="T18" fmla="*/ 269 w 300"/>
                  <a:gd name="T19" fmla="*/ 160 h 168"/>
                  <a:gd name="T20" fmla="*/ 264 w 300"/>
                  <a:gd name="T21" fmla="*/ 163 h 168"/>
                  <a:gd name="T22" fmla="*/ 257 w 300"/>
                  <a:gd name="T23" fmla="*/ 166 h 168"/>
                  <a:gd name="T24" fmla="*/ 252 w 300"/>
                  <a:gd name="T25" fmla="*/ 167 h 168"/>
                  <a:gd name="T26" fmla="*/ 245 w 300"/>
                  <a:gd name="T27" fmla="*/ 168 h 168"/>
                  <a:gd name="T28" fmla="*/ 245 w 300"/>
                  <a:gd name="T29" fmla="*/ 168 h 168"/>
                  <a:gd name="T30" fmla="*/ 0 w 300"/>
                  <a:gd name="T31" fmla="*/ 164 h 168"/>
                  <a:gd name="T32" fmla="*/ 0 w 300"/>
                  <a:gd name="T33" fmla="*/ 164 h 168"/>
                  <a:gd name="T34" fmla="*/ 0 w 300"/>
                  <a:gd name="T35" fmla="*/ 0 h 168"/>
                  <a:gd name="T36" fmla="*/ 0 w 300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0"/>
                  <a:gd name="T58" fmla="*/ 0 h 168"/>
                  <a:gd name="T59" fmla="*/ 300 w 300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7" name="Freeform 26"/>
              <p:cNvSpPr>
                <a:spLocks noChangeArrowheads="1"/>
              </p:cNvSpPr>
              <p:nvPr/>
            </p:nvSpPr>
            <p:spPr bwMode="auto">
              <a:xfrm>
                <a:off x="942975" y="152400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297 w 297"/>
                  <a:gd name="T5" fmla="*/ 0 h 168"/>
                  <a:gd name="T6" fmla="*/ 297 w 297"/>
                  <a:gd name="T7" fmla="*/ 0 h 168"/>
                  <a:gd name="T8" fmla="*/ 280 w 297"/>
                  <a:gd name="T9" fmla="*/ 140 h 168"/>
                  <a:gd name="T10" fmla="*/ 280 w 297"/>
                  <a:gd name="T11" fmla="*/ 140 h 168"/>
                  <a:gd name="T12" fmla="*/ 279 w 297"/>
                  <a:gd name="T13" fmla="*/ 147 h 168"/>
                  <a:gd name="T14" fmla="*/ 276 w 297"/>
                  <a:gd name="T15" fmla="*/ 152 h 168"/>
                  <a:gd name="T16" fmla="*/ 272 w 297"/>
                  <a:gd name="T17" fmla="*/ 156 h 168"/>
                  <a:gd name="T18" fmla="*/ 266 w 297"/>
                  <a:gd name="T19" fmla="*/ 160 h 168"/>
                  <a:gd name="T20" fmla="*/ 261 w 297"/>
                  <a:gd name="T21" fmla="*/ 163 h 168"/>
                  <a:gd name="T22" fmla="*/ 254 w 297"/>
                  <a:gd name="T23" fmla="*/ 166 h 168"/>
                  <a:gd name="T24" fmla="*/ 249 w 297"/>
                  <a:gd name="T25" fmla="*/ 167 h 168"/>
                  <a:gd name="T26" fmla="*/ 243 w 297"/>
                  <a:gd name="T27" fmla="*/ 168 h 168"/>
                  <a:gd name="T28" fmla="*/ 243 w 297"/>
                  <a:gd name="T29" fmla="*/ 168 h 168"/>
                  <a:gd name="T30" fmla="*/ 1 w 297"/>
                  <a:gd name="T31" fmla="*/ 163 h 168"/>
                  <a:gd name="T32" fmla="*/ 1 w 297"/>
                  <a:gd name="T33" fmla="*/ 163 h 168"/>
                  <a:gd name="T34" fmla="*/ 0 w 297"/>
                  <a:gd name="T35" fmla="*/ 0 h 168"/>
                  <a:gd name="T36" fmla="*/ 0 w 297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7"/>
                  <a:gd name="T58" fmla="*/ 0 h 168"/>
                  <a:gd name="T59" fmla="*/ 297 w 297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8" name="Freeform 27"/>
              <p:cNvSpPr>
                <a:spLocks noChangeArrowheads="1"/>
              </p:cNvSpPr>
              <p:nvPr/>
            </p:nvSpPr>
            <p:spPr bwMode="auto">
              <a:xfrm>
                <a:off x="949325" y="152400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293 w 293"/>
                  <a:gd name="T5" fmla="*/ 0 h 168"/>
                  <a:gd name="T6" fmla="*/ 293 w 293"/>
                  <a:gd name="T7" fmla="*/ 0 h 168"/>
                  <a:gd name="T8" fmla="*/ 276 w 293"/>
                  <a:gd name="T9" fmla="*/ 140 h 168"/>
                  <a:gd name="T10" fmla="*/ 276 w 293"/>
                  <a:gd name="T11" fmla="*/ 140 h 168"/>
                  <a:gd name="T12" fmla="*/ 275 w 293"/>
                  <a:gd name="T13" fmla="*/ 147 h 168"/>
                  <a:gd name="T14" fmla="*/ 272 w 293"/>
                  <a:gd name="T15" fmla="*/ 152 h 168"/>
                  <a:gd name="T16" fmla="*/ 268 w 293"/>
                  <a:gd name="T17" fmla="*/ 156 h 168"/>
                  <a:gd name="T18" fmla="*/ 262 w 293"/>
                  <a:gd name="T19" fmla="*/ 160 h 168"/>
                  <a:gd name="T20" fmla="*/ 257 w 293"/>
                  <a:gd name="T21" fmla="*/ 163 h 168"/>
                  <a:gd name="T22" fmla="*/ 250 w 293"/>
                  <a:gd name="T23" fmla="*/ 166 h 168"/>
                  <a:gd name="T24" fmla="*/ 245 w 293"/>
                  <a:gd name="T25" fmla="*/ 167 h 168"/>
                  <a:gd name="T26" fmla="*/ 239 w 293"/>
                  <a:gd name="T27" fmla="*/ 168 h 168"/>
                  <a:gd name="T28" fmla="*/ 239 w 293"/>
                  <a:gd name="T29" fmla="*/ 168 h 168"/>
                  <a:gd name="T30" fmla="*/ 0 w 293"/>
                  <a:gd name="T31" fmla="*/ 163 h 168"/>
                  <a:gd name="T32" fmla="*/ 0 w 293"/>
                  <a:gd name="T33" fmla="*/ 163 h 168"/>
                  <a:gd name="T34" fmla="*/ 0 w 293"/>
                  <a:gd name="T35" fmla="*/ 0 h 168"/>
                  <a:gd name="T36" fmla="*/ 0 w 293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3"/>
                  <a:gd name="T58" fmla="*/ 0 h 168"/>
                  <a:gd name="T59" fmla="*/ 293 w 293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9" name="Freeform 28"/>
              <p:cNvSpPr>
                <a:spLocks noChangeArrowheads="1"/>
              </p:cNvSpPr>
              <p:nvPr/>
            </p:nvSpPr>
            <p:spPr bwMode="auto">
              <a:xfrm>
                <a:off x="955675" y="152400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289 w 289"/>
                  <a:gd name="T5" fmla="*/ 0 h 168"/>
                  <a:gd name="T6" fmla="*/ 289 w 289"/>
                  <a:gd name="T7" fmla="*/ 0 h 168"/>
                  <a:gd name="T8" fmla="*/ 272 w 289"/>
                  <a:gd name="T9" fmla="*/ 140 h 168"/>
                  <a:gd name="T10" fmla="*/ 272 w 289"/>
                  <a:gd name="T11" fmla="*/ 140 h 168"/>
                  <a:gd name="T12" fmla="*/ 271 w 289"/>
                  <a:gd name="T13" fmla="*/ 147 h 168"/>
                  <a:gd name="T14" fmla="*/ 268 w 289"/>
                  <a:gd name="T15" fmla="*/ 151 h 168"/>
                  <a:gd name="T16" fmla="*/ 264 w 289"/>
                  <a:gd name="T17" fmla="*/ 156 h 168"/>
                  <a:gd name="T18" fmla="*/ 258 w 289"/>
                  <a:gd name="T19" fmla="*/ 160 h 168"/>
                  <a:gd name="T20" fmla="*/ 253 w 289"/>
                  <a:gd name="T21" fmla="*/ 163 h 168"/>
                  <a:gd name="T22" fmla="*/ 248 w 289"/>
                  <a:gd name="T23" fmla="*/ 166 h 168"/>
                  <a:gd name="T24" fmla="*/ 235 w 289"/>
                  <a:gd name="T25" fmla="*/ 168 h 168"/>
                  <a:gd name="T26" fmla="*/ 235 w 289"/>
                  <a:gd name="T27" fmla="*/ 168 h 168"/>
                  <a:gd name="T28" fmla="*/ 0 w 289"/>
                  <a:gd name="T29" fmla="*/ 161 h 168"/>
                  <a:gd name="T30" fmla="*/ 0 w 289"/>
                  <a:gd name="T31" fmla="*/ 161 h 168"/>
                  <a:gd name="T32" fmla="*/ 0 w 289"/>
                  <a:gd name="T33" fmla="*/ 0 h 168"/>
                  <a:gd name="T34" fmla="*/ 0 w 289"/>
                  <a:gd name="T35" fmla="*/ 0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9"/>
                  <a:gd name="T55" fmla="*/ 0 h 168"/>
                  <a:gd name="T56" fmla="*/ 289 w 289"/>
                  <a:gd name="T57" fmla="*/ 168 h 1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0" name="Freeform 29"/>
              <p:cNvSpPr>
                <a:spLocks noChangeArrowheads="1"/>
              </p:cNvSpPr>
              <p:nvPr/>
            </p:nvSpPr>
            <p:spPr bwMode="auto">
              <a:xfrm>
                <a:off x="962025" y="152400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285 w 285"/>
                  <a:gd name="T5" fmla="*/ 0 h 167"/>
                  <a:gd name="T6" fmla="*/ 285 w 285"/>
                  <a:gd name="T7" fmla="*/ 0 h 167"/>
                  <a:gd name="T8" fmla="*/ 268 w 285"/>
                  <a:gd name="T9" fmla="*/ 140 h 167"/>
                  <a:gd name="T10" fmla="*/ 268 w 285"/>
                  <a:gd name="T11" fmla="*/ 140 h 167"/>
                  <a:gd name="T12" fmla="*/ 267 w 285"/>
                  <a:gd name="T13" fmla="*/ 147 h 167"/>
                  <a:gd name="T14" fmla="*/ 264 w 285"/>
                  <a:gd name="T15" fmla="*/ 151 h 167"/>
                  <a:gd name="T16" fmla="*/ 260 w 285"/>
                  <a:gd name="T17" fmla="*/ 156 h 167"/>
                  <a:gd name="T18" fmla="*/ 254 w 285"/>
                  <a:gd name="T19" fmla="*/ 160 h 167"/>
                  <a:gd name="T20" fmla="*/ 249 w 285"/>
                  <a:gd name="T21" fmla="*/ 163 h 167"/>
                  <a:gd name="T22" fmla="*/ 244 w 285"/>
                  <a:gd name="T23" fmla="*/ 166 h 167"/>
                  <a:gd name="T24" fmla="*/ 231 w 285"/>
                  <a:gd name="T25" fmla="*/ 167 h 167"/>
                  <a:gd name="T26" fmla="*/ 231 w 285"/>
                  <a:gd name="T27" fmla="*/ 167 h 167"/>
                  <a:gd name="T28" fmla="*/ 0 w 285"/>
                  <a:gd name="T29" fmla="*/ 160 h 167"/>
                  <a:gd name="T30" fmla="*/ 0 w 285"/>
                  <a:gd name="T31" fmla="*/ 160 h 167"/>
                  <a:gd name="T32" fmla="*/ 0 w 285"/>
                  <a:gd name="T33" fmla="*/ 0 h 167"/>
                  <a:gd name="T34" fmla="*/ 0 w 285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5"/>
                  <a:gd name="T55" fmla="*/ 0 h 167"/>
                  <a:gd name="T56" fmla="*/ 285 w 285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1" name="Freeform 30"/>
              <p:cNvSpPr>
                <a:spLocks noChangeArrowheads="1"/>
              </p:cNvSpPr>
              <p:nvPr/>
            </p:nvSpPr>
            <p:spPr bwMode="auto">
              <a:xfrm>
                <a:off x="968375" y="152400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281 w 281"/>
                  <a:gd name="T5" fmla="*/ 0 h 167"/>
                  <a:gd name="T6" fmla="*/ 281 w 281"/>
                  <a:gd name="T7" fmla="*/ 0 h 167"/>
                  <a:gd name="T8" fmla="*/ 264 w 281"/>
                  <a:gd name="T9" fmla="*/ 140 h 167"/>
                  <a:gd name="T10" fmla="*/ 264 w 281"/>
                  <a:gd name="T11" fmla="*/ 140 h 167"/>
                  <a:gd name="T12" fmla="*/ 263 w 281"/>
                  <a:gd name="T13" fmla="*/ 145 h 167"/>
                  <a:gd name="T14" fmla="*/ 260 w 281"/>
                  <a:gd name="T15" fmla="*/ 151 h 167"/>
                  <a:gd name="T16" fmla="*/ 256 w 281"/>
                  <a:gd name="T17" fmla="*/ 156 h 167"/>
                  <a:gd name="T18" fmla="*/ 250 w 281"/>
                  <a:gd name="T19" fmla="*/ 160 h 167"/>
                  <a:gd name="T20" fmla="*/ 245 w 281"/>
                  <a:gd name="T21" fmla="*/ 163 h 167"/>
                  <a:gd name="T22" fmla="*/ 240 w 281"/>
                  <a:gd name="T23" fmla="*/ 166 h 167"/>
                  <a:gd name="T24" fmla="*/ 229 w 281"/>
                  <a:gd name="T25" fmla="*/ 167 h 167"/>
                  <a:gd name="T26" fmla="*/ 229 w 281"/>
                  <a:gd name="T27" fmla="*/ 167 h 167"/>
                  <a:gd name="T28" fmla="*/ 0 w 281"/>
                  <a:gd name="T29" fmla="*/ 159 h 167"/>
                  <a:gd name="T30" fmla="*/ 0 w 281"/>
                  <a:gd name="T31" fmla="*/ 159 h 167"/>
                  <a:gd name="T32" fmla="*/ 0 w 281"/>
                  <a:gd name="T33" fmla="*/ 0 h 167"/>
                  <a:gd name="T34" fmla="*/ 0 w 281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1"/>
                  <a:gd name="T55" fmla="*/ 0 h 167"/>
                  <a:gd name="T56" fmla="*/ 281 w 281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2" name="Freeform 31"/>
              <p:cNvSpPr>
                <a:spLocks noChangeArrowheads="1"/>
              </p:cNvSpPr>
              <p:nvPr/>
            </p:nvSpPr>
            <p:spPr bwMode="auto">
              <a:xfrm>
                <a:off x="973137" y="152400"/>
                <a:ext cx="441325" cy="265113"/>
              </a:xfrm>
              <a:custGeom>
                <a:avLst/>
                <a:gdLst>
                  <a:gd name="T0" fmla="*/ 1 w 278"/>
                  <a:gd name="T1" fmla="*/ 0 h 167"/>
                  <a:gd name="T2" fmla="*/ 1 w 278"/>
                  <a:gd name="T3" fmla="*/ 0 h 167"/>
                  <a:gd name="T4" fmla="*/ 278 w 278"/>
                  <a:gd name="T5" fmla="*/ 0 h 167"/>
                  <a:gd name="T6" fmla="*/ 278 w 278"/>
                  <a:gd name="T7" fmla="*/ 0 h 167"/>
                  <a:gd name="T8" fmla="*/ 261 w 278"/>
                  <a:gd name="T9" fmla="*/ 140 h 167"/>
                  <a:gd name="T10" fmla="*/ 261 w 278"/>
                  <a:gd name="T11" fmla="*/ 140 h 167"/>
                  <a:gd name="T12" fmla="*/ 260 w 278"/>
                  <a:gd name="T13" fmla="*/ 145 h 167"/>
                  <a:gd name="T14" fmla="*/ 257 w 278"/>
                  <a:gd name="T15" fmla="*/ 151 h 167"/>
                  <a:gd name="T16" fmla="*/ 253 w 278"/>
                  <a:gd name="T17" fmla="*/ 156 h 167"/>
                  <a:gd name="T18" fmla="*/ 247 w 278"/>
                  <a:gd name="T19" fmla="*/ 159 h 167"/>
                  <a:gd name="T20" fmla="*/ 242 w 278"/>
                  <a:gd name="T21" fmla="*/ 163 h 167"/>
                  <a:gd name="T22" fmla="*/ 237 w 278"/>
                  <a:gd name="T23" fmla="*/ 166 h 167"/>
                  <a:gd name="T24" fmla="*/ 226 w 278"/>
                  <a:gd name="T25" fmla="*/ 167 h 167"/>
                  <a:gd name="T26" fmla="*/ 226 w 278"/>
                  <a:gd name="T27" fmla="*/ 167 h 167"/>
                  <a:gd name="T28" fmla="*/ 0 w 278"/>
                  <a:gd name="T29" fmla="*/ 157 h 167"/>
                  <a:gd name="T30" fmla="*/ 0 w 278"/>
                  <a:gd name="T31" fmla="*/ 157 h 167"/>
                  <a:gd name="T32" fmla="*/ 1 w 278"/>
                  <a:gd name="T33" fmla="*/ 0 h 167"/>
                  <a:gd name="T34" fmla="*/ 1 w 278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8"/>
                  <a:gd name="T55" fmla="*/ 0 h 167"/>
                  <a:gd name="T56" fmla="*/ 278 w 278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3" name="Freeform 32"/>
              <p:cNvSpPr>
                <a:spLocks noChangeArrowheads="1"/>
              </p:cNvSpPr>
              <p:nvPr/>
            </p:nvSpPr>
            <p:spPr bwMode="auto">
              <a:xfrm>
                <a:off x="979487" y="152400"/>
                <a:ext cx="434975" cy="265113"/>
              </a:xfrm>
              <a:custGeom>
                <a:avLst/>
                <a:gdLst>
                  <a:gd name="T0" fmla="*/ 1 w 274"/>
                  <a:gd name="T1" fmla="*/ 0 h 167"/>
                  <a:gd name="T2" fmla="*/ 1 w 274"/>
                  <a:gd name="T3" fmla="*/ 0 h 167"/>
                  <a:gd name="T4" fmla="*/ 274 w 274"/>
                  <a:gd name="T5" fmla="*/ 0 h 167"/>
                  <a:gd name="T6" fmla="*/ 274 w 274"/>
                  <a:gd name="T7" fmla="*/ 0 h 167"/>
                  <a:gd name="T8" fmla="*/ 257 w 274"/>
                  <a:gd name="T9" fmla="*/ 140 h 167"/>
                  <a:gd name="T10" fmla="*/ 257 w 274"/>
                  <a:gd name="T11" fmla="*/ 140 h 167"/>
                  <a:gd name="T12" fmla="*/ 256 w 274"/>
                  <a:gd name="T13" fmla="*/ 145 h 167"/>
                  <a:gd name="T14" fmla="*/ 253 w 274"/>
                  <a:gd name="T15" fmla="*/ 151 h 167"/>
                  <a:gd name="T16" fmla="*/ 249 w 274"/>
                  <a:gd name="T17" fmla="*/ 156 h 167"/>
                  <a:gd name="T18" fmla="*/ 245 w 274"/>
                  <a:gd name="T19" fmla="*/ 159 h 167"/>
                  <a:gd name="T20" fmla="*/ 239 w 274"/>
                  <a:gd name="T21" fmla="*/ 163 h 167"/>
                  <a:gd name="T22" fmla="*/ 233 w 274"/>
                  <a:gd name="T23" fmla="*/ 164 h 167"/>
                  <a:gd name="T24" fmla="*/ 222 w 274"/>
                  <a:gd name="T25" fmla="*/ 167 h 167"/>
                  <a:gd name="T26" fmla="*/ 222 w 274"/>
                  <a:gd name="T27" fmla="*/ 167 h 167"/>
                  <a:gd name="T28" fmla="*/ 0 w 274"/>
                  <a:gd name="T29" fmla="*/ 156 h 167"/>
                  <a:gd name="T30" fmla="*/ 0 w 274"/>
                  <a:gd name="T31" fmla="*/ 156 h 167"/>
                  <a:gd name="T32" fmla="*/ 1 w 274"/>
                  <a:gd name="T33" fmla="*/ 0 h 167"/>
                  <a:gd name="T34" fmla="*/ 1 w 274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4"/>
                  <a:gd name="T55" fmla="*/ 0 h 167"/>
                  <a:gd name="T56" fmla="*/ 274 w 274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4" name="Freeform 33"/>
              <p:cNvSpPr>
                <a:spLocks noChangeArrowheads="1"/>
              </p:cNvSpPr>
              <p:nvPr/>
            </p:nvSpPr>
            <p:spPr bwMode="auto">
              <a:xfrm>
                <a:off x="985837" y="152400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270 w 270"/>
                  <a:gd name="T5" fmla="*/ 0 h 167"/>
                  <a:gd name="T6" fmla="*/ 270 w 270"/>
                  <a:gd name="T7" fmla="*/ 0 h 167"/>
                  <a:gd name="T8" fmla="*/ 253 w 270"/>
                  <a:gd name="T9" fmla="*/ 140 h 167"/>
                  <a:gd name="T10" fmla="*/ 253 w 270"/>
                  <a:gd name="T11" fmla="*/ 140 h 167"/>
                  <a:gd name="T12" fmla="*/ 252 w 270"/>
                  <a:gd name="T13" fmla="*/ 145 h 167"/>
                  <a:gd name="T14" fmla="*/ 249 w 270"/>
                  <a:gd name="T15" fmla="*/ 151 h 167"/>
                  <a:gd name="T16" fmla="*/ 245 w 270"/>
                  <a:gd name="T17" fmla="*/ 155 h 167"/>
                  <a:gd name="T18" fmla="*/ 241 w 270"/>
                  <a:gd name="T19" fmla="*/ 159 h 167"/>
                  <a:gd name="T20" fmla="*/ 235 w 270"/>
                  <a:gd name="T21" fmla="*/ 163 h 167"/>
                  <a:gd name="T22" fmla="*/ 230 w 270"/>
                  <a:gd name="T23" fmla="*/ 164 h 167"/>
                  <a:gd name="T24" fmla="*/ 219 w 270"/>
                  <a:gd name="T25" fmla="*/ 167 h 167"/>
                  <a:gd name="T26" fmla="*/ 219 w 270"/>
                  <a:gd name="T27" fmla="*/ 167 h 167"/>
                  <a:gd name="T28" fmla="*/ 0 w 270"/>
                  <a:gd name="T29" fmla="*/ 156 h 167"/>
                  <a:gd name="T30" fmla="*/ 0 w 270"/>
                  <a:gd name="T31" fmla="*/ 156 h 167"/>
                  <a:gd name="T32" fmla="*/ 0 w 270"/>
                  <a:gd name="T33" fmla="*/ 0 h 167"/>
                  <a:gd name="T34" fmla="*/ 0 w 270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0"/>
                  <a:gd name="T55" fmla="*/ 0 h 167"/>
                  <a:gd name="T56" fmla="*/ 270 w 270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5" name="Freeform 34"/>
              <p:cNvSpPr>
                <a:spLocks noChangeArrowheads="1"/>
              </p:cNvSpPr>
              <p:nvPr/>
            </p:nvSpPr>
            <p:spPr bwMode="auto">
              <a:xfrm>
                <a:off x="992187" y="152400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266 w 266"/>
                  <a:gd name="T5" fmla="*/ 0 h 167"/>
                  <a:gd name="T6" fmla="*/ 266 w 266"/>
                  <a:gd name="T7" fmla="*/ 0 h 167"/>
                  <a:gd name="T8" fmla="*/ 249 w 266"/>
                  <a:gd name="T9" fmla="*/ 140 h 167"/>
                  <a:gd name="T10" fmla="*/ 249 w 266"/>
                  <a:gd name="T11" fmla="*/ 140 h 167"/>
                  <a:gd name="T12" fmla="*/ 248 w 266"/>
                  <a:gd name="T13" fmla="*/ 145 h 167"/>
                  <a:gd name="T14" fmla="*/ 245 w 266"/>
                  <a:gd name="T15" fmla="*/ 151 h 167"/>
                  <a:gd name="T16" fmla="*/ 241 w 266"/>
                  <a:gd name="T17" fmla="*/ 155 h 167"/>
                  <a:gd name="T18" fmla="*/ 237 w 266"/>
                  <a:gd name="T19" fmla="*/ 159 h 167"/>
                  <a:gd name="T20" fmla="*/ 226 w 266"/>
                  <a:gd name="T21" fmla="*/ 164 h 167"/>
                  <a:gd name="T22" fmla="*/ 215 w 266"/>
                  <a:gd name="T23" fmla="*/ 167 h 167"/>
                  <a:gd name="T24" fmla="*/ 215 w 266"/>
                  <a:gd name="T25" fmla="*/ 167 h 167"/>
                  <a:gd name="T26" fmla="*/ 0 w 266"/>
                  <a:gd name="T27" fmla="*/ 155 h 167"/>
                  <a:gd name="T28" fmla="*/ 0 w 266"/>
                  <a:gd name="T29" fmla="*/ 155 h 167"/>
                  <a:gd name="T30" fmla="*/ 0 w 266"/>
                  <a:gd name="T31" fmla="*/ 0 h 167"/>
                  <a:gd name="T32" fmla="*/ 0 w 266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6"/>
                  <a:gd name="T52" fmla="*/ 0 h 167"/>
                  <a:gd name="T53" fmla="*/ 266 w 266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6" name="Freeform 35"/>
              <p:cNvSpPr>
                <a:spLocks noChangeArrowheads="1"/>
              </p:cNvSpPr>
              <p:nvPr/>
            </p:nvSpPr>
            <p:spPr bwMode="auto">
              <a:xfrm>
                <a:off x="995362" y="152400"/>
                <a:ext cx="419100" cy="265113"/>
              </a:xfrm>
              <a:custGeom>
                <a:avLst/>
                <a:gdLst>
                  <a:gd name="T0" fmla="*/ 2 w 264"/>
                  <a:gd name="T1" fmla="*/ 0 h 167"/>
                  <a:gd name="T2" fmla="*/ 2 w 264"/>
                  <a:gd name="T3" fmla="*/ 0 h 167"/>
                  <a:gd name="T4" fmla="*/ 264 w 264"/>
                  <a:gd name="T5" fmla="*/ 0 h 167"/>
                  <a:gd name="T6" fmla="*/ 264 w 264"/>
                  <a:gd name="T7" fmla="*/ 0 h 167"/>
                  <a:gd name="T8" fmla="*/ 247 w 264"/>
                  <a:gd name="T9" fmla="*/ 140 h 167"/>
                  <a:gd name="T10" fmla="*/ 247 w 264"/>
                  <a:gd name="T11" fmla="*/ 140 h 167"/>
                  <a:gd name="T12" fmla="*/ 246 w 264"/>
                  <a:gd name="T13" fmla="*/ 145 h 167"/>
                  <a:gd name="T14" fmla="*/ 243 w 264"/>
                  <a:gd name="T15" fmla="*/ 151 h 167"/>
                  <a:gd name="T16" fmla="*/ 239 w 264"/>
                  <a:gd name="T17" fmla="*/ 155 h 167"/>
                  <a:gd name="T18" fmla="*/ 235 w 264"/>
                  <a:gd name="T19" fmla="*/ 159 h 167"/>
                  <a:gd name="T20" fmla="*/ 224 w 264"/>
                  <a:gd name="T21" fmla="*/ 164 h 167"/>
                  <a:gd name="T22" fmla="*/ 213 w 264"/>
                  <a:gd name="T23" fmla="*/ 167 h 167"/>
                  <a:gd name="T24" fmla="*/ 213 w 264"/>
                  <a:gd name="T25" fmla="*/ 167 h 167"/>
                  <a:gd name="T26" fmla="*/ 0 w 264"/>
                  <a:gd name="T27" fmla="*/ 153 h 167"/>
                  <a:gd name="T28" fmla="*/ 0 w 264"/>
                  <a:gd name="T29" fmla="*/ 153 h 167"/>
                  <a:gd name="T30" fmla="*/ 2 w 264"/>
                  <a:gd name="T31" fmla="*/ 0 h 167"/>
                  <a:gd name="T32" fmla="*/ 2 w 264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4"/>
                  <a:gd name="T52" fmla="*/ 0 h 167"/>
                  <a:gd name="T53" fmla="*/ 264 w 264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7" name="Freeform 36"/>
              <p:cNvSpPr>
                <a:spLocks noChangeArrowheads="1"/>
              </p:cNvSpPr>
              <p:nvPr/>
            </p:nvSpPr>
            <p:spPr bwMode="auto">
              <a:xfrm>
                <a:off x="1001712" y="152400"/>
                <a:ext cx="412750" cy="265113"/>
              </a:xfrm>
              <a:custGeom>
                <a:avLst/>
                <a:gdLst>
                  <a:gd name="T0" fmla="*/ 2 w 260"/>
                  <a:gd name="T1" fmla="*/ 0 h 167"/>
                  <a:gd name="T2" fmla="*/ 2 w 260"/>
                  <a:gd name="T3" fmla="*/ 0 h 167"/>
                  <a:gd name="T4" fmla="*/ 260 w 260"/>
                  <a:gd name="T5" fmla="*/ 0 h 167"/>
                  <a:gd name="T6" fmla="*/ 260 w 260"/>
                  <a:gd name="T7" fmla="*/ 0 h 167"/>
                  <a:gd name="T8" fmla="*/ 243 w 260"/>
                  <a:gd name="T9" fmla="*/ 140 h 167"/>
                  <a:gd name="T10" fmla="*/ 243 w 260"/>
                  <a:gd name="T11" fmla="*/ 140 h 167"/>
                  <a:gd name="T12" fmla="*/ 242 w 260"/>
                  <a:gd name="T13" fmla="*/ 145 h 167"/>
                  <a:gd name="T14" fmla="*/ 239 w 260"/>
                  <a:gd name="T15" fmla="*/ 151 h 167"/>
                  <a:gd name="T16" fmla="*/ 235 w 260"/>
                  <a:gd name="T17" fmla="*/ 155 h 167"/>
                  <a:gd name="T18" fmla="*/ 231 w 260"/>
                  <a:gd name="T19" fmla="*/ 159 h 167"/>
                  <a:gd name="T20" fmla="*/ 220 w 260"/>
                  <a:gd name="T21" fmla="*/ 164 h 167"/>
                  <a:gd name="T22" fmla="*/ 209 w 260"/>
                  <a:gd name="T23" fmla="*/ 167 h 167"/>
                  <a:gd name="T24" fmla="*/ 209 w 260"/>
                  <a:gd name="T25" fmla="*/ 167 h 167"/>
                  <a:gd name="T26" fmla="*/ 0 w 260"/>
                  <a:gd name="T27" fmla="*/ 152 h 167"/>
                  <a:gd name="T28" fmla="*/ 0 w 260"/>
                  <a:gd name="T29" fmla="*/ 152 h 167"/>
                  <a:gd name="T30" fmla="*/ 2 w 260"/>
                  <a:gd name="T31" fmla="*/ 0 h 167"/>
                  <a:gd name="T32" fmla="*/ 2 w 260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0"/>
                  <a:gd name="T52" fmla="*/ 0 h 167"/>
                  <a:gd name="T53" fmla="*/ 260 w 260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8" name="Freeform 37"/>
              <p:cNvSpPr>
                <a:spLocks noChangeArrowheads="1"/>
              </p:cNvSpPr>
              <p:nvPr/>
            </p:nvSpPr>
            <p:spPr bwMode="auto">
              <a:xfrm>
                <a:off x="1009650" y="152400"/>
                <a:ext cx="404813" cy="265113"/>
              </a:xfrm>
              <a:custGeom>
                <a:avLst/>
                <a:gdLst>
                  <a:gd name="T0" fmla="*/ 1 w 255"/>
                  <a:gd name="T1" fmla="*/ 0 h 167"/>
                  <a:gd name="T2" fmla="*/ 1 w 255"/>
                  <a:gd name="T3" fmla="*/ 0 h 167"/>
                  <a:gd name="T4" fmla="*/ 255 w 255"/>
                  <a:gd name="T5" fmla="*/ 0 h 167"/>
                  <a:gd name="T6" fmla="*/ 255 w 255"/>
                  <a:gd name="T7" fmla="*/ 0 h 167"/>
                  <a:gd name="T8" fmla="*/ 238 w 255"/>
                  <a:gd name="T9" fmla="*/ 140 h 167"/>
                  <a:gd name="T10" fmla="*/ 238 w 255"/>
                  <a:gd name="T11" fmla="*/ 140 h 167"/>
                  <a:gd name="T12" fmla="*/ 237 w 255"/>
                  <a:gd name="T13" fmla="*/ 145 h 167"/>
                  <a:gd name="T14" fmla="*/ 234 w 255"/>
                  <a:gd name="T15" fmla="*/ 151 h 167"/>
                  <a:gd name="T16" fmla="*/ 230 w 255"/>
                  <a:gd name="T17" fmla="*/ 155 h 167"/>
                  <a:gd name="T18" fmla="*/ 226 w 255"/>
                  <a:gd name="T19" fmla="*/ 159 h 167"/>
                  <a:gd name="T20" fmla="*/ 215 w 255"/>
                  <a:gd name="T21" fmla="*/ 164 h 167"/>
                  <a:gd name="T22" fmla="*/ 205 w 255"/>
                  <a:gd name="T23" fmla="*/ 167 h 167"/>
                  <a:gd name="T24" fmla="*/ 205 w 255"/>
                  <a:gd name="T25" fmla="*/ 167 h 167"/>
                  <a:gd name="T26" fmla="*/ 0 w 255"/>
                  <a:gd name="T27" fmla="*/ 151 h 167"/>
                  <a:gd name="T28" fmla="*/ 0 w 255"/>
                  <a:gd name="T29" fmla="*/ 151 h 167"/>
                  <a:gd name="T30" fmla="*/ 1 w 255"/>
                  <a:gd name="T31" fmla="*/ 0 h 167"/>
                  <a:gd name="T32" fmla="*/ 1 w 255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67"/>
                  <a:gd name="T53" fmla="*/ 255 w 255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9" name="Freeform 38"/>
              <p:cNvSpPr>
                <a:spLocks noChangeArrowheads="1"/>
              </p:cNvSpPr>
              <p:nvPr/>
            </p:nvSpPr>
            <p:spPr bwMode="auto">
              <a:xfrm>
                <a:off x="1016000" y="152400"/>
                <a:ext cx="398463" cy="265113"/>
              </a:xfrm>
              <a:custGeom>
                <a:avLst/>
                <a:gdLst>
                  <a:gd name="T0" fmla="*/ 1 w 251"/>
                  <a:gd name="T1" fmla="*/ 0 h 167"/>
                  <a:gd name="T2" fmla="*/ 1 w 251"/>
                  <a:gd name="T3" fmla="*/ 0 h 167"/>
                  <a:gd name="T4" fmla="*/ 251 w 251"/>
                  <a:gd name="T5" fmla="*/ 0 h 167"/>
                  <a:gd name="T6" fmla="*/ 251 w 251"/>
                  <a:gd name="T7" fmla="*/ 0 h 167"/>
                  <a:gd name="T8" fmla="*/ 234 w 251"/>
                  <a:gd name="T9" fmla="*/ 140 h 167"/>
                  <a:gd name="T10" fmla="*/ 234 w 251"/>
                  <a:gd name="T11" fmla="*/ 140 h 167"/>
                  <a:gd name="T12" fmla="*/ 233 w 251"/>
                  <a:gd name="T13" fmla="*/ 145 h 167"/>
                  <a:gd name="T14" fmla="*/ 230 w 251"/>
                  <a:gd name="T15" fmla="*/ 151 h 167"/>
                  <a:gd name="T16" fmla="*/ 226 w 251"/>
                  <a:gd name="T17" fmla="*/ 155 h 167"/>
                  <a:gd name="T18" fmla="*/ 222 w 251"/>
                  <a:gd name="T19" fmla="*/ 159 h 167"/>
                  <a:gd name="T20" fmla="*/ 212 w 251"/>
                  <a:gd name="T21" fmla="*/ 164 h 167"/>
                  <a:gd name="T22" fmla="*/ 201 w 251"/>
                  <a:gd name="T23" fmla="*/ 167 h 167"/>
                  <a:gd name="T24" fmla="*/ 201 w 251"/>
                  <a:gd name="T25" fmla="*/ 167 h 167"/>
                  <a:gd name="T26" fmla="*/ 0 w 251"/>
                  <a:gd name="T27" fmla="*/ 149 h 167"/>
                  <a:gd name="T28" fmla="*/ 0 w 251"/>
                  <a:gd name="T29" fmla="*/ 149 h 167"/>
                  <a:gd name="T30" fmla="*/ 1 w 251"/>
                  <a:gd name="T31" fmla="*/ 0 h 167"/>
                  <a:gd name="T32" fmla="*/ 1 w 251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1"/>
                  <a:gd name="T52" fmla="*/ 0 h 167"/>
                  <a:gd name="T53" fmla="*/ 251 w 251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0" name="Freeform 39"/>
              <p:cNvSpPr>
                <a:spLocks noChangeArrowheads="1"/>
              </p:cNvSpPr>
              <p:nvPr/>
            </p:nvSpPr>
            <p:spPr bwMode="auto">
              <a:xfrm>
                <a:off x="1019175" y="152400"/>
                <a:ext cx="395288" cy="263525"/>
              </a:xfrm>
              <a:custGeom>
                <a:avLst/>
                <a:gdLst>
                  <a:gd name="T0" fmla="*/ 2 w 249"/>
                  <a:gd name="T1" fmla="*/ 0 h 166"/>
                  <a:gd name="T2" fmla="*/ 2 w 249"/>
                  <a:gd name="T3" fmla="*/ 0 h 166"/>
                  <a:gd name="T4" fmla="*/ 249 w 249"/>
                  <a:gd name="T5" fmla="*/ 0 h 166"/>
                  <a:gd name="T6" fmla="*/ 249 w 249"/>
                  <a:gd name="T7" fmla="*/ 0 h 166"/>
                  <a:gd name="T8" fmla="*/ 232 w 249"/>
                  <a:gd name="T9" fmla="*/ 140 h 166"/>
                  <a:gd name="T10" fmla="*/ 232 w 249"/>
                  <a:gd name="T11" fmla="*/ 140 h 166"/>
                  <a:gd name="T12" fmla="*/ 231 w 249"/>
                  <a:gd name="T13" fmla="*/ 145 h 166"/>
                  <a:gd name="T14" fmla="*/ 228 w 249"/>
                  <a:gd name="T15" fmla="*/ 151 h 166"/>
                  <a:gd name="T16" fmla="*/ 225 w 249"/>
                  <a:gd name="T17" fmla="*/ 155 h 166"/>
                  <a:gd name="T18" fmla="*/ 220 w 249"/>
                  <a:gd name="T19" fmla="*/ 159 h 166"/>
                  <a:gd name="T20" fmla="*/ 210 w 249"/>
                  <a:gd name="T21" fmla="*/ 164 h 166"/>
                  <a:gd name="T22" fmla="*/ 199 w 249"/>
                  <a:gd name="T23" fmla="*/ 166 h 166"/>
                  <a:gd name="T24" fmla="*/ 199 w 249"/>
                  <a:gd name="T25" fmla="*/ 166 h 166"/>
                  <a:gd name="T26" fmla="*/ 0 w 249"/>
                  <a:gd name="T27" fmla="*/ 148 h 166"/>
                  <a:gd name="T28" fmla="*/ 0 w 249"/>
                  <a:gd name="T29" fmla="*/ 148 h 166"/>
                  <a:gd name="T30" fmla="*/ 2 w 249"/>
                  <a:gd name="T31" fmla="*/ 0 h 166"/>
                  <a:gd name="T32" fmla="*/ 2 w 249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9"/>
                  <a:gd name="T52" fmla="*/ 0 h 166"/>
                  <a:gd name="T53" fmla="*/ 249 w 249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1" name="Freeform 40"/>
              <p:cNvSpPr>
                <a:spLocks noChangeArrowheads="1"/>
              </p:cNvSpPr>
              <p:nvPr/>
            </p:nvSpPr>
            <p:spPr bwMode="auto">
              <a:xfrm>
                <a:off x="1025525" y="152400"/>
                <a:ext cx="388938" cy="263525"/>
              </a:xfrm>
              <a:custGeom>
                <a:avLst/>
                <a:gdLst>
                  <a:gd name="T0" fmla="*/ 2 w 245"/>
                  <a:gd name="T1" fmla="*/ 0 h 166"/>
                  <a:gd name="T2" fmla="*/ 2 w 245"/>
                  <a:gd name="T3" fmla="*/ 0 h 166"/>
                  <a:gd name="T4" fmla="*/ 245 w 245"/>
                  <a:gd name="T5" fmla="*/ 0 h 166"/>
                  <a:gd name="T6" fmla="*/ 245 w 245"/>
                  <a:gd name="T7" fmla="*/ 0 h 166"/>
                  <a:gd name="T8" fmla="*/ 228 w 245"/>
                  <a:gd name="T9" fmla="*/ 140 h 166"/>
                  <a:gd name="T10" fmla="*/ 228 w 245"/>
                  <a:gd name="T11" fmla="*/ 140 h 166"/>
                  <a:gd name="T12" fmla="*/ 227 w 245"/>
                  <a:gd name="T13" fmla="*/ 145 h 166"/>
                  <a:gd name="T14" fmla="*/ 224 w 245"/>
                  <a:gd name="T15" fmla="*/ 151 h 166"/>
                  <a:gd name="T16" fmla="*/ 221 w 245"/>
                  <a:gd name="T17" fmla="*/ 155 h 166"/>
                  <a:gd name="T18" fmla="*/ 216 w 245"/>
                  <a:gd name="T19" fmla="*/ 159 h 166"/>
                  <a:gd name="T20" fmla="*/ 206 w 245"/>
                  <a:gd name="T21" fmla="*/ 163 h 166"/>
                  <a:gd name="T22" fmla="*/ 195 w 245"/>
                  <a:gd name="T23" fmla="*/ 166 h 166"/>
                  <a:gd name="T24" fmla="*/ 195 w 245"/>
                  <a:gd name="T25" fmla="*/ 166 h 166"/>
                  <a:gd name="T26" fmla="*/ 0 w 245"/>
                  <a:gd name="T27" fmla="*/ 148 h 166"/>
                  <a:gd name="T28" fmla="*/ 0 w 245"/>
                  <a:gd name="T29" fmla="*/ 148 h 166"/>
                  <a:gd name="T30" fmla="*/ 2 w 245"/>
                  <a:gd name="T31" fmla="*/ 0 h 166"/>
                  <a:gd name="T32" fmla="*/ 2 w 245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5"/>
                  <a:gd name="T52" fmla="*/ 0 h 166"/>
                  <a:gd name="T53" fmla="*/ 245 w 245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2" name="Freeform 41"/>
              <p:cNvSpPr>
                <a:spLocks noChangeArrowheads="1"/>
              </p:cNvSpPr>
              <p:nvPr/>
            </p:nvSpPr>
            <p:spPr bwMode="auto">
              <a:xfrm>
                <a:off x="1031875" y="152400"/>
                <a:ext cx="382588" cy="263525"/>
              </a:xfrm>
              <a:custGeom>
                <a:avLst/>
                <a:gdLst>
                  <a:gd name="T0" fmla="*/ 2 w 241"/>
                  <a:gd name="T1" fmla="*/ 0 h 166"/>
                  <a:gd name="T2" fmla="*/ 2 w 241"/>
                  <a:gd name="T3" fmla="*/ 0 h 166"/>
                  <a:gd name="T4" fmla="*/ 241 w 241"/>
                  <a:gd name="T5" fmla="*/ 0 h 166"/>
                  <a:gd name="T6" fmla="*/ 241 w 241"/>
                  <a:gd name="T7" fmla="*/ 0 h 166"/>
                  <a:gd name="T8" fmla="*/ 224 w 241"/>
                  <a:gd name="T9" fmla="*/ 140 h 166"/>
                  <a:gd name="T10" fmla="*/ 224 w 241"/>
                  <a:gd name="T11" fmla="*/ 140 h 166"/>
                  <a:gd name="T12" fmla="*/ 223 w 241"/>
                  <a:gd name="T13" fmla="*/ 145 h 166"/>
                  <a:gd name="T14" fmla="*/ 220 w 241"/>
                  <a:gd name="T15" fmla="*/ 151 h 166"/>
                  <a:gd name="T16" fmla="*/ 217 w 241"/>
                  <a:gd name="T17" fmla="*/ 155 h 166"/>
                  <a:gd name="T18" fmla="*/ 212 w 241"/>
                  <a:gd name="T19" fmla="*/ 157 h 166"/>
                  <a:gd name="T20" fmla="*/ 202 w 241"/>
                  <a:gd name="T21" fmla="*/ 163 h 166"/>
                  <a:gd name="T22" fmla="*/ 193 w 241"/>
                  <a:gd name="T23" fmla="*/ 166 h 166"/>
                  <a:gd name="T24" fmla="*/ 193 w 241"/>
                  <a:gd name="T25" fmla="*/ 166 h 166"/>
                  <a:gd name="T26" fmla="*/ 0 w 241"/>
                  <a:gd name="T27" fmla="*/ 147 h 166"/>
                  <a:gd name="T28" fmla="*/ 0 w 241"/>
                  <a:gd name="T29" fmla="*/ 147 h 166"/>
                  <a:gd name="T30" fmla="*/ 2 w 241"/>
                  <a:gd name="T31" fmla="*/ 0 h 166"/>
                  <a:gd name="T32" fmla="*/ 2 w 241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1"/>
                  <a:gd name="T52" fmla="*/ 0 h 166"/>
                  <a:gd name="T53" fmla="*/ 241 w 241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3" name="Freeform 42"/>
              <p:cNvSpPr>
                <a:spLocks noChangeArrowheads="1"/>
              </p:cNvSpPr>
              <p:nvPr/>
            </p:nvSpPr>
            <p:spPr bwMode="auto">
              <a:xfrm>
                <a:off x="1039812" y="152400"/>
                <a:ext cx="374650" cy="263525"/>
              </a:xfrm>
              <a:custGeom>
                <a:avLst/>
                <a:gdLst>
                  <a:gd name="T0" fmla="*/ 1 w 236"/>
                  <a:gd name="T1" fmla="*/ 0 h 166"/>
                  <a:gd name="T2" fmla="*/ 1 w 236"/>
                  <a:gd name="T3" fmla="*/ 0 h 166"/>
                  <a:gd name="T4" fmla="*/ 236 w 236"/>
                  <a:gd name="T5" fmla="*/ 0 h 166"/>
                  <a:gd name="T6" fmla="*/ 236 w 236"/>
                  <a:gd name="T7" fmla="*/ 0 h 166"/>
                  <a:gd name="T8" fmla="*/ 219 w 236"/>
                  <a:gd name="T9" fmla="*/ 140 h 166"/>
                  <a:gd name="T10" fmla="*/ 219 w 236"/>
                  <a:gd name="T11" fmla="*/ 140 h 166"/>
                  <a:gd name="T12" fmla="*/ 218 w 236"/>
                  <a:gd name="T13" fmla="*/ 145 h 166"/>
                  <a:gd name="T14" fmla="*/ 215 w 236"/>
                  <a:gd name="T15" fmla="*/ 151 h 166"/>
                  <a:gd name="T16" fmla="*/ 212 w 236"/>
                  <a:gd name="T17" fmla="*/ 155 h 166"/>
                  <a:gd name="T18" fmla="*/ 208 w 236"/>
                  <a:gd name="T19" fmla="*/ 157 h 166"/>
                  <a:gd name="T20" fmla="*/ 197 w 236"/>
                  <a:gd name="T21" fmla="*/ 163 h 166"/>
                  <a:gd name="T22" fmla="*/ 188 w 236"/>
                  <a:gd name="T23" fmla="*/ 166 h 166"/>
                  <a:gd name="T24" fmla="*/ 188 w 236"/>
                  <a:gd name="T25" fmla="*/ 166 h 166"/>
                  <a:gd name="T26" fmla="*/ 0 w 236"/>
                  <a:gd name="T27" fmla="*/ 145 h 166"/>
                  <a:gd name="T28" fmla="*/ 0 w 236"/>
                  <a:gd name="T29" fmla="*/ 145 h 166"/>
                  <a:gd name="T30" fmla="*/ 1 w 236"/>
                  <a:gd name="T31" fmla="*/ 0 h 166"/>
                  <a:gd name="T32" fmla="*/ 1 w 23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6"/>
                  <a:gd name="T52" fmla="*/ 0 h 166"/>
                  <a:gd name="T53" fmla="*/ 236 w 23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4" name="Freeform 43"/>
              <p:cNvSpPr>
                <a:spLocks noChangeArrowheads="1"/>
              </p:cNvSpPr>
              <p:nvPr/>
            </p:nvSpPr>
            <p:spPr bwMode="auto">
              <a:xfrm>
                <a:off x="1046162" y="152400"/>
                <a:ext cx="368300" cy="263525"/>
              </a:xfrm>
              <a:custGeom>
                <a:avLst/>
                <a:gdLst>
                  <a:gd name="T0" fmla="*/ 1 w 232"/>
                  <a:gd name="T1" fmla="*/ 0 h 166"/>
                  <a:gd name="T2" fmla="*/ 1 w 232"/>
                  <a:gd name="T3" fmla="*/ 0 h 166"/>
                  <a:gd name="T4" fmla="*/ 232 w 232"/>
                  <a:gd name="T5" fmla="*/ 0 h 166"/>
                  <a:gd name="T6" fmla="*/ 232 w 232"/>
                  <a:gd name="T7" fmla="*/ 0 h 166"/>
                  <a:gd name="T8" fmla="*/ 215 w 232"/>
                  <a:gd name="T9" fmla="*/ 140 h 166"/>
                  <a:gd name="T10" fmla="*/ 215 w 232"/>
                  <a:gd name="T11" fmla="*/ 140 h 166"/>
                  <a:gd name="T12" fmla="*/ 214 w 232"/>
                  <a:gd name="T13" fmla="*/ 145 h 166"/>
                  <a:gd name="T14" fmla="*/ 211 w 232"/>
                  <a:gd name="T15" fmla="*/ 151 h 166"/>
                  <a:gd name="T16" fmla="*/ 208 w 232"/>
                  <a:gd name="T17" fmla="*/ 155 h 166"/>
                  <a:gd name="T18" fmla="*/ 204 w 232"/>
                  <a:gd name="T19" fmla="*/ 157 h 166"/>
                  <a:gd name="T20" fmla="*/ 195 w 232"/>
                  <a:gd name="T21" fmla="*/ 163 h 166"/>
                  <a:gd name="T22" fmla="*/ 184 w 232"/>
                  <a:gd name="T23" fmla="*/ 166 h 166"/>
                  <a:gd name="T24" fmla="*/ 184 w 232"/>
                  <a:gd name="T25" fmla="*/ 166 h 166"/>
                  <a:gd name="T26" fmla="*/ 0 w 232"/>
                  <a:gd name="T27" fmla="*/ 144 h 166"/>
                  <a:gd name="T28" fmla="*/ 0 w 232"/>
                  <a:gd name="T29" fmla="*/ 144 h 166"/>
                  <a:gd name="T30" fmla="*/ 1 w 232"/>
                  <a:gd name="T31" fmla="*/ 0 h 166"/>
                  <a:gd name="T32" fmla="*/ 1 w 23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2"/>
                  <a:gd name="T52" fmla="*/ 0 h 166"/>
                  <a:gd name="T53" fmla="*/ 232 w 23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5" name="Freeform 44"/>
              <p:cNvSpPr>
                <a:spLocks noChangeArrowheads="1"/>
              </p:cNvSpPr>
              <p:nvPr/>
            </p:nvSpPr>
            <p:spPr bwMode="auto">
              <a:xfrm>
                <a:off x="1049337" y="152400"/>
                <a:ext cx="365125" cy="263525"/>
              </a:xfrm>
              <a:custGeom>
                <a:avLst/>
                <a:gdLst>
                  <a:gd name="T0" fmla="*/ 3 w 230"/>
                  <a:gd name="T1" fmla="*/ 0 h 166"/>
                  <a:gd name="T2" fmla="*/ 3 w 230"/>
                  <a:gd name="T3" fmla="*/ 0 h 166"/>
                  <a:gd name="T4" fmla="*/ 230 w 230"/>
                  <a:gd name="T5" fmla="*/ 0 h 166"/>
                  <a:gd name="T6" fmla="*/ 230 w 230"/>
                  <a:gd name="T7" fmla="*/ 0 h 166"/>
                  <a:gd name="T8" fmla="*/ 213 w 230"/>
                  <a:gd name="T9" fmla="*/ 140 h 166"/>
                  <a:gd name="T10" fmla="*/ 213 w 230"/>
                  <a:gd name="T11" fmla="*/ 140 h 166"/>
                  <a:gd name="T12" fmla="*/ 212 w 230"/>
                  <a:gd name="T13" fmla="*/ 145 h 166"/>
                  <a:gd name="T14" fmla="*/ 209 w 230"/>
                  <a:gd name="T15" fmla="*/ 149 h 166"/>
                  <a:gd name="T16" fmla="*/ 206 w 230"/>
                  <a:gd name="T17" fmla="*/ 153 h 166"/>
                  <a:gd name="T18" fmla="*/ 202 w 230"/>
                  <a:gd name="T19" fmla="*/ 157 h 166"/>
                  <a:gd name="T20" fmla="*/ 193 w 230"/>
                  <a:gd name="T21" fmla="*/ 163 h 166"/>
                  <a:gd name="T22" fmla="*/ 183 w 230"/>
                  <a:gd name="T23" fmla="*/ 166 h 166"/>
                  <a:gd name="T24" fmla="*/ 183 w 230"/>
                  <a:gd name="T25" fmla="*/ 166 h 166"/>
                  <a:gd name="T26" fmla="*/ 0 w 230"/>
                  <a:gd name="T27" fmla="*/ 143 h 166"/>
                  <a:gd name="T28" fmla="*/ 0 w 230"/>
                  <a:gd name="T29" fmla="*/ 143 h 166"/>
                  <a:gd name="T30" fmla="*/ 3 w 230"/>
                  <a:gd name="T31" fmla="*/ 0 h 166"/>
                  <a:gd name="T32" fmla="*/ 3 w 230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0"/>
                  <a:gd name="T52" fmla="*/ 0 h 166"/>
                  <a:gd name="T53" fmla="*/ 230 w 230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6" name="Freeform 45"/>
              <p:cNvSpPr>
                <a:spLocks noChangeArrowheads="1"/>
              </p:cNvSpPr>
              <p:nvPr/>
            </p:nvSpPr>
            <p:spPr bwMode="auto">
              <a:xfrm>
                <a:off x="1055687" y="152400"/>
                <a:ext cx="358775" cy="263525"/>
              </a:xfrm>
              <a:custGeom>
                <a:avLst/>
                <a:gdLst>
                  <a:gd name="T0" fmla="*/ 3 w 226"/>
                  <a:gd name="T1" fmla="*/ 0 h 166"/>
                  <a:gd name="T2" fmla="*/ 3 w 226"/>
                  <a:gd name="T3" fmla="*/ 0 h 166"/>
                  <a:gd name="T4" fmla="*/ 226 w 226"/>
                  <a:gd name="T5" fmla="*/ 0 h 166"/>
                  <a:gd name="T6" fmla="*/ 226 w 226"/>
                  <a:gd name="T7" fmla="*/ 0 h 166"/>
                  <a:gd name="T8" fmla="*/ 209 w 226"/>
                  <a:gd name="T9" fmla="*/ 140 h 166"/>
                  <a:gd name="T10" fmla="*/ 209 w 226"/>
                  <a:gd name="T11" fmla="*/ 140 h 166"/>
                  <a:gd name="T12" fmla="*/ 208 w 226"/>
                  <a:gd name="T13" fmla="*/ 145 h 166"/>
                  <a:gd name="T14" fmla="*/ 205 w 226"/>
                  <a:gd name="T15" fmla="*/ 149 h 166"/>
                  <a:gd name="T16" fmla="*/ 202 w 226"/>
                  <a:gd name="T17" fmla="*/ 153 h 166"/>
                  <a:gd name="T18" fmla="*/ 198 w 226"/>
                  <a:gd name="T19" fmla="*/ 157 h 166"/>
                  <a:gd name="T20" fmla="*/ 189 w 226"/>
                  <a:gd name="T21" fmla="*/ 163 h 166"/>
                  <a:gd name="T22" fmla="*/ 179 w 226"/>
                  <a:gd name="T23" fmla="*/ 166 h 166"/>
                  <a:gd name="T24" fmla="*/ 179 w 226"/>
                  <a:gd name="T25" fmla="*/ 166 h 166"/>
                  <a:gd name="T26" fmla="*/ 0 w 226"/>
                  <a:gd name="T27" fmla="*/ 141 h 166"/>
                  <a:gd name="T28" fmla="*/ 0 w 226"/>
                  <a:gd name="T29" fmla="*/ 141 h 166"/>
                  <a:gd name="T30" fmla="*/ 3 w 226"/>
                  <a:gd name="T31" fmla="*/ 0 h 166"/>
                  <a:gd name="T32" fmla="*/ 3 w 22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6"/>
                  <a:gd name="T52" fmla="*/ 0 h 166"/>
                  <a:gd name="T53" fmla="*/ 226 w 22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7" name="Freeform 46"/>
              <p:cNvSpPr>
                <a:spLocks noChangeArrowheads="1"/>
              </p:cNvSpPr>
              <p:nvPr/>
            </p:nvSpPr>
            <p:spPr bwMode="auto">
              <a:xfrm>
                <a:off x="1062037" y="152400"/>
                <a:ext cx="352425" cy="263525"/>
              </a:xfrm>
              <a:custGeom>
                <a:avLst/>
                <a:gdLst>
                  <a:gd name="T0" fmla="*/ 2 w 222"/>
                  <a:gd name="T1" fmla="*/ 0 h 166"/>
                  <a:gd name="T2" fmla="*/ 2 w 222"/>
                  <a:gd name="T3" fmla="*/ 0 h 166"/>
                  <a:gd name="T4" fmla="*/ 222 w 222"/>
                  <a:gd name="T5" fmla="*/ 0 h 166"/>
                  <a:gd name="T6" fmla="*/ 222 w 222"/>
                  <a:gd name="T7" fmla="*/ 0 h 166"/>
                  <a:gd name="T8" fmla="*/ 205 w 222"/>
                  <a:gd name="T9" fmla="*/ 140 h 166"/>
                  <a:gd name="T10" fmla="*/ 205 w 222"/>
                  <a:gd name="T11" fmla="*/ 140 h 166"/>
                  <a:gd name="T12" fmla="*/ 204 w 222"/>
                  <a:gd name="T13" fmla="*/ 145 h 166"/>
                  <a:gd name="T14" fmla="*/ 201 w 222"/>
                  <a:gd name="T15" fmla="*/ 149 h 166"/>
                  <a:gd name="T16" fmla="*/ 198 w 222"/>
                  <a:gd name="T17" fmla="*/ 153 h 166"/>
                  <a:gd name="T18" fmla="*/ 194 w 222"/>
                  <a:gd name="T19" fmla="*/ 157 h 166"/>
                  <a:gd name="T20" fmla="*/ 185 w 222"/>
                  <a:gd name="T21" fmla="*/ 163 h 166"/>
                  <a:gd name="T22" fmla="*/ 175 w 222"/>
                  <a:gd name="T23" fmla="*/ 166 h 166"/>
                  <a:gd name="T24" fmla="*/ 175 w 222"/>
                  <a:gd name="T25" fmla="*/ 166 h 166"/>
                  <a:gd name="T26" fmla="*/ 0 w 222"/>
                  <a:gd name="T27" fmla="*/ 141 h 166"/>
                  <a:gd name="T28" fmla="*/ 0 w 222"/>
                  <a:gd name="T29" fmla="*/ 141 h 166"/>
                  <a:gd name="T30" fmla="*/ 2 w 222"/>
                  <a:gd name="T31" fmla="*/ 0 h 166"/>
                  <a:gd name="T32" fmla="*/ 2 w 22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2"/>
                  <a:gd name="T52" fmla="*/ 0 h 166"/>
                  <a:gd name="T53" fmla="*/ 222 w 22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8" name="Freeform 47"/>
              <p:cNvSpPr>
                <a:spLocks noChangeArrowheads="1"/>
              </p:cNvSpPr>
              <p:nvPr/>
            </p:nvSpPr>
            <p:spPr bwMode="auto">
              <a:xfrm>
                <a:off x="1068387" y="152400"/>
                <a:ext cx="346075" cy="263525"/>
              </a:xfrm>
              <a:custGeom>
                <a:avLst/>
                <a:gdLst>
                  <a:gd name="T0" fmla="*/ 2 w 218"/>
                  <a:gd name="T1" fmla="*/ 0 h 166"/>
                  <a:gd name="T2" fmla="*/ 2 w 218"/>
                  <a:gd name="T3" fmla="*/ 0 h 166"/>
                  <a:gd name="T4" fmla="*/ 218 w 218"/>
                  <a:gd name="T5" fmla="*/ 0 h 166"/>
                  <a:gd name="T6" fmla="*/ 218 w 218"/>
                  <a:gd name="T7" fmla="*/ 0 h 166"/>
                  <a:gd name="T8" fmla="*/ 201 w 218"/>
                  <a:gd name="T9" fmla="*/ 140 h 166"/>
                  <a:gd name="T10" fmla="*/ 201 w 218"/>
                  <a:gd name="T11" fmla="*/ 140 h 166"/>
                  <a:gd name="T12" fmla="*/ 200 w 218"/>
                  <a:gd name="T13" fmla="*/ 145 h 166"/>
                  <a:gd name="T14" fmla="*/ 197 w 218"/>
                  <a:gd name="T15" fmla="*/ 149 h 166"/>
                  <a:gd name="T16" fmla="*/ 194 w 218"/>
                  <a:gd name="T17" fmla="*/ 153 h 166"/>
                  <a:gd name="T18" fmla="*/ 190 w 218"/>
                  <a:gd name="T19" fmla="*/ 157 h 166"/>
                  <a:gd name="T20" fmla="*/ 181 w 218"/>
                  <a:gd name="T21" fmla="*/ 163 h 166"/>
                  <a:gd name="T22" fmla="*/ 171 w 218"/>
                  <a:gd name="T23" fmla="*/ 166 h 166"/>
                  <a:gd name="T24" fmla="*/ 171 w 218"/>
                  <a:gd name="T25" fmla="*/ 166 h 166"/>
                  <a:gd name="T26" fmla="*/ 0 w 218"/>
                  <a:gd name="T27" fmla="*/ 140 h 166"/>
                  <a:gd name="T28" fmla="*/ 0 w 218"/>
                  <a:gd name="T29" fmla="*/ 140 h 166"/>
                  <a:gd name="T30" fmla="*/ 2 w 218"/>
                  <a:gd name="T31" fmla="*/ 0 h 166"/>
                  <a:gd name="T32" fmla="*/ 2 w 218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8"/>
                  <a:gd name="T52" fmla="*/ 0 h 166"/>
                  <a:gd name="T53" fmla="*/ 218 w 218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9" name="Freeform 48"/>
              <p:cNvSpPr>
                <a:spLocks noChangeArrowheads="1"/>
              </p:cNvSpPr>
              <p:nvPr/>
            </p:nvSpPr>
            <p:spPr bwMode="auto">
              <a:xfrm>
                <a:off x="1073150" y="152400"/>
                <a:ext cx="341313" cy="260350"/>
              </a:xfrm>
              <a:custGeom>
                <a:avLst/>
                <a:gdLst>
                  <a:gd name="T0" fmla="*/ 3 w 215"/>
                  <a:gd name="T1" fmla="*/ 0 h 164"/>
                  <a:gd name="T2" fmla="*/ 3 w 215"/>
                  <a:gd name="T3" fmla="*/ 0 h 164"/>
                  <a:gd name="T4" fmla="*/ 215 w 215"/>
                  <a:gd name="T5" fmla="*/ 0 h 164"/>
                  <a:gd name="T6" fmla="*/ 215 w 215"/>
                  <a:gd name="T7" fmla="*/ 0 h 164"/>
                  <a:gd name="T8" fmla="*/ 198 w 215"/>
                  <a:gd name="T9" fmla="*/ 140 h 164"/>
                  <a:gd name="T10" fmla="*/ 198 w 215"/>
                  <a:gd name="T11" fmla="*/ 140 h 164"/>
                  <a:gd name="T12" fmla="*/ 197 w 215"/>
                  <a:gd name="T13" fmla="*/ 145 h 164"/>
                  <a:gd name="T14" fmla="*/ 195 w 215"/>
                  <a:gd name="T15" fmla="*/ 149 h 164"/>
                  <a:gd name="T16" fmla="*/ 191 w 215"/>
                  <a:gd name="T17" fmla="*/ 153 h 164"/>
                  <a:gd name="T18" fmla="*/ 187 w 215"/>
                  <a:gd name="T19" fmla="*/ 157 h 164"/>
                  <a:gd name="T20" fmla="*/ 178 w 215"/>
                  <a:gd name="T21" fmla="*/ 163 h 164"/>
                  <a:gd name="T22" fmla="*/ 169 w 215"/>
                  <a:gd name="T23" fmla="*/ 164 h 164"/>
                  <a:gd name="T24" fmla="*/ 169 w 215"/>
                  <a:gd name="T25" fmla="*/ 164 h 164"/>
                  <a:gd name="T26" fmla="*/ 0 w 215"/>
                  <a:gd name="T27" fmla="*/ 138 h 164"/>
                  <a:gd name="T28" fmla="*/ 0 w 215"/>
                  <a:gd name="T29" fmla="*/ 138 h 164"/>
                  <a:gd name="T30" fmla="*/ 3 w 215"/>
                  <a:gd name="T31" fmla="*/ 0 h 164"/>
                  <a:gd name="T32" fmla="*/ 3 w 215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5"/>
                  <a:gd name="T52" fmla="*/ 0 h 164"/>
                  <a:gd name="T53" fmla="*/ 215 w 215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0" name="Freeform 49"/>
              <p:cNvSpPr>
                <a:spLocks noChangeArrowheads="1"/>
              </p:cNvSpPr>
              <p:nvPr/>
            </p:nvSpPr>
            <p:spPr bwMode="auto">
              <a:xfrm>
                <a:off x="1079500" y="152400"/>
                <a:ext cx="334963" cy="260350"/>
              </a:xfrm>
              <a:custGeom>
                <a:avLst/>
                <a:gdLst>
                  <a:gd name="T0" fmla="*/ 3 w 211"/>
                  <a:gd name="T1" fmla="*/ 0 h 164"/>
                  <a:gd name="T2" fmla="*/ 3 w 211"/>
                  <a:gd name="T3" fmla="*/ 0 h 164"/>
                  <a:gd name="T4" fmla="*/ 211 w 211"/>
                  <a:gd name="T5" fmla="*/ 0 h 164"/>
                  <a:gd name="T6" fmla="*/ 211 w 211"/>
                  <a:gd name="T7" fmla="*/ 0 h 164"/>
                  <a:gd name="T8" fmla="*/ 194 w 211"/>
                  <a:gd name="T9" fmla="*/ 140 h 164"/>
                  <a:gd name="T10" fmla="*/ 194 w 211"/>
                  <a:gd name="T11" fmla="*/ 140 h 164"/>
                  <a:gd name="T12" fmla="*/ 193 w 211"/>
                  <a:gd name="T13" fmla="*/ 145 h 164"/>
                  <a:gd name="T14" fmla="*/ 191 w 211"/>
                  <a:gd name="T15" fmla="*/ 149 h 164"/>
                  <a:gd name="T16" fmla="*/ 187 w 211"/>
                  <a:gd name="T17" fmla="*/ 153 h 164"/>
                  <a:gd name="T18" fmla="*/ 183 w 211"/>
                  <a:gd name="T19" fmla="*/ 157 h 164"/>
                  <a:gd name="T20" fmla="*/ 175 w 211"/>
                  <a:gd name="T21" fmla="*/ 161 h 164"/>
                  <a:gd name="T22" fmla="*/ 165 w 211"/>
                  <a:gd name="T23" fmla="*/ 164 h 164"/>
                  <a:gd name="T24" fmla="*/ 165 w 211"/>
                  <a:gd name="T25" fmla="*/ 164 h 164"/>
                  <a:gd name="T26" fmla="*/ 0 w 211"/>
                  <a:gd name="T27" fmla="*/ 137 h 164"/>
                  <a:gd name="T28" fmla="*/ 0 w 211"/>
                  <a:gd name="T29" fmla="*/ 137 h 164"/>
                  <a:gd name="T30" fmla="*/ 3 w 211"/>
                  <a:gd name="T31" fmla="*/ 0 h 164"/>
                  <a:gd name="T32" fmla="*/ 3 w 211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1"/>
                  <a:gd name="T52" fmla="*/ 0 h 164"/>
                  <a:gd name="T53" fmla="*/ 211 w 211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1" name="Freeform 50"/>
              <p:cNvSpPr>
                <a:spLocks noChangeArrowheads="1"/>
              </p:cNvSpPr>
              <p:nvPr/>
            </p:nvSpPr>
            <p:spPr bwMode="auto">
              <a:xfrm>
                <a:off x="1085850" y="152400"/>
                <a:ext cx="328613" cy="260350"/>
              </a:xfrm>
              <a:custGeom>
                <a:avLst/>
                <a:gdLst>
                  <a:gd name="T0" fmla="*/ 3 w 207"/>
                  <a:gd name="T1" fmla="*/ 0 h 164"/>
                  <a:gd name="T2" fmla="*/ 3 w 207"/>
                  <a:gd name="T3" fmla="*/ 0 h 164"/>
                  <a:gd name="T4" fmla="*/ 207 w 207"/>
                  <a:gd name="T5" fmla="*/ 0 h 164"/>
                  <a:gd name="T6" fmla="*/ 207 w 207"/>
                  <a:gd name="T7" fmla="*/ 0 h 164"/>
                  <a:gd name="T8" fmla="*/ 190 w 207"/>
                  <a:gd name="T9" fmla="*/ 140 h 164"/>
                  <a:gd name="T10" fmla="*/ 190 w 207"/>
                  <a:gd name="T11" fmla="*/ 140 h 164"/>
                  <a:gd name="T12" fmla="*/ 189 w 207"/>
                  <a:gd name="T13" fmla="*/ 145 h 164"/>
                  <a:gd name="T14" fmla="*/ 187 w 207"/>
                  <a:gd name="T15" fmla="*/ 149 h 164"/>
                  <a:gd name="T16" fmla="*/ 183 w 207"/>
                  <a:gd name="T17" fmla="*/ 153 h 164"/>
                  <a:gd name="T18" fmla="*/ 179 w 207"/>
                  <a:gd name="T19" fmla="*/ 156 h 164"/>
                  <a:gd name="T20" fmla="*/ 171 w 207"/>
                  <a:gd name="T21" fmla="*/ 161 h 164"/>
                  <a:gd name="T22" fmla="*/ 161 w 207"/>
                  <a:gd name="T23" fmla="*/ 164 h 164"/>
                  <a:gd name="T24" fmla="*/ 161 w 207"/>
                  <a:gd name="T25" fmla="*/ 164 h 164"/>
                  <a:gd name="T26" fmla="*/ 0 w 207"/>
                  <a:gd name="T27" fmla="*/ 136 h 164"/>
                  <a:gd name="T28" fmla="*/ 0 w 207"/>
                  <a:gd name="T29" fmla="*/ 136 h 164"/>
                  <a:gd name="T30" fmla="*/ 3 w 207"/>
                  <a:gd name="T31" fmla="*/ 0 h 164"/>
                  <a:gd name="T32" fmla="*/ 3 w 207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7"/>
                  <a:gd name="T52" fmla="*/ 0 h 164"/>
                  <a:gd name="T53" fmla="*/ 207 w 207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2" name="Freeform 51"/>
              <p:cNvSpPr>
                <a:spLocks noChangeArrowheads="1"/>
              </p:cNvSpPr>
              <p:nvPr/>
            </p:nvSpPr>
            <p:spPr bwMode="auto">
              <a:xfrm>
                <a:off x="1092200" y="152400"/>
                <a:ext cx="322263" cy="260350"/>
              </a:xfrm>
              <a:custGeom>
                <a:avLst/>
                <a:gdLst>
                  <a:gd name="T0" fmla="*/ 3 w 203"/>
                  <a:gd name="T1" fmla="*/ 0 h 164"/>
                  <a:gd name="T2" fmla="*/ 3 w 203"/>
                  <a:gd name="T3" fmla="*/ 0 h 164"/>
                  <a:gd name="T4" fmla="*/ 203 w 203"/>
                  <a:gd name="T5" fmla="*/ 0 h 164"/>
                  <a:gd name="T6" fmla="*/ 203 w 203"/>
                  <a:gd name="T7" fmla="*/ 0 h 164"/>
                  <a:gd name="T8" fmla="*/ 186 w 203"/>
                  <a:gd name="T9" fmla="*/ 140 h 164"/>
                  <a:gd name="T10" fmla="*/ 186 w 203"/>
                  <a:gd name="T11" fmla="*/ 140 h 164"/>
                  <a:gd name="T12" fmla="*/ 185 w 203"/>
                  <a:gd name="T13" fmla="*/ 145 h 164"/>
                  <a:gd name="T14" fmla="*/ 183 w 203"/>
                  <a:gd name="T15" fmla="*/ 149 h 164"/>
                  <a:gd name="T16" fmla="*/ 179 w 203"/>
                  <a:gd name="T17" fmla="*/ 153 h 164"/>
                  <a:gd name="T18" fmla="*/ 176 w 203"/>
                  <a:gd name="T19" fmla="*/ 156 h 164"/>
                  <a:gd name="T20" fmla="*/ 167 w 203"/>
                  <a:gd name="T21" fmla="*/ 161 h 164"/>
                  <a:gd name="T22" fmla="*/ 157 w 203"/>
                  <a:gd name="T23" fmla="*/ 164 h 164"/>
                  <a:gd name="T24" fmla="*/ 157 w 203"/>
                  <a:gd name="T25" fmla="*/ 164 h 164"/>
                  <a:gd name="T26" fmla="*/ 0 w 203"/>
                  <a:gd name="T27" fmla="*/ 134 h 164"/>
                  <a:gd name="T28" fmla="*/ 0 w 203"/>
                  <a:gd name="T29" fmla="*/ 134 h 164"/>
                  <a:gd name="T30" fmla="*/ 3 w 203"/>
                  <a:gd name="T31" fmla="*/ 0 h 164"/>
                  <a:gd name="T32" fmla="*/ 3 w 203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164"/>
                  <a:gd name="T53" fmla="*/ 203 w 203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3" name="Freeform 52"/>
              <p:cNvSpPr>
                <a:spLocks noChangeArrowheads="1"/>
              </p:cNvSpPr>
              <p:nvPr/>
            </p:nvSpPr>
            <p:spPr bwMode="auto">
              <a:xfrm>
                <a:off x="1096962" y="152400"/>
                <a:ext cx="317500" cy="260350"/>
              </a:xfrm>
              <a:custGeom>
                <a:avLst/>
                <a:gdLst>
                  <a:gd name="T0" fmla="*/ 3 w 200"/>
                  <a:gd name="T1" fmla="*/ 0 h 164"/>
                  <a:gd name="T2" fmla="*/ 3 w 200"/>
                  <a:gd name="T3" fmla="*/ 0 h 164"/>
                  <a:gd name="T4" fmla="*/ 200 w 200"/>
                  <a:gd name="T5" fmla="*/ 0 h 164"/>
                  <a:gd name="T6" fmla="*/ 200 w 200"/>
                  <a:gd name="T7" fmla="*/ 0 h 164"/>
                  <a:gd name="T8" fmla="*/ 183 w 200"/>
                  <a:gd name="T9" fmla="*/ 140 h 164"/>
                  <a:gd name="T10" fmla="*/ 183 w 200"/>
                  <a:gd name="T11" fmla="*/ 140 h 164"/>
                  <a:gd name="T12" fmla="*/ 182 w 200"/>
                  <a:gd name="T13" fmla="*/ 145 h 164"/>
                  <a:gd name="T14" fmla="*/ 180 w 200"/>
                  <a:gd name="T15" fmla="*/ 149 h 164"/>
                  <a:gd name="T16" fmla="*/ 176 w 200"/>
                  <a:gd name="T17" fmla="*/ 153 h 164"/>
                  <a:gd name="T18" fmla="*/ 173 w 200"/>
                  <a:gd name="T19" fmla="*/ 156 h 164"/>
                  <a:gd name="T20" fmla="*/ 164 w 200"/>
                  <a:gd name="T21" fmla="*/ 161 h 164"/>
                  <a:gd name="T22" fmla="*/ 156 w 200"/>
                  <a:gd name="T23" fmla="*/ 164 h 164"/>
                  <a:gd name="T24" fmla="*/ 156 w 200"/>
                  <a:gd name="T25" fmla="*/ 164 h 164"/>
                  <a:gd name="T26" fmla="*/ 0 w 200"/>
                  <a:gd name="T27" fmla="*/ 134 h 164"/>
                  <a:gd name="T28" fmla="*/ 0 w 200"/>
                  <a:gd name="T29" fmla="*/ 134 h 164"/>
                  <a:gd name="T30" fmla="*/ 3 w 200"/>
                  <a:gd name="T31" fmla="*/ 0 h 164"/>
                  <a:gd name="T32" fmla="*/ 3 w 200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0"/>
                  <a:gd name="T52" fmla="*/ 0 h 164"/>
                  <a:gd name="T53" fmla="*/ 200 w 200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4" name="Freeform 53"/>
              <p:cNvSpPr>
                <a:spLocks noChangeArrowheads="1"/>
              </p:cNvSpPr>
              <p:nvPr/>
            </p:nvSpPr>
            <p:spPr bwMode="auto">
              <a:xfrm>
                <a:off x="1103312" y="152400"/>
                <a:ext cx="311150" cy="260350"/>
              </a:xfrm>
              <a:custGeom>
                <a:avLst/>
                <a:gdLst>
                  <a:gd name="T0" fmla="*/ 3 w 196"/>
                  <a:gd name="T1" fmla="*/ 0 h 164"/>
                  <a:gd name="T2" fmla="*/ 3 w 196"/>
                  <a:gd name="T3" fmla="*/ 0 h 164"/>
                  <a:gd name="T4" fmla="*/ 196 w 196"/>
                  <a:gd name="T5" fmla="*/ 0 h 164"/>
                  <a:gd name="T6" fmla="*/ 196 w 196"/>
                  <a:gd name="T7" fmla="*/ 0 h 164"/>
                  <a:gd name="T8" fmla="*/ 179 w 196"/>
                  <a:gd name="T9" fmla="*/ 140 h 164"/>
                  <a:gd name="T10" fmla="*/ 179 w 196"/>
                  <a:gd name="T11" fmla="*/ 140 h 164"/>
                  <a:gd name="T12" fmla="*/ 178 w 196"/>
                  <a:gd name="T13" fmla="*/ 145 h 164"/>
                  <a:gd name="T14" fmla="*/ 176 w 196"/>
                  <a:gd name="T15" fmla="*/ 149 h 164"/>
                  <a:gd name="T16" fmla="*/ 172 w 196"/>
                  <a:gd name="T17" fmla="*/ 153 h 164"/>
                  <a:gd name="T18" fmla="*/ 169 w 196"/>
                  <a:gd name="T19" fmla="*/ 156 h 164"/>
                  <a:gd name="T20" fmla="*/ 160 w 196"/>
                  <a:gd name="T21" fmla="*/ 161 h 164"/>
                  <a:gd name="T22" fmla="*/ 152 w 196"/>
                  <a:gd name="T23" fmla="*/ 164 h 164"/>
                  <a:gd name="T24" fmla="*/ 152 w 196"/>
                  <a:gd name="T25" fmla="*/ 164 h 164"/>
                  <a:gd name="T26" fmla="*/ 0 w 196"/>
                  <a:gd name="T27" fmla="*/ 133 h 164"/>
                  <a:gd name="T28" fmla="*/ 0 w 196"/>
                  <a:gd name="T29" fmla="*/ 133 h 164"/>
                  <a:gd name="T30" fmla="*/ 3 w 196"/>
                  <a:gd name="T31" fmla="*/ 0 h 164"/>
                  <a:gd name="T32" fmla="*/ 3 w 196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64"/>
                  <a:gd name="T53" fmla="*/ 196 w 196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5" name="Freeform 54"/>
              <p:cNvSpPr>
                <a:spLocks noChangeArrowheads="1"/>
              </p:cNvSpPr>
              <p:nvPr/>
            </p:nvSpPr>
            <p:spPr bwMode="auto">
              <a:xfrm>
                <a:off x="1109662" y="152400"/>
                <a:ext cx="304800" cy="260350"/>
              </a:xfrm>
              <a:custGeom>
                <a:avLst/>
                <a:gdLst>
                  <a:gd name="T0" fmla="*/ 3 w 192"/>
                  <a:gd name="T1" fmla="*/ 0 h 164"/>
                  <a:gd name="T2" fmla="*/ 3 w 192"/>
                  <a:gd name="T3" fmla="*/ 0 h 164"/>
                  <a:gd name="T4" fmla="*/ 192 w 192"/>
                  <a:gd name="T5" fmla="*/ 0 h 164"/>
                  <a:gd name="T6" fmla="*/ 192 w 192"/>
                  <a:gd name="T7" fmla="*/ 0 h 164"/>
                  <a:gd name="T8" fmla="*/ 175 w 192"/>
                  <a:gd name="T9" fmla="*/ 140 h 164"/>
                  <a:gd name="T10" fmla="*/ 175 w 192"/>
                  <a:gd name="T11" fmla="*/ 140 h 164"/>
                  <a:gd name="T12" fmla="*/ 174 w 192"/>
                  <a:gd name="T13" fmla="*/ 145 h 164"/>
                  <a:gd name="T14" fmla="*/ 172 w 192"/>
                  <a:gd name="T15" fmla="*/ 149 h 164"/>
                  <a:gd name="T16" fmla="*/ 169 w 192"/>
                  <a:gd name="T17" fmla="*/ 153 h 164"/>
                  <a:gd name="T18" fmla="*/ 165 w 192"/>
                  <a:gd name="T19" fmla="*/ 156 h 164"/>
                  <a:gd name="T20" fmla="*/ 157 w 192"/>
                  <a:gd name="T21" fmla="*/ 161 h 164"/>
                  <a:gd name="T22" fmla="*/ 148 w 192"/>
                  <a:gd name="T23" fmla="*/ 164 h 164"/>
                  <a:gd name="T24" fmla="*/ 148 w 192"/>
                  <a:gd name="T25" fmla="*/ 164 h 164"/>
                  <a:gd name="T26" fmla="*/ 0 w 192"/>
                  <a:gd name="T27" fmla="*/ 132 h 164"/>
                  <a:gd name="T28" fmla="*/ 0 w 192"/>
                  <a:gd name="T29" fmla="*/ 132 h 164"/>
                  <a:gd name="T30" fmla="*/ 3 w 192"/>
                  <a:gd name="T31" fmla="*/ 0 h 164"/>
                  <a:gd name="T32" fmla="*/ 3 w 192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2"/>
                  <a:gd name="T52" fmla="*/ 0 h 164"/>
                  <a:gd name="T53" fmla="*/ 192 w 192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6" name="Freeform 55"/>
              <p:cNvSpPr>
                <a:spLocks noChangeArrowheads="1"/>
              </p:cNvSpPr>
              <p:nvPr/>
            </p:nvSpPr>
            <p:spPr bwMode="auto">
              <a:xfrm>
                <a:off x="1116012" y="152400"/>
                <a:ext cx="298450" cy="260350"/>
              </a:xfrm>
              <a:custGeom>
                <a:avLst/>
                <a:gdLst>
                  <a:gd name="T0" fmla="*/ 3 w 188"/>
                  <a:gd name="T1" fmla="*/ 0 h 164"/>
                  <a:gd name="T2" fmla="*/ 3 w 188"/>
                  <a:gd name="T3" fmla="*/ 0 h 164"/>
                  <a:gd name="T4" fmla="*/ 188 w 188"/>
                  <a:gd name="T5" fmla="*/ 0 h 164"/>
                  <a:gd name="T6" fmla="*/ 188 w 188"/>
                  <a:gd name="T7" fmla="*/ 0 h 164"/>
                  <a:gd name="T8" fmla="*/ 171 w 188"/>
                  <a:gd name="T9" fmla="*/ 140 h 164"/>
                  <a:gd name="T10" fmla="*/ 171 w 188"/>
                  <a:gd name="T11" fmla="*/ 140 h 164"/>
                  <a:gd name="T12" fmla="*/ 170 w 188"/>
                  <a:gd name="T13" fmla="*/ 145 h 164"/>
                  <a:gd name="T14" fmla="*/ 168 w 188"/>
                  <a:gd name="T15" fmla="*/ 149 h 164"/>
                  <a:gd name="T16" fmla="*/ 165 w 188"/>
                  <a:gd name="T17" fmla="*/ 153 h 164"/>
                  <a:gd name="T18" fmla="*/ 161 w 188"/>
                  <a:gd name="T19" fmla="*/ 156 h 164"/>
                  <a:gd name="T20" fmla="*/ 153 w 188"/>
                  <a:gd name="T21" fmla="*/ 161 h 164"/>
                  <a:gd name="T22" fmla="*/ 144 w 188"/>
                  <a:gd name="T23" fmla="*/ 164 h 164"/>
                  <a:gd name="T24" fmla="*/ 144 w 188"/>
                  <a:gd name="T25" fmla="*/ 164 h 164"/>
                  <a:gd name="T26" fmla="*/ 0 w 188"/>
                  <a:gd name="T27" fmla="*/ 130 h 164"/>
                  <a:gd name="T28" fmla="*/ 0 w 188"/>
                  <a:gd name="T29" fmla="*/ 130 h 164"/>
                  <a:gd name="T30" fmla="*/ 3 w 188"/>
                  <a:gd name="T31" fmla="*/ 0 h 164"/>
                  <a:gd name="T32" fmla="*/ 3 w 188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8"/>
                  <a:gd name="T52" fmla="*/ 0 h 164"/>
                  <a:gd name="T53" fmla="*/ 188 w 188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7" name="Freeform 56"/>
              <p:cNvSpPr>
                <a:spLocks noChangeArrowheads="1"/>
              </p:cNvSpPr>
              <p:nvPr/>
            </p:nvSpPr>
            <p:spPr bwMode="auto">
              <a:xfrm>
                <a:off x="1122362" y="152400"/>
                <a:ext cx="292100" cy="260350"/>
              </a:xfrm>
              <a:custGeom>
                <a:avLst/>
                <a:gdLst>
                  <a:gd name="T0" fmla="*/ 3 w 184"/>
                  <a:gd name="T1" fmla="*/ 0 h 164"/>
                  <a:gd name="T2" fmla="*/ 3 w 184"/>
                  <a:gd name="T3" fmla="*/ 0 h 164"/>
                  <a:gd name="T4" fmla="*/ 184 w 184"/>
                  <a:gd name="T5" fmla="*/ 0 h 164"/>
                  <a:gd name="T6" fmla="*/ 184 w 184"/>
                  <a:gd name="T7" fmla="*/ 0 h 164"/>
                  <a:gd name="T8" fmla="*/ 167 w 184"/>
                  <a:gd name="T9" fmla="*/ 140 h 164"/>
                  <a:gd name="T10" fmla="*/ 167 w 184"/>
                  <a:gd name="T11" fmla="*/ 140 h 164"/>
                  <a:gd name="T12" fmla="*/ 166 w 184"/>
                  <a:gd name="T13" fmla="*/ 145 h 164"/>
                  <a:gd name="T14" fmla="*/ 164 w 184"/>
                  <a:gd name="T15" fmla="*/ 149 h 164"/>
                  <a:gd name="T16" fmla="*/ 157 w 184"/>
                  <a:gd name="T17" fmla="*/ 156 h 164"/>
                  <a:gd name="T18" fmla="*/ 149 w 184"/>
                  <a:gd name="T19" fmla="*/ 161 h 164"/>
                  <a:gd name="T20" fmla="*/ 141 w 184"/>
                  <a:gd name="T21" fmla="*/ 164 h 164"/>
                  <a:gd name="T22" fmla="*/ 141 w 184"/>
                  <a:gd name="T23" fmla="*/ 164 h 164"/>
                  <a:gd name="T24" fmla="*/ 0 w 184"/>
                  <a:gd name="T25" fmla="*/ 129 h 164"/>
                  <a:gd name="T26" fmla="*/ 0 w 184"/>
                  <a:gd name="T27" fmla="*/ 129 h 164"/>
                  <a:gd name="T28" fmla="*/ 3 w 184"/>
                  <a:gd name="T29" fmla="*/ 0 h 164"/>
                  <a:gd name="T30" fmla="*/ 3 w 184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4"/>
                  <a:gd name="T49" fmla="*/ 0 h 164"/>
                  <a:gd name="T50" fmla="*/ 184 w 184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8" name="Freeform 57"/>
              <p:cNvSpPr>
                <a:spLocks noChangeArrowheads="1"/>
              </p:cNvSpPr>
              <p:nvPr/>
            </p:nvSpPr>
            <p:spPr bwMode="auto">
              <a:xfrm>
                <a:off x="1127125" y="152400"/>
                <a:ext cx="287338" cy="260350"/>
              </a:xfrm>
              <a:custGeom>
                <a:avLst/>
                <a:gdLst>
                  <a:gd name="T0" fmla="*/ 4 w 181"/>
                  <a:gd name="T1" fmla="*/ 0 h 164"/>
                  <a:gd name="T2" fmla="*/ 4 w 181"/>
                  <a:gd name="T3" fmla="*/ 0 h 164"/>
                  <a:gd name="T4" fmla="*/ 181 w 181"/>
                  <a:gd name="T5" fmla="*/ 0 h 164"/>
                  <a:gd name="T6" fmla="*/ 181 w 181"/>
                  <a:gd name="T7" fmla="*/ 0 h 164"/>
                  <a:gd name="T8" fmla="*/ 164 w 181"/>
                  <a:gd name="T9" fmla="*/ 140 h 164"/>
                  <a:gd name="T10" fmla="*/ 164 w 181"/>
                  <a:gd name="T11" fmla="*/ 140 h 164"/>
                  <a:gd name="T12" fmla="*/ 163 w 181"/>
                  <a:gd name="T13" fmla="*/ 145 h 164"/>
                  <a:gd name="T14" fmla="*/ 161 w 181"/>
                  <a:gd name="T15" fmla="*/ 149 h 164"/>
                  <a:gd name="T16" fmla="*/ 154 w 181"/>
                  <a:gd name="T17" fmla="*/ 156 h 164"/>
                  <a:gd name="T18" fmla="*/ 146 w 181"/>
                  <a:gd name="T19" fmla="*/ 160 h 164"/>
                  <a:gd name="T20" fmla="*/ 138 w 181"/>
                  <a:gd name="T21" fmla="*/ 164 h 164"/>
                  <a:gd name="T22" fmla="*/ 138 w 181"/>
                  <a:gd name="T23" fmla="*/ 164 h 164"/>
                  <a:gd name="T24" fmla="*/ 0 w 181"/>
                  <a:gd name="T25" fmla="*/ 128 h 164"/>
                  <a:gd name="T26" fmla="*/ 0 w 181"/>
                  <a:gd name="T27" fmla="*/ 128 h 164"/>
                  <a:gd name="T28" fmla="*/ 4 w 181"/>
                  <a:gd name="T29" fmla="*/ 0 h 164"/>
                  <a:gd name="T30" fmla="*/ 4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1"/>
                  <a:gd name="T49" fmla="*/ 0 h 164"/>
                  <a:gd name="T50" fmla="*/ 181 w 181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9" name="Freeform 58"/>
              <p:cNvSpPr>
                <a:spLocks noChangeArrowheads="1"/>
              </p:cNvSpPr>
              <p:nvPr/>
            </p:nvSpPr>
            <p:spPr bwMode="auto">
              <a:xfrm>
                <a:off x="1133475" y="152400"/>
                <a:ext cx="280988" cy="258763"/>
              </a:xfrm>
              <a:custGeom>
                <a:avLst/>
                <a:gdLst>
                  <a:gd name="T0" fmla="*/ 4 w 177"/>
                  <a:gd name="T1" fmla="*/ 0 h 163"/>
                  <a:gd name="T2" fmla="*/ 4 w 177"/>
                  <a:gd name="T3" fmla="*/ 0 h 163"/>
                  <a:gd name="T4" fmla="*/ 177 w 177"/>
                  <a:gd name="T5" fmla="*/ 0 h 163"/>
                  <a:gd name="T6" fmla="*/ 177 w 177"/>
                  <a:gd name="T7" fmla="*/ 0 h 163"/>
                  <a:gd name="T8" fmla="*/ 160 w 177"/>
                  <a:gd name="T9" fmla="*/ 140 h 163"/>
                  <a:gd name="T10" fmla="*/ 160 w 177"/>
                  <a:gd name="T11" fmla="*/ 140 h 163"/>
                  <a:gd name="T12" fmla="*/ 159 w 177"/>
                  <a:gd name="T13" fmla="*/ 145 h 163"/>
                  <a:gd name="T14" fmla="*/ 157 w 177"/>
                  <a:gd name="T15" fmla="*/ 149 h 163"/>
                  <a:gd name="T16" fmla="*/ 150 w 177"/>
                  <a:gd name="T17" fmla="*/ 156 h 163"/>
                  <a:gd name="T18" fmla="*/ 142 w 177"/>
                  <a:gd name="T19" fmla="*/ 160 h 163"/>
                  <a:gd name="T20" fmla="*/ 134 w 177"/>
                  <a:gd name="T21" fmla="*/ 163 h 163"/>
                  <a:gd name="T22" fmla="*/ 134 w 177"/>
                  <a:gd name="T23" fmla="*/ 163 h 163"/>
                  <a:gd name="T24" fmla="*/ 0 w 177"/>
                  <a:gd name="T25" fmla="*/ 128 h 163"/>
                  <a:gd name="T26" fmla="*/ 0 w 177"/>
                  <a:gd name="T27" fmla="*/ 128 h 163"/>
                  <a:gd name="T28" fmla="*/ 4 w 177"/>
                  <a:gd name="T29" fmla="*/ 0 h 163"/>
                  <a:gd name="T30" fmla="*/ 4 w 17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7"/>
                  <a:gd name="T49" fmla="*/ 0 h 163"/>
                  <a:gd name="T50" fmla="*/ 177 w 17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0" name="Freeform 59"/>
              <p:cNvSpPr>
                <a:spLocks noChangeArrowheads="1"/>
              </p:cNvSpPr>
              <p:nvPr/>
            </p:nvSpPr>
            <p:spPr bwMode="auto">
              <a:xfrm>
                <a:off x="1139825" y="152400"/>
                <a:ext cx="274638" cy="258763"/>
              </a:xfrm>
              <a:custGeom>
                <a:avLst/>
                <a:gdLst>
                  <a:gd name="T0" fmla="*/ 3 w 173"/>
                  <a:gd name="T1" fmla="*/ 0 h 163"/>
                  <a:gd name="T2" fmla="*/ 3 w 173"/>
                  <a:gd name="T3" fmla="*/ 0 h 163"/>
                  <a:gd name="T4" fmla="*/ 173 w 173"/>
                  <a:gd name="T5" fmla="*/ 0 h 163"/>
                  <a:gd name="T6" fmla="*/ 173 w 173"/>
                  <a:gd name="T7" fmla="*/ 0 h 163"/>
                  <a:gd name="T8" fmla="*/ 156 w 173"/>
                  <a:gd name="T9" fmla="*/ 140 h 163"/>
                  <a:gd name="T10" fmla="*/ 156 w 173"/>
                  <a:gd name="T11" fmla="*/ 140 h 163"/>
                  <a:gd name="T12" fmla="*/ 155 w 173"/>
                  <a:gd name="T13" fmla="*/ 145 h 163"/>
                  <a:gd name="T14" fmla="*/ 153 w 173"/>
                  <a:gd name="T15" fmla="*/ 149 h 163"/>
                  <a:gd name="T16" fmla="*/ 146 w 173"/>
                  <a:gd name="T17" fmla="*/ 156 h 163"/>
                  <a:gd name="T18" fmla="*/ 140 w 173"/>
                  <a:gd name="T19" fmla="*/ 160 h 163"/>
                  <a:gd name="T20" fmla="*/ 132 w 173"/>
                  <a:gd name="T21" fmla="*/ 163 h 163"/>
                  <a:gd name="T22" fmla="*/ 132 w 173"/>
                  <a:gd name="T23" fmla="*/ 163 h 163"/>
                  <a:gd name="T24" fmla="*/ 0 w 173"/>
                  <a:gd name="T25" fmla="*/ 126 h 163"/>
                  <a:gd name="T26" fmla="*/ 0 w 173"/>
                  <a:gd name="T27" fmla="*/ 126 h 163"/>
                  <a:gd name="T28" fmla="*/ 3 w 173"/>
                  <a:gd name="T29" fmla="*/ 0 h 163"/>
                  <a:gd name="T30" fmla="*/ 3 w 17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"/>
                  <a:gd name="T49" fmla="*/ 0 h 163"/>
                  <a:gd name="T50" fmla="*/ 173 w 17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1" name="Freeform 60"/>
              <p:cNvSpPr>
                <a:spLocks noChangeArrowheads="1"/>
              </p:cNvSpPr>
              <p:nvPr/>
            </p:nvSpPr>
            <p:spPr bwMode="auto">
              <a:xfrm>
                <a:off x="1146175" y="152400"/>
                <a:ext cx="268288" cy="258763"/>
              </a:xfrm>
              <a:custGeom>
                <a:avLst/>
                <a:gdLst>
                  <a:gd name="T0" fmla="*/ 3 w 169"/>
                  <a:gd name="T1" fmla="*/ 0 h 163"/>
                  <a:gd name="T2" fmla="*/ 3 w 169"/>
                  <a:gd name="T3" fmla="*/ 0 h 163"/>
                  <a:gd name="T4" fmla="*/ 169 w 169"/>
                  <a:gd name="T5" fmla="*/ 0 h 163"/>
                  <a:gd name="T6" fmla="*/ 169 w 169"/>
                  <a:gd name="T7" fmla="*/ 0 h 163"/>
                  <a:gd name="T8" fmla="*/ 152 w 169"/>
                  <a:gd name="T9" fmla="*/ 140 h 163"/>
                  <a:gd name="T10" fmla="*/ 152 w 169"/>
                  <a:gd name="T11" fmla="*/ 140 h 163"/>
                  <a:gd name="T12" fmla="*/ 151 w 169"/>
                  <a:gd name="T13" fmla="*/ 144 h 163"/>
                  <a:gd name="T14" fmla="*/ 149 w 169"/>
                  <a:gd name="T15" fmla="*/ 148 h 163"/>
                  <a:gd name="T16" fmla="*/ 142 w 169"/>
                  <a:gd name="T17" fmla="*/ 155 h 163"/>
                  <a:gd name="T18" fmla="*/ 136 w 169"/>
                  <a:gd name="T19" fmla="*/ 160 h 163"/>
                  <a:gd name="T20" fmla="*/ 128 w 169"/>
                  <a:gd name="T21" fmla="*/ 163 h 163"/>
                  <a:gd name="T22" fmla="*/ 128 w 169"/>
                  <a:gd name="T23" fmla="*/ 163 h 163"/>
                  <a:gd name="T24" fmla="*/ 0 w 169"/>
                  <a:gd name="T25" fmla="*/ 125 h 163"/>
                  <a:gd name="T26" fmla="*/ 0 w 169"/>
                  <a:gd name="T27" fmla="*/ 125 h 163"/>
                  <a:gd name="T28" fmla="*/ 3 w 169"/>
                  <a:gd name="T29" fmla="*/ 0 h 163"/>
                  <a:gd name="T30" fmla="*/ 3 w 16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9"/>
                  <a:gd name="T49" fmla="*/ 0 h 163"/>
                  <a:gd name="T50" fmla="*/ 169 w 169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2" name="Freeform 61"/>
              <p:cNvSpPr>
                <a:spLocks noChangeArrowheads="1"/>
              </p:cNvSpPr>
              <p:nvPr/>
            </p:nvSpPr>
            <p:spPr bwMode="auto">
              <a:xfrm>
                <a:off x="1150937" y="152400"/>
                <a:ext cx="263525" cy="258763"/>
              </a:xfrm>
              <a:custGeom>
                <a:avLst/>
                <a:gdLst>
                  <a:gd name="T0" fmla="*/ 4 w 166"/>
                  <a:gd name="T1" fmla="*/ 0 h 163"/>
                  <a:gd name="T2" fmla="*/ 4 w 166"/>
                  <a:gd name="T3" fmla="*/ 0 h 163"/>
                  <a:gd name="T4" fmla="*/ 166 w 166"/>
                  <a:gd name="T5" fmla="*/ 0 h 163"/>
                  <a:gd name="T6" fmla="*/ 166 w 166"/>
                  <a:gd name="T7" fmla="*/ 0 h 163"/>
                  <a:gd name="T8" fmla="*/ 149 w 166"/>
                  <a:gd name="T9" fmla="*/ 140 h 163"/>
                  <a:gd name="T10" fmla="*/ 149 w 166"/>
                  <a:gd name="T11" fmla="*/ 140 h 163"/>
                  <a:gd name="T12" fmla="*/ 148 w 166"/>
                  <a:gd name="T13" fmla="*/ 144 h 163"/>
                  <a:gd name="T14" fmla="*/ 146 w 166"/>
                  <a:gd name="T15" fmla="*/ 148 h 163"/>
                  <a:gd name="T16" fmla="*/ 141 w 166"/>
                  <a:gd name="T17" fmla="*/ 155 h 163"/>
                  <a:gd name="T18" fmla="*/ 133 w 166"/>
                  <a:gd name="T19" fmla="*/ 160 h 163"/>
                  <a:gd name="T20" fmla="*/ 125 w 166"/>
                  <a:gd name="T21" fmla="*/ 163 h 163"/>
                  <a:gd name="T22" fmla="*/ 125 w 166"/>
                  <a:gd name="T23" fmla="*/ 163 h 163"/>
                  <a:gd name="T24" fmla="*/ 0 w 166"/>
                  <a:gd name="T25" fmla="*/ 124 h 163"/>
                  <a:gd name="T26" fmla="*/ 0 w 166"/>
                  <a:gd name="T27" fmla="*/ 124 h 163"/>
                  <a:gd name="T28" fmla="*/ 4 w 166"/>
                  <a:gd name="T29" fmla="*/ 0 h 163"/>
                  <a:gd name="T30" fmla="*/ 4 w 166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6"/>
                  <a:gd name="T49" fmla="*/ 0 h 163"/>
                  <a:gd name="T50" fmla="*/ 166 w 166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3" name="Freeform 62"/>
              <p:cNvSpPr>
                <a:spLocks noChangeArrowheads="1"/>
              </p:cNvSpPr>
              <p:nvPr/>
            </p:nvSpPr>
            <p:spPr bwMode="auto">
              <a:xfrm>
                <a:off x="1157287" y="152400"/>
                <a:ext cx="257175" cy="258763"/>
              </a:xfrm>
              <a:custGeom>
                <a:avLst/>
                <a:gdLst>
                  <a:gd name="T0" fmla="*/ 4 w 162"/>
                  <a:gd name="T1" fmla="*/ 0 h 163"/>
                  <a:gd name="T2" fmla="*/ 4 w 162"/>
                  <a:gd name="T3" fmla="*/ 0 h 163"/>
                  <a:gd name="T4" fmla="*/ 162 w 162"/>
                  <a:gd name="T5" fmla="*/ 0 h 163"/>
                  <a:gd name="T6" fmla="*/ 162 w 162"/>
                  <a:gd name="T7" fmla="*/ 0 h 163"/>
                  <a:gd name="T8" fmla="*/ 145 w 162"/>
                  <a:gd name="T9" fmla="*/ 140 h 163"/>
                  <a:gd name="T10" fmla="*/ 145 w 162"/>
                  <a:gd name="T11" fmla="*/ 140 h 163"/>
                  <a:gd name="T12" fmla="*/ 144 w 162"/>
                  <a:gd name="T13" fmla="*/ 144 h 163"/>
                  <a:gd name="T14" fmla="*/ 142 w 162"/>
                  <a:gd name="T15" fmla="*/ 148 h 163"/>
                  <a:gd name="T16" fmla="*/ 137 w 162"/>
                  <a:gd name="T17" fmla="*/ 155 h 163"/>
                  <a:gd name="T18" fmla="*/ 129 w 162"/>
                  <a:gd name="T19" fmla="*/ 160 h 163"/>
                  <a:gd name="T20" fmla="*/ 121 w 162"/>
                  <a:gd name="T21" fmla="*/ 163 h 163"/>
                  <a:gd name="T22" fmla="*/ 121 w 162"/>
                  <a:gd name="T23" fmla="*/ 163 h 163"/>
                  <a:gd name="T24" fmla="*/ 0 w 162"/>
                  <a:gd name="T25" fmla="*/ 122 h 163"/>
                  <a:gd name="T26" fmla="*/ 0 w 162"/>
                  <a:gd name="T27" fmla="*/ 122 h 163"/>
                  <a:gd name="T28" fmla="*/ 4 w 162"/>
                  <a:gd name="T29" fmla="*/ 0 h 163"/>
                  <a:gd name="T30" fmla="*/ 4 w 16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2"/>
                  <a:gd name="T49" fmla="*/ 0 h 163"/>
                  <a:gd name="T50" fmla="*/ 162 w 162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4" name="Freeform 63"/>
              <p:cNvSpPr>
                <a:spLocks noChangeArrowheads="1"/>
              </p:cNvSpPr>
              <p:nvPr/>
            </p:nvSpPr>
            <p:spPr bwMode="auto">
              <a:xfrm>
                <a:off x="1163637" y="152400"/>
                <a:ext cx="250825" cy="258763"/>
              </a:xfrm>
              <a:custGeom>
                <a:avLst/>
                <a:gdLst>
                  <a:gd name="T0" fmla="*/ 4 w 158"/>
                  <a:gd name="T1" fmla="*/ 0 h 163"/>
                  <a:gd name="T2" fmla="*/ 4 w 158"/>
                  <a:gd name="T3" fmla="*/ 0 h 163"/>
                  <a:gd name="T4" fmla="*/ 158 w 158"/>
                  <a:gd name="T5" fmla="*/ 0 h 163"/>
                  <a:gd name="T6" fmla="*/ 158 w 158"/>
                  <a:gd name="T7" fmla="*/ 0 h 163"/>
                  <a:gd name="T8" fmla="*/ 141 w 158"/>
                  <a:gd name="T9" fmla="*/ 140 h 163"/>
                  <a:gd name="T10" fmla="*/ 141 w 158"/>
                  <a:gd name="T11" fmla="*/ 140 h 163"/>
                  <a:gd name="T12" fmla="*/ 140 w 158"/>
                  <a:gd name="T13" fmla="*/ 144 h 163"/>
                  <a:gd name="T14" fmla="*/ 138 w 158"/>
                  <a:gd name="T15" fmla="*/ 148 h 163"/>
                  <a:gd name="T16" fmla="*/ 133 w 158"/>
                  <a:gd name="T17" fmla="*/ 155 h 163"/>
                  <a:gd name="T18" fmla="*/ 125 w 158"/>
                  <a:gd name="T19" fmla="*/ 160 h 163"/>
                  <a:gd name="T20" fmla="*/ 118 w 158"/>
                  <a:gd name="T21" fmla="*/ 163 h 163"/>
                  <a:gd name="T22" fmla="*/ 118 w 158"/>
                  <a:gd name="T23" fmla="*/ 163 h 163"/>
                  <a:gd name="T24" fmla="*/ 0 w 158"/>
                  <a:gd name="T25" fmla="*/ 121 h 163"/>
                  <a:gd name="T26" fmla="*/ 0 w 158"/>
                  <a:gd name="T27" fmla="*/ 121 h 163"/>
                  <a:gd name="T28" fmla="*/ 4 w 158"/>
                  <a:gd name="T29" fmla="*/ 0 h 163"/>
                  <a:gd name="T30" fmla="*/ 4 w 158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8"/>
                  <a:gd name="T49" fmla="*/ 0 h 163"/>
                  <a:gd name="T50" fmla="*/ 158 w 158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5" name="Freeform 64"/>
              <p:cNvSpPr>
                <a:spLocks noChangeArrowheads="1"/>
              </p:cNvSpPr>
              <p:nvPr/>
            </p:nvSpPr>
            <p:spPr bwMode="auto">
              <a:xfrm>
                <a:off x="1169987" y="152400"/>
                <a:ext cx="244475" cy="258763"/>
              </a:xfrm>
              <a:custGeom>
                <a:avLst/>
                <a:gdLst>
                  <a:gd name="T0" fmla="*/ 4 w 154"/>
                  <a:gd name="T1" fmla="*/ 0 h 163"/>
                  <a:gd name="T2" fmla="*/ 4 w 154"/>
                  <a:gd name="T3" fmla="*/ 0 h 163"/>
                  <a:gd name="T4" fmla="*/ 154 w 154"/>
                  <a:gd name="T5" fmla="*/ 0 h 163"/>
                  <a:gd name="T6" fmla="*/ 154 w 154"/>
                  <a:gd name="T7" fmla="*/ 0 h 163"/>
                  <a:gd name="T8" fmla="*/ 137 w 154"/>
                  <a:gd name="T9" fmla="*/ 140 h 163"/>
                  <a:gd name="T10" fmla="*/ 137 w 154"/>
                  <a:gd name="T11" fmla="*/ 140 h 163"/>
                  <a:gd name="T12" fmla="*/ 136 w 154"/>
                  <a:gd name="T13" fmla="*/ 144 h 163"/>
                  <a:gd name="T14" fmla="*/ 134 w 154"/>
                  <a:gd name="T15" fmla="*/ 148 h 163"/>
                  <a:gd name="T16" fmla="*/ 129 w 154"/>
                  <a:gd name="T17" fmla="*/ 155 h 163"/>
                  <a:gd name="T18" fmla="*/ 122 w 154"/>
                  <a:gd name="T19" fmla="*/ 160 h 163"/>
                  <a:gd name="T20" fmla="*/ 114 w 154"/>
                  <a:gd name="T21" fmla="*/ 163 h 163"/>
                  <a:gd name="T22" fmla="*/ 114 w 154"/>
                  <a:gd name="T23" fmla="*/ 163 h 163"/>
                  <a:gd name="T24" fmla="*/ 0 w 154"/>
                  <a:gd name="T25" fmla="*/ 119 h 163"/>
                  <a:gd name="T26" fmla="*/ 0 w 154"/>
                  <a:gd name="T27" fmla="*/ 119 h 163"/>
                  <a:gd name="T28" fmla="*/ 4 w 154"/>
                  <a:gd name="T29" fmla="*/ 0 h 163"/>
                  <a:gd name="T30" fmla="*/ 4 w 154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63"/>
                  <a:gd name="T50" fmla="*/ 154 w 154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6" name="Freeform 65"/>
              <p:cNvSpPr>
                <a:spLocks noChangeArrowheads="1"/>
              </p:cNvSpPr>
              <p:nvPr/>
            </p:nvSpPr>
            <p:spPr bwMode="auto">
              <a:xfrm>
                <a:off x="1174750" y="152400"/>
                <a:ext cx="239713" cy="258763"/>
              </a:xfrm>
              <a:custGeom>
                <a:avLst/>
                <a:gdLst>
                  <a:gd name="T0" fmla="*/ 4 w 151"/>
                  <a:gd name="T1" fmla="*/ 0 h 163"/>
                  <a:gd name="T2" fmla="*/ 4 w 151"/>
                  <a:gd name="T3" fmla="*/ 0 h 163"/>
                  <a:gd name="T4" fmla="*/ 151 w 151"/>
                  <a:gd name="T5" fmla="*/ 0 h 163"/>
                  <a:gd name="T6" fmla="*/ 151 w 151"/>
                  <a:gd name="T7" fmla="*/ 0 h 163"/>
                  <a:gd name="T8" fmla="*/ 134 w 151"/>
                  <a:gd name="T9" fmla="*/ 140 h 163"/>
                  <a:gd name="T10" fmla="*/ 134 w 151"/>
                  <a:gd name="T11" fmla="*/ 140 h 163"/>
                  <a:gd name="T12" fmla="*/ 133 w 151"/>
                  <a:gd name="T13" fmla="*/ 144 h 163"/>
                  <a:gd name="T14" fmla="*/ 131 w 151"/>
                  <a:gd name="T15" fmla="*/ 148 h 163"/>
                  <a:gd name="T16" fmla="*/ 126 w 151"/>
                  <a:gd name="T17" fmla="*/ 155 h 163"/>
                  <a:gd name="T18" fmla="*/ 119 w 151"/>
                  <a:gd name="T19" fmla="*/ 160 h 163"/>
                  <a:gd name="T20" fmla="*/ 111 w 151"/>
                  <a:gd name="T21" fmla="*/ 163 h 163"/>
                  <a:gd name="T22" fmla="*/ 111 w 151"/>
                  <a:gd name="T23" fmla="*/ 163 h 163"/>
                  <a:gd name="T24" fmla="*/ 0 w 151"/>
                  <a:gd name="T25" fmla="*/ 119 h 163"/>
                  <a:gd name="T26" fmla="*/ 0 w 151"/>
                  <a:gd name="T27" fmla="*/ 119 h 163"/>
                  <a:gd name="T28" fmla="*/ 4 w 151"/>
                  <a:gd name="T29" fmla="*/ 0 h 163"/>
                  <a:gd name="T30" fmla="*/ 4 w 151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1"/>
                  <a:gd name="T49" fmla="*/ 0 h 163"/>
                  <a:gd name="T50" fmla="*/ 151 w 151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7" name="Freeform 66"/>
              <p:cNvSpPr>
                <a:spLocks noChangeArrowheads="1"/>
              </p:cNvSpPr>
              <p:nvPr/>
            </p:nvSpPr>
            <p:spPr bwMode="auto">
              <a:xfrm>
                <a:off x="1181100" y="152400"/>
                <a:ext cx="233363" cy="258763"/>
              </a:xfrm>
              <a:custGeom>
                <a:avLst/>
                <a:gdLst>
                  <a:gd name="T0" fmla="*/ 4 w 147"/>
                  <a:gd name="T1" fmla="*/ 0 h 163"/>
                  <a:gd name="T2" fmla="*/ 4 w 147"/>
                  <a:gd name="T3" fmla="*/ 0 h 163"/>
                  <a:gd name="T4" fmla="*/ 147 w 147"/>
                  <a:gd name="T5" fmla="*/ 0 h 163"/>
                  <a:gd name="T6" fmla="*/ 147 w 147"/>
                  <a:gd name="T7" fmla="*/ 0 h 163"/>
                  <a:gd name="T8" fmla="*/ 130 w 147"/>
                  <a:gd name="T9" fmla="*/ 140 h 163"/>
                  <a:gd name="T10" fmla="*/ 130 w 147"/>
                  <a:gd name="T11" fmla="*/ 140 h 163"/>
                  <a:gd name="T12" fmla="*/ 129 w 147"/>
                  <a:gd name="T13" fmla="*/ 144 h 163"/>
                  <a:gd name="T14" fmla="*/ 127 w 147"/>
                  <a:gd name="T15" fmla="*/ 148 h 163"/>
                  <a:gd name="T16" fmla="*/ 122 w 147"/>
                  <a:gd name="T17" fmla="*/ 155 h 163"/>
                  <a:gd name="T18" fmla="*/ 115 w 147"/>
                  <a:gd name="T19" fmla="*/ 159 h 163"/>
                  <a:gd name="T20" fmla="*/ 107 w 147"/>
                  <a:gd name="T21" fmla="*/ 163 h 163"/>
                  <a:gd name="T22" fmla="*/ 107 w 147"/>
                  <a:gd name="T23" fmla="*/ 163 h 163"/>
                  <a:gd name="T24" fmla="*/ 0 w 147"/>
                  <a:gd name="T25" fmla="*/ 118 h 163"/>
                  <a:gd name="T26" fmla="*/ 0 w 147"/>
                  <a:gd name="T27" fmla="*/ 118 h 163"/>
                  <a:gd name="T28" fmla="*/ 4 w 147"/>
                  <a:gd name="T29" fmla="*/ 0 h 163"/>
                  <a:gd name="T30" fmla="*/ 4 w 14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7"/>
                  <a:gd name="T49" fmla="*/ 0 h 163"/>
                  <a:gd name="T50" fmla="*/ 147 w 14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8" name="Freeform 67"/>
              <p:cNvSpPr>
                <a:spLocks noChangeArrowheads="1"/>
              </p:cNvSpPr>
              <p:nvPr/>
            </p:nvSpPr>
            <p:spPr bwMode="auto">
              <a:xfrm>
                <a:off x="1187450" y="152400"/>
                <a:ext cx="227013" cy="258763"/>
              </a:xfrm>
              <a:custGeom>
                <a:avLst/>
                <a:gdLst>
                  <a:gd name="T0" fmla="*/ 4 w 143"/>
                  <a:gd name="T1" fmla="*/ 0 h 163"/>
                  <a:gd name="T2" fmla="*/ 4 w 143"/>
                  <a:gd name="T3" fmla="*/ 0 h 163"/>
                  <a:gd name="T4" fmla="*/ 143 w 143"/>
                  <a:gd name="T5" fmla="*/ 0 h 163"/>
                  <a:gd name="T6" fmla="*/ 143 w 143"/>
                  <a:gd name="T7" fmla="*/ 0 h 163"/>
                  <a:gd name="T8" fmla="*/ 126 w 143"/>
                  <a:gd name="T9" fmla="*/ 140 h 163"/>
                  <a:gd name="T10" fmla="*/ 126 w 143"/>
                  <a:gd name="T11" fmla="*/ 140 h 163"/>
                  <a:gd name="T12" fmla="*/ 125 w 143"/>
                  <a:gd name="T13" fmla="*/ 144 h 163"/>
                  <a:gd name="T14" fmla="*/ 123 w 143"/>
                  <a:gd name="T15" fmla="*/ 148 h 163"/>
                  <a:gd name="T16" fmla="*/ 118 w 143"/>
                  <a:gd name="T17" fmla="*/ 155 h 163"/>
                  <a:gd name="T18" fmla="*/ 111 w 143"/>
                  <a:gd name="T19" fmla="*/ 159 h 163"/>
                  <a:gd name="T20" fmla="*/ 104 w 143"/>
                  <a:gd name="T21" fmla="*/ 163 h 163"/>
                  <a:gd name="T22" fmla="*/ 104 w 143"/>
                  <a:gd name="T23" fmla="*/ 163 h 163"/>
                  <a:gd name="T24" fmla="*/ 0 w 143"/>
                  <a:gd name="T25" fmla="*/ 117 h 163"/>
                  <a:gd name="T26" fmla="*/ 0 w 143"/>
                  <a:gd name="T27" fmla="*/ 117 h 163"/>
                  <a:gd name="T28" fmla="*/ 4 w 143"/>
                  <a:gd name="T29" fmla="*/ 0 h 163"/>
                  <a:gd name="T30" fmla="*/ 4 w 14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3"/>
                  <a:gd name="T49" fmla="*/ 0 h 163"/>
                  <a:gd name="T50" fmla="*/ 143 w 14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9" name="Freeform 68"/>
              <p:cNvSpPr>
                <a:spLocks noChangeArrowheads="1"/>
              </p:cNvSpPr>
              <p:nvPr/>
            </p:nvSpPr>
            <p:spPr bwMode="auto">
              <a:xfrm>
                <a:off x="1193800" y="152400"/>
                <a:ext cx="220663" cy="255588"/>
              </a:xfrm>
              <a:custGeom>
                <a:avLst/>
                <a:gdLst>
                  <a:gd name="T0" fmla="*/ 4 w 139"/>
                  <a:gd name="T1" fmla="*/ 0 h 161"/>
                  <a:gd name="T2" fmla="*/ 4 w 139"/>
                  <a:gd name="T3" fmla="*/ 0 h 161"/>
                  <a:gd name="T4" fmla="*/ 139 w 139"/>
                  <a:gd name="T5" fmla="*/ 0 h 161"/>
                  <a:gd name="T6" fmla="*/ 139 w 139"/>
                  <a:gd name="T7" fmla="*/ 0 h 161"/>
                  <a:gd name="T8" fmla="*/ 122 w 139"/>
                  <a:gd name="T9" fmla="*/ 140 h 161"/>
                  <a:gd name="T10" fmla="*/ 122 w 139"/>
                  <a:gd name="T11" fmla="*/ 140 h 161"/>
                  <a:gd name="T12" fmla="*/ 121 w 139"/>
                  <a:gd name="T13" fmla="*/ 144 h 161"/>
                  <a:gd name="T14" fmla="*/ 119 w 139"/>
                  <a:gd name="T15" fmla="*/ 148 h 161"/>
                  <a:gd name="T16" fmla="*/ 114 w 139"/>
                  <a:gd name="T17" fmla="*/ 155 h 161"/>
                  <a:gd name="T18" fmla="*/ 107 w 139"/>
                  <a:gd name="T19" fmla="*/ 159 h 161"/>
                  <a:gd name="T20" fmla="*/ 100 w 139"/>
                  <a:gd name="T21" fmla="*/ 161 h 161"/>
                  <a:gd name="T22" fmla="*/ 100 w 139"/>
                  <a:gd name="T23" fmla="*/ 161 h 161"/>
                  <a:gd name="T24" fmla="*/ 0 w 139"/>
                  <a:gd name="T25" fmla="*/ 115 h 161"/>
                  <a:gd name="T26" fmla="*/ 0 w 139"/>
                  <a:gd name="T27" fmla="*/ 115 h 161"/>
                  <a:gd name="T28" fmla="*/ 4 w 139"/>
                  <a:gd name="T29" fmla="*/ 0 h 161"/>
                  <a:gd name="T30" fmla="*/ 4 w 139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9"/>
                  <a:gd name="T49" fmla="*/ 0 h 161"/>
                  <a:gd name="T50" fmla="*/ 139 w 139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0" name="Freeform 69"/>
              <p:cNvSpPr>
                <a:spLocks noChangeArrowheads="1"/>
              </p:cNvSpPr>
              <p:nvPr/>
            </p:nvSpPr>
            <p:spPr bwMode="auto">
              <a:xfrm>
                <a:off x="1200150" y="152400"/>
                <a:ext cx="214313" cy="255588"/>
              </a:xfrm>
              <a:custGeom>
                <a:avLst/>
                <a:gdLst>
                  <a:gd name="T0" fmla="*/ 4 w 135"/>
                  <a:gd name="T1" fmla="*/ 0 h 161"/>
                  <a:gd name="T2" fmla="*/ 4 w 135"/>
                  <a:gd name="T3" fmla="*/ 0 h 161"/>
                  <a:gd name="T4" fmla="*/ 135 w 135"/>
                  <a:gd name="T5" fmla="*/ 0 h 161"/>
                  <a:gd name="T6" fmla="*/ 135 w 135"/>
                  <a:gd name="T7" fmla="*/ 0 h 161"/>
                  <a:gd name="T8" fmla="*/ 118 w 135"/>
                  <a:gd name="T9" fmla="*/ 140 h 161"/>
                  <a:gd name="T10" fmla="*/ 118 w 135"/>
                  <a:gd name="T11" fmla="*/ 140 h 161"/>
                  <a:gd name="T12" fmla="*/ 117 w 135"/>
                  <a:gd name="T13" fmla="*/ 144 h 161"/>
                  <a:gd name="T14" fmla="*/ 115 w 135"/>
                  <a:gd name="T15" fmla="*/ 148 h 161"/>
                  <a:gd name="T16" fmla="*/ 110 w 135"/>
                  <a:gd name="T17" fmla="*/ 155 h 161"/>
                  <a:gd name="T18" fmla="*/ 103 w 135"/>
                  <a:gd name="T19" fmla="*/ 159 h 161"/>
                  <a:gd name="T20" fmla="*/ 96 w 135"/>
                  <a:gd name="T21" fmla="*/ 161 h 161"/>
                  <a:gd name="T22" fmla="*/ 96 w 135"/>
                  <a:gd name="T23" fmla="*/ 161 h 161"/>
                  <a:gd name="T24" fmla="*/ 0 w 135"/>
                  <a:gd name="T25" fmla="*/ 114 h 161"/>
                  <a:gd name="T26" fmla="*/ 0 w 135"/>
                  <a:gd name="T27" fmla="*/ 114 h 161"/>
                  <a:gd name="T28" fmla="*/ 4 w 135"/>
                  <a:gd name="T29" fmla="*/ 0 h 161"/>
                  <a:gd name="T30" fmla="*/ 4 w 135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5"/>
                  <a:gd name="T49" fmla="*/ 0 h 161"/>
                  <a:gd name="T50" fmla="*/ 135 w 135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1" name="Freeform 70"/>
              <p:cNvSpPr>
                <a:spLocks noChangeArrowheads="1"/>
              </p:cNvSpPr>
              <p:nvPr/>
            </p:nvSpPr>
            <p:spPr bwMode="auto">
              <a:xfrm>
                <a:off x="1204912" y="152400"/>
                <a:ext cx="209550" cy="255588"/>
              </a:xfrm>
              <a:custGeom>
                <a:avLst/>
                <a:gdLst>
                  <a:gd name="T0" fmla="*/ 5 w 132"/>
                  <a:gd name="T1" fmla="*/ 0 h 161"/>
                  <a:gd name="T2" fmla="*/ 5 w 132"/>
                  <a:gd name="T3" fmla="*/ 0 h 161"/>
                  <a:gd name="T4" fmla="*/ 132 w 132"/>
                  <a:gd name="T5" fmla="*/ 0 h 161"/>
                  <a:gd name="T6" fmla="*/ 132 w 132"/>
                  <a:gd name="T7" fmla="*/ 0 h 161"/>
                  <a:gd name="T8" fmla="*/ 115 w 132"/>
                  <a:gd name="T9" fmla="*/ 140 h 161"/>
                  <a:gd name="T10" fmla="*/ 115 w 132"/>
                  <a:gd name="T11" fmla="*/ 140 h 161"/>
                  <a:gd name="T12" fmla="*/ 114 w 132"/>
                  <a:gd name="T13" fmla="*/ 144 h 161"/>
                  <a:gd name="T14" fmla="*/ 112 w 132"/>
                  <a:gd name="T15" fmla="*/ 148 h 161"/>
                  <a:gd name="T16" fmla="*/ 108 w 132"/>
                  <a:gd name="T17" fmla="*/ 153 h 161"/>
                  <a:gd name="T18" fmla="*/ 101 w 132"/>
                  <a:gd name="T19" fmla="*/ 159 h 161"/>
                  <a:gd name="T20" fmla="*/ 95 w 132"/>
                  <a:gd name="T21" fmla="*/ 161 h 161"/>
                  <a:gd name="T22" fmla="*/ 95 w 132"/>
                  <a:gd name="T23" fmla="*/ 161 h 161"/>
                  <a:gd name="T24" fmla="*/ 0 w 132"/>
                  <a:gd name="T25" fmla="*/ 113 h 161"/>
                  <a:gd name="T26" fmla="*/ 0 w 132"/>
                  <a:gd name="T27" fmla="*/ 113 h 161"/>
                  <a:gd name="T28" fmla="*/ 5 w 132"/>
                  <a:gd name="T29" fmla="*/ 0 h 161"/>
                  <a:gd name="T30" fmla="*/ 5 w 13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2"/>
                  <a:gd name="T49" fmla="*/ 0 h 161"/>
                  <a:gd name="T50" fmla="*/ 132 w 132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2" name="Freeform 71"/>
              <p:cNvSpPr>
                <a:spLocks noChangeArrowheads="1"/>
              </p:cNvSpPr>
              <p:nvPr/>
            </p:nvSpPr>
            <p:spPr bwMode="auto">
              <a:xfrm>
                <a:off x="1211262" y="152400"/>
                <a:ext cx="203200" cy="255588"/>
              </a:xfrm>
              <a:custGeom>
                <a:avLst/>
                <a:gdLst>
                  <a:gd name="T0" fmla="*/ 4 w 128"/>
                  <a:gd name="T1" fmla="*/ 0 h 161"/>
                  <a:gd name="T2" fmla="*/ 4 w 128"/>
                  <a:gd name="T3" fmla="*/ 0 h 161"/>
                  <a:gd name="T4" fmla="*/ 128 w 128"/>
                  <a:gd name="T5" fmla="*/ 0 h 161"/>
                  <a:gd name="T6" fmla="*/ 128 w 128"/>
                  <a:gd name="T7" fmla="*/ 0 h 161"/>
                  <a:gd name="T8" fmla="*/ 111 w 128"/>
                  <a:gd name="T9" fmla="*/ 140 h 161"/>
                  <a:gd name="T10" fmla="*/ 111 w 128"/>
                  <a:gd name="T11" fmla="*/ 140 h 161"/>
                  <a:gd name="T12" fmla="*/ 111 w 128"/>
                  <a:gd name="T13" fmla="*/ 144 h 161"/>
                  <a:gd name="T14" fmla="*/ 108 w 128"/>
                  <a:gd name="T15" fmla="*/ 148 h 161"/>
                  <a:gd name="T16" fmla="*/ 104 w 128"/>
                  <a:gd name="T17" fmla="*/ 153 h 161"/>
                  <a:gd name="T18" fmla="*/ 97 w 128"/>
                  <a:gd name="T19" fmla="*/ 159 h 161"/>
                  <a:gd name="T20" fmla="*/ 91 w 128"/>
                  <a:gd name="T21" fmla="*/ 161 h 161"/>
                  <a:gd name="T22" fmla="*/ 91 w 128"/>
                  <a:gd name="T23" fmla="*/ 161 h 161"/>
                  <a:gd name="T24" fmla="*/ 0 w 128"/>
                  <a:gd name="T25" fmla="*/ 113 h 161"/>
                  <a:gd name="T26" fmla="*/ 0 w 128"/>
                  <a:gd name="T27" fmla="*/ 113 h 161"/>
                  <a:gd name="T28" fmla="*/ 4 w 128"/>
                  <a:gd name="T29" fmla="*/ 0 h 161"/>
                  <a:gd name="T30" fmla="*/ 4 w 12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8"/>
                  <a:gd name="T49" fmla="*/ 0 h 161"/>
                  <a:gd name="T50" fmla="*/ 128 w 128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3" name="Freeform 72"/>
              <p:cNvSpPr>
                <a:spLocks noChangeArrowheads="1"/>
              </p:cNvSpPr>
              <p:nvPr/>
            </p:nvSpPr>
            <p:spPr bwMode="auto">
              <a:xfrm>
                <a:off x="1217612" y="152400"/>
                <a:ext cx="196850" cy="255588"/>
              </a:xfrm>
              <a:custGeom>
                <a:avLst/>
                <a:gdLst>
                  <a:gd name="T0" fmla="*/ 4 w 124"/>
                  <a:gd name="T1" fmla="*/ 0 h 161"/>
                  <a:gd name="T2" fmla="*/ 4 w 124"/>
                  <a:gd name="T3" fmla="*/ 0 h 161"/>
                  <a:gd name="T4" fmla="*/ 124 w 124"/>
                  <a:gd name="T5" fmla="*/ 0 h 161"/>
                  <a:gd name="T6" fmla="*/ 124 w 124"/>
                  <a:gd name="T7" fmla="*/ 0 h 161"/>
                  <a:gd name="T8" fmla="*/ 107 w 124"/>
                  <a:gd name="T9" fmla="*/ 140 h 161"/>
                  <a:gd name="T10" fmla="*/ 107 w 124"/>
                  <a:gd name="T11" fmla="*/ 140 h 161"/>
                  <a:gd name="T12" fmla="*/ 104 w 124"/>
                  <a:gd name="T13" fmla="*/ 148 h 161"/>
                  <a:gd name="T14" fmla="*/ 100 w 124"/>
                  <a:gd name="T15" fmla="*/ 153 h 161"/>
                  <a:gd name="T16" fmla="*/ 93 w 124"/>
                  <a:gd name="T17" fmla="*/ 159 h 161"/>
                  <a:gd name="T18" fmla="*/ 87 w 124"/>
                  <a:gd name="T19" fmla="*/ 161 h 161"/>
                  <a:gd name="T20" fmla="*/ 87 w 124"/>
                  <a:gd name="T21" fmla="*/ 161 h 161"/>
                  <a:gd name="T22" fmla="*/ 0 w 124"/>
                  <a:gd name="T23" fmla="*/ 111 h 161"/>
                  <a:gd name="T24" fmla="*/ 0 w 124"/>
                  <a:gd name="T25" fmla="*/ 111 h 161"/>
                  <a:gd name="T26" fmla="*/ 4 w 124"/>
                  <a:gd name="T27" fmla="*/ 0 h 161"/>
                  <a:gd name="T28" fmla="*/ 4 w 124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4"/>
                  <a:gd name="T46" fmla="*/ 0 h 161"/>
                  <a:gd name="T47" fmla="*/ 124 w 124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4" name="Freeform 73"/>
              <p:cNvSpPr>
                <a:spLocks noChangeArrowheads="1"/>
              </p:cNvSpPr>
              <p:nvPr/>
            </p:nvSpPr>
            <p:spPr bwMode="auto">
              <a:xfrm>
                <a:off x="1223962" y="152400"/>
                <a:ext cx="190500" cy="255588"/>
              </a:xfrm>
              <a:custGeom>
                <a:avLst/>
                <a:gdLst>
                  <a:gd name="T0" fmla="*/ 4 w 120"/>
                  <a:gd name="T1" fmla="*/ 0 h 161"/>
                  <a:gd name="T2" fmla="*/ 4 w 120"/>
                  <a:gd name="T3" fmla="*/ 0 h 161"/>
                  <a:gd name="T4" fmla="*/ 120 w 120"/>
                  <a:gd name="T5" fmla="*/ 0 h 161"/>
                  <a:gd name="T6" fmla="*/ 120 w 120"/>
                  <a:gd name="T7" fmla="*/ 0 h 161"/>
                  <a:gd name="T8" fmla="*/ 103 w 120"/>
                  <a:gd name="T9" fmla="*/ 140 h 161"/>
                  <a:gd name="T10" fmla="*/ 103 w 120"/>
                  <a:gd name="T11" fmla="*/ 140 h 161"/>
                  <a:gd name="T12" fmla="*/ 100 w 120"/>
                  <a:gd name="T13" fmla="*/ 148 h 161"/>
                  <a:gd name="T14" fmla="*/ 96 w 120"/>
                  <a:gd name="T15" fmla="*/ 153 h 161"/>
                  <a:gd name="T16" fmla="*/ 89 w 120"/>
                  <a:gd name="T17" fmla="*/ 159 h 161"/>
                  <a:gd name="T18" fmla="*/ 83 w 120"/>
                  <a:gd name="T19" fmla="*/ 161 h 161"/>
                  <a:gd name="T20" fmla="*/ 83 w 120"/>
                  <a:gd name="T21" fmla="*/ 161 h 161"/>
                  <a:gd name="T22" fmla="*/ 0 w 120"/>
                  <a:gd name="T23" fmla="*/ 110 h 161"/>
                  <a:gd name="T24" fmla="*/ 0 w 120"/>
                  <a:gd name="T25" fmla="*/ 110 h 161"/>
                  <a:gd name="T26" fmla="*/ 4 w 120"/>
                  <a:gd name="T27" fmla="*/ 0 h 161"/>
                  <a:gd name="T28" fmla="*/ 4 w 120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0"/>
                  <a:gd name="T46" fmla="*/ 0 h 161"/>
                  <a:gd name="T47" fmla="*/ 120 w 120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5" name="Freeform 74"/>
              <p:cNvSpPr>
                <a:spLocks noChangeArrowheads="1"/>
              </p:cNvSpPr>
              <p:nvPr/>
            </p:nvSpPr>
            <p:spPr bwMode="auto">
              <a:xfrm>
                <a:off x="1228725" y="152400"/>
                <a:ext cx="185738" cy="255588"/>
              </a:xfrm>
              <a:custGeom>
                <a:avLst/>
                <a:gdLst>
                  <a:gd name="T0" fmla="*/ 5 w 117"/>
                  <a:gd name="T1" fmla="*/ 0 h 161"/>
                  <a:gd name="T2" fmla="*/ 5 w 117"/>
                  <a:gd name="T3" fmla="*/ 0 h 161"/>
                  <a:gd name="T4" fmla="*/ 117 w 117"/>
                  <a:gd name="T5" fmla="*/ 0 h 161"/>
                  <a:gd name="T6" fmla="*/ 117 w 117"/>
                  <a:gd name="T7" fmla="*/ 0 h 161"/>
                  <a:gd name="T8" fmla="*/ 100 w 117"/>
                  <a:gd name="T9" fmla="*/ 140 h 161"/>
                  <a:gd name="T10" fmla="*/ 100 w 117"/>
                  <a:gd name="T11" fmla="*/ 140 h 161"/>
                  <a:gd name="T12" fmla="*/ 97 w 117"/>
                  <a:gd name="T13" fmla="*/ 148 h 161"/>
                  <a:gd name="T14" fmla="*/ 93 w 117"/>
                  <a:gd name="T15" fmla="*/ 153 h 161"/>
                  <a:gd name="T16" fmla="*/ 86 w 117"/>
                  <a:gd name="T17" fmla="*/ 157 h 161"/>
                  <a:gd name="T18" fmla="*/ 81 w 117"/>
                  <a:gd name="T19" fmla="*/ 161 h 161"/>
                  <a:gd name="T20" fmla="*/ 81 w 117"/>
                  <a:gd name="T21" fmla="*/ 161 h 161"/>
                  <a:gd name="T22" fmla="*/ 0 w 117"/>
                  <a:gd name="T23" fmla="*/ 109 h 161"/>
                  <a:gd name="T24" fmla="*/ 0 w 117"/>
                  <a:gd name="T25" fmla="*/ 109 h 161"/>
                  <a:gd name="T26" fmla="*/ 5 w 117"/>
                  <a:gd name="T27" fmla="*/ 0 h 161"/>
                  <a:gd name="T28" fmla="*/ 5 w 117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7"/>
                  <a:gd name="T46" fmla="*/ 0 h 161"/>
                  <a:gd name="T47" fmla="*/ 117 w 117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6" name="Freeform 75"/>
              <p:cNvSpPr>
                <a:spLocks noChangeArrowheads="1"/>
              </p:cNvSpPr>
              <p:nvPr/>
            </p:nvSpPr>
            <p:spPr bwMode="auto">
              <a:xfrm>
                <a:off x="1235075" y="152400"/>
                <a:ext cx="179388" cy="255588"/>
              </a:xfrm>
              <a:custGeom>
                <a:avLst/>
                <a:gdLst>
                  <a:gd name="T0" fmla="*/ 5 w 113"/>
                  <a:gd name="T1" fmla="*/ 0 h 161"/>
                  <a:gd name="T2" fmla="*/ 5 w 113"/>
                  <a:gd name="T3" fmla="*/ 0 h 161"/>
                  <a:gd name="T4" fmla="*/ 113 w 113"/>
                  <a:gd name="T5" fmla="*/ 0 h 161"/>
                  <a:gd name="T6" fmla="*/ 113 w 113"/>
                  <a:gd name="T7" fmla="*/ 0 h 161"/>
                  <a:gd name="T8" fmla="*/ 96 w 113"/>
                  <a:gd name="T9" fmla="*/ 140 h 161"/>
                  <a:gd name="T10" fmla="*/ 96 w 113"/>
                  <a:gd name="T11" fmla="*/ 140 h 161"/>
                  <a:gd name="T12" fmla="*/ 93 w 113"/>
                  <a:gd name="T13" fmla="*/ 147 h 161"/>
                  <a:gd name="T14" fmla="*/ 89 w 113"/>
                  <a:gd name="T15" fmla="*/ 153 h 161"/>
                  <a:gd name="T16" fmla="*/ 84 w 113"/>
                  <a:gd name="T17" fmla="*/ 157 h 161"/>
                  <a:gd name="T18" fmla="*/ 77 w 113"/>
                  <a:gd name="T19" fmla="*/ 161 h 161"/>
                  <a:gd name="T20" fmla="*/ 77 w 113"/>
                  <a:gd name="T21" fmla="*/ 161 h 161"/>
                  <a:gd name="T22" fmla="*/ 0 w 113"/>
                  <a:gd name="T23" fmla="*/ 107 h 161"/>
                  <a:gd name="T24" fmla="*/ 0 w 113"/>
                  <a:gd name="T25" fmla="*/ 107 h 161"/>
                  <a:gd name="T26" fmla="*/ 5 w 113"/>
                  <a:gd name="T27" fmla="*/ 0 h 161"/>
                  <a:gd name="T28" fmla="*/ 5 w 113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3"/>
                  <a:gd name="T46" fmla="*/ 0 h 161"/>
                  <a:gd name="T47" fmla="*/ 113 w 113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7" name="Freeform 76"/>
              <p:cNvSpPr>
                <a:spLocks noChangeArrowheads="1"/>
              </p:cNvSpPr>
              <p:nvPr/>
            </p:nvSpPr>
            <p:spPr bwMode="auto">
              <a:xfrm>
                <a:off x="1241425" y="152400"/>
                <a:ext cx="173038" cy="255588"/>
              </a:xfrm>
              <a:custGeom>
                <a:avLst/>
                <a:gdLst>
                  <a:gd name="T0" fmla="*/ 5 w 109"/>
                  <a:gd name="T1" fmla="*/ 0 h 161"/>
                  <a:gd name="T2" fmla="*/ 5 w 109"/>
                  <a:gd name="T3" fmla="*/ 0 h 161"/>
                  <a:gd name="T4" fmla="*/ 109 w 109"/>
                  <a:gd name="T5" fmla="*/ 0 h 161"/>
                  <a:gd name="T6" fmla="*/ 109 w 109"/>
                  <a:gd name="T7" fmla="*/ 0 h 161"/>
                  <a:gd name="T8" fmla="*/ 92 w 109"/>
                  <a:gd name="T9" fmla="*/ 140 h 161"/>
                  <a:gd name="T10" fmla="*/ 92 w 109"/>
                  <a:gd name="T11" fmla="*/ 140 h 161"/>
                  <a:gd name="T12" fmla="*/ 89 w 109"/>
                  <a:gd name="T13" fmla="*/ 147 h 161"/>
                  <a:gd name="T14" fmla="*/ 85 w 109"/>
                  <a:gd name="T15" fmla="*/ 153 h 161"/>
                  <a:gd name="T16" fmla="*/ 80 w 109"/>
                  <a:gd name="T17" fmla="*/ 157 h 161"/>
                  <a:gd name="T18" fmla="*/ 73 w 109"/>
                  <a:gd name="T19" fmla="*/ 161 h 161"/>
                  <a:gd name="T20" fmla="*/ 73 w 109"/>
                  <a:gd name="T21" fmla="*/ 161 h 161"/>
                  <a:gd name="T22" fmla="*/ 0 w 109"/>
                  <a:gd name="T23" fmla="*/ 106 h 161"/>
                  <a:gd name="T24" fmla="*/ 0 w 109"/>
                  <a:gd name="T25" fmla="*/ 106 h 161"/>
                  <a:gd name="T26" fmla="*/ 5 w 109"/>
                  <a:gd name="T27" fmla="*/ 0 h 161"/>
                  <a:gd name="T28" fmla="*/ 5 w 109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9"/>
                  <a:gd name="T46" fmla="*/ 0 h 161"/>
                  <a:gd name="T47" fmla="*/ 109 w 109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8" name="Freeform 77"/>
              <p:cNvSpPr>
                <a:spLocks noChangeArrowheads="1"/>
              </p:cNvSpPr>
              <p:nvPr/>
            </p:nvSpPr>
            <p:spPr bwMode="auto">
              <a:xfrm>
                <a:off x="1247775" y="152400"/>
                <a:ext cx="166688" cy="254000"/>
              </a:xfrm>
              <a:custGeom>
                <a:avLst/>
                <a:gdLst>
                  <a:gd name="T0" fmla="*/ 5 w 105"/>
                  <a:gd name="T1" fmla="*/ 0 h 160"/>
                  <a:gd name="T2" fmla="*/ 5 w 105"/>
                  <a:gd name="T3" fmla="*/ 0 h 160"/>
                  <a:gd name="T4" fmla="*/ 105 w 105"/>
                  <a:gd name="T5" fmla="*/ 0 h 160"/>
                  <a:gd name="T6" fmla="*/ 105 w 105"/>
                  <a:gd name="T7" fmla="*/ 0 h 160"/>
                  <a:gd name="T8" fmla="*/ 88 w 105"/>
                  <a:gd name="T9" fmla="*/ 140 h 160"/>
                  <a:gd name="T10" fmla="*/ 88 w 105"/>
                  <a:gd name="T11" fmla="*/ 140 h 160"/>
                  <a:gd name="T12" fmla="*/ 87 w 105"/>
                  <a:gd name="T13" fmla="*/ 147 h 160"/>
                  <a:gd name="T14" fmla="*/ 81 w 105"/>
                  <a:gd name="T15" fmla="*/ 153 h 160"/>
                  <a:gd name="T16" fmla="*/ 76 w 105"/>
                  <a:gd name="T17" fmla="*/ 157 h 160"/>
                  <a:gd name="T18" fmla="*/ 69 w 105"/>
                  <a:gd name="T19" fmla="*/ 160 h 160"/>
                  <a:gd name="T20" fmla="*/ 69 w 105"/>
                  <a:gd name="T21" fmla="*/ 160 h 160"/>
                  <a:gd name="T22" fmla="*/ 0 w 105"/>
                  <a:gd name="T23" fmla="*/ 106 h 160"/>
                  <a:gd name="T24" fmla="*/ 0 w 105"/>
                  <a:gd name="T25" fmla="*/ 106 h 160"/>
                  <a:gd name="T26" fmla="*/ 5 w 105"/>
                  <a:gd name="T27" fmla="*/ 0 h 160"/>
                  <a:gd name="T28" fmla="*/ 5 w 10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5"/>
                  <a:gd name="T46" fmla="*/ 0 h 160"/>
                  <a:gd name="T47" fmla="*/ 105 w 10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9" name="Freeform 78"/>
              <p:cNvSpPr>
                <a:spLocks noChangeArrowheads="1"/>
              </p:cNvSpPr>
              <p:nvPr/>
            </p:nvSpPr>
            <p:spPr bwMode="auto">
              <a:xfrm>
                <a:off x="1252537" y="152400"/>
                <a:ext cx="161925" cy="254000"/>
              </a:xfrm>
              <a:custGeom>
                <a:avLst/>
                <a:gdLst>
                  <a:gd name="T0" fmla="*/ 5 w 102"/>
                  <a:gd name="T1" fmla="*/ 0 h 160"/>
                  <a:gd name="T2" fmla="*/ 5 w 102"/>
                  <a:gd name="T3" fmla="*/ 0 h 160"/>
                  <a:gd name="T4" fmla="*/ 102 w 102"/>
                  <a:gd name="T5" fmla="*/ 0 h 160"/>
                  <a:gd name="T6" fmla="*/ 102 w 102"/>
                  <a:gd name="T7" fmla="*/ 0 h 160"/>
                  <a:gd name="T8" fmla="*/ 85 w 102"/>
                  <a:gd name="T9" fmla="*/ 140 h 160"/>
                  <a:gd name="T10" fmla="*/ 85 w 102"/>
                  <a:gd name="T11" fmla="*/ 140 h 160"/>
                  <a:gd name="T12" fmla="*/ 84 w 102"/>
                  <a:gd name="T13" fmla="*/ 147 h 160"/>
                  <a:gd name="T14" fmla="*/ 78 w 102"/>
                  <a:gd name="T15" fmla="*/ 153 h 160"/>
                  <a:gd name="T16" fmla="*/ 73 w 102"/>
                  <a:gd name="T17" fmla="*/ 157 h 160"/>
                  <a:gd name="T18" fmla="*/ 67 w 102"/>
                  <a:gd name="T19" fmla="*/ 160 h 160"/>
                  <a:gd name="T20" fmla="*/ 67 w 102"/>
                  <a:gd name="T21" fmla="*/ 160 h 160"/>
                  <a:gd name="T22" fmla="*/ 0 w 102"/>
                  <a:gd name="T23" fmla="*/ 105 h 160"/>
                  <a:gd name="T24" fmla="*/ 0 w 102"/>
                  <a:gd name="T25" fmla="*/ 105 h 160"/>
                  <a:gd name="T26" fmla="*/ 5 w 102"/>
                  <a:gd name="T27" fmla="*/ 0 h 160"/>
                  <a:gd name="T28" fmla="*/ 5 w 10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160"/>
                  <a:gd name="T47" fmla="*/ 102 w 102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0" name="Freeform 79"/>
              <p:cNvSpPr>
                <a:spLocks noChangeArrowheads="1"/>
              </p:cNvSpPr>
              <p:nvPr/>
            </p:nvSpPr>
            <p:spPr bwMode="auto">
              <a:xfrm>
                <a:off x="1258887" y="152400"/>
                <a:ext cx="155575" cy="254000"/>
              </a:xfrm>
              <a:custGeom>
                <a:avLst/>
                <a:gdLst>
                  <a:gd name="T0" fmla="*/ 5 w 98"/>
                  <a:gd name="T1" fmla="*/ 0 h 160"/>
                  <a:gd name="T2" fmla="*/ 5 w 98"/>
                  <a:gd name="T3" fmla="*/ 0 h 160"/>
                  <a:gd name="T4" fmla="*/ 98 w 98"/>
                  <a:gd name="T5" fmla="*/ 0 h 160"/>
                  <a:gd name="T6" fmla="*/ 98 w 98"/>
                  <a:gd name="T7" fmla="*/ 0 h 160"/>
                  <a:gd name="T8" fmla="*/ 81 w 98"/>
                  <a:gd name="T9" fmla="*/ 140 h 160"/>
                  <a:gd name="T10" fmla="*/ 81 w 98"/>
                  <a:gd name="T11" fmla="*/ 140 h 160"/>
                  <a:gd name="T12" fmla="*/ 80 w 98"/>
                  <a:gd name="T13" fmla="*/ 147 h 160"/>
                  <a:gd name="T14" fmla="*/ 74 w 98"/>
                  <a:gd name="T15" fmla="*/ 152 h 160"/>
                  <a:gd name="T16" fmla="*/ 69 w 98"/>
                  <a:gd name="T17" fmla="*/ 157 h 160"/>
                  <a:gd name="T18" fmla="*/ 63 w 98"/>
                  <a:gd name="T19" fmla="*/ 160 h 160"/>
                  <a:gd name="T20" fmla="*/ 63 w 98"/>
                  <a:gd name="T21" fmla="*/ 160 h 160"/>
                  <a:gd name="T22" fmla="*/ 0 w 98"/>
                  <a:gd name="T23" fmla="*/ 103 h 160"/>
                  <a:gd name="T24" fmla="*/ 0 w 98"/>
                  <a:gd name="T25" fmla="*/ 103 h 160"/>
                  <a:gd name="T26" fmla="*/ 5 w 98"/>
                  <a:gd name="T27" fmla="*/ 0 h 160"/>
                  <a:gd name="T28" fmla="*/ 5 w 9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8"/>
                  <a:gd name="T46" fmla="*/ 0 h 160"/>
                  <a:gd name="T47" fmla="*/ 98 w 9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1" name="Freeform 80"/>
              <p:cNvSpPr>
                <a:spLocks noChangeArrowheads="1"/>
              </p:cNvSpPr>
              <p:nvPr/>
            </p:nvSpPr>
            <p:spPr bwMode="auto">
              <a:xfrm>
                <a:off x="1265237" y="152400"/>
                <a:ext cx="149225" cy="254000"/>
              </a:xfrm>
              <a:custGeom>
                <a:avLst/>
                <a:gdLst>
                  <a:gd name="T0" fmla="*/ 5 w 94"/>
                  <a:gd name="T1" fmla="*/ 0 h 160"/>
                  <a:gd name="T2" fmla="*/ 5 w 94"/>
                  <a:gd name="T3" fmla="*/ 0 h 160"/>
                  <a:gd name="T4" fmla="*/ 94 w 94"/>
                  <a:gd name="T5" fmla="*/ 0 h 160"/>
                  <a:gd name="T6" fmla="*/ 94 w 94"/>
                  <a:gd name="T7" fmla="*/ 0 h 160"/>
                  <a:gd name="T8" fmla="*/ 77 w 94"/>
                  <a:gd name="T9" fmla="*/ 140 h 160"/>
                  <a:gd name="T10" fmla="*/ 77 w 94"/>
                  <a:gd name="T11" fmla="*/ 140 h 160"/>
                  <a:gd name="T12" fmla="*/ 76 w 94"/>
                  <a:gd name="T13" fmla="*/ 147 h 160"/>
                  <a:gd name="T14" fmla="*/ 71 w 94"/>
                  <a:gd name="T15" fmla="*/ 152 h 160"/>
                  <a:gd name="T16" fmla="*/ 66 w 94"/>
                  <a:gd name="T17" fmla="*/ 157 h 160"/>
                  <a:gd name="T18" fmla="*/ 59 w 94"/>
                  <a:gd name="T19" fmla="*/ 160 h 160"/>
                  <a:gd name="T20" fmla="*/ 59 w 94"/>
                  <a:gd name="T21" fmla="*/ 160 h 160"/>
                  <a:gd name="T22" fmla="*/ 0 w 94"/>
                  <a:gd name="T23" fmla="*/ 102 h 160"/>
                  <a:gd name="T24" fmla="*/ 0 w 94"/>
                  <a:gd name="T25" fmla="*/ 102 h 160"/>
                  <a:gd name="T26" fmla="*/ 5 w 94"/>
                  <a:gd name="T27" fmla="*/ 0 h 160"/>
                  <a:gd name="T28" fmla="*/ 5 w 94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4"/>
                  <a:gd name="T46" fmla="*/ 0 h 160"/>
                  <a:gd name="T47" fmla="*/ 94 w 94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2" name="Freeform 81"/>
              <p:cNvSpPr>
                <a:spLocks noChangeArrowheads="1"/>
              </p:cNvSpPr>
              <p:nvPr/>
            </p:nvSpPr>
            <p:spPr bwMode="auto">
              <a:xfrm>
                <a:off x="1271587" y="152400"/>
                <a:ext cx="142875" cy="254000"/>
              </a:xfrm>
              <a:custGeom>
                <a:avLst/>
                <a:gdLst>
                  <a:gd name="T0" fmla="*/ 5 w 90"/>
                  <a:gd name="T1" fmla="*/ 0 h 160"/>
                  <a:gd name="T2" fmla="*/ 5 w 90"/>
                  <a:gd name="T3" fmla="*/ 0 h 160"/>
                  <a:gd name="T4" fmla="*/ 90 w 90"/>
                  <a:gd name="T5" fmla="*/ 0 h 160"/>
                  <a:gd name="T6" fmla="*/ 90 w 90"/>
                  <a:gd name="T7" fmla="*/ 0 h 160"/>
                  <a:gd name="T8" fmla="*/ 73 w 90"/>
                  <a:gd name="T9" fmla="*/ 140 h 160"/>
                  <a:gd name="T10" fmla="*/ 73 w 90"/>
                  <a:gd name="T11" fmla="*/ 140 h 160"/>
                  <a:gd name="T12" fmla="*/ 72 w 90"/>
                  <a:gd name="T13" fmla="*/ 147 h 160"/>
                  <a:gd name="T14" fmla="*/ 67 w 90"/>
                  <a:gd name="T15" fmla="*/ 152 h 160"/>
                  <a:gd name="T16" fmla="*/ 62 w 90"/>
                  <a:gd name="T17" fmla="*/ 157 h 160"/>
                  <a:gd name="T18" fmla="*/ 55 w 90"/>
                  <a:gd name="T19" fmla="*/ 160 h 160"/>
                  <a:gd name="T20" fmla="*/ 55 w 90"/>
                  <a:gd name="T21" fmla="*/ 160 h 160"/>
                  <a:gd name="T22" fmla="*/ 0 w 90"/>
                  <a:gd name="T23" fmla="*/ 101 h 160"/>
                  <a:gd name="T24" fmla="*/ 0 w 90"/>
                  <a:gd name="T25" fmla="*/ 101 h 160"/>
                  <a:gd name="T26" fmla="*/ 5 w 90"/>
                  <a:gd name="T27" fmla="*/ 0 h 160"/>
                  <a:gd name="T28" fmla="*/ 5 w 90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0"/>
                  <a:gd name="T46" fmla="*/ 0 h 160"/>
                  <a:gd name="T47" fmla="*/ 90 w 90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3" name="Freeform 82"/>
              <p:cNvSpPr>
                <a:spLocks noChangeArrowheads="1"/>
              </p:cNvSpPr>
              <p:nvPr/>
            </p:nvSpPr>
            <p:spPr bwMode="auto">
              <a:xfrm>
                <a:off x="1274762" y="152400"/>
                <a:ext cx="139700" cy="254000"/>
              </a:xfrm>
              <a:custGeom>
                <a:avLst/>
                <a:gdLst>
                  <a:gd name="T0" fmla="*/ 7 w 88"/>
                  <a:gd name="T1" fmla="*/ 0 h 160"/>
                  <a:gd name="T2" fmla="*/ 7 w 88"/>
                  <a:gd name="T3" fmla="*/ 0 h 160"/>
                  <a:gd name="T4" fmla="*/ 88 w 88"/>
                  <a:gd name="T5" fmla="*/ 0 h 160"/>
                  <a:gd name="T6" fmla="*/ 88 w 88"/>
                  <a:gd name="T7" fmla="*/ 0 h 160"/>
                  <a:gd name="T8" fmla="*/ 71 w 88"/>
                  <a:gd name="T9" fmla="*/ 140 h 160"/>
                  <a:gd name="T10" fmla="*/ 71 w 88"/>
                  <a:gd name="T11" fmla="*/ 140 h 160"/>
                  <a:gd name="T12" fmla="*/ 70 w 88"/>
                  <a:gd name="T13" fmla="*/ 147 h 160"/>
                  <a:gd name="T14" fmla="*/ 65 w 88"/>
                  <a:gd name="T15" fmla="*/ 152 h 160"/>
                  <a:gd name="T16" fmla="*/ 60 w 88"/>
                  <a:gd name="T17" fmla="*/ 157 h 160"/>
                  <a:gd name="T18" fmla="*/ 55 w 88"/>
                  <a:gd name="T19" fmla="*/ 160 h 160"/>
                  <a:gd name="T20" fmla="*/ 55 w 88"/>
                  <a:gd name="T21" fmla="*/ 160 h 160"/>
                  <a:gd name="T22" fmla="*/ 0 w 88"/>
                  <a:gd name="T23" fmla="*/ 99 h 160"/>
                  <a:gd name="T24" fmla="*/ 0 w 88"/>
                  <a:gd name="T25" fmla="*/ 99 h 160"/>
                  <a:gd name="T26" fmla="*/ 7 w 88"/>
                  <a:gd name="T27" fmla="*/ 0 h 160"/>
                  <a:gd name="T28" fmla="*/ 7 w 8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160"/>
                  <a:gd name="T47" fmla="*/ 88 w 8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4" name="Freeform 83"/>
              <p:cNvSpPr>
                <a:spLocks noChangeArrowheads="1"/>
              </p:cNvSpPr>
              <p:nvPr/>
            </p:nvSpPr>
            <p:spPr bwMode="auto">
              <a:xfrm>
                <a:off x="1282700" y="152400"/>
                <a:ext cx="131763" cy="254000"/>
              </a:xfrm>
              <a:custGeom>
                <a:avLst/>
                <a:gdLst>
                  <a:gd name="T0" fmla="*/ 6 w 83"/>
                  <a:gd name="T1" fmla="*/ 0 h 160"/>
                  <a:gd name="T2" fmla="*/ 6 w 83"/>
                  <a:gd name="T3" fmla="*/ 0 h 160"/>
                  <a:gd name="T4" fmla="*/ 83 w 83"/>
                  <a:gd name="T5" fmla="*/ 0 h 160"/>
                  <a:gd name="T6" fmla="*/ 83 w 83"/>
                  <a:gd name="T7" fmla="*/ 0 h 160"/>
                  <a:gd name="T8" fmla="*/ 66 w 83"/>
                  <a:gd name="T9" fmla="*/ 140 h 160"/>
                  <a:gd name="T10" fmla="*/ 66 w 83"/>
                  <a:gd name="T11" fmla="*/ 140 h 160"/>
                  <a:gd name="T12" fmla="*/ 65 w 83"/>
                  <a:gd name="T13" fmla="*/ 147 h 160"/>
                  <a:gd name="T14" fmla="*/ 60 w 83"/>
                  <a:gd name="T15" fmla="*/ 152 h 160"/>
                  <a:gd name="T16" fmla="*/ 55 w 83"/>
                  <a:gd name="T17" fmla="*/ 156 h 160"/>
                  <a:gd name="T18" fmla="*/ 50 w 83"/>
                  <a:gd name="T19" fmla="*/ 160 h 160"/>
                  <a:gd name="T20" fmla="*/ 50 w 83"/>
                  <a:gd name="T21" fmla="*/ 160 h 160"/>
                  <a:gd name="T22" fmla="*/ 0 w 83"/>
                  <a:gd name="T23" fmla="*/ 99 h 160"/>
                  <a:gd name="T24" fmla="*/ 0 w 83"/>
                  <a:gd name="T25" fmla="*/ 99 h 160"/>
                  <a:gd name="T26" fmla="*/ 6 w 83"/>
                  <a:gd name="T27" fmla="*/ 0 h 160"/>
                  <a:gd name="T28" fmla="*/ 6 w 83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3"/>
                  <a:gd name="T46" fmla="*/ 0 h 160"/>
                  <a:gd name="T47" fmla="*/ 83 w 83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5" name="Freeform 84"/>
              <p:cNvSpPr>
                <a:spLocks noChangeArrowheads="1"/>
              </p:cNvSpPr>
              <p:nvPr/>
            </p:nvSpPr>
            <p:spPr bwMode="auto">
              <a:xfrm>
                <a:off x="1289050" y="152400"/>
                <a:ext cx="125413" cy="254000"/>
              </a:xfrm>
              <a:custGeom>
                <a:avLst/>
                <a:gdLst>
                  <a:gd name="T0" fmla="*/ 5 w 79"/>
                  <a:gd name="T1" fmla="*/ 0 h 160"/>
                  <a:gd name="T2" fmla="*/ 5 w 79"/>
                  <a:gd name="T3" fmla="*/ 0 h 160"/>
                  <a:gd name="T4" fmla="*/ 79 w 79"/>
                  <a:gd name="T5" fmla="*/ 0 h 160"/>
                  <a:gd name="T6" fmla="*/ 79 w 79"/>
                  <a:gd name="T7" fmla="*/ 0 h 160"/>
                  <a:gd name="T8" fmla="*/ 62 w 79"/>
                  <a:gd name="T9" fmla="*/ 140 h 160"/>
                  <a:gd name="T10" fmla="*/ 62 w 79"/>
                  <a:gd name="T11" fmla="*/ 140 h 160"/>
                  <a:gd name="T12" fmla="*/ 61 w 79"/>
                  <a:gd name="T13" fmla="*/ 147 h 160"/>
                  <a:gd name="T14" fmla="*/ 56 w 79"/>
                  <a:gd name="T15" fmla="*/ 152 h 160"/>
                  <a:gd name="T16" fmla="*/ 51 w 79"/>
                  <a:gd name="T17" fmla="*/ 156 h 160"/>
                  <a:gd name="T18" fmla="*/ 46 w 79"/>
                  <a:gd name="T19" fmla="*/ 160 h 160"/>
                  <a:gd name="T20" fmla="*/ 46 w 79"/>
                  <a:gd name="T21" fmla="*/ 160 h 160"/>
                  <a:gd name="T22" fmla="*/ 0 w 79"/>
                  <a:gd name="T23" fmla="*/ 98 h 160"/>
                  <a:gd name="T24" fmla="*/ 0 w 79"/>
                  <a:gd name="T25" fmla="*/ 98 h 160"/>
                  <a:gd name="T26" fmla="*/ 5 w 79"/>
                  <a:gd name="T27" fmla="*/ 0 h 160"/>
                  <a:gd name="T28" fmla="*/ 5 w 79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"/>
                  <a:gd name="T46" fmla="*/ 0 h 160"/>
                  <a:gd name="T47" fmla="*/ 79 w 79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6" name="Freeform 85"/>
              <p:cNvSpPr>
                <a:spLocks noChangeArrowheads="1"/>
              </p:cNvSpPr>
              <p:nvPr/>
            </p:nvSpPr>
            <p:spPr bwMode="auto">
              <a:xfrm>
                <a:off x="1295400" y="152400"/>
                <a:ext cx="119063" cy="254000"/>
              </a:xfrm>
              <a:custGeom>
                <a:avLst/>
                <a:gdLst>
                  <a:gd name="T0" fmla="*/ 5 w 75"/>
                  <a:gd name="T1" fmla="*/ 0 h 160"/>
                  <a:gd name="T2" fmla="*/ 5 w 75"/>
                  <a:gd name="T3" fmla="*/ 0 h 160"/>
                  <a:gd name="T4" fmla="*/ 75 w 75"/>
                  <a:gd name="T5" fmla="*/ 0 h 160"/>
                  <a:gd name="T6" fmla="*/ 75 w 75"/>
                  <a:gd name="T7" fmla="*/ 0 h 160"/>
                  <a:gd name="T8" fmla="*/ 58 w 75"/>
                  <a:gd name="T9" fmla="*/ 140 h 160"/>
                  <a:gd name="T10" fmla="*/ 58 w 75"/>
                  <a:gd name="T11" fmla="*/ 140 h 160"/>
                  <a:gd name="T12" fmla="*/ 57 w 75"/>
                  <a:gd name="T13" fmla="*/ 147 h 160"/>
                  <a:gd name="T14" fmla="*/ 52 w 75"/>
                  <a:gd name="T15" fmla="*/ 152 h 160"/>
                  <a:gd name="T16" fmla="*/ 48 w 75"/>
                  <a:gd name="T17" fmla="*/ 156 h 160"/>
                  <a:gd name="T18" fmla="*/ 43 w 75"/>
                  <a:gd name="T19" fmla="*/ 160 h 160"/>
                  <a:gd name="T20" fmla="*/ 43 w 75"/>
                  <a:gd name="T21" fmla="*/ 160 h 160"/>
                  <a:gd name="T22" fmla="*/ 0 w 75"/>
                  <a:gd name="T23" fmla="*/ 96 h 160"/>
                  <a:gd name="T24" fmla="*/ 0 w 75"/>
                  <a:gd name="T25" fmla="*/ 96 h 160"/>
                  <a:gd name="T26" fmla="*/ 5 w 75"/>
                  <a:gd name="T27" fmla="*/ 0 h 160"/>
                  <a:gd name="T28" fmla="*/ 5 w 7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5"/>
                  <a:gd name="T46" fmla="*/ 0 h 160"/>
                  <a:gd name="T47" fmla="*/ 75 w 7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7" name="Freeform 86"/>
              <p:cNvSpPr>
                <a:spLocks noChangeArrowheads="1"/>
              </p:cNvSpPr>
              <p:nvPr/>
            </p:nvSpPr>
            <p:spPr bwMode="auto">
              <a:xfrm>
                <a:off x="1301750" y="152400"/>
                <a:ext cx="112713" cy="254000"/>
              </a:xfrm>
              <a:custGeom>
                <a:avLst/>
                <a:gdLst>
                  <a:gd name="T0" fmla="*/ 5 w 71"/>
                  <a:gd name="T1" fmla="*/ 0 h 160"/>
                  <a:gd name="T2" fmla="*/ 5 w 71"/>
                  <a:gd name="T3" fmla="*/ 0 h 160"/>
                  <a:gd name="T4" fmla="*/ 71 w 71"/>
                  <a:gd name="T5" fmla="*/ 0 h 160"/>
                  <a:gd name="T6" fmla="*/ 71 w 71"/>
                  <a:gd name="T7" fmla="*/ 0 h 160"/>
                  <a:gd name="T8" fmla="*/ 54 w 71"/>
                  <a:gd name="T9" fmla="*/ 140 h 160"/>
                  <a:gd name="T10" fmla="*/ 54 w 71"/>
                  <a:gd name="T11" fmla="*/ 140 h 160"/>
                  <a:gd name="T12" fmla="*/ 53 w 71"/>
                  <a:gd name="T13" fmla="*/ 147 h 160"/>
                  <a:gd name="T14" fmla="*/ 48 w 71"/>
                  <a:gd name="T15" fmla="*/ 152 h 160"/>
                  <a:gd name="T16" fmla="*/ 44 w 71"/>
                  <a:gd name="T17" fmla="*/ 156 h 160"/>
                  <a:gd name="T18" fmla="*/ 39 w 71"/>
                  <a:gd name="T19" fmla="*/ 160 h 160"/>
                  <a:gd name="T20" fmla="*/ 39 w 71"/>
                  <a:gd name="T21" fmla="*/ 160 h 160"/>
                  <a:gd name="T22" fmla="*/ 0 w 71"/>
                  <a:gd name="T23" fmla="*/ 95 h 160"/>
                  <a:gd name="T24" fmla="*/ 0 w 71"/>
                  <a:gd name="T25" fmla="*/ 95 h 160"/>
                  <a:gd name="T26" fmla="*/ 5 w 71"/>
                  <a:gd name="T27" fmla="*/ 0 h 160"/>
                  <a:gd name="T28" fmla="*/ 5 w 71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1"/>
                  <a:gd name="T46" fmla="*/ 0 h 160"/>
                  <a:gd name="T47" fmla="*/ 71 w 71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8" name="Freeform 87"/>
              <p:cNvSpPr>
                <a:spLocks noChangeArrowheads="1"/>
              </p:cNvSpPr>
              <p:nvPr/>
            </p:nvSpPr>
            <p:spPr bwMode="auto">
              <a:xfrm>
                <a:off x="1304925" y="152400"/>
                <a:ext cx="109538" cy="252413"/>
              </a:xfrm>
              <a:custGeom>
                <a:avLst/>
                <a:gdLst>
                  <a:gd name="T0" fmla="*/ 7 w 69"/>
                  <a:gd name="T1" fmla="*/ 0 h 159"/>
                  <a:gd name="T2" fmla="*/ 7 w 69"/>
                  <a:gd name="T3" fmla="*/ 0 h 159"/>
                  <a:gd name="T4" fmla="*/ 69 w 69"/>
                  <a:gd name="T5" fmla="*/ 0 h 159"/>
                  <a:gd name="T6" fmla="*/ 69 w 69"/>
                  <a:gd name="T7" fmla="*/ 0 h 159"/>
                  <a:gd name="T8" fmla="*/ 52 w 69"/>
                  <a:gd name="T9" fmla="*/ 140 h 159"/>
                  <a:gd name="T10" fmla="*/ 52 w 69"/>
                  <a:gd name="T11" fmla="*/ 140 h 159"/>
                  <a:gd name="T12" fmla="*/ 51 w 69"/>
                  <a:gd name="T13" fmla="*/ 147 h 159"/>
                  <a:gd name="T14" fmla="*/ 46 w 69"/>
                  <a:gd name="T15" fmla="*/ 152 h 159"/>
                  <a:gd name="T16" fmla="*/ 42 w 69"/>
                  <a:gd name="T17" fmla="*/ 156 h 159"/>
                  <a:gd name="T18" fmla="*/ 37 w 69"/>
                  <a:gd name="T19" fmla="*/ 159 h 159"/>
                  <a:gd name="T20" fmla="*/ 37 w 69"/>
                  <a:gd name="T21" fmla="*/ 159 h 159"/>
                  <a:gd name="T22" fmla="*/ 0 w 69"/>
                  <a:gd name="T23" fmla="*/ 94 h 159"/>
                  <a:gd name="T24" fmla="*/ 0 w 69"/>
                  <a:gd name="T25" fmla="*/ 94 h 159"/>
                  <a:gd name="T26" fmla="*/ 7 w 69"/>
                  <a:gd name="T27" fmla="*/ 0 h 159"/>
                  <a:gd name="T28" fmla="*/ 7 w 6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9"/>
                  <a:gd name="T46" fmla="*/ 0 h 159"/>
                  <a:gd name="T47" fmla="*/ 69 w 6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9" name="Freeform 88"/>
              <p:cNvSpPr>
                <a:spLocks noChangeArrowheads="1"/>
              </p:cNvSpPr>
              <p:nvPr/>
            </p:nvSpPr>
            <p:spPr bwMode="auto">
              <a:xfrm>
                <a:off x="1311275" y="152400"/>
                <a:ext cx="103188" cy="252413"/>
              </a:xfrm>
              <a:custGeom>
                <a:avLst/>
                <a:gdLst>
                  <a:gd name="T0" fmla="*/ 7 w 65"/>
                  <a:gd name="T1" fmla="*/ 0 h 159"/>
                  <a:gd name="T2" fmla="*/ 7 w 65"/>
                  <a:gd name="T3" fmla="*/ 0 h 159"/>
                  <a:gd name="T4" fmla="*/ 65 w 65"/>
                  <a:gd name="T5" fmla="*/ 0 h 159"/>
                  <a:gd name="T6" fmla="*/ 65 w 65"/>
                  <a:gd name="T7" fmla="*/ 0 h 159"/>
                  <a:gd name="T8" fmla="*/ 48 w 65"/>
                  <a:gd name="T9" fmla="*/ 140 h 159"/>
                  <a:gd name="T10" fmla="*/ 48 w 65"/>
                  <a:gd name="T11" fmla="*/ 140 h 159"/>
                  <a:gd name="T12" fmla="*/ 47 w 65"/>
                  <a:gd name="T13" fmla="*/ 147 h 159"/>
                  <a:gd name="T14" fmla="*/ 42 w 65"/>
                  <a:gd name="T15" fmla="*/ 152 h 159"/>
                  <a:gd name="T16" fmla="*/ 38 w 65"/>
                  <a:gd name="T17" fmla="*/ 156 h 159"/>
                  <a:gd name="T18" fmla="*/ 33 w 65"/>
                  <a:gd name="T19" fmla="*/ 159 h 159"/>
                  <a:gd name="T20" fmla="*/ 33 w 65"/>
                  <a:gd name="T21" fmla="*/ 159 h 159"/>
                  <a:gd name="T22" fmla="*/ 0 w 65"/>
                  <a:gd name="T23" fmla="*/ 92 h 159"/>
                  <a:gd name="T24" fmla="*/ 0 w 65"/>
                  <a:gd name="T25" fmla="*/ 92 h 159"/>
                  <a:gd name="T26" fmla="*/ 7 w 65"/>
                  <a:gd name="T27" fmla="*/ 0 h 159"/>
                  <a:gd name="T28" fmla="*/ 7 w 6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5"/>
                  <a:gd name="T46" fmla="*/ 0 h 159"/>
                  <a:gd name="T47" fmla="*/ 65 w 6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0" name="Freeform 89"/>
              <p:cNvSpPr>
                <a:spLocks noChangeArrowheads="1"/>
              </p:cNvSpPr>
              <p:nvPr/>
            </p:nvSpPr>
            <p:spPr bwMode="auto">
              <a:xfrm>
                <a:off x="1319212" y="152400"/>
                <a:ext cx="95250" cy="252413"/>
              </a:xfrm>
              <a:custGeom>
                <a:avLst/>
                <a:gdLst>
                  <a:gd name="T0" fmla="*/ 6 w 60"/>
                  <a:gd name="T1" fmla="*/ 0 h 159"/>
                  <a:gd name="T2" fmla="*/ 6 w 60"/>
                  <a:gd name="T3" fmla="*/ 0 h 159"/>
                  <a:gd name="T4" fmla="*/ 60 w 60"/>
                  <a:gd name="T5" fmla="*/ 0 h 159"/>
                  <a:gd name="T6" fmla="*/ 60 w 60"/>
                  <a:gd name="T7" fmla="*/ 0 h 159"/>
                  <a:gd name="T8" fmla="*/ 43 w 60"/>
                  <a:gd name="T9" fmla="*/ 140 h 159"/>
                  <a:gd name="T10" fmla="*/ 43 w 60"/>
                  <a:gd name="T11" fmla="*/ 140 h 159"/>
                  <a:gd name="T12" fmla="*/ 42 w 60"/>
                  <a:gd name="T13" fmla="*/ 147 h 159"/>
                  <a:gd name="T14" fmla="*/ 39 w 60"/>
                  <a:gd name="T15" fmla="*/ 151 h 159"/>
                  <a:gd name="T16" fmla="*/ 33 w 60"/>
                  <a:gd name="T17" fmla="*/ 156 h 159"/>
                  <a:gd name="T18" fmla="*/ 29 w 60"/>
                  <a:gd name="T19" fmla="*/ 159 h 159"/>
                  <a:gd name="T20" fmla="*/ 29 w 60"/>
                  <a:gd name="T21" fmla="*/ 159 h 159"/>
                  <a:gd name="T22" fmla="*/ 0 w 60"/>
                  <a:gd name="T23" fmla="*/ 91 h 159"/>
                  <a:gd name="T24" fmla="*/ 0 w 60"/>
                  <a:gd name="T25" fmla="*/ 91 h 159"/>
                  <a:gd name="T26" fmla="*/ 6 w 60"/>
                  <a:gd name="T27" fmla="*/ 0 h 159"/>
                  <a:gd name="T28" fmla="*/ 6 w 6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"/>
                  <a:gd name="T46" fmla="*/ 0 h 159"/>
                  <a:gd name="T47" fmla="*/ 60 w 6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1" name="Freeform 90"/>
              <p:cNvSpPr>
                <a:spLocks noChangeArrowheads="1"/>
              </p:cNvSpPr>
              <p:nvPr/>
            </p:nvSpPr>
            <p:spPr bwMode="auto">
              <a:xfrm>
                <a:off x="1325562" y="152400"/>
                <a:ext cx="88900" cy="252413"/>
              </a:xfrm>
              <a:custGeom>
                <a:avLst/>
                <a:gdLst>
                  <a:gd name="T0" fmla="*/ 6 w 56"/>
                  <a:gd name="T1" fmla="*/ 0 h 159"/>
                  <a:gd name="T2" fmla="*/ 6 w 56"/>
                  <a:gd name="T3" fmla="*/ 0 h 159"/>
                  <a:gd name="T4" fmla="*/ 56 w 56"/>
                  <a:gd name="T5" fmla="*/ 0 h 159"/>
                  <a:gd name="T6" fmla="*/ 56 w 56"/>
                  <a:gd name="T7" fmla="*/ 0 h 159"/>
                  <a:gd name="T8" fmla="*/ 39 w 56"/>
                  <a:gd name="T9" fmla="*/ 140 h 159"/>
                  <a:gd name="T10" fmla="*/ 39 w 56"/>
                  <a:gd name="T11" fmla="*/ 140 h 159"/>
                  <a:gd name="T12" fmla="*/ 38 w 56"/>
                  <a:gd name="T13" fmla="*/ 147 h 159"/>
                  <a:gd name="T14" fmla="*/ 35 w 56"/>
                  <a:gd name="T15" fmla="*/ 151 h 159"/>
                  <a:gd name="T16" fmla="*/ 29 w 56"/>
                  <a:gd name="T17" fmla="*/ 156 h 159"/>
                  <a:gd name="T18" fmla="*/ 25 w 56"/>
                  <a:gd name="T19" fmla="*/ 159 h 159"/>
                  <a:gd name="T20" fmla="*/ 25 w 56"/>
                  <a:gd name="T21" fmla="*/ 159 h 159"/>
                  <a:gd name="T22" fmla="*/ 0 w 56"/>
                  <a:gd name="T23" fmla="*/ 91 h 159"/>
                  <a:gd name="T24" fmla="*/ 0 w 56"/>
                  <a:gd name="T25" fmla="*/ 91 h 159"/>
                  <a:gd name="T26" fmla="*/ 6 w 56"/>
                  <a:gd name="T27" fmla="*/ 0 h 159"/>
                  <a:gd name="T28" fmla="*/ 6 w 5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6"/>
                  <a:gd name="T46" fmla="*/ 0 h 159"/>
                  <a:gd name="T47" fmla="*/ 56 w 5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2" name="Freeform 91"/>
              <p:cNvSpPr>
                <a:spLocks noChangeArrowheads="1"/>
              </p:cNvSpPr>
              <p:nvPr/>
            </p:nvSpPr>
            <p:spPr bwMode="auto">
              <a:xfrm>
                <a:off x="1328737" y="152400"/>
                <a:ext cx="85725" cy="252413"/>
              </a:xfrm>
              <a:custGeom>
                <a:avLst/>
                <a:gdLst>
                  <a:gd name="T0" fmla="*/ 7 w 54"/>
                  <a:gd name="T1" fmla="*/ 0 h 159"/>
                  <a:gd name="T2" fmla="*/ 7 w 54"/>
                  <a:gd name="T3" fmla="*/ 0 h 159"/>
                  <a:gd name="T4" fmla="*/ 54 w 54"/>
                  <a:gd name="T5" fmla="*/ 0 h 159"/>
                  <a:gd name="T6" fmla="*/ 54 w 54"/>
                  <a:gd name="T7" fmla="*/ 0 h 159"/>
                  <a:gd name="T8" fmla="*/ 37 w 54"/>
                  <a:gd name="T9" fmla="*/ 140 h 159"/>
                  <a:gd name="T10" fmla="*/ 37 w 54"/>
                  <a:gd name="T11" fmla="*/ 140 h 159"/>
                  <a:gd name="T12" fmla="*/ 36 w 54"/>
                  <a:gd name="T13" fmla="*/ 145 h 159"/>
                  <a:gd name="T14" fmla="*/ 33 w 54"/>
                  <a:gd name="T15" fmla="*/ 151 h 159"/>
                  <a:gd name="T16" fmla="*/ 29 w 54"/>
                  <a:gd name="T17" fmla="*/ 155 h 159"/>
                  <a:gd name="T18" fmla="*/ 23 w 54"/>
                  <a:gd name="T19" fmla="*/ 159 h 159"/>
                  <a:gd name="T20" fmla="*/ 23 w 54"/>
                  <a:gd name="T21" fmla="*/ 159 h 159"/>
                  <a:gd name="T22" fmla="*/ 0 w 54"/>
                  <a:gd name="T23" fmla="*/ 90 h 159"/>
                  <a:gd name="T24" fmla="*/ 0 w 54"/>
                  <a:gd name="T25" fmla="*/ 90 h 159"/>
                  <a:gd name="T26" fmla="*/ 7 w 54"/>
                  <a:gd name="T27" fmla="*/ 0 h 159"/>
                  <a:gd name="T28" fmla="*/ 7 w 54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4"/>
                  <a:gd name="T46" fmla="*/ 0 h 159"/>
                  <a:gd name="T47" fmla="*/ 54 w 54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3" name="Freeform 92"/>
              <p:cNvSpPr>
                <a:spLocks noChangeArrowheads="1"/>
              </p:cNvSpPr>
              <p:nvPr/>
            </p:nvSpPr>
            <p:spPr bwMode="auto">
              <a:xfrm>
                <a:off x="1335087" y="152400"/>
                <a:ext cx="79375" cy="252413"/>
              </a:xfrm>
              <a:custGeom>
                <a:avLst/>
                <a:gdLst>
                  <a:gd name="T0" fmla="*/ 7 w 50"/>
                  <a:gd name="T1" fmla="*/ 0 h 159"/>
                  <a:gd name="T2" fmla="*/ 7 w 50"/>
                  <a:gd name="T3" fmla="*/ 0 h 159"/>
                  <a:gd name="T4" fmla="*/ 50 w 50"/>
                  <a:gd name="T5" fmla="*/ 0 h 159"/>
                  <a:gd name="T6" fmla="*/ 50 w 50"/>
                  <a:gd name="T7" fmla="*/ 0 h 159"/>
                  <a:gd name="T8" fmla="*/ 33 w 50"/>
                  <a:gd name="T9" fmla="*/ 140 h 159"/>
                  <a:gd name="T10" fmla="*/ 33 w 50"/>
                  <a:gd name="T11" fmla="*/ 140 h 159"/>
                  <a:gd name="T12" fmla="*/ 32 w 50"/>
                  <a:gd name="T13" fmla="*/ 145 h 159"/>
                  <a:gd name="T14" fmla="*/ 29 w 50"/>
                  <a:gd name="T15" fmla="*/ 151 h 159"/>
                  <a:gd name="T16" fmla="*/ 25 w 50"/>
                  <a:gd name="T17" fmla="*/ 155 h 159"/>
                  <a:gd name="T18" fmla="*/ 19 w 50"/>
                  <a:gd name="T19" fmla="*/ 159 h 159"/>
                  <a:gd name="T20" fmla="*/ 19 w 50"/>
                  <a:gd name="T21" fmla="*/ 159 h 159"/>
                  <a:gd name="T22" fmla="*/ 0 w 50"/>
                  <a:gd name="T23" fmla="*/ 88 h 159"/>
                  <a:gd name="T24" fmla="*/ 0 w 50"/>
                  <a:gd name="T25" fmla="*/ 88 h 159"/>
                  <a:gd name="T26" fmla="*/ 7 w 50"/>
                  <a:gd name="T27" fmla="*/ 0 h 159"/>
                  <a:gd name="T28" fmla="*/ 7 w 5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"/>
                  <a:gd name="T46" fmla="*/ 0 h 159"/>
                  <a:gd name="T47" fmla="*/ 50 w 5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4" name="Freeform 93"/>
              <p:cNvSpPr>
                <a:spLocks noChangeArrowheads="1"/>
              </p:cNvSpPr>
              <p:nvPr/>
            </p:nvSpPr>
            <p:spPr bwMode="auto">
              <a:xfrm>
                <a:off x="1341437" y="152400"/>
                <a:ext cx="73025" cy="252413"/>
              </a:xfrm>
              <a:custGeom>
                <a:avLst/>
                <a:gdLst>
                  <a:gd name="T0" fmla="*/ 7 w 46"/>
                  <a:gd name="T1" fmla="*/ 0 h 159"/>
                  <a:gd name="T2" fmla="*/ 7 w 46"/>
                  <a:gd name="T3" fmla="*/ 0 h 159"/>
                  <a:gd name="T4" fmla="*/ 46 w 46"/>
                  <a:gd name="T5" fmla="*/ 0 h 159"/>
                  <a:gd name="T6" fmla="*/ 46 w 46"/>
                  <a:gd name="T7" fmla="*/ 0 h 159"/>
                  <a:gd name="T8" fmla="*/ 29 w 46"/>
                  <a:gd name="T9" fmla="*/ 140 h 159"/>
                  <a:gd name="T10" fmla="*/ 29 w 46"/>
                  <a:gd name="T11" fmla="*/ 140 h 159"/>
                  <a:gd name="T12" fmla="*/ 28 w 46"/>
                  <a:gd name="T13" fmla="*/ 145 h 159"/>
                  <a:gd name="T14" fmla="*/ 25 w 46"/>
                  <a:gd name="T15" fmla="*/ 151 h 159"/>
                  <a:gd name="T16" fmla="*/ 21 w 46"/>
                  <a:gd name="T17" fmla="*/ 155 h 159"/>
                  <a:gd name="T18" fmla="*/ 17 w 46"/>
                  <a:gd name="T19" fmla="*/ 159 h 159"/>
                  <a:gd name="T20" fmla="*/ 17 w 46"/>
                  <a:gd name="T21" fmla="*/ 159 h 159"/>
                  <a:gd name="T22" fmla="*/ 0 w 46"/>
                  <a:gd name="T23" fmla="*/ 87 h 159"/>
                  <a:gd name="T24" fmla="*/ 0 w 46"/>
                  <a:gd name="T25" fmla="*/ 87 h 159"/>
                  <a:gd name="T26" fmla="*/ 7 w 46"/>
                  <a:gd name="T27" fmla="*/ 0 h 159"/>
                  <a:gd name="T28" fmla="*/ 7 w 4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6"/>
                  <a:gd name="T46" fmla="*/ 0 h 159"/>
                  <a:gd name="T47" fmla="*/ 46 w 4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5" name="Freeform 94"/>
              <p:cNvSpPr>
                <a:spLocks noChangeArrowheads="1"/>
              </p:cNvSpPr>
              <p:nvPr/>
            </p:nvSpPr>
            <p:spPr bwMode="auto">
              <a:xfrm>
                <a:off x="1349375" y="152400"/>
                <a:ext cx="65088" cy="252413"/>
              </a:xfrm>
              <a:custGeom>
                <a:avLst/>
                <a:gdLst>
                  <a:gd name="T0" fmla="*/ 6 w 41"/>
                  <a:gd name="T1" fmla="*/ 0 h 159"/>
                  <a:gd name="T2" fmla="*/ 6 w 41"/>
                  <a:gd name="T3" fmla="*/ 0 h 159"/>
                  <a:gd name="T4" fmla="*/ 41 w 41"/>
                  <a:gd name="T5" fmla="*/ 0 h 159"/>
                  <a:gd name="T6" fmla="*/ 41 w 41"/>
                  <a:gd name="T7" fmla="*/ 0 h 159"/>
                  <a:gd name="T8" fmla="*/ 24 w 41"/>
                  <a:gd name="T9" fmla="*/ 140 h 159"/>
                  <a:gd name="T10" fmla="*/ 24 w 41"/>
                  <a:gd name="T11" fmla="*/ 140 h 159"/>
                  <a:gd name="T12" fmla="*/ 23 w 41"/>
                  <a:gd name="T13" fmla="*/ 145 h 159"/>
                  <a:gd name="T14" fmla="*/ 20 w 41"/>
                  <a:gd name="T15" fmla="*/ 151 h 159"/>
                  <a:gd name="T16" fmla="*/ 16 w 41"/>
                  <a:gd name="T17" fmla="*/ 155 h 159"/>
                  <a:gd name="T18" fmla="*/ 12 w 41"/>
                  <a:gd name="T19" fmla="*/ 159 h 159"/>
                  <a:gd name="T20" fmla="*/ 12 w 41"/>
                  <a:gd name="T21" fmla="*/ 159 h 159"/>
                  <a:gd name="T22" fmla="*/ 0 w 41"/>
                  <a:gd name="T23" fmla="*/ 86 h 159"/>
                  <a:gd name="T24" fmla="*/ 0 w 41"/>
                  <a:gd name="T25" fmla="*/ 86 h 159"/>
                  <a:gd name="T26" fmla="*/ 6 w 41"/>
                  <a:gd name="T27" fmla="*/ 0 h 159"/>
                  <a:gd name="T28" fmla="*/ 6 w 41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1"/>
                  <a:gd name="T46" fmla="*/ 0 h 159"/>
                  <a:gd name="T47" fmla="*/ 41 w 41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6" name="Freeform 95"/>
              <p:cNvSpPr>
                <a:spLocks noChangeArrowheads="1"/>
              </p:cNvSpPr>
              <p:nvPr/>
            </p:nvSpPr>
            <p:spPr bwMode="auto">
              <a:xfrm>
                <a:off x="1352550" y="152400"/>
                <a:ext cx="61913" cy="252413"/>
              </a:xfrm>
              <a:custGeom>
                <a:avLst/>
                <a:gdLst>
                  <a:gd name="T0" fmla="*/ 8 w 39"/>
                  <a:gd name="T1" fmla="*/ 0 h 159"/>
                  <a:gd name="T2" fmla="*/ 8 w 39"/>
                  <a:gd name="T3" fmla="*/ 0 h 159"/>
                  <a:gd name="T4" fmla="*/ 39 w 39"/>
                  <a:gd name="T5" fmla="*/ 0 h 159"/>
                  <a:gd name="T6" fmla="*/ 39 w 39"/>
                  <a:gd name="T7" fmla="*/ 0 h 159"/>
                  <a:gd name="T8" fmla="*/ 22 w 39"/>
                  <a:gd name="T9" fmla="*/ 140 h 159"/>
                  <a:gd name="T10" fmla="*/ 22 w 39"/>
                  <a:gd name="T11" fmla="*/ 140 h 159"/>
                  <a:gd name="T12" fmla="*/ 21 w 39"/>
                  <a:gd name="T13" fmla="*/ 145 h 159"/>
                  <a:gd name="T14" fmla="*/ 18 w 39"/>
                  <a:gd name="T15" fmla="*/ 151 h 159"/>
                  <a:gd name="T16" fmla="*/ 14 w 39"/>
                  <a:gd name="T17" fmla="*/ 155 h 159"/>
                  <a:gd name="T18" fmla="*/ 10 w 39"/>
                  <a:gd name="T19" fmla="*/ 159 h 159"/>
                  <a:gd name="T20" fmla="*/ 10 w 39"/>
                  <a:gd name="T21" fmla="*/ 159 h 159"/>
                  <a:gd name="T22" fmla="*/ 0 w 39"/>
                  <a:gd name="T23" fmla="*/ 84 h 159"/>
                  <a:gd name="T24" fmla="*/ 0 w 39"/>
                  <a:gd name="T25" fmla="*/ 84 h 159"/>
                  <a:gd name="T26" fmla="*/ 8 w 39"/>
                  <a:gd name="T27" fmla="*/ 0 h 159"/>
                  <a:gd name="T28" fmla="*/ 8 w 3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9"/>
                  <a:gd name="T46" fmla="*/ 0 h 159"/>
                  <a:gd name="T47" fmla="*/ 39 w 3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7" name="Freeform 96"/>
              <p:cNvSpPr>
                <a:spLocks noChangeArrowheads="1"/>
              </p:cNvSpPr>
              <p:nvPr/>
            </p:nvSpPr>
            <p:spPr bwMode="auto">
              <a:xfrm>
                <a:off x="1358900" y="152400"/>
                <a:ext cx="55563" cy="252413"/>
              </a:xfrm>
              <a:custGeom>
                <a:avLst/>
                <a:gdLst>
                  <a:gd name="T0" fmla="*/ 8 w 35"/>
                  <a:gd name="T1" fmla="*/ 0 h 159"/>
                  <a:gd name="T2" fmla="*/ 8 w 35"/>
                  <a:gd name="T3" fmla="*/ 0 h 159"/>
                  <a:gd name="T4" fmla="*/ 35 w 35"/>
                  <a:gd name="T5" fmla="*/ 0 h 159"/>
                  <a:gd name="T6" fmla="*/ 35 w 35"/>
                  <a:gd name="T7" fmla="*/ 0 h 159"/>
                  <a:gd name="T8" fmla="*/ 18 w 35"/>
                  <a:gd name="T9" fmla="*/ 140 h 159"/>
                  <a:gd name="T10" fmla="*/ 18 w 35"/>
                  <a:gd name="T11" fmla="*/ 140 h 159"/>
                  <a:gd name="T12" fmla="*/ 17 w 35"/>
                  <a:gd name="T13" fmla="*/ 145 h 159"/>
                  <a:gd name="T14" fmla="*/ 14 w 35"/>
                  <a:gd name="T15" fmla="*/ 151 h 159"/>
                  <a:gd name="T16" fmla="*/ 11 w 35"/>
                  <a:gd name="T17" fmla="*/ 155 h 159"/>
                  <a:gd name="T18" fmla="*/ 7 w 35"/>
                  <a:gd name="T19" fmla="*/ 159 h 159"/>
                  <a:gd name="T20" fmla="*/ 7 w 35"/>
                  <a:gd name="T21" fmla="*/ 159 h 159"/>
                  <a:gd name="T22" fmla="*/ 0 w 35"/>
                  <a:gd name="T23" fmla="*/ 84 h 159"/>
                  <a:gd name="T24" fmla="*/ 0 w 35"/>
                  <a:gd name="T25" fmla="*/ 84 h 159"/>
                  <a:gd name="T26" fmla="*/ 8 w 35"/>
                  <a:gd name="T27" fmla="*/ 0 h 159"/>
                  <a:gd name="T28" fmla="*/ 8 w 3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"/>
                  <a:gd name="T46" fmla="*/ 0 h 159"/>
                  <a:gd name="T47" fmla="*/ 35 w 3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8" name="Freeform 97"/>
              <p:cNvSpPr>
                <a:spLocks noChangeArrowheads="1"/>
              </p:cNvSpPr>
              <p:nvPr/>
            </p:nvSpPr>
            <p:spPr bwMode="auto">
              <a:xfrm>
                <a:off x="1365250" y="152400"/>
                <a:ext cx="49213" cy="249238"/>
              </a:xfrm>
              <a:custGeom>
                <a:avLst/>
                <a:gdLst>
                  <a:gd name="T0" fmla="*/ 7 w 31"/>
                  <a:gd name="T1" fmla="*/ 0 h 157"/>
                  <a:gd name="T2" fmla="*/ 7 w 31"/>
                  <a:gd name="T3" fmla="*/ 0 h 157"/>
                  <a:gd name="T4" fmla="*/ 31 w 31"/>
                  <a:gd name="T5" fmla="*/ 0 h 157"/>
                  <a:gd name="T6" fmla="*/ 31 w 31"/>
                  <a:gd name="T7" fmla="*/ 0 h 157"/>
                  <a:gd name="T8" fmla="*/ 14 w 31"/>
                  <a:gd name="T9" fmla="*/ 140 h 157"/>
                  <a:gd name="T10" fmla="*/ 14 w 31"/>
                  <a:gd name="T11" fmla="*/ 140 h 157"/>
                  <a:gd name="T12" fmla="*/ 13 w 31"/>
                  <a:gd name="T13" fmla="*/ 145 h 157"/>
                  <a:gd name="T14" fmla="*/ 10 w 31"/>
                  <a:gd name="T15" fmla="*/ 151 h 157"/>
                  <a:gd name="T16" fmla="*/ 7 w 31"/>
                  <a:gd name="T17" fmla="*/ 155 h 157"/>
                  <a:gd name="T18" fmla="*/ 3 w 31"/>
                  <a:gd name="T19" fmla="*/ 157 h 157"/>
                  <a:gd name="T20" fmla="*/ 3 w 31"/>
                  <a:gd name="T21" fmla="*/ 157 h 157"/>
                  <a:gd name="T22" fmla="*/ 0 w 31"/>
                  <a:gd name="T23" fmla="*/ 83 h 157"/>
                  <a:gd name="T24" fmla="*/ 0 w 31"/>
                  <a:gd name="T25" fmla="*/ 83 h 157"/>
                  <a:gd name="T26" fmla="*/ 7 w 31"/>
                  <a:gd name="T27" fmla="*/ 0 h 157"/>
                  <a:gd name="T28" fmla="*/ 7 w 31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"/>
                  <a:gd name="T46" fmla="*/ 0 h 157"/>
                  <a:gd name="T47" fmla="*/ 31 w 31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9" name="Freeform 98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8 w 28"/>
                  <a:gd name="T1" fmla="*/ 0 h 157"/>
                  <a:gd name="T2" fmla="*/ 8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7 w 28"/>
                  <a:gd name="T15" fmla="*/ 151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1 w 28"/>
                  <a:gd name="T23" fmla="*/ 82 h 157"/>
                  <a:gd name="T24" fmla="*/ 1 w 28"/>
                  <a:gd name="T25" fmla="*/ 82 h 157"/>
                  <a:gd name="T26" fmla="*/ 8 w 28"/>
                  <a:gd name="T27" fmla="*/ 0 h 157"/>
                  <a:gd name="T28" fmla="*/ 8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1" y="8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0" name="Freeform 99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12 w 28"/>
                  <a:gd name="T1" fmla="*/ 0 h 157"/>
                  <a:gd name="T2" fmla="*/ 12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8 w 28"/>
                  <a:gd name="T15" fmla="*/ 149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5 w 28"/>
                  <a:gd name="T23" fmla="*/ 80 h 157"/>
                  <a:gd name="T24" fmla="*/ 5 w 28"/>
                  <a:gd name="T25" fmla="*/ 80 h 157"/>
                  <a:gd name="T26" fmla="*/ 12 w 28"/>
                  <a:gd name="T27" fmla="*/ 0 h 157"/>
                  <a:gd name="T28" fmla="*/ 12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1" name="Freeform 100"/>
              <p:cNvSpPr>
                <a:spLocks noChangeArrowheads="1"/>
              </p:cNvSpPr>
              <p:nvPr/>
            </p:nvSpPr>
            <p:spPr bwMode="auto">
              <a:xfrm>
                <a:off x="1371600" y="152400"/>
                <a:ext cx="42863" cy="249238"/>
              </a:xfrm>
              <a:custGeom>
                <a:avLst/>
                <a:gdLst>
                  <a:gd name="T0" fmla="*/ 15 w 27"/>
                  <a:gd name="T1" fmla="*/ 0 h 157"/>
                  <a:gd name="T2" fmla="*/ 27 w 27"/>
                  <a:gd name="T3" fmla="*/ 0 h 157"/>
                  <a:gd name="T4" fmla="*/ 10 w 27"/>
                  <a:gd name="T5" fmla="*/ 140 h 157"/>
                  <a:gd name="T6" fmla="*/ 10 w 27"/>
                  <a:gd name="T7" fmla="*/ 140 h 157"/>
                  <a:gd name="T8" fmla="*/ 9 w 27"/>
                  <a:gd name="T9" fmla="*/ 145 h 157"/>
                  <a:gd name="T10" fmla="*/ 7 w 27"/>
                  <a:gd name="T11" fmla="*/ 149 h 157"/>
                  <a:gd name="T12" fmla="*/ 3 w 27"/>
                  <a:gd name="T13" fmla="*/ 153 h 157"/>
                  <a:gd name="T14" fmla="*/ 0 w 27"/>
                  <a:gd name="T15" fmla="*/ 157 h 157"/>
                  <a:gd name="T16" fmla="*/ 15 w 27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"/>
                  <a:gd name="T28" fmla="*/ 0 h 157"/>
                  <a:gd name="T29" fmla="*/ 27 w 27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2" name="Freeform 108"/>
              <p:cNvSpPr>
                <a:spLocks noChangeArrowheads="1"/>
              </p:cNvSpPr>
              <p:nvPr/>
            </p:nvSpPr>
            <p:spPr bwMode="auto">
              <a:xfrm>
                <a:off x="544512" y="0"/>
                <a:ext cx="47625" cy="55563"/>
              </a:xfrm>
              <a:custGeom>
                <a:avLst/>
                <a:gdLst>
                  <a:gd name="T0" fmla="*/ 30 w 30"/>
                  <a:gd name="T1" fmla="*/ 2 h 35"/>
                  <a:gd name="T2" fmla="*/ 30 w 30"/>
                  <a:gd name="T3" fmla="*/ 2 h 35"/>
                  <a:gd name="T4" fmla="*/ 27 w 30"/>
                  <a:gd name="T5" fmla="*/ 14 h 35"/>
                  <a:gd name="T6" fmla="*/ 23 w 30"/>
                  <a:gd name="T7" fmla="*/ 30 h 35"/>
                  <a:gd name="T8" fmla="*/ 23 w 30"/>
                  <a:gd name="T9" fmla="*/ 30 h 35"/>
                  <a:gd name="T10" fmla="*/ 20 w 30"/>
                  <a:gd name="T11" fmla="*/ 34 h 35"/>
                  <a:gd name="T12" fmla="*/ 19 w 30"/>
                  <a:gd name="T13" fmla="*/ 35 h 35"/>
                  <a:gd name="T14" fmla="*/ 16 w 30"/>
                  <a:gd name="T15" fmla="*/ 34 h 35"/>
                  <a:gd name="T16" fmla="*/ 14 w 30"/>
                  <a:gd name="T17" fmla="*/ 31 h 35"/>
                  <a:gd name="T18" fmla="*/ 11 w 30"/>
                  <a:gd name="T19" fmla="*/ 26 h 35"/>
                  <a:gd name="T20" fmla="*/ 0 w 30"/>
                  <a:gd name="T21" fmla="*/ 7 h 35"/>
                  <a:gd name="T22" fmla="*/ 0 w 30"/>
                  <a:gd name="T23" fmla="*/ 7 h 35"/>
                  <a:gd name="T24" fmla="*/ 3 w 30"/>
                  <a:gd name="T25" fmla="*/ 6 h 35"/>
                  <a:gd name="T26" fmla="*/ 8 w 30"/>
                  <a:gd name="T27" fmla="*/ 2 h 35"/>
                  <a:gd name="T28" fmla="*/ 12 w 30"/>
                  <a:gd name="T29" fmla="*/ 0 h 35"/>
                  <a:gd name="T30" fmla="*/ 18 w 30"/>
                  <a:gd name="T31" fmla="*/ 0 h 35"/>
                  <a:gd name="T32" fmla="*/ 23 w 30"/>
                  <a:gd name="T33" fmla="*/ 0 h 35"/>
                  <a:gd name="T34" fmla="*/ 30 w 30"/>
                  <a:gd name="T35" fmla="*/ 2 h 35"/>
                  <a:gd name="T36" fmla="*/ 30 w 30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35"/>
                  <a:gd name="T59" fmla="*/ 30 w 30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60" name="组合 209"/>
            <p:cNvGrpSpPr>
              <a:grpSpLocks/>
            </p:cNvGrpSpPr>
            <p:nvPr/>
          </p:nvGrpSpPr>
          <p:grpSpPr bwMode="auto">
            <a:xfrm>
              <a:off x="4266982" y="2701574"/>
              <a:ext cx="133186" cy="402846"/>
              <a:chOff x="0" y="0"/>
              <a:chExt cx="203200" cy="601663"/>
            </a:xfrm>
            <a:solidFill>
              <a:schemeClr val="bg1">
                <a:alpha val="70000"/>
              </a:schemeClr>
            </a:solidFill>
          </p:grpSpPr>
          <p:sp>
            <p:nvSpPr>
              <p:cNvPr id="172" name="Freeform 105"/>
              <p:cNvSpPr>
                <a:spLocks noChangeArrowheads="1"/>
              </p:cNvSpPr>
              <p:nvPr/>
            </p:nvSpPr>
            <p:spPr bwMode="auto">
              <a:xfrm>
                <a:off x="26987" y="84138"/>
                <a:ext cx="176213" cy="517525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1"/>
                  <a:gd name="T22" fmla="*/ 0 h 326"/>
                  <a:gd name="T23" fmla="*/ 111 w 111"/>
                  <a:gd name="T24" fmla="*/ 326 h 3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3" name="Freeform 106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127000" cy="146050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0"/>
                  <a:gd name="T112" fmla="*/ 0 h 92"/>
                  <a:gd name="T113" fmla="*/ 80 w 80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4" name="Freeform 107"/>
              <p:cNvSpPr>
                <a:spLocks noChangeArrowheads="1"/>
              </p:cNvSpPr>
              <p:nvPr/>
            </p:nvSpPr>
            <p:spPr bwMode="auto">
              <a:xfrm>
                <a:off x="15875" y="49213"/>
                <a:ext cx="150813" cy="14446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91"/>
                  <a:gd name="T17" fmla="*/ 95 w 95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5" name="Freeform 109"/>
              <p:cNvSpPr>
                <a:spLocks noChangeArrowheads="1"/>
              </p:cNvSpPr>
              <p:nvPr/>
            </p:nvSpPr>
            <p:spPr bwMode="auto">
              <a:xfrm>
                <a:off x="0" y="90488"/>
                <a:ext cx="44450" cy="260350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64"/>
                  <a:gd name="T65" fmla="*/ 28 w 28"/>
                  <a:gd name="T66" fmla="*/ 164 h 16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2" name="组合 207"/>
            <p:cNvGrpSpPr>
              <a:grpSpLocks/>
            </p:cNvGrpSpPr>
            <p:nvPr/>
          </p:nvGrpSpPr>
          <p:grpSpPr bwMode="auto">
            <a:xfrm>
              <a:off x="4570815" y="2705825"/>
              <a:ext cx="522347" cy="410289"/>
              <a:chOff x="0" y="0"/>
              <a:chExt cx="796925" cy="612776"/>
            </a:xfrm>
            <a:solidFill>
              <a:schemeClr val="bg1">
                <a:alpha val="70000"/>
              </a:schemeClr>
            </a:solidFill>
          </p:grpSpPr>
          <p:sp>
            <p:nvSpPr>
              <p:cNvPr id="166" name="Freeform 110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776288" cy="347663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219"/>
                  <a:gd name="T17" fmla="*/ 489 w 489"/>
                  <a:gd name="T18" fmla="*/ 219 h 2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7" name="Rectangle 111"/>
              <p:cNvSpPr>
                <a:spLocks noChangeArrowheads="1"/>
              </p:cNvSpPr>
              <p:nvPr/>
            </p:nvSpPr>
            <p:spPr bwMode="auto">
              <a:xfrm>
                <a:off x="30162" y="163513"/>
                <a:ext cx="22225" cy="2555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8" name="Freeform 112"/>
              <p:cNvSpPr>
                <a:spLocks noChangeArrowheads="1"/>
              </p:cNvSpPr>
              <p:nvPr/>
            </p:nvSpPr>
            <p:spPr bwMode="auto">
              <a:xfrm>
                <a:off x="3175" y="388938"/>
                <a:ext cx="76200" cy="77788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"/>
                  <a:gd name="T115" fmla="*/ 0 h 49"/>
                  <a:gd name="T116" fmla="*/ 48 w 48"/>
                  <a:gd name="T117" fmla="*/ 49 h 4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9" name="Freeform 113"/>
              <p:cNvSpPr>
                <a:spLocks noChangeArrowheads="1"/>
              </p:cNvSpPr>
              <p:nvPr/>
            </p:nvSpPr>
            <p:spPr bwMode="auto">
              <a:xfrm>
                <a:off x="33337" y="431800"/>
                <a:ext cx="46038" cy="16986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9"/>
                  <a:gd name="T52" fmla="*/ 0 h 107"/>
                  <a:gd name="T53" fmla="*/ 29 w 29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0" name="Freeform 114"/>
              <p:cNvSpPr>
                <a:spLocks noChangeArrowheads="1"/>
              </p:cNvSpPr>
              <p:nvPr/>
            </p:nvSpPr>
            <p:spPr bwMode="auto">
              <a:xfrm>
                <a:off x="0" y="431800"/>
                <a:ext cx="46038" cy="16986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"/>
                  <a:gd name="T49" fmla="*/ 0 h 107"/>
                  <a:gd name="T50" fmla="*/ 29 w 29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1" name="Freeform 115"/>
              <p:cNvSpPr>
                <a:spLocks noChangeArrowheads="1"/>
              </p:cNvSpPr>
              <p:nvPr/>
            </p:nvSpPr>
            <p:spPr bwMode="auto">
              <a:xfrm>
                <a:off x="192087" y="277813"/>
                <a:ext cx="449263" cy="3349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83"/>
                  <a:gd name="T106" fmla="*/ 0 h 211"/>
                  <a:gd name="T107" fmla="*/ 283 w 283"/>
                  <a:gd name="T108" fmla="*/ 211 h 2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34" name="Freeform 116"/>
            <p:cNvSpPr>
              <a:spLocks noEditPoints="1" noChangeArrowheads="1"/>
            </p:cNvSpPr>
            <p:nvPr/>
          </p:nvSpPr>
          <p:spPr bwMode="auto">
            <a:xfrm>
              <a:off x="5232594" y="1281515"/>
              <a:ext cx="258052" cy="329505"/>
            </a:xfrm>
            <a:custGeom>
              <a:avLst/>
              <a:gdLst>
                <a:gd name="T0" fmla="*/ 2147483647 w 247"/>
                <a:gd name="T1" fmla="*/ 2147483647 h 310"/>
                <a:gd name="T2" fmla="*/ 2147483647 w 247"/>
                <a:gd name="T3" fmla="*/ 2147483647 h 310"/>
                <a:gd name="T4" fmla="*/ 2147483647 w 247"/>
                <a:gd name="T5" fmla="*/ 2147483647 h 310"/>
                <a:gd name="T6" fmla="*/ 2147483647 w 247"/>
                <a:gd name="T7" fmla="*/ 2147483647 h 310"/>
                <a:gd name="T8" fmla="*/ 2147483647 w 247"/>
                <a:gd name="T9" fmla="*/ 2147483647 h 310"/>
                <a:gd name="T10" fmla="*/ 2147483647 w 247"/>
                <a:gd name="T11" fmla="*/ 2147483647 h 310"/>
                <a:gd name="T12" fmla="*/ 2147483647 w 247"/>
                <a:gd name="T13" fmla="*/ 2147483647 h 310"/>
                <a:gd name="T14" fmla="*/ 2147483647 w 247"/>
                <a:gd name="T15" fmla="*/ 0 h 310"/>
                <a:gd name="T16" fmla="*/ 2147483647 w 247"/>
                <a:gd name="T17" fmla="*/ 2147483647 h 310"/>
                <a:gd name="T18" fmla="*/ 2147483647 w 247"/>
                <a:gd name="T19" fmla="*/ 2147483647 h 310"/>
                <a:gd name="T20" fmla="*/ 2147483647 w 247"/>
                <a:gd name="T21" fmla="*/ 2147483647 h 310"/>
                <a:gd name="T22" fmla="*/ 2147483647 w 247"/>
                <a:gd name="T23" fmla="*/ 2147483647 h 310"/>
                <a:gd name="T24" fmla="*/ 2147483647 w 247"/>
                <a:gd name="T25" fmla="*/ 2147483647 h 310"/>
                <a:gd name="T26" fmla="*/ 2147483647 w 247"/>
                <a:gd name="T27" fmla="*/ 2147483647 h 310"/>
                <a:gd name="T28" fmla="*/ 2147483647 w 247"/>
                <a:gd name="T29" fmla="*/ 2147483647 h 310"/>
                <a:gd name="T30" fmla="*/ 2147483647 w 247"/>
                <a:gd name="T31" fmla="*/ 2147483647 h 310"/>
                <a:gd name="T32" fmla="*/ 2147483647 w 247"/>
                <a:gd name="T33" fmla="*/ 2147483647 h 310"/>
                <a:gd name="T34" fmla="*/ 2147483647 w 247"/>
                <a:gd name="T35" fmla="*/ 2147483647 h 310"/>
                <a:gd name="T36" fmla="*/ 2147483647 w 247"/>
                <a:gd name="T37" fmla="*/ 2147483647 h 310"/>
                <a:gd name="T38" fmla="*/ 2147483647 w 247"/>
                <a:gd name="T39" fmla="*/ 2147483647 h 310"/>
                <a:gd name="T40" fmla="*/ 2147483647 w 247"/>
                <a:gd name="T41" fmla="*/ 2147483647 h 310"/>
                <a:gd name="T42" fmla="*/ 2147483647 w 247"/>
                <a:gd name="T43" fmla="*/ 2147483647 h 310"/>
                <a:gd name="T44" fmla="*/ 2147483647 w 247"/>
                <a:gd name="T45" fmla="*/ 2147483647 h 310"/>
                <a:gd name="T46" fmla="*/ 2147483647 w 247"/>
                <a:gd name="T47" fmla="*/ 2147483647 h 310"/>
                <a:gd name="T48" fmla="*/ 2147483647 w 247"/>
                <a:gd name="T49" fmla="*/ 2147483647 h 310"/>
                <a:gd name="T50" fmla="*/ 2147483647 w 247"/>
                <a:gd name="T51" fmla="*/ 2147483647 h 310"/>
                <a:gd name="T52" fmla="*/ 2147483647 w 247"/>
                <a:gd name="T53" fmla="*/ 2147483647 h 310"/>
                <a:gd name="T54" fmla="*/ 2147483647 w 247"/>
                <a:gd name="T55" fmla="*/ 2147483647 h 310"/>
                <a:gd name="T56" fmla="*/ 2147483647 w 247"/>
                <a:gd name="T57" fmla="*/ 2147483647 h 310"/>
                <a:gd name="T58" fmla="*/ 2147483647 w 247"/>
                <a:gd name="T59" fmla="*/ 2147483647 h 310"/>
                <a:gd name="T60" fmla="*/ 2147483647 w 247"/>
                <a:gd name="T61" fmla="*/ 2147483647 h 310"/>
                <a:gd name="T62" fmla="*/ 2147483647 w 247"/>
                <a:gd name="T63" fmla="*/ 2147483647 h 310"/>
                <a:gd name="T64" fmla="*/ 2147483647 w 247"/>
                <a:gd name="T65" fmla="*/ 2147483647 h 310"/>
                <a:gd name="T66" fmla="*/ 2147483647 w 247"/>
                <a:gd name="T67" fmla="*/ 2147483647 h 310"/>
                <a:gd name="T68" fmla="*/ 2147483647 w 247"/>
                <a:gd name="T69" fmla="*/ 2147483647 h 310"/>
                <a:gd name="T70" fmla="*/ 2147483647 w 247"/>
                <a:gd name="T71" fmla="*/ 2147483647 h 310"/>
                <a:gd name="T72" fmla="*/ 2147483647 w 247"/>
                <a:gd name="T73" fmla="*/ 2147483647 h 310"/>
                <a:gd name="T74" fmla="*/ 2147483647 w 247"/>
                <a:gd name="T75" fmla="*/ 2147483647 h 310"/>
                <a:gd name="T76" fmla="*/ 2147483647 w 247"/>
                <a:gd name="T77" fmla="*/ 2147483647 h 310"/>
                <a:gd name="T78" fmla="*/ 2147483647 w 247"/>
                <a:gd name="T79" fmla="*/ 2147483647 h 310"/>
                <a:gd name="T80" fmla="*/ 2147483647 w 247"/>
                <a:gd name="T81" fmla="*/ 2147483647 h 310"/>
                <a:gd name="T82" fmla="*/ 2147483647 w 247"/>
                <a:gd name="T83" fmla="*/ 2147483647 h 310"/>
                <a:gd name="T84" fmla="*/ 2147483647 w 247"/>
                <a:gd name="T85" fmla="*/ 2147483647 h 310"/>
                <a:gd name="T86" fmla="*/ 2147483647 w 247"/>
                <a:gd name="T87" fmla="*/ 2147483647 h 310"/>
                <a:gd name="T88" fmla="*/ 2147483647 w 247"/>
                <a:gd name="T89" fmla="*/ 2147483647 h 310"/>
                <a:gd name="T90" fmla="*/ 2147483647 w 247"/>
                <a:gd name="T91" fmla="*/ 2147483647 h 310"/>
                <a:gd name="T92" fmla="*/ 2147483647 w 247"/>
                <a:gd name="T93" fmla="*/ 2147483647 h 310"/>
                <a:gd name="T94" fmla="*/ 2147483647 w 247"/>
                <a:gd name="T95" fmla="*/ 2147483647 h 3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7"/>
                <a:gd name="T145" fmla="*/ 0 h 310"/>
                <a:gd name="T146" fmla="*/ 247 w 247"/>
                <a:gd name="T147" fmla="*/ 310 h 31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" name="组合 204"/>
            <p:cNvGrpSpPr>
              <a:grpSpLocks/>
            </p:cNvGrpSpPr>
            <p:nvPr/>
          </p:nvGrpSpPr>
          <p:grpSpPr bwMode="auto">
            <a:xfrm>
              <a:off x="3378365" y="1169908"/>
              <a:ext cx="266377" cy="409225"/>
              <a:chOff x="0" y="0"/>
              <a:chExt cx="404813" cy="611188"/>
            </a:xfrm>
            <a:solidFill>
              <a:schemeClr val="bg1">
                <a:alpha val="70000"/>
              </a:schemeClr>
            </a:solidFill>
          </p:grpSpPr>
          <p:sp>
            <p:nvSpPr>
              <p:cNvPr id="162" name="Freeform 117"/>
              <p:cNvSpPr>
                <a:spLocks noChangeArrowheads="1"/>
              </p:cNvSpPr>
              <p:nvPr/>
            </p:nvSpPr>
            <p:spPr bwMode="auto">
              <a:xfrm>
                <a:off x="123825" y="49212"/>
                <a:ext cx="139700" cy="139700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8"/>
                  <a:gd name="T115" fmla="*/ 0 h 88"/>
                  <a:gd name="T116" fmla="*/ 88 w 88"/>
                  <a:gd name="T117" fmla="*/ 88 h 8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3" name="Freeform 118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212725" cy="45878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4"/>
                  <a:gd name="T46" fmla="*/ 0 h 289"/>
                  <a:gd name="T47" fmla="*/ 134 w 134"/>
                  <a:gd name="T48" fmla="*/ 289 h 28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4" name="Freeform 119"/>
              <p:cNvSpPr>
                <a:spLocks noChangeArrowheads="1"/>
              </p:cNvSpPr>
              <p:nvPr/>
            </p:nvSpPr>
            <p:spPr bwMode="auto">
              <a:xfrm>
                <a:off x="169863" y="152400"/>
                <a:ext cx="234950" cy="449263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8"/>
                  <a:gd name="T22" fmla="*/ 0 h 283"/>
                  <a:gd name="T23" fmla="*/ 148 w 148"/>
                  <a:gd name="T24" fmla="*/ 283 h 2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5" name="Freeform 120"/>
              <p:cNvSpPr>
                <a:spLocks noChangeArrowheads="1"/>
              </p:cNvSpPr>
              <p:nvPr/>
            </p:nvSpPr>
            <p:spPr bwMode="auto">
              <a:xfrm>
                <a:off x="174625" y="0"/>
                <a:ext cx="25400" cy="77788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"/>
                  <a:gd name="T70" fmla="*/ 0 h 49"/>
                  <a:gd name="T71" fmla="*/ 16 w 16"/>
                  <a:gd name="T72" fmla="*/ 49 h 4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5" name="组合 201"/>
            <p:cNvGrpSpPr>
              <a:grpSpLocks/>
            </p:cNvGrpSpPr>
            <p:nvPr/>
          </p:nvGrpSpPr>
          <p:grpSpPr bwMode="auto">
            <a:xfrm>
              <a:off x="3975630" y="942444"/>
              <a:ext cx="394361" cy="402846"/>
              <a:chOff x="0" y="0"/>
              <a:chExt cx="601663" cy="601663"/>
            </a:xfrm>
            <a:solidFill>
              <a:schemeClr val="bg1">
                <a:alpha val="70000"/>
              </a:schemeClr>
            </a:solidFill>
          </p:grpSpPr>
          <p:sp>
            <p:nvSpPr>
              <p:cNvPr id="157" name="Freeform 121"/>
              <p:cNvSpPr>
                <a:spLocks noEditPoints="1" noChangeArrowheads="1"/>
              </p:cNvSpPr>
              <p:nvPr/>
            </p:nvSpPr>
            <p:spPr bwMode="auto">
              <a:xfrm>
                <a:off x="188912" y="0"/>
                <a:ext cx="223838" cy="601663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41"/>
                  <a:gd name="T166" fmla="*/ 0 h 379"/>
                  <a:gd name="T167" fmla="*/ 141 w 141"/>
                  <a:gd name="T168" fmla="*/ 379 h 3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8" name="Freeform 122"/>
              <p:cNvSpPr>
                <a:spLocks noEditPoints="1" noChangeArrowheads="1"/>
              </p:cNvSpPr>
              <p:nvPr/>
            </p:nvSpPr>
            <p:spPr bwMode="auto">
              <a:xfrm>
                <a:off x="0" y="192087"/>
                <a:ext cx="601663" cy="220663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79"/>
                  <a:gd name="T169" fmla="*/ 0 h 139"/>
                  <a:gd name="T170" fmla="*/ 379 w 379"/>
                  <a:gd name="T171" fmla="*/ 139 h 13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9" name="Freeform 123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0" name="Freeform 124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1" name="Freeform 125"/>
              <p:cNvSpPr>
                <a:spLocks noChangeArrowheads="1"/>
              </p:cNvSpPr>
              <p:nvPr/>
            </p:nvSpPr>
            <p:spPr bwMode="auto">
              <a:xfrm>
                <a:off x="254000" y="254000"/>
                <a:ext cx="92075" cy="95250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8"/>
                  <a:gd name="T115" fmla="*/ 0 h 60"/>
                  <a:gd name="T116" fmla="*/ 58 w 58"/>
                  <a:gd name="T117" fmla="*/ 60 h 6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6" name="组合 203"/>
            <p:cNvGrpSpPr>
              <a:grpSpLocks/>
            </p:cNvGrpSpPr>
            <p:nvPr/>
          </p:nvGrpSpPr>
          <p:grpSpPr bwMode="auto">
            <a:xfrm>
              <a:off x="3569823" y="827649"/>
              <a:ext cx="249728" cy="324190"/>
              <a:chOff x="0" y="0"/>
              <a:chExt cx="381000" cy="484187"/>
            </a:xfrm>
            <a:solidFill>
              <a:schemeClr val="bg1">
                <a:alpha val="70000"/>
              </a:schemeClr>
            </a:solidFill>
          </p:grpSpPr>
          <p:sp>
            <p:nvSpPr>
              <p:cNvPr id="155" name="Freeform 126"/>
              <p:cNvSpPr>
                <a:spLocks noEditPoints="1" noChangeArrowheads="1"/>
              </p:cNvSpPr>
              <p:nvPr/>
            </p:nvSpPr>
            <p:spPr bwMode="auto">
              <a:xfrm>
                <a:off x="0" y="4762"/>
                <a:ext cx="254000" cy="479425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0"/>
                  <a:gd name="T52" fmla="*/ 0 h 302"/>
                  <a:gd name="T53" fmla="*/ 160 w 160"/>
                  <a:gd name="T54" fmla="*/ 302 h 3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6" name="Rectangle 127"/>
              <p:cNvSpPr>
                <a:spLocks noChangeArrowheads="1"/>
              </p:cNvSpPr>
              <p:nvPr/>
            </p:nvSpPr>
            <p:spPr bwMode="auto">
              <a:xfrm>
                <a:off x="317500" y="0"/>
                <a:ext cx="63500" cy="4714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38" name="Freeform 128"/>
            <p:cNvSpPr>
              <a:spLocks noEditPoints="1" noChangeArrowheads="1"/>
            </p:cNvSpPr>
            <p:nvPr/>
          </p:nvSpPr>
          <p:spPr bwMode="auto">
            <a:xfrm>
              <a:off x="4826786" y="2412460"/>
              <a:ext cx="332970" cy="265729"/>
            </a:xfrm>
            <a:custGeom>
              <a:avLst/>
              <a:gdLst>
                <a:gd name="T0" fmla="*/ 2147483647 w 320"/>
                <a:gd name="T1" fmla="*/ 2147483647 h 250"/>
                <a:gd name="T2" fmla="*/ 2147483647 w 320"/>
                <a:gd name="T3" fmla="*/ 2147483647 h 250"/>
                <a:gd name="T4" fmla="*/ 2147483647 w 320"/>
                <a:gd name="T5" fmla="*/ 2147483647 h 250"/>
                <a:gd name="T6" fmla="*/ 2147483647 w 320"/>
                <a:gd name="T7" fmla="*/ 2147483647 h 250"/>
                <a:gd name="T8" fmla="*/ 2147483647 w 320"/>
                <a:gd name="T9" fmla="*/ 2147483647 h 250"/>
                <a:gd name="T10" fmla="*/ 2147483647 w 320"/>
                <a:gd name="T11" fmla="*/ 2147483647 h 250"/>
                <a:gd name="T12" fmla="*/ 2147483647 w 320"/>
                <a:gd name="T13" fmla="*/ 2147483647 h 250"/>
                <a:gd name="T14" fmla="*/ 2147483647 w 320"/>
                <a:gd name="T15" fmla="*/ 2147483647 h 250"/>
                <a:gd name="T16" fmla="*/ 2147483647 w 320"/>
                <a:gd name="T17" fmla="*/ 2147483647 h 250"/>
                <a:gd name="T18" fmla="*/ 2147483647 w 320"/>
                <a:gd name="T19" fmla="*/ 2147483647 h 250"/>
                <a:gd name="T20" fmla="*/ 2147483647 w 320"/>
                <a:gd name="T21" fmla="*/ 2147483647 h 250"/>
                <a:gd name="T22" fmla="*/ 2147483647 w 320"/>
                <a:gd name="T23" fmla="*/ 2147483647 h 250"/>
                <a:gd name="T24" fmla="*/ 2147483647 w 320"/>
                <a:gd name="T25" fmla="*/ 2147483647 h 250"/>
                <a:gd name="T26" fmla="*/ 2147483647 w 320"/>
                <a:gd name="T27" fmla="*/ 2147483647 h 250"/>
                <a:gd name="T28" fmla="*/ 2147483647 w 320"/>
                <a:gd name="T29" fmla="*/ 2147483647 h 250"/>
                <a:gd name="T30" fmla="*/ 2147483647 w 320"/>
                <a:gd name="T31" fmla="*/ 2147483647 h 250"/>
                <a:gd name="T32" fmla="*/ 2147483647 w 320"/>
                <a:gd name="T33" fmla="*/ 2147483647 h 250"/>
                <a:gd name="T34" fmla="*/ 2147483647 w 320"/>
                <a:gd name="T35" fmla="*/ 2147483647 h 250"/>
                <a:gd name="T36" fmla="*/ 2147483647 w 320"/>
                <a:gd name="T37" fmla="*/ 2147483647 h 250"/>
                <a:gd name="T38" fmla="*/ 2147483647 w 320"/>
                <a:gd name="T39" fmla="*/ 2147483647 h 250"/>
                <a:gd name="T40" fmla="*/ 2147483647 w 320"/>
                <a:gd name="T41" fmla="*/ 2147483647 h 250"/>
                <a:gd name="T42" fmla="*/ 2147483647 w 320"/>
                <a:gd name="T43" fmla="*/ 2147483647 h 250"/>
                <a:gd name="T44" fmla="*/ 2147483647 w 320"/>
                <a:gd name="T45" fmla="*/ 2147483647 h 250"/>
                <a:gd name="T46" fmla="*/ 2147483647 w 320"/>
                <a:gd name="T47" fmla="*/ 2147483647 h 250"/>
                <a:gd name="T48" fmla="*/ 2147483647 w 320"/>
                <a:gd name="T49" fmla="*/ 2147483647 h 250"/>
                <a:gd name="T50" fmla="*/ 2147483647 w 320"/>
                <a:gd name="T51" fmla="*/ 2147483647 h 250"/>
                <a:gd name="T52" fmla="*/ 2147483647 w 320"/>
                <a:gd name="T53" fmla="*/ 2147483647 h 250"/>
                <a:gd name="T54" fmla="*/ 2147483647 w 320"/>
                <a:gd name="T55" fmla="*/ 2147483647 h 250"/>
                <a:gd name="T56" fmla="*/ 2147483647 w 320"/>
                <a:gd name="T57" fmla="*/ 2147483647 h 250"/>
                <a:gd name="T58" fmla="*/ 2147483647 w 320"/>
                <a:gd name="T59" fmla="*/ 2147483647 h 250"/>
                <a:gd name="T60" fmla="*/ 2147483647 w 320"/>
                <a:gd name="T61" fmla="*/ 2147483647 h 250"/>
                <a:gd name="T62" fmla="*/ 2147483647 w 320"/>
                <a:gd name="T63" fmla="*/ 2147483647 h 250"/>
                <a:gd name="T64" fmla="*/ 2147483647 w 320"/>
                <a:gd name="T65" fmla="*/ 2147483647 h 250"/>
                <a:gd name="T66" fmla="*/ 2147483647 w 320"/>
                <a:gd name="T67" fmla="*/ 2147483647 h 250"/>
                <a:gd name="T68" fmla="*/ 2147483647 w 320"/>
                <a:gd name="T69" fmla="*/ 2147483647 h 250"/>
                <a:gd name="T70" fmla="*/ 2147483647 w 320"/>
                <a:gd name="T71" fmla="*/ 2147483647 h 250"/>
                <a:gd name="T72" fmla="*/ 2147483647 w 320"/>
                <a:gd name="T73" fmla="*/ 2147483647 h 250"/>
                <a:gd name="T74" fmla="*/ 2147483647 w 320"/>
                <a:gd name="T75" fmla="*/ 2147483647 h 250"/>
                <a:gd name="T76" fmla="*/ 2147483647 w 320"/>
                <a:gd name="T77" fmla="*/ 2147483647 h 250"/>
                <a:gd name="T78" fmla="*/ 2147483647 w 320"/>
                <a:gd name="T79" fmla="*/ 2147483647 h 250"/>
                <a:gd name="T80" fmla="*/ 2147483647 w 320"/>
                <a:gd name="T81" fmla="*/ 2147483647 h 250"/>
                <a:gd name="T82" fmla="*/ 2147483647 w 320"/>
                <a:gd name="T83" fmla="*/ 2147483647 h 250"/>
                <a:gd name="T84" fmla="*/ 2147483647 w 320"/>
                <a:gd name="T85" fmla="*/ 2147483647 h 250"/>
                <a:gd name="T86" fmla="*/ 2147483647 w 320"/>
                <a:gd name="T87" fmla="*/ 2147483647 h 250"/>
                <a:gd name="T88" fmla="*/ 2147483647 w 320"/>
                <a:gd name="T89" fmla="*/ 2147483647 h 250"/>
                <a:gd name="T90" fmla="*/ 2147483647 w 320"/>
                <a:gd name="T91" fmla="*/ 2147483647 h 250"/>
                <a:gd name="T92" fmla="*/ 2147483647 w 320"/>
                <a:gd name="T93" fmla="*/ 2147483647 h 250"/>
                <a:gd name="T94" fmla="*/ 2147483647 w 320"/>
                <a:gd name="T95" fmla="*/ 2147483647 h 250"/>
                <a:gd name="T96" fmla="*/ 2147483647 w 320"/>
                <a:gd name="T97" fmla="*/ 2147483647 h 250"/>
                <a:gd name="T98" fmla="*/ 2147483647 w 320"/>
                <a:gd name="T99" fmla="*/ 2147483647 h 250"/>
                <a:gd name="T100" fmla="*/ 2147483647 w 320"/>
                <a:gd name="T101" fmla="*/ 2147483647 h 250"/>
                <a:gd name="T102" fmla="*/ 0 w 320"/>
                <a:gd name="T103" fmla="*/ 2147483647 h 250"/>
                <a:gd name="T104" fmla="*/ 2147483647 w 320"/>
                <a:gd name="T105" fmla="*/ 2147483647 h 250"/>
                <a:gd name="T106" fmla="*/ 2147483647 w 320"/>
                <a:gd name="T107" fmla="*/ 2147483647 h 250"/>
                <a:gd name="T108" fmla="*/ 2147483647 w 320"/>
                <a:gd name="T109" fmla="*/ 2147483647 h 250"/>
                <a:gd name="T110" fmla="*/ 2147483647 w 320"/>
                <a:gd name="T111" fmla="*/ 2147483647 h 250"/>
                <a:gd name="T112" fmla="*/ 2147483647 w 320"/>
                <a:gd name="T113" fmla="*/ 2147483647 h 250"/>
                <a:gd name="T114" fmla="*/ 2147483647 w 320"/>
                <a:gd name="T115" fmla="*/ 2147483647 h 250"/>
                <a:gd name="T116" fmla="*/ 2147483647 w 320"/>
                <a:gd name="T117" fmla="*/ 2147483647 h 250"/>
                <a:gd name="T118" fmla="*/ 2147483647 w 320"/>
                <a:gd name="T119" fmla="*/ 2147483647 h 2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0"/>
                <a:gd name="T181" fmla="*/ 0 h 250"/>
                <a:gd name="T182" fmla="*/ 320 w 320"/>
                <a:gd name="T183" fmla="*/ 250 h 2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8" name="组合 206"/>
            <p:cNvGrpSpPr>
              <a:grpSpLocks/>
            </p:cNvGrpSpPr>
            <p:nvPr/>
          </p:nvGrpSpPr>
          <p:grpSpPr bwMode="auto">
            <a:xfrm>
              <a:off x="3832037" y="2678189"/>
              <a:ext cx="324646" cy="431545"/>
              <a:chOff x="0" y="0"/>
              <a:chExt cx="495300" cy="644526"/>
            </a:xfrm>
            <a:solidFill>
              <a:schemeClr val="bg1">
                <a:alpha val="70000"/>
              </a:schemeClr>
            </a:solidFill>
          </p:grpSpPr>
          <p:sp>
            <p:nvSpPr>
              <p:cNvPr id="147" name="Freeform 1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8" name="Freeform 130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9" name="Freeform 131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0" name="Freeform 132"/>
              <p:cNvSpPr>
                <a:spLocks noChangeArrowheads="1"/>
              </p:cNvSpPr>
              <p:nvPr/>
            </p:nvSpPr>
            <p:spPr bwMode="auto">
              <a:xfrm>
                <a:off x="246063" y="481013"/>
                <a:ext cx="136525" cy="163513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03"/>
                  <a:gd name="T80" fmla="*/ 86 w 86"/>
                  <a:gd name="T81" fmla="*/ 103 h 1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1" name="Freeform 133"/>
              <p:cNvSpPr>
                <a:spLocks noChangeArrowheads="1"/>
              </p:cNvSpPr>
              <p:nvPr/>
            </p:nvSpPr>
            <p:spPr bwMode="auto">
              <a:xfrm>
                <a:off x="130175" y="481013"/>
                <a:ext cx="130175" cy="163513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2"/>
                  <a:gd name="T76" fmla="*/ 0 h 103"/>
                  <a:gd name="T77" fmla="*/ 82 w 82"/>
                  <a:gd name="T78" fmla="*/ 103 h 10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2" name="Freeform 1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3" name="Freeform 135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4" name="Freeform 136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9" name="组合 198"/>
            <p:cNvGrpSpPr>
              <a:grpSpLocks/>
            </p:cNvGrpSpPr>
            <p:nvPr/>
          </p:nvGrpSpPr>
          <p:grpSpPr bwMode="auto">
            <a:xfrm>
              <a:off x="5111892" y="1010471"/>
              <a:ext cx="212269" cy="385840"/>
              <a:chOff x="0" y="0"/>
              <a:chExt cx="323850" cy="576262"/>
            </a:xfrm>
            <a:solidFill>
              <a:schemeClr val="bg1">
                <a:alpha val="70000"/>
              </a:schemeClr>
            </a:solidFill>
          </p:grpSpPr>
          <p:sp>
            <p:nvSpPr>
              <p:cNvPr id="14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4"/>
                  <a:gd name="T127" fmla="*/ 0 h 204"/>
                  <a:gd name="T128" fmla="*/ 204 w 204"/>
                  <a:gd name="T129" fmla="*/ 204 h 20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5" name="Freeform 138"/>
              <p:cNvSpPr>
                <a:spLocks noChangeArrowheads="1"/>
              </p:cNvSpPr>
              <p:nvPr/>
            </p:nvSpPr>
            <p:spPr bwMode="auto">
              <a:xfrm>
                <a:off x="147638" y="304800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2"/>
                  <a:gd name="T17" fmla="*/ 33 w 33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6" name="Freeform 139"/>
              <p:cNvSpPr>
                <a:spLocks noChangeArrowheads="1"/>
              </p:cNvSpPr>
              <p:nvPr/>
            </p:nvSpPr>
            <p:spPr bwMode="auto">
              <a:xfrm>
                <a:off x="139700" y="357187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9"/>
                  <a:gd name="T118" fmla="*/ 0 h 138"/>
                  <a:gd name="T119" fmla="*/ 49 w 49"/>
                  <a:gd name="T120" fmla="*/ 138 h 13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41" name="Freeform 140"/>
            <p:cNvSpPr>
              <a:spLocks noChangeArrowheads="1"/>
            </p:cNvSpPr>
            <p:nvPr/>
          </p:nvSpPr>
          <p:spPr bwMode="auto">
            <a:xfrm>
              <a:off x="4273223" y="571486"/>
              <a:ext cx="338173" cy="281673"/>
            </a:xfrm>
            <a:custGeom>
              <a:avLst/>
              <a:gdLst>
                <a:gd name="T0" fmla="*/ 2147483647 w 325"/>
                <a:gd name="T1" fmla="*/ 2147483647 h 265"/>
                <a:gd name="T2" fmla="*/ 2147483647 w 325"/>
                <a:gd name="T3" fmla="*/ 2147483647 h 265"/>
                <a:gd name="T4" fmla="*/ 2147483647 w 325"/>
                <a:gd name="T5" fmla="*/ 2147483647 h 265"/>
                <a:gd name="T6" fmla="*/ 2147483647 w 325"/>
                <a:gd name="T7" fmla="*/ 2147483647 h 265"/>
                <a:gd name="T8" fmla="*/ 2147483647 w 325"/>
                <a:gd name="T9" fmla="*/ 2147483647 h 265"/>
                <a:gd name="T10" fmla="*/ 2147483647 w 325"/>
                <a:gd name="T11" fmla="*/ 2147483647 h 265"/>
                <a:gd name="T12" fmla="*/ 2147483647 w 325"/>
                <a:gd name="T13" fmla="*/ 2147483647 h 265"/>
                <a:gd name="T14" fmla="*/ 2147483647 w 325"/>
                <a:gd name="T15" fmla="*/ 2147483647 h 265"/>
                <a:gd name="T16" fmla="*/ 2147483647 w 325"/>
                <a:gd name="T17" fmla="*/ 2147483647 h 265"/>
                <a:gd name="T18" fmla="*/ 2147483647 w 325"/>
                <a:gd name="T19" fmla="*/ 2147483647 h 265"/>
                <a:gd name="T20" fmla="*/ 2147483647 w 325"/>
                <a:gd name="T21" fmla="*/ 2147483647 h 265"/>
                <a:gd name="T22" fmla="*/ 2147483647 w 325"/>
                <a:gd name="T23" fmla="*/ 2147483647 h 265"/>
                <a:gd name="T24" fmla="*/ 2147483647 w 325"/>
                <a:gd name="T25" fmla="*/ 2147483647 h 265"/>
                <a:gd name="T26" fmla="*/ 2147483647 w 325"/>
                <a:gd name="T27" fmla="*/ 2147483647 h 265"/>
                <a:gd name="T28" fmla="*/ 2147483647 w 325"/>
                <a:gd name="T29" fmla="*/ 2147483647 h 265"/>
                <a:gd name="T30" fmla="*/ 2147483647 w 325"/>
                <a:gd name="T31" fmla="*/ 2147483647 h 265"/>
                <a:gd name="T32" fmla="*/ 2147483647 w 325"/>
                <a:gd name="T33" fmla="*/ 2147483647 h 265"/>
                <a:gd name="T34" fmla="*/ 2147483647 w 325"/>
                <a:gd name="T35" fmla="*/ 2147483647 h 265"/>
                <a:gd name="T36" fmla="*/ 2147483647 w 325"/>
                <a:gd name="T37" fmla="*/ 2147483647 h 265"/>
                <a:gd name="T38" fmla="*/ 2147483647 w 325"/>
                <a:gd name="T39" fmla="*/ 2147483647 h 265"/>
                <a:gd name="T40" fmla="*/ 2147483647 w 325"/>
                <a:gd name="T41" fmla="*/ 2147483647 h 265"/>
                <a:gd name="T42" fmla="*/ 2147483647 w 325"/>
                <a:gd name="T43" fmla="*/ 0 h 265"/>
                <a:gd name="T44" fmla="*/ 2147483647 w 325"/>
                <a:gd name="T45" fmla="*/ 0 h 265"/>
                <a:gd name="T46" fmla="*/ 2147483647 w 325"/>
                <a:gd name="T47" fmla="*/ 2147483647 h 265"/>
                <a:gd name="T48" fmla="*/ 2147483647 w 325"/>
                <a:gd name="T49" fmla="*/ 2147483647 h 265"/>
                <a:gd name="T50" fmla="*/ 2147483647 w 325"/>
                <a:gd name="T51" fmla="*/ 2147483647 h 265"/>
                <a:gd name="T52" fmla="*/ 2147483647 w 325"/>
                <a:gd name="T53" fmla="*/ 2147483647 h 265"/>
                <a:gd name="T54" fmla="*/ 2147483647 w 325"/>
                <a:gd name="T55" fmla="*/ 2147483647 h 265"/>
                <a:gd name="T56" fmla="*/ 0 w 325"/>
                <a:gd name="T57" fmla="*/ 2147483647 h 265"/>
                <a:gd name="T58" fmla="*/ 0 w 325"/>
                <a:gd name="T59" fmla="*/ 2147483647 h 265"/>
                <a:gd name="T60" fmla="*/ 2147483647 w 325"/>
                <a:gd name="T61" fmla="*/ 2147483647 h 26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25"/>
                <a:gd name="T94" fmla="*/ 0 h 265"/>
                <a:gd name="T95" fmla="*/ 325 w 325"/>
                <a:gd name="T96" fmla="*/ 265 h 26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2" name="Freeform 141"/>
            <p:cNvSpPr>
              <a:spLocks noEditPoints="1" noChangeArrowheads="1"/>
            </p:cNvSpPr>
            <p:nvPr/>
          </p:nvSpPr>
          <p:spPr bwMode="auto">
            <a:xfrm>
              <a:off x="4300277" y="2294476"/>
              <a:ext cx="412051" cy="347575"/>
            </a:xfrm>
            <a:custGeom>
              <a:avLst/>
              <a:gdLst>
                <a:gd name="T0" fmla="*/ 2147483647 w 396"/>
                <a:gd name="T1" fmla="*/ 0 h 327"/>
                <a:gd name="T2" fmla="*/ 2147483647 w 396"/>
                <a:gd name="T3" fmla="*/ 2147483647 h 327"/>
                <a:gd name="T4" fmla="*/ 2147483647 w 396"/>
                <a:gd name="T5" fmla="*/ 2147483647 h 327"/>
                <a:gd name="T6" fmla="*/ 2147483647 w 396"/>
                <a:gd name="T7" fmla="*/ 2147483647 h 327"/>
                <a:gd name="T8" fmla="*/ 2147483647 w 396"/>
                <a:gd name="T9" fmla="*/ 2147483647 h 327"/>
                <a:gd name="T10" fmla="*/ 2147483647 w 396"/>
                <a:gd name="T11" fmla="*/ 2147483647 h 327"/>
                <a:gd name="T12" fmla="*/ 2147483647 w 396"/>
                <a:gd name="T13" fmla="*/ 2147483647 h 327"/>
                <a:gd name="T14" fmla="*/ 2147483647 w 396"/>
                <a:gd name="T15" fmla="*/ 2147483647 h 327"/>
                <a:gd name="T16" fmla="*/ 2147483647 w 396"/>
                <a:gd name="T17" fmla="*/ 2147483647 h 327"/>
                <a:gd name="T18" fmla="*/ 2147483647 w 396"/>
                <a:gd name="T19" fmla="*/ 2147483647 h 327"/>
                <a:gd name="T20" fmla="*/ 2147483647 w 396"/>
                <a:gd name="T21" fmla="*/ 2147483647 h 327"/>
                <a:gd name="T22" fmla="*/ 2147483647 w 396"/>
                <a:gd name="T23" fmla="*/ 2147483647 h 327"/>
                <a:gd name="T24" fmla="*/ 2147483647 w 396"/>
                <a:gd name="T25" fmla="*/ 2147483647 h 327"/>
                <a:gd name="T26" fmla="*/ 2147483647 w 396"/>
                <a:gd name="T27" fmla="*/ 2147483647 h 327"/>
                <a:gd name="T28" fmla="*/ 2147483647 w 396"/>
                <a:gd name="T29" fmla="*/ 2147483647 h 327"/>
                <a:gd name="T30" fmla="*/ 2147483647 w 396"/>
                <a:gd name="T31" fmla="*/ 2147483647 h 327"/>
                <a:gd name="T32" fmla="*/ 2147483647 w 396"/>
                <a:gd name="T33" fmla="*/ 2147483647 h 327"/>
                <a:gd name="T34" fmla="*/ 2147483647 w 396"/>
                <a:gd name="T35" fmla="*/ 2147483647 h 327"/>
                <a:gd name="T36" fmla="*/ 2147483647 w 396"/>
                <a:gd name="T37" fmla="*/ 2147483647 h 327"/>
                <a:gd name="T38" fmla="*/ 2147483647 w 396"/>
                <a:gd name="T39" fmla="*/ 2147483647 h 327"/>
                <a:gd name="T40" fmla="*/ 2147483647 w 396"/>
                <a:gd name="T41" fmla="*/ 2147483647 h 327"/>
                <a:gd name="T42" fmla="*/ 2147483647 w 396"/>
                <a:gd name="T43" fmla="*/ 2147483647 h 327"/>
                <a:gd name="T44" fmla="*/ 2147483647 w 396"/>
                <a:gd name="T45" fmla="*/ 2147483647 h 327"/>
                <a:gd name="T46" fmla="*/ 2147483647 w 396"/>
                <a:gd name="T47" fmla="*/ 2147483647 h 327"/>
                <a:gd name="T48" fmla="*/ 2147483647 w 396"/>
                <a:gd name="T49" fmla="*/ 2147483647 h 327"/>
                <a:gd name="T50" fmla="*/ 2147483647 w 396"/>
                <a:gd name="T51" fmla="*/ 2147483647 h 327"/>
                <a:gd name="T52" fmla="*/ 2147483647 w 396"/>
                <a:gd name="T53" fmla="*/ 2147483647 h 327"/>
                <a:gd name="T54" fmla="*/ 2147483647 w 396"/>
                <a:gd name="T55" fmla="*/ 2147483647 h 327"/>
                <a:gd name="T56" fmla="*/ 2147483647 w 396"/>
                <a:gd name="T57" fmla="*/ 2147483647 h 327"/>
                <a:gd name="T58" fmla="*/ 2147483647 w 396"/>
                <a:gd name="T59" fmla="*/ 2147483647 h 327"/>
                <a:gd name="T60" fmla="*/ 2147483647 w 396"/>
                <a:gd name="T61" fmla="*/ 0 h 327"/>
                <a:gd name="T62" fmla="*/ 2147483647 w 396"/>
                <a:gd name="T63" fmla="*/ 0 h 327"/>
                <a:gd name="T64" fmla="*/ 2147483647 w 396"/>
                <a:gd name="T65" fmla="*/ 2147483647 h 327"/>
                <a:gd name="T66" fmla="*/ 2147483647 w 396"/>
                <a:gd name="T67" fmla="*/ 2147483647 h 327"/>
                <a:gd name="T68" fmla="*/ 2147483647 w 396"/>
                <a:gd name="T69" fmla="*/ 2147483647 h 327"/>
                <a:gd name="T70" fmla="*/ 2147483647 w 396"/>
                <a:gd name="T71" fmla="*/ 2147483647 h 327"/>
                <a:gd name="T72" fmla="*/ 2147483647 w 396"/>
                <a:gd name="T73" fmla="*/ 2147483647 h 327"/>
                <a:gd name="T74" fmla="*/ 2147483647 w 396"/>
                <a:gd name="T75" fmla="*/ 2147483647 h 327"/>
                <a:gd name="T76" fmla="*/ 2147483647 w 396"/>
                <a:gd name="T77" fmla="*/ 2147483647 h 327"/>
                <a:gd name="T78" fmla="*/ 2147483647 w 396"/>
                <a:gd name="T79" fmla="*/ 2147483647 h 327"/>
                <a:gd name="T80" fmla="*/ 2147483647 w 396"/>
                <a:gd name="T81" fmla="*/ 2147483647 h 327"/>
                <a:gd name="T82" fmla="*/ 2147483647 w 396"/>
                <a:gd name="T83" fmla="*/ 2147483647 h 327"/>
                <a:gd name="T84" fmla="*/ 2147483647 w 396"/>
                <a:gd name="T85" fmla="*/ 2147483647 h 327"/>
                <a:gd name="T86" fmla="*/ 2147483647 w 396"/>
                <a:gd name="T87" fmla="*/ 2147483647 h 327"/>
                <a:gd name="T88" fmla="*/ 2147483647 w 396"/>
                <a:gd name="T89" fmla="*/ 2147483647 h 327"/>
                <a:gd name="T90" fmla="*/ 2147483647 w 396"/>
                <a:gd name="T91" fmla="*/ 2147483647 h 327"/>
                <a:gd name="T92" fmla="*/ 2147483647 w 396"/>
                <a:gd name="T93" fmla="*/ 2147483647 h 327"/>
                <a:gd name="T94" fmla="*/ 2147483647 w 396"/>
                <a:gd name="T95" fmla="*/ 2147483647 h 327"/>
                <a:gd name="T96" fmla="*/ 0 w 396"/>
                <a:gd name="T97" fmla="*/ 2147483647 h 327"/>
                <a:gd name="T98" fmla="*/ 2147483647 w 396"/>
                <a:gd name="T99" fmla="*/ 2147483647 h 327"/>
                <a:gd name="T100" fmla="*/ 2147483647 w 396"/>
                <a:gd name="T101" fmla="*/ 2147483647 h 327"/>
                <a:gd name="T102" fmla="*/ 2147483647 w 396"/>
                <a:gd name="T103" fmla="*/ 0 h 327"/>
                <a:gd name="T104" fmla="*/ 2147483647 w 396"/>
                <a:gd name="T105" fmla="*/ 2147483647 h 327"/>
                <a:gd name="T106" fmla="*/ 2147483647 w 396"/>
                <a:gd name="T107" fmla="*/ 2147483647 h 327"/>
                <a:gd name="T108" fmla="*/ 2147483647 w 396"/>
                <a:gd name="T109" fmla="*/ 2147483647 h 327"/>
                <a:gd name="T110" fmla="*/ 2147483647 w 396"/>
                <a:gd name="T111" fmla="*/ 2147483647 h 327"/>
                <a:gd name="T112" fmla="*/ 2147483647 w 396"/>
                <a:gd name="T113" fmla="*/ 2147483647 h 327"/>
                <a:gd name="T114" fmla="*/ 2147483647 w 396"/>
                <a:gd name="T115" fmla="*/ 2147483647 h 327"/>
                <a:gd name="T116" fmla="*/ 2147483647 w 396"/>
                <a:gd name="T117" fmla="*/ 2147483647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27"/>
                <a:gd name="T179" fmla="*/ 396 w 396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3" name="Freeform 142"/>
            <p:cNvSpPr>
              <a:spLocks noEditPoints="1" noChangeArrowheads="1"/>
            </p:cNvSpPr>
            <p:nvPr/>
          </p:nvSpPr>
          <p:spPr bwMode="auto">
            <a:xfrm>
              <a:off x="3453283" y="1597201"/>
              <a:ext cx="529632" cy="630311"/>
            </a:xfrm>
            <a:custGeom>
              <a:avLst/>
              <a:gdLst>
                <a:gd name="T0" fmla="*/ 2147483647 w 509"/>
                <a:gd name="T1" fmla="*/ 2147483647 h 593"/>
                <a:gd name="T2" fmla="*/ 2147483647 w 509"/>
                <a:gd name="T3" fmla="*/ 2147483647 h 593"/>
                <a:gd name="T4" fmla="*/ 2147483647 w 509"/>
                <a:gd name="T5" fmla="*/ 2147483647 h 593"/>
                <a:gd name="T6" fmla="*/ 2147483647 w 509"/>
                <a:gd name="T7" fmla="*/ 2147483647 h 593"/>
                <a:gd name="T8" fmla="*/ 2147483647 w 509"/>
                <a:gd name="T9" fmla="*/ 2147483647 h 593"/>
                <a:gd name="T10" fmla="*/ 2147483647 w 509"/>
                <a:gd name="T11" fmla="*/ 2147483647 h 593"/>
                <a:gd name="T12" fmla="*/ 2147483647 w 509"/>
                <a:gd name="T13" fmla="*/ 2147483647 h 593"/>
                <a:gd name="T14" fmla="*/ 2147483647 w 509"/>
                <a:gd name="T15" fmla="*/ 2147483647 h 593"/>
                <a:gd name="T16" fmla="*/ 2147483647 w 509"/>
                <a:gd name="T17" fmla="*/ 2147483647 h 593"/>
                <a:gd name="T18" fmla="*/ 2147483647 w 509"/>
                <a:gd name="T19" fmla="*/ 2147483647 h 593"/>
                <a:gd name="T20" fmla="*/ 2147483647 w 509"/>
                <a:gd name="T21" fmla="*/ 2147483647 h 593"/>
                <a:gd name="T22" fmla="*/ 2147483647 w 509"/>
                <a:gd name="T23" fmla="*/ 2147483647 h 593"/>
                <a:gd name="T24" fmla="*/ 2147483647 w 509"/>
                <a:gd name="T25" fmla="*/ 2147483647 h 593"/>
                <a:gd name="T26" fmla="*/ 2147483647 w 509"/>
                <a:gd name="T27" fmla="*/ 2147483647 h 593"/>
                <a:gd name="T28" fmla="*/ 2147483647 w 509"/>
                <a:gd name="T29" fmla="*/ 2147483647 h 593"/>
                <a:gd name="T30" fmla="*/ 2147483647 w 509"/>
                <a:gd name="T31" fmla="*/ 2147483647 h 593"/>
                <a:gd name="T32" fmla="*/ 2147483647 w 509"/>
                <a:gd name="T33" fmla="*/ 2147483647 h 593"/>
                <a:gd name="T34" fmla="*/ 2147483647 w 509"/>
                <a:gd name="T35" fmla="*/ 2147483647 h 593"/>
                <a:gd name="T36" fmla="*/ 2147483647 w 509"/>
                <a:gd name="T37" fmla="*/ 2147483647 h 593"/>
                <a:gd name="T38" fmla="*/ 2147483647 w 509"/>
                <a:gd name="T39" fmla="*/ 2147483647 h 593"/>
                <a:gd name="T40" fmla="*/ 2147483647 w 509"/>
                <a:gd name="T41" fmla="*/ 2147483647 h 593"/>
                <a:gd name="T42" fmla="*/ 2147483647 w 509"/>
                <a:gd name="T43" fmla="*/ 2147483647 h 593"/>
                <a:gd name="T44" fmla="*/ 2147483647 w 509"/>
                <a:gd name="T45" fmla="*/ 2147483647 h 593"/>
                <a:gd name="T46" fmla="*/ 2147483647 w 509"/>
                <a:gd name="T47" fmla="*/ 2147483647 h 593"/>
                <a:gd name="T48" fmla="*/ 2147483647 w 509"/>
                <a:gd name="T49" fmla="*/ 2147483647 h 593"/>
                <a:gd name="T50" fmla="*/ 2147483647 w 509"/>
                <a:gd name="T51" fmla="*/ 2147483647 h 593"/>
                <a:gd name="T52" fmla="*/ 2147483647 w 509"/>
                <a:gd name="T53" fmla="*/ 2147483647 h 593"/>
                <a:gd name="T54" fmla="*/ 2147483647 w 509"/>
                <a:gd name="T55" fmla="*/ 2147483647 h 593"/>
                <a:gd name="T56" fmla="*/ 2147483647 w 509"/>
                <a:gd name="T57" fmla="*/ 2147483647 h 593"/>
                <a:gd name="T58" fmla="*/ 2147483647 w 509"/>
                <a:gd name="T59" fmla="*/ 2147483647 h 593"/>
                <a:gd name="T60" fmla="*/ 2147483647 w 509"/>
                <a:gd name="T61" fmla="*/ 2147483647 h 593"/>
                <a:gd name="T62" fmla="*/ 2147483647 w 509"/>
                <a:gd name="T63" fmla="*/ 2147483647 h 593"/>
                <a:gd name="T64" fmla="*/ 2147483647 w 509"/>
                <a:gd name="T65" fmla="*/ 2147483647 h 593"/>
                <a:gd name="T66" fmla="*/ 2147483647 w 509"/>
                <a:gd name="T67" fmla="*/ 2147483647 h 593"/>
                <a:gd name="T68" fmla="*/ 2147483647 w 509"/>
                <a:gd name="T69" fmla="*/ 2147483647 h 593"/>
                <a:gd name="T70" fmla="*/ 2147483647 w 509"/>
                <a:gd name="T71" fmla="*/ 2147483647 h 593"/>
                <a:gd name="T72" fmla="*/ 2147483647 w 509"/>
                <a:gd name="T73" fmla="*/ 2147483647 h 593"/>
                <a:gd name="T74" fmla="*/ 2147483647 w 509"/>
                <a:gd name="T75" fmla="*/ 2147483647 h 593"/>
                <a:gd name="T76" fmla="*/ 2147483647 w 509"/>
                <a:gd name="T77" fmla="*/ 2147483647 h 593"/>
                <a:gd name="T78" fmla="*/ 2147483647 w 509"/>
                <a:gd name="T79" fmla="*/ 2147483647 h 593"/>
                <a:gd name="T80" fmla="*/ 2147483647 w 509"/>
                <a:gd name="T81" fmla="*/ 2147483647 h 593"/>
                <a:gd name="T82" fmla="*/ 2147483647 w 509"/>
                <a:gd name="T83" fmla="*/ 2147483647 h 593"/>
                <a:gd name="T84" fmla="*/ 2147483647 w 509"/>
                <a:gd name="T85" fmla="*/ 2147483647 h 593"/>
                <a:gd name="T86" fmla="*/ 2147483647 w 509"/>
                <a:gd name="T87" fmla="*/ 2147483647 h 593"/>
                <a:gd name="T88" fmla="*/ 0 w 509"/>
                <a:gd name="T89" fmla="*/ 2147483647 h 593"/>
                <a:gd name="T90" fmla="*/ 2147483647 w 509"/>
                <a:gd name="T91" fmla="*/ 2147483647 h 593"/>
                <a:gd name="T92" fmla="*/ 2147483647 w 509"/>
                <a:gd name="T93" fmla="*/ 2147483647 h 593"/>
                <a:gd name="T94" fmla="*/ 2147483647 w 509"/>
                <a:gd name="T95" fmla="*/ 2147483647 h 593"/>
                <a:gd name="T96" fmla="*/ 2147483647 w 509"/>
                <a:gd name="T97" fmla="*/ 2147483647 h 593"/>
                <a:gd name="T98" fmla="*/ 2147483647 w 509"/>
                <a:gd name="T99" fmla="*/ 2147483647 h 593"/>
                <a:gd name="T100" fmla="*/ 2147483647 w 509"/>
                <a:gd name="T101" fmla="*/ 2147483647 h 593"/>
                <a:gd name="T102" fmla="*/ 2147483647 w 509"/>
                <a:gd name="T103" fmla="*/ 2147483647 h 593"/>
                <a:gd name="T104" fmla="*/ 2147483647 w 509"/>
                <a:gd name="T105" fmla="*/ 2147483647 h 5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09"/>
                <a:gd name="T160" fmla="*/ 0 h 593"/>
                <a:gd name="T161" fmla="*/ 509 w 509"/>
                <a:gd name="T162" fmla="*/ 593 h 5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4" name="Freeform 143"/>
            <p:cNvSpPr>
              <a:spLocks noEditPoints="1" noChangeArrowheads="1"/>
            </p:cNvSpPr>
            <p:nvPr/>
          </p:nvSpPr>
          <p:spPr bwMode="auto">
            <a:xfrm>
              <a:off x="3357554" y="1783212"/>
              <a:ext cx="222674" cy="458117"/>
            </a:xfrm>
            <a:custGeom>
              <a:avLst/>
              <a:gdLst>
                <a:gd name="T0" fmla="*/ 2147483647 w 214"/>
                <a:gd name="T1" fmla="*/ 2147483647 h 431"/>
                <a:gd name="T2" fmla="*/ 2147483647 w 214"/>
                <a:gd name="T3" fmla="*/ 2147483647 h 431"/>
                <a:gd name="T4" fmla="*/ 2147483647 w 214"/>
                <a:gd name="T5" fmla="*/ 2147483647 h 431"/>
                <a:gd name="T6" fmla="*/ 2147483647 w 214"/>
                <a:gd name="T7" fmla="*/ 2147483647 h 431"/>
                <a:gd name="T8" fmla="*/ 2147483647 w 214"/>
                <a:gd name="T9" fmla="*/ 2147483647 h 431"/>
                <a:gd name="T10" fmla="*/ 2147483647 w 214"/>
                <a:gd name="T11" fmla="*/ 2147483647 h 431"/>
                <a:gd name="T12" fmla="*/ 2147483647 w 214"/>
                <a:gd name="T13" fmla="*/ 2147483647 h 431"/>
                <a:gd name="T14" fmla="*/ 2147483647 w 214"/>
                <a:gd name="T15" fmla="*/ 2147483647 h 431"/>
                <a:gd name="T16" fmla="*/ 2147483647 w 214"/>
                <a:gd name="T17" fmla="*/ 2147483647 h 431"/>
                <a:gd name="T18" fmla="*/ 2147483647 w 214"/>
                <a:gd name="T19" fmla="*/ 2147483647 h 431"/>
                <a:gd name="T20" fmla="*/ 2147483647 w 214"/>
                <a:gd name="T21" fmla="*/ 2147483647 h 431"/>
                <a:gd name="T22" fmla="*/ 2147483647 w 214"/>
                <a:gd name="T23" fmla="*/ 2147483647 h 431"/>
                <a:gd name="T24" fmla="*/ 2147483647 w 214"/>
                <a:gd name="T25" fmla="*/ 2147483647 h 431"/>
                <a:gd name="T26" fmla="*/ 2147483647 w 214"/>
                <a:gd name="T27" fmla="*/ 2147483647 h 431"/>
                <a:gd name="T28" fmla="*/ 2147483647 w 214"/>
                <a:gd name="T29" fmla="*/ 2147483647 h 431"/>
                <a:gd name="T30" fmla="*/ 2147483647 w 214"/>
                <a:gd name="T31" fmla="*/ 2147483647 h 431"/>
                <a:gd name="T32" fmla="*/ 2147483647 w 214"/>
                <a:gd name="T33" fmla="*/ 2147483647 h 431"/>
                <a:gd name="T34" fmla="*/ 2147483647 w 214"/>
                <a:gd name="T35" fmla="*/ 2147483647 h 431"/>
                <a:gd name="T36" fmla="*/ 2147483647 w 214"/>
                <a:gd name="T37" fmla="*/ 2147483647 h 431"/>
                <a:gd name="T38" fmla="*/ 2147483647 w 214"/>
                <a:gd name="T39" fmla="*/ 2147483647 h 431"/>
                <a:gd name="T40" fmla="*/ 2147483647 w 214"/>
                <a:gd name="T41" fmla="*/ 2147483647 h 431"/>
                <a:gd name="T42" fmla="*/ 2147483647 w 214"/>
                <a:gd name="T43" fmla="*/ 2147483647 h 431"/>
                <a:gd name="T44" fmla="*/ 2147483647 w 214"/>
                <a:gd name="T45" fmla="*/ 2147483647 h 431"/>
                <a:gd name="T46" fmla="*/ 2147483647 w 214"/>
                <a:gd name="T47" fmla="*/ 2147483647 h 431"/>
                <a:gd name="T48" fmla="*/ 2147483647 w 214"/>
                <a:gd name="T49" fmla="*/ 2147483647 h 431"/>
                <a:gd name="T50" fmla="*/ 2147483647 w 214"/>
                <a:gd name="T51" fmla="*/ 2147483647 h 431"/>
                <a:gd name="T52" fmla="*/ 2147483647 w 214"/>
                <a:gd name="T53" fmla="*/ 2147483647 h 431"/>
                <a:gd name="T54" fmla="*/ 2147483647 w 214"/>
                <a:gd name="T55" fmla="*/ 2147483647 h 431"/>
                <a:gd name="T56" fmla="*/ 2147483647 w 214"/>
                <a:gd name="T57" fmla="*/ 2147483647 h 431"/>
                <a:gd name="T58" fmla="*/ 2147483647 w 214"/>
                <a:gd name="T59" fmla="*/ 2147483647 h 431"/>
                <a:gd name="T60" fmla="*/ 2147483647 w 214"/>
                <a:gd name="T61" fmla="*/ 0 h 431"/>
                <a:gd name="T62" fmla="*/ 2147483647 w 214"/>
                <a:gd name="T63" fmla="*/ 2147483647 h 431"/>
                <a:gd name="T64" fmla="*/ 2147483647 w 214"/>
                <a:gd name="T65" fmla="*/ 2147483647 h 431"/>
                <a:gd name="T66" fmla="*/ 2147483647 w 214"/>
                <a:gd name="T67" fmla="*/ 2147483647 h 431"/>
                <a:gd name="T68" fmla="*/ 2147483647 w 214"/>
                <a:gd name="T69" fmla="*/ 2147483647 h 431"/>
                <a:gd name="T70" fmla="*/ 2147483647 w 214"/>
                <a:gd name="T71" fmla="*/ 2147483647 h 431"/>
                <a:gd name="T72" fmla="*/ 2147483647 w 214"/>
                <a:gd name="T73" fmla="*/ 2147483647 h 431"/>
                <a:gd name="T74" fmla="*/ 2147483647 w 214"/>
                <a:gd name="T75" fmla="*/ 2147483647 h 431"/>
                <a:gd name="T76" fmla="*/ 2147483647 w 214"/>
                <a:gd name="T77" fmla="*/ 2147483647 h 431"/>
                <a:gd name="T78" fmla="*/ 2147483647 w 214"/>
                <a:gd name="T79" fmla="*/ 2147483647 h 431"/>
                <a:gd name="T80" fmla="*/ 2147483647 w 214"/>
                <a:gd name="T81" fmla="*/ 2147483647 h 431"/>
                <a:gd name="T82" fmla="*/ 2147483647 w 214"/>
                <a:gd name="T83" fmla="*/ 2147483647 h 431"/>
                <a:gd name="T84" fmla="*/ 2147483647 w 214"/>
                <a:gd name="T85" fmla="*/ 2147483647 h 431"/>
                <a:gd name="T86" fmla="*/ 2147483647 w 214"/>
                <a:gd name="T87" fmla="*/ 2147483647 h 431"/>
                <a:gd name="T88" fmla="*/ 2147483647 w 214"/>
                <a:gd name="T89" fmla="*/ 2147483647 h 4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14"/>
                <a:gd name="T136" fmla="*/ 0 h 431"/>
                <a:gd name="T137" fmla="*/ 214 w 214"/>
                <a:gd name="T138" fmla="*/ 431 h 4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4" name="组合 213"/>
            <p:cNvGrpSpPr>
              <a:grpSpLocks/>
            </p:cNvGrpSpPr>
            <p:nvPr/>
          </p:nvGrpSpPr>
          <p:grpSpPr bwMode="auto">
            <a:xfrm>
              <a:off x="4004765" y="1840610"/>
              <a:ext cx="374592" cy="384776"/>
              <a:chOff x="0" y="0"/>
              <a:chExt cx="571500" cy="574675"/>
            </a:xfrm>
            <a:solidFill>
              <a:schemeClr val="bg1">
                <a:alpha val="70000"/>
              </a:schemeClr>
            </a:solidFill>
          </p:grpSpPr>
          <p:sp>
            <p:nvSpPr>
              <p:cNvPr id="142" name="Freeform 14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71500" cy="574675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60"/>
                  <a:gd name="T190" fmla="*/ 0 h 362"/>
                  <a:gd name="T191" fmla="*/ 360 w 360"/>
                  <a:gd name="T192" fmla="*/ 362 h 3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3" name="Freeform 145"/>
              <p:cNvSpPr>
                <a:spLocks noChangeArrowheads="1"/>
              </p:cNvSpPr>
              <p:nvPr/>
            </p:nvSpPr>
            <p:spPr bwMode="auto">
              <a:xfrm>
                <a:off x="179388" y="180975"/>
                <a:ext cx="285750" cy="150813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80"/>
                  <a:gd name="T97" fmla="*/ 0 h 95"/>
                  <a:gd name="T98" fmla="*/ 180 w 180"/>
                  <a:gd name="T99" fmla="*/ 95 h 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85" name="组合 211"/>
            <p:cNvGrpSpPr>
              <a:grpSpLocks/>
            </p:cNvGrpSpPr>
            <p:nvPr/>
          </p:nvGrpSpPr>
          <p:grpSpPr bwMode="auto">
            <a:xfrm>
              <a:off x="3936090" y="2334867"/>
              <a:ext cx="293430" cy="282736"/>
              <a:chOff x="0" y="0"/>
              <a:chExt cx="447675" cy="422275"/>
            </a:xfrm>
            <a:solidFill>
              <a:schemeClr val="bg1">
                <a:alpha val="70000"/>
              </a:schemeClr>
            </a:solidFill>
          </p:grpSpPr>
          <p:sp>
            <p:nvSpPr>
              <p:cNvPr id="140" name="Freeform 146"/>
              <p:cNvSpPr>
                <a:spLocks noChangeArrowheads="1"/>
              </p:cNvSpPr>
              <p:nvPr/>
            </p:nvSpPr>
            <p:spPr bwMode="auto">
              <a:xfrm>
                <a:off x="0" y="87312"/>
                <a:ext cx="447675" cy="3349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82"/>
                  <a:gd name="T103" fmla="*/ 0 h 211"/>
                  <a:gd name="T104" fmla="*/ 282 w 282"/>
                  <a:gd name="T105" fmla="*/ 211 h 2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1" name="Freeform 147"/>
              <p:cNvSpPr>
                <a:spLocks noChangeArrowheads="1"/>
              </p:cNvSpPr>
              <p:nvPr/>
            </p:nvSpPr>
            <p:spPr bwMode="auto">
              <a:xfrm>
                <a:off x="127000" y="0"/>
                <a:ext cx="107950" cy="153988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97"/>
                  <a:gd name="T65" fmla="*/ 68 w 68"/>
                  <a:gd name="T66" fmla="*/ 97 h 9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86" name="组合 200"/>
            <p:cNvGrpSpPr>
              <a:grpSpLocks/>
            </p:cNvGrpSpPr>
            <p:nvPr/>
          </p:nvGrpSpPr>
          <p:grpSpPr bwMode="auto">
            <a:xfrm>
              <a:off x="4683193" y="619317"/>
              <a:ext cx="443267" cy="372021"/>
              <a:chOff x="0" y="0"/>
              <a:chExt cx="676275" cy="555625"/>
            </a:xfrm>
            <a:solidFill>
              <a:schemeClr val="bg1">
                <a:alpha val="70000"/>
              </a:schemeClr>
            </a:solidFill>
          </p:grpSpPr>
          <p:sp>
            <p:nvSpPr>
              <p:cNvPr id="137" name="Freeform 148"/>
              <p:cNvSpPr>
                <a:spLocks noChangeArrowheads="1"/>
              </p:cNvSpPr>
              <p:nvPr/>
            </p:nvSpPr>
            <p:spPr bwMode="auto">
              <a:xfrm>
                <a:off x="19050" y="26987"/>
                <a:ext cx="657225" cy="528638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14"/>
                  <a:gd name="T130" fmla="*/ 0 h 333"/>
                  <a:gd name="T131" fmla="*/ 414 w 414"/>
                  <a:gd name="T132" fmla="*/ 333 h 33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8" name="Freeform 1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213" cy="246063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1"/>
                  <a:gd name="T73" fmla="*/ 0 h 155"/>
                  <a:gd name="T74" fmla="*/ 111 w 111"/>
                  <a:gd name="T75" fmla="*/ 155 h 15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9" name="Freeform 150"/>
              <p:cNvSpPr>
                <a:spLocks noChangeArrowheads="1"/>
              </p:cNvSpPr>
              <p:nvPr/>
            </p:nvSpPr>
            <p:spPr bwMode="auto">
              <a:xfrm>
                <a:off x="96837" y="169862"/>
                <a:ext cx="504825" cy="323850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8"/>
                  <a:gd name="T61" fmla="*/ 0 h 204"/>
                  <a:gd name="T62" fmla="*/ 318 w 318"/>
                  <a:gd name="T63" fmla="*/ 204 h 20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48" name="Freeform 151"/>
            <p:cNvSpPr>
              <a:spLocks noEditPoints="1" noChangeArrowheads="1"/>
            </p:cNvSpPr>
            <p:nvPr/>
          </p:nvSpPr>
          <p:spPr bwMode="auto">
            <a:xfrm>
              <a:off x="3609363" y="2227512"/>
              <a:ext cx="249728" cy="442174"/>
            </a:xfrm>
            <a:custGeom>
              <a:avLst/>
              <a:gdLst>
                <a:gd name="T0" fmla="*/ 2147483647 w 240"/>
                <a:gd name="T1" fmla="*/ 2147483647 h 416"/>
                <a:gd name="T2" fmla="*/ 2147483647 w 240"/>
                <a:gd name="T3" fmla="*/ 2147483647 h 416"/>
                <a:gd name="T4" fmla="*/ 2147483647 w 240"/>
                <a:gd name="T5" fmla="*/ 2147483647 h 416"/>
                <a:gd name="T6" fmla="*/ 2147483647 w 240"/>
                <a:gd name="T7" fmla="*/ 2147483647 h 416"/>
                <a:gd name="T8" fmla="*/ 2147483647 w 240"/>
                <a:gd name="T9" fmla="*/ 2147483647 h 416"/>
                <a:gd name="T10" fmla="*/ 2147483647 w 240"/>
                <a:gd name="T11" fmla="*/ 2147483647 h 416"/>
                <a:gd name="T12" fmla="*/ 2147483647 w 240"/>
                <a:gd name="T13" fmla="*/ 2147483647 h 416"/>
                <a:gd name="T14" fmla="*/ 2147483647 w 240"/>
                <a:gd name="T15" fmla="*/ 2147483647 h 416"/>
                <a:gd name="T16" fmla="*/ 2147483647 w 240"/>
                <a:gd name="T17" fmla="*/ 2147483647 h 416"/>
                <a:gd name="T18" fmla="*/ 2147483647 w 240"/>
                <a:gd name="T19" fmla="*/ 2147483647 h 416"/>
                <a:gd name="T20" fmla="*/ 2147483647 w 240"/>
                <a:gd name="T21" fmla="*/ 2147483647 h 416"/>
                <a:gd name="T22" fmla="*/ 2147483647 w 240"/>
                <a:gd name="T23" fmla="*/ 2147483647 h 416"/>
                <a:gd name="T24" fmla="*/ 2147483647 w 240"/>
                <a:gd name="T25" fmla="*/ 2147483647 h 416"/>
                <a:gd name="T26" fmla="*/ 2147483647 w 240"/>
                <a:gd name="T27" fmla="*/ 2147483647 h 416"/>
                <a:gd name="T28" fmla="*/ 2147483647 w 240"/>
                <a:gd name="T29" fmla="*/ 2147483647 h 416"/>
                <a:gd name="T30" fmla="*/ 2147483647 w 240"/>
                <a:gd name="T31" fmla="*/ 2147483647 h 416"/>
                <a:gd name="T32" fmla="*/ 2147483647 w 240"/>
                <a:gd name="T33" fmla="*/ 2147483647 h 416"/>
                <a:gd name="T34" fmla="*/ 2147483647 w 240"/>
                <a:gd name="T35" fmla="*/ 2147483647 h 416"/>
                <a:gd name="T36" fmla="*/ 2147483647 w 240"/>
                <a:gd name="T37" fmla="*/ 2147483647 h 416"/>
                <a:gd name="T38" fmla="*/ 2147483647 w 240"/>
                <a:gd name="T39" fmla="*/ 2147483647 h 416"/>
                <a:gd name="T40" fmla="*/ 2147483647 w 240"/>
                <a:gd name="T41" fmla="*/ 2147483647 h 416"/>
                <a:gd name="T42" fmla="*/ 2147483647 w 240"/>
                <a:gd name="T43" fmla="*/ 2147483647 h 416"/>
                <a:gd name="T44" fmla="*/ 2147483647 w 240"/>
                <a:gd name="T45" fmla="*/ 2147483647 h 416"/>
                <a:gd name="T46" fmla="*/ 2147483647 w 240"/>
                <a:gd name="T47" fmla="*/ 2147483647 h 416"/>
                <a:gd name="T48" fmla="*/ 2147483647 w 240"/>
                <a:gd name="T49" fmla="*/ 2147483647 h 416"/>
                <a:gd name="T50" fmla="*/ 2147483647 w 240"/>
                <a:gd name="T51" fmla="*/ 2147483647 h 416"/>
                <a:gd name="T52" fmla="*/ 2147483647 w 240"/>
                <a:gd name="T53" fmla="*/ 2147483647 h 416"/>
                <a:gd name="T54" fmla="*/ 2147483647 w 240"/>
                <a:gd name="T55" fmla="*/ 2147483647 h 416"/>
                <a:gd name="T56" fmla="*/ 2147483647 w 240"/>
                <a:gd name="T57" fmla="*/ 2147483647 h 416"/>
                <a:gd name="T58" fmla="*/ 2147483647 w 240"/>
                <a:gd name="T59" fmla="*/ 2147483647 h 416"/>
                <a:gd name="T60" fmla="*/ 2147483647 w 240"/>
                <a:gd name="T61" fmla="*/ 2147483647 h 416"/>
                <a:gd name="T62" fmla="*/ 2147483647 w 240"/>
                <a:gd name="T63" fmla="*/ 2147483647 h 416"/>
                <a:gd name="T64" fmla="*/ 2147483647 w 240"/>
                <a:gd name="T65" fmla="*/ 2147483647 h 416"/>
                <a:gd name="T66" fmla="*/ 2147483647 w 240"/>
                <a:gd name="T67" fmla="*/ 2147483647 h 416"/>
                <a:gd name="T68" fmla="*/ 2147483647 w 240"/>
                <a:gd name="T69" fmla="*/ 2147483647 h 416"/>
                <a:gd name="T70" fmla="*/ 2147483647 w 240"/>
                <a:gd name="T71" fmla="*/ 2147483647 h 416"/>
                <a:gd name="T72" fmla="*/ 2147483647 w 240"/>
                <a:gd name="T73" fmla="*/ 2147483647 h 416"/>
                <a:gd name="T74" fmla="*/ 2147483647 w 240"/>
                <a:gd name="T75" fmla="*/ 2147483647 h 416"/>
                <a:gd name="T76" fmla="*/ 2147483647 w 240"/>
                <a:gd name="T77" fmla="*/ 0 h 416"/>
                <a:gd name="T78" fmla="*/ 2147483647 w 240"/>
                <a:gd name="T79" fmla="*/ 2147483647 h 416"/>
                <a:gd name="T80" fmla="*/ 2147483647 w 240"/>
                <a:gd name="T81" fmla="*/ 2147483647 h 416"/>
                <a:gd name="T82" fmla="*/ 2147483647 w 240"/>
                <a:gd name="T83" fmla="*/ 2147483647 h 416"/>
                <a:gd name="T84" fmla="*/ 2147483647 w 240"/>
                <a:gd name="T85" fmla="*/ 2147483647 h 416"/>
                <a:gd name="T86" fmla="*/ 2147483647 w 240"/>
                <a:gd name="T87" fmla="*/ 2147483647 h 416"/>
                <a:gd name="T88" fmla="*/ 2147483647 w 240"/>
                <a:gd name="T89" fmla="*/ 2147483647 h 416"/>
                <a:gd name="T90" fmla="*/ 2147483647 w 240"/>
                <a:gd name="T91" fmla="*/ 2147483647 h 416"/>
                <a:gd name="T92" fmla="*/ 2147483647 w 240"/>
                <a:gd name="T93" fmla="*/ 2147483647 h 416"/>
                <a:gd name="T94" fmla="*/ 2147483647 w 240"/>
                <a:gd name="T95" fmla="*/ 2147483647 h 416"/>
                <a:gd name="T96" fmla="*/ 2147483647 w 240"/>
                <a:gd name="T97" fmla="*/ 2147483647 h 416"/>
                <a:gd name="T98" fmla="*/ 2147483647 w 240"/>
                <a:gd name="T99" fmla="*/ 2147483647 h 416"/>
                <a:gd name="T100" fmla="*/ 2147483647 w 240"/>
                <a:gd name="T101" fmla="*/ 2147483647 h 416"/>
                <a:gd name="T102" fmla="*/ 2147483647 w 240"/>
                <a:gd name="T103" fmla="*/ 2147483647 h 416"/>
                <a:gd name="T104" fmla="*/ 2147483647 w 240"/>
                <a:gd name="T105" fmla="*/ 2147483647 h 416"/>
                <a:gd name="T106" fmla="*/ 2147483647 w 240"/>
                <a:gd name="T107" fmla="*/ 2147483647 h 416"/>
                <a:gd name="T108" fmla="*/ 2147483647 w 240"/>
                <a:gd name="T109" fmla="*/ 2147483647 h 416"/>
                <a:gd name="T110" fmla="*/ 2147483647 w 240"/>
                <a:gd name="T111" fmla="*/ 2147483647 h 4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0"/>
                <a:gd name="T169" fmla="*/ 0 h 416"/>
                <a:gd name="T170" fmla="*/ 240 w 240"/>
                <a:gd name="T171" fmla="*/ 416 h 4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9" name="Freeform 152"/>
            <p:cNvSpPr>
              <a:spLocks noEditPoints="1" noChangeArrowheads="1"/>
            </p:cNvSpPr>
            <p:nvPr/>
          </p:nvSpPr>
          <p:spPr bwMode="auto">
            <a:xfrm>
              <a:off x="5163919" y="1649285"/>
              <a:ext cx="358984" cy="398594"/>
            </a:xfrm>
            <a:custGeom>
              <a:avLst/>
              <a:gdLst>
                <a:gd name="T0" fmla="*/ 2147483647 w 345"/>
                <a:gd name="T1" fmla="*/ 2147483647 h 375"/>
                <a:gd name="T2" fmla="*/ 2147483647 w 345"/>
                <a:gd name="T3" fmla="*/ 2147483647 h 375"/>
                <a:gd name="T4" fmla="*/ 2147483647 w 345"/>
                <a:gd name="T5" fmla="*/ 2147483647 h 375"/>
                <a:gd name="T6" fmla="*/ 2147483647 w 345"/>
                <a:gd name="T7" fmla="*/ 2147483647 h 375"/>
                <a:gd name="T8" fmla="*/ 2147483647 w 345"/>
                <a:gd name="T9" fmla="*/ 2147483647 h 375"/>
                <a:gd name="T10" fmla="*/ 2147483647 w 345"/>
                <a:gd name="T11" fmla="*/ 2147483647 h 375"/>
                <a:gd name="T12" fmla="*/ 2147483647 w 345"/>
                <a:gd name="T13" fmla="*/ 2147483647 h 375"/>
                <a:gd name="T14" fmla="*/ 2147483647 w 345"/>
                <a:gd name="T15" fmla="*/ 2147483647 h 375"/>
                <a:gd name="T16" fmla="*/ 2147483647 w 345"/>
                <a:gd name="T17" fmla="*/ 2147483647 h 375"/>
                <a:gd name="T18" fmla="*/ 2147483647 w 345"/>
                <a:gd name="T19" fmla="*/ 2147483647 h 375"/>
                <a:gd name="T20" fmla="*/ 2147483647 w 345"/>
                <a:gd name="T21" fmla="*/ 2147483647 h 375"/>
                <a:gd name="T22" fmla="*/ 2147483647 w 345"/>
                <a:gd name="T23" fmla="*/ 2147483647 h 375"/>
                <a:gd name="T24" fmla="*/ 2147483647 w 345"/>
                <a:gd name="T25" fmla="*/ 2147483647 h 375"/>
                <a:gd name="T26" fmla="*/ 2147483647 w 345"/>
                <a:gd name="T27" fmla="*/ 2147483647 h 375"/>
                <a:gd name="T28" fmla="*/ 2147483647 w 345"/>
                <a:gd name="T29" fmla="*/ 2147483647 h 375"/>
                <a:gd name="T30" fmla="*/ 2147483647 w 345"/>
                <a:gd name="T31" fmla="*/ 2147483647 h 375"/>
                <a:gd name="T32" fmla="*/ 2147483647 w 345"/>
                <a:gd name="T33" fmla="*/ 2147483647 h 375"/>
                <a:gd name="T34" fmla="*/ 2147483647 w 345"/>
                <a:gd name="T35" fmla="*/ 2147483647 h 375"/>
                <a:gd name="T36" fmla="*/ 2147483647 w 345"/>
                <a:gd name="T37" fmla="*/ 2147483647 h 375"/>
                <a:gd name="T38" fmla="*/ 2147483647 w 345"/>
                <a:gd name="T39" fmla="*/ 2147483647 h 375"/>
                <a:gd name="T40" fmla="*/ 2147483647 w 345"/>
                <a:gd name="T41" fmla="*/ 2147483647 h 375"/>
                <a:gd name="T42" fmla="*/ 2147483647 w 345"/>
                <a:gd name="T43" fmla="*/ 2147483647 h 375"/>
                <a:gd name="T44" fmla="*/ 2147483647 w 345"/>
                <a:gd name="T45" fmla="*/ 2147483647 h 375"/>
                <a:gd name="T46" fmla="*/ 2147483647 w 345"/>
                <a:gd name="T47" fmla="*/ 2147483647 h 375"/>
                <a:gd name="T48" fmla="*/ 2147483647 w 345"/>
                <a:gd name="T49" fmla="*/ 2147483647 h 375"/>
                <a:gd name="T50" fmla="*/ 2147483647 w 345"/>
                <a:gd name="T51" fmla="*/ 2147483647 h 375"/>
                <a:gd name="T52" fmla="*/ 2147483647 w 345"/>
                <a:gd name="T53" fmla="*/ 2147483647 h 375"/>
                <a:gd name="T54" fmla="*/ 2147483647 w 345"/>
                <a:gd name="T55" fmla="*/ 2147483647 h 375"/>
                <a:gd name="T56" fmla="*/ 2147483647 w 345"/>
                <a:gd name="T57" fmla="*/ 2147483647 h 375"/>
                <a:gd name="T58" fmla="*/ 2147483647 w 345"/>
                <a:gd name="T59" fmla="*/ 2147483647 h 375"/>
                <a:gd name="T60" fmla="*/ 2147483647 w 345"/>
                <a:gd name="T61" fmla="*/ 2147483647 h 375"/>
                <a:gd name="T62" fmla="*/ 2147483647 w 345"/>
                <a:gd name="T63" fmla="*/ 2147483647 h 375"/>
                <a:gd name="T64" fmla="*/ 2147483647 w 345"/>
                <a:gd name="T65" fmla="*/ 2147483647 h 375"/>
                <a:gd name="T66" fmla="*/ 2147483647 w 345"/>
                <a:gd name="T67" fmla="*/ 2147483647 h 375"/>
                <a:gd name="T68" fmla="*/ 2147483647 w 345"/>
                <a:gd name="T69" fmla="*/ 2147483647 h 375"/>
                <a:gd name="T70" fmla="*/ 2147483647 w 345"/>
                <a:gd name="T71" fmla="*/ 2147483647 h 375"/>
                <a:gd name="T72" fmla="*/ 2147483647 w 345"/>
                <a:gd name="T73" fmla="*/ 2147483647 h 375"/>
                <a:gd name="T74" fmla="*/ 2147483647 w 345"/>
                <a:gd name="T75" fmla="*/ 2147483647 h 375"/>
                <a:gd name="T76" fmla="*/ 2147483647 w 345"/>
                <a:gd name="T77" fmla="*/ 2147483647 h 375"/>
                <a:gd name="T78" fmla="*/ 2147483647 w 345"/>
                <a:gd name="T79" fmla="*/ 0 h 375"/>
                <a:gd name="T80" fmla="*/ 2147483647 w 345"/>
                <a:gd name="T81" fmla="*/ 2147483647 h 375"/>
                <a:gd name="T82" fmla="*/ 2147483647 w 345"/>
                <a:gd name="T83" fmla="*/ 2147483647 h 375"/>
                <a:gd name="T84" fmla="*/ 2147483647 w 345"/>
                <a:gd name="T85" fmla="*/ 2147483647 h 375"/>
                <a:gd name="T86" fmla="*/ 2147483647 w 345"/>
                <a:gd name="T87" fmla="*/ 2147483647 h 375"/>
                <a:gd name="T88" fmla="*/ 2147483647 w 345"/>
                <a:gd name="T89" fmla="*/ 2147483647 h 375"/>
                <a:gd name="T90" fmla="*/ 2147483647 w 345"/>
                <a:gd name="T91" fmla="*/ 2147483647 h 375"/>
                <a:gd name="T92" fmla="*/ 2147483647 w 345"/>
                <a:gd name="T93" fmla="*/ 2147483647 h 375"/>
                <a:gd name="T94" fmla="*/ 2147483647 w 345"/>
                <a:gd name="T95" fmla="*/ 2147483647 h 375"/>
                <a:gd name="T96" fmla="*/ 2147483647 w 345"/>
                <a:gd name="T97" fmla="*/ 2147483647 h 375"/>
                <a:gd name="T98" fmla="*/ 2147483647 w 345"/>
                <a:gd name="T99" fmla="*/ 2147483647 h 375"/>
                <a:gd name="T100" fmla="*/ 2147483647 w 345"/>
                <a:gd name="T101" fmla="*/ 2147483647 h 375"/>
                <a:gd name="T102" fmla="*/ 2147483647 w 345"/>
                <a:gd name="T103" fmla="*/ 2147483647 h 375"/>
                <a:gd name="T104" fmla="*/ 2147483647 w 345"/>
                <a:gd name="T105" fmla="*/ 2147483647 h 375"/>
                <a:gd name="T106" fmla="*/ 2147483647 w 345"/>
                <a:gd name="T107" fmla="*/ 2147483647 h 375"/>
                <a:gd name="T108" fmla="*/ 2147483647 w 345"/>
                <a:gd name="T109" fmla="*/ 2147483647 h 375"/>
                <a:gd name="T110" fmla="*/ 0 w 345"/>
                <a:gd name="T111" fmla="*/ 2147483647 h 375"/>
                <a:gd name="T112" fmla="*/ 2147483647 w 345"/>
                <a:gd name="T113" fmla="*/ 2147483647 h 37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5"/>
                <a:gd name="T172" fmla="*/ 0 h 375"/>
                <a:gd name="T173" fmla="*/ 345 w 345"/>
                <a:gd name="T174" fmla="*/ 375 h 37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0" name="Freeform 153"/>
            <p:cNvSpPr>
              <a:spLocks noEditPoints="1" noChangeArrowheads="1"/>
            </p:cNvSpPr>
            <p:nvPr/>
          </p:nvSpPr>
          <p:spPr bwMode="auto">
            <a:xfrm>
              <a:off x="3854929" y="615065"/>
              <a:ext cx="339214" cy="338008"/>
            </a:xfrm>
            <a:custGeom>
              <a:avLst/>
              <a:gdLst>
                <a:gd name="T0" fmla="*/ 2147483647 w 325"/>
                <a:gd name="T1" fmla="*/ 2147483647 h 318"/>
                <a:gd name="T2" fmla="*/ 2147483647 w 325"/>
                <a:gd name="T3" fmla="*/ 2147483647 h 318"/>
                <a:gd name="T4" fmla="*/ 2147483647 w 325"/>
                <a:gd name="T5" fmla="*/ 2147483647 h 318"/>
                <a:gd name="T6" fmla="*/ 2147483647 w 325"/>
                <a:gd name="T7" fmla="*/ 2147483647 h 318"/>
                <a:gd name="T8" fmla="*/ 2147483647 w 325"/>
                <a:gd name="T9" fmla="*/ 2147483647 h 318"/>
                <a:gd name="T10" fmla="*/ 2147483647 w 325"/>
                <a:gd name="T11" fmla="*/ 2147483647 h 318"/>
                <a:gd name="T12" fmla="*/ 2147483647 w 325"/>
                <a:gd name="T13" fmla="*/ 2147483647 h 318"/>
                <a:gd name="T14" fmla="*/ 2147483647 w 325"/>
                <a:gd name="T15" fmla="*/ 2147483647 h 318"/>
                <a:gd name="T16" fmla="*/ 2147483647 w 325"/>
                <a:gd name="T17" fmla="*/ 2147483647 h 318"/>
                <a:gd name="T18" fmla="*/ 2147483647 w 325"/>
                <a:gd name="T19" fmla="*/ 2147483647 h 318"/>
                <a:gd name="T20" fmla="*/ 2147483647 w 325"/>
                <a:gd name="T21" fmla="*/ 2147483647 h 318"/>
                <a:gd name="T22" fmla="*/ 2147483647 w 325"/>
                <a:gd name="T23" fmla="*/ 2147483647 h 318"/>
                <a:gd name="T24" fmla="*/ 2147483647 w 325"/>
                <a:gd name="T25" fmla="*/ 2147483647 h 318"/>
                <a:gd name="T26" fmla="*/ 2147483647 w 325"/>
                <a:gd name="T27" fmla="*/ 2147483647 h 318"/>
                <a:gd name="T28" fmla="*/ 2147483647 w 325"/>
                <a:gd name="T29" fmla="*/ 2147483647 h 318"/>
                <a:gd name="T30" fmla="*/ 2147483647 w 325"/>
                <a:gd name="T31" fmla="*/ 2147483647 h 318"/>
                <a:gd name="T32" fmla="*/ 2147483647 w 325"/>
                <a:gd name="T33" fmla="*/ 2147483647 h 318"/>
                <a:gd name="T34" fmla="*/ 2147483647 w 325"/>
                <a:gd name="T35" fmla="*/ 2147483647 h 318"/>
                <a:gd name="T36" fmla="*/ 2147483647 w 325"/>
                <a:gd name="T37" fmla="*/ 2147483647 h 318"/>
                <a:gd name="T38" fmla="*/ 2147483647 w 325"/>
                <a:gd name="T39" fmla="*/ 2147483647 h 318"/>
                <a:gd name="T40" fmla="*/ 2147483647 w 325"/>
                <a:gd name="T41" fmla="*/ 2147483647 h 318"/>
                <a:gd name="T42" fmla="*/ 2147483647 w 325"/>
                <a:gd name="T43" fmla="*/ 2147483647 h 318"/>
                <a:gd name="T44" fmla="*/ 2147483647 w 325"/>
                <a:gd name="T45" fmla="*/ 2147483647 h 318"/>
                <a:gd name="T46" fmla="*/ 2147483647 w 325"/>
                <a:gd name="T47" fmla="*/ 2147483647 h 318"/>
                <a:gd name="T48" fmla="*/ 2147483647 w 325"/>
                <a:gd name="T49" fmla="*/ 2147483647 h 318"/>
                <a:gd name="T50" fmla="*/ 2147483647 w 325"/>
                <a:gd name="T51" fmla="*/ 2147483647 h 318"/>
                <a:gd name="T52" fmla="*/ 2147483647 w 325"/>
                <a:gd name="T53" fmla="*/ 2147483647 h 318"/>
                <a:gd name="T54" fmla="*/ 2147483647 w 325"/>
                <a:gd name="T55" fmla="*/ 2147483647 h 318"/>
                <a:gd name="T56" fmla="*/ 2147483647 w 325"/>
                <a:gd name="T57" fmla="*/ 2147483647 h 318"/>
                <a:gd name="T58" fmla="*/ 2147483647 w 325"/>
                <a:gd name="T59" fmla="*/ 2147483647 h 318"/>
                <a:gd name="T60" fmla="*/ 2147483647 w 325"/>
                <a:gd name="T61" fmla="*/ 2147483647 h 318"/>
                <a:gd name="T62" fmla="*/ 2147483647 w 325"/>
                <a:gd name="T63" fmla="*/ 2147483647 h 318"/>
                <a:gd name="T64" fmla="*/ 2147483647 w 325"/>
                <a:gd name="T65" fmla="*/ 2147483647 h 318"/>
                <a:gd name="T66" fmla="*/ 2147483647 w 325"/>
                <a:gd name="T67" fmla="*/ 2147483647 h 318"/>
                <a:gd name="T68" fmla="*/ 2147483647 w 325"/>
                <a:gd name="T69" fmla="*/ 2147483647 h 318"/>
                <a:gd name="T70" fmla="*/ 2147483647 w 325"/>
                <a:gd name="T71" fmla="*/ 2147483647 h 318"/>
                <a:gd name="T72" fmla="*/ 2147483647 w 325"/>
                <a:gd name="T73" fmla="*/ 2147483647 h 318"/>
                <a:gd name="T74" fmla="*/ 2147483647 w 325"/>
                <a:gd name="T75" fmla="*/ 2147483647 h 318"/>
                <a:gd name="T76" fmla="*/ 2147483647 w 325"/>
                <a:gd name="T77" fmla="*/ 2147483647 h 318"/>
                <a:gd name="T78" fmla="*/ 2147483647 w 325"/>
                <a:gd name="T79" fmla="*/ 2147483647 h 318"/>
                <a:gd name="T80" fmla="*/ 2147483647 w 325"/>
                <a:gd name="T81" fmla="*/ 2147483647 h 318"/>
                <a:gd name="T82" fmla="*/ 2147483647 w 325"/>
                <a:gd name="T83" fmla="*/ 2147483647 h 318"/>
                <a:gd name="T84" fmla="*/ 2147483647 w 325"/>
                <a:gd name="T85" fmla="*/ 2147483647 h 318"/>
                <a:gd name="T86" fmla="*/ 2147483647 w 325"/>
                <a:gd name="T87" fmla="*/ 2147483647 h 318"/>
                <a:gd name="T88" fmla="*/ 2147483647 w 325"/>
                <a:gd name="T89" fmla="*/ 2147483647 h 318"/>
                <a:gd name="T90" fmla="*/ 2147483647 w 325"/>
                <a:gd name="T91" fmla="*/ 2147483647 h 318"/>
                <a:gd name="T92" fmla="*/ 2147483647 w 325"/>
                <a:gd name="T93" fmla="*/ 2147483647 h 318"/>
                <a:gd name="T94" fmla="*/ 2147483647 w 325"/>
                <a:gd name="T95" fmla="*/ 2147483647 h 318"/>
                <a:gd name="T96" fmla="*/ 2147483647 w 325"/>
                <a:gd name="T97" fmla="*/ 2147483647 h 318"/>
                <a:gd name="T98" fmla="*/ 2147483647 w 325"/>
                <a:gd name="T99" fmla="*/ 2147483647 h 318"/>
                <a:gd name="T100" fmla="*/ 2147483647 w 325"/>
                <a:gd name="T101" fmla="*/ 2147483647 h 3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25"/>
                <a:gd name="T154" fmla="*/ 0 h 318"/>
                <a:gd name="T155" fmla="*/ 325 w 325"/>
                <a:gd name="T156" fmla="*/ 318 h 3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1" name="Freeform 154"/>
            <p:cNvSpPr>
              <a:spLocks noEditPoints="1" noChangeArrowheads="1"/>
            </p:cNvSpPr>
            <p:nvPr/>
          </p:nvSpPr>
          <p:spPr bwMode="auto">
            <a:xfrm>
              <a:off x="5043217" y="2056382"/>
              <a:ext cx="320484" cy="343323"/>
            </a:xfrm>
            <a:custGeom>
              <a:avLst/>
              <a:gdLst>
                <a:gd name="T0" fmla="*/ 2147483647 w 308"/>
                <a:gd name="T1" fmla="*/ 2147483647 h 323"/>
                <a:gd name="T2" fmla="*/ 2147483647 w 308"/>
                <a:gd name="T3" fmla="*/ 2147483647 h 323"/>
                <a:gd name="T4" fmla="*/ 2147483647 w 308"/>
                <a:gd name="T5" fmla="*/ 2147483647 h 323"/>
                <a:gd name="T6" fmla="*/ 2147483647 w 308"/>
                <a:gd name="T7" fmla="*/ 2147483647 h 323"/>
                <a:gd name="T8" fmla="*/ 2147483647 w 308"/>
                <a:gd name="T9" fmla="*/ 2147483647 h 323"/>
                <a:gd name="T10" fmla="*/ 2147483647 w 308"/>
                <a:gd name="T11" fmla="*/ 2147483647 h 323"/>
                <a:gd name="T12" fmla="*/ 2147483647 w 308"/>
                <a:gd name="T13" fmla="*/ 2147483647 h 323"/>
                <a:gd name="T14" fmla="*/ 2147483647 w 308"/>
                <a:gd name="T15" fmla="*/ 2147483647 h 323"/>
                <a:gd name="T16" fmla="*/ 2147483647 w 308"/>
                <a:gd name="T17" fmla="*/ 2147483647 h 323"/>
                <a:gd name="T18" fmla="*/ 2147483647 w 308"/>
                <a:gd name="T19" fmla="*/ 2147483647 h 323"/>
                <a:gd name="T20" fmla="*/ 2147483647 w 308"/>
                <a:gd name="T21" fmla="*/ 2147483647 h 323"/>
                <a:gd name="T22" fmla="*/ 2147483647 w 308"/>
                <a:gd name="T23" fmla="*/ 2147483647 h 323"/>
                <a:gd name="T24" fmla="*/ 2147483647 w 308"/>
                <a:gd name="T25" fmla="*/ 2147483647 h 323"/>
                <a:gd name="T26" fmla="*/ 2147483647 w 308"/>
                <a:gd name="T27" fmla="*/ 2147483647 h 323"/>
                <a:gd name="T28" fmla="*/ 2147483647 w 308"/>
                <a:gd name="T29" fmla="*/ 2147483647 h 323"/>
                <a:gd name="T30" fmla="*/ 2147483647 w 308"/>
                <a:gd name="T31" fmla="*/ 2147483647 h 323"/>
                <a:gd name="T32" fmla="*/ 2147483647 w 308"/>
                <a:gd name="T33" fmla="*/ 2147483647 h 323"/>
                <a:gd name="T34" fmla="*/ 2147483647 w 308"/>
                <a:gd name="T35" fmla="*/ 2147483647 h 323"/>
                <a:gd name="T36" fmla="*/ 2147483647 w 308"/>
                <a:gd name="T37" fmla="*/ 2147483647 h 323"/>
                <a:gd name="T38" fmla="*/ 2147483647 w 308"/>
                <a:gd name="T39" fmla="*/ 2147483647 h 323"/>
                <a:gd name="T40" fmla="*/ 2147483647 w 308"/>
                <a:gd name="T41" fmla="*/ 2147483647 h 323"/>
                <a:gd name="T42" fmla="*/ 2147483647 w 308"/>
                <a:gd name="T43" fmla="*/ 2147483647 h 323"/>
                <a:gd name="T44" fmla="*/ 2147483647 w 308"/>
                <a:gd name="T45" fmla="*/ 2147483647 h 323"/>
                <a:gd name="T46" fmla="*/ 2147483647 w 308"/>
                <a:gd name="T47" fmla="*/ 2147483647 h 323"/>
                <a:gd name="T48" fmla="*/ 2147483647 w 308"/>
                <a:gd name="T49" fmla="*/ 2147483647 h 323"/>
                <a:gd name="T50" fmla="*/ 2147483647 w 308"/>
                <a:gd name="T51" fmla="*/ 2147483647 h 323"/>
                <a:gd name="T52" fmla="*/ 2147483647 w 308"/>
                <a:gd name="T53" fmla="*/ 2147483647 h 323"/>
                <a:gd name="T54" fmla="*/ 2147483647 w 308"/>
                <a:gd name="T55" fmla="*/ 0 h 323"/>
                <a:gd name="T56" fmla="*/ 2147483647 w 308"/>
                <a:gd name="T57" fmla="*/ 2147483647 h 323"/>
                <a:gd name="T58" fmla="*/ 2147483647 w 308"/>
                <a:gd name="T59" fmla="*/ 2147483647 h 323"/>
                <a:gd name="T60" fmla="*/ 2147483647 w 308"/>
                <a:gd name="T61" fmla="*/ 2147483647 h 323"/>
                <a:gd name="T62" fmla="*/ 2147483647 w 308"/>
                <a:gd name="T63" fmla="*/ 2147483647 h 323"/>
                <a:gd name="T64" fmla="*/ 2147483647 w 308"/>
                <a:gd name="T65" fmla="*/ 2147483647 h 323"/>
                <a:gd name="T66" fmla="*/ 2147483647 w 308"/>
                <a:gd name="T67" fmla="*/ 2147483647 h 323"/>
                <a:gd name="T68" fmla="*/ 2147483647 w 308"/>
                <a:gd name="T69" fmla="*/ 2147483647 h 323"/>
                <a:gd name="T70" fmla="*/ 2147483647 w 308"/>
                <a:gd name="T71" fmla="*/ 2147483647 h 323"/>
                <a:gd name="T72" fmla="*/ 2147483647 w 308"/>
                <a:gd name="T73" fmla="*/ 2147483647 h 323"/>
                <a:gd name="T74" fmla="*/ 2147483647 w 308"/>
                <a:gd name="T75" fmla="*/ 2147483647 h 323"/>
                <a:gd name="T76" fmla="*/ 2147483647 w 308"/>
                <a:gd name="T77" fmla="*/ 2147483647 h 323"/>
                <a:gd name="T78" fmla="*/ 2147483647 w 308"/>
                <a:gd name="T79" fmla="*/ 2147483647 h 323"/>
                <a:gd name="T80" fmla="*/ 2147483647 w 308"/>
                <a:gd name="T81" fmla="*/ 2147483647 h 323"/>
                <a:gd name="T82" fmla="*/ 2147483647 w 308"/>
                <a:gd name="T83" fmla="*/ 2147483647 h 323"/>
                <a:gd name="T84" fmla="*/ 2147483647 w 308"/>
                <a:gd name="T85" fmla="*/ 2147483647 h 323"/>
                <a:gd name="T86" fmla="*/ 2147483647 w 308"/>
                <a:gd name="T87" fmla="*/ 2147483647 h 323"/>
                <a:gd name="T88" fmla="*/ 2147483647 w 308"/>
                <a:gd name="T89" fmla="*/ 2147483647 h 323"/>
                <a:gd name="T90" fmla="*/ 2147483647 w 308"/>
                <a:gd name="T91" fmla="*/ 2147483647 h 323"/>
                <a:gd name="T92" fmla="*/ 2147483647 w 308"/>
                <a:gd name="T93" fmla="*/ 2147483647 h 323"/>
                <a:gd name="T94" fmla="*/ 2147483647 w 308"/>
                <a:gd name="T95" fmla="*/ 2147483647 h 323"/>
                <a:gd name="T96" fmla="*/ 2147483647 w 308"/>
                <a:gd name="T97" fmla="*/ 2147483647 h 323"/>
                <a:gd name="T98" fmla="*/ 2147483647 w 308"/>
                <a:gd name="T99" fmla="*/ 2147483647 h 323"/>
                <a:gd name="T100" fmla="*/ 2147483647 w 308"/>
                <a:gd name="T101" fmla="*/ 2147483647 h 323"/>
                <a:gd name="T102" fmla="*/ 2147483647 w 308"/>
                <a:gd name="T103" fmla="*/ 2147483647 h 323"/>
                <a:gd name="T104" fmla="*/ 2147483647 w 308"/>
                <a:gd name="T105" fmla="*/ 2147483647 h 323"/>
                <a:gd name="T106" fmla="*/ 2147483647 w 308"/>
                <a:gd name="T107" fmla="*/ 2147483647 h 323"/>
                <a:gd name="T108" fmla="*/ 2147483647 w 308"/>
                <a:gd name="T109" fmla="*/ 2147483647 h 323"/>
                <a:gd name="T110" fmla="*/ 2147483647 w 308"/>
                <a:gd name="T111" fmla="*/ 2147483647 h 323"/>
                <a:gd name="T112" fmla="*/ 2147483647 w 308"/>
                <a:gd name="T113" fmla="*/ 2147483647 h 323"/>
                <a:gd name="T114" fmla="*/ 2147483647 w 308"/>
                <a:gd name="T115" fmla="*/ 2147483647 h 323"/>
                <a:gd name="T116" fmla="*/ 2147483647 w 308"/>
                <a:gd name="T117" fmla="*/ 2147483647 h 323"/>
                <a:gd name="T118" fmla="*/ 2147483647 w 308"/>
                <a:gd name="T119" fmla="*/ 2147483647 h 323"/>
                <a:gd name="T120" fmla="*/ 2147483647 w 308"/>
                <a:gd name="T121" fmla="*/ 2147483647 h 323"/>
                <a:gd name="T122" fmla="*/ 2147483647 w 308"/>
                <a:gd name="T123" fmla="*/ 2147483647 h 323"/>
                <a:gd name="T124" fmla="*/ 2147483647 w 308"/>
                <a:gd name="T125" fmla="*/ 2147483647 h 3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"/>
                <a:gd name="T190" fmla="*/ 0 h 323"/>
                <a:gd name="T191" fmla="*/ 308 w 308"/>
                <a:gd name="T192" fmla="*/ 323 h 3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1" name="组合 212"/>
            <p:cNvGrpSpPr>
              <a:grpSpLocks/>
            </p:cNvGrpSpPr>
            <p:nvPr/>
          </p:nvGrpSpPr>
          <p:grpSpPr bwMode="auto">
            <a:xfrm>
              <a:off x="3709254" y="1305962"/>
              <a:ext cx="405808" cy="435801"/>
              <a:chOff x="0" y="0"/>
              <a:chExt cx="619125" cy="650875"/>
            </a:xfrm>
            <a:solidFill>
              <a:schemeClr val="bg1">
                <a:alpha val="70000"/>
              </a:schemeClr>
            </a:solidFill>
          </p:grpSpPr>
          <p:sp>
            <p:nvSpPr>
              <p:cNvPr id="124" name="Rectangle 155"/>
              <p:cNvSpPr>
                <a:spLocks noChangeArrowheads="1"/>
              </p:cNvSpPr>
              <p:nvPr/>
            </p:nvSpPr>
            <p:spPr bwMode="auto">
              <a:xfrm>
                <a:off x="0" y="617537"/>
                <a:ext cx="6191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5" name="Rectangle 156"/>
              <p:cNvSpPr>
                <a:spLocks noChangeArrowheads="1"/>
              </p:cNvSpPr>
              <p:nvPr/>
            </p:nvSpPr>
            <p:spPr bwMode="auto">
              <a:xfrm>
                <a:off x="25400" y="555625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6" name="Rectangle 157"/>
              <p:cNvSpPr>
                <a:spLocks noChangeArrowheads="1"/>
              </p:cNvSpPr>
              <p:nvPr/>
            </p:nvSpPr>
            <p:spPr bwMode="auto">
              <a:xfrm>
                <a:off x="249237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7" name="Rectangle 158"/>
              <p:cNvSpPr>
                <a:spLocks noChangeArrowheads="1"/>
              </p:cNvSpPr>
              <p:nvPr/>
            </p:nvSpPr>
            <p:spPr bwMode="auto">
              <a:xfrm>
                <a:off x="271462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8" name="Rectangle 159"/>
              <p:cNvSpPr>
                <a:spLocks noChangeArrowheads="1"/>
              </p:cNvSpPr>
              <p:nvPr/>
            </p:nvSpPr>
            <p:spPr bwMode="auto">
              <a:xfrm>
                <a:off x="249237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9" name="Rectangle 160"/>
              <p:cNvSpPr>
                <a:spLocks noChangeArrowheads="1"/>
              </p:cNvSpPr>
              <p:nvPr/>
            </p:nvSpPr>
            <p:spPr bwMode="auto">
              <a:xfrm>
                <a:off x="69850" y="492125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0" name="Rectangle 161"/>
              <p:cNvSpPr>
                <a:spLocks noChangeArrowheads="1"/>
              </p:cNvSpPr>
              <p:nvPr/>
            </p:nvSpPr>
            <p:spPr bwMode="auto">
              <a:xfrm>
                <a:off x="90487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1" name="Rectangle 162"/>
              <p:cNvSpPr>
                <a:spLocks noChangeArrowheads="1"/>
              </p:cNvSpPr>
              <p:nvPr/>
            </p:nvSpPr>
            <p:spPr bwMode="auto">
              <a:xfrm>
                <a:off x="69850" y="249237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2" name="Rectangle 163"/>
              <p:cNvSpPr>
                <a:spLocks noChangeArrowheads="1"/>
              </p:cNvSpPr>
              <p:nvPr/>
            </p:nvSpPr>
            <p:spPr bwMode="auto">
              <a:xfrm>
                <a:off x="430212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3" name="Rectangle 164"/>
              <p:cNvSpPr>
                <a:spLocks noChangeArrowheads="1"/>
              </p:cNvSpPr>
              <p:nvPr/>
            </p:nvSpPr>
            <p:spPr bwMode="auto">
              <a:xfrm>
                <a:off x="452437" y="261937"/>
                <a:ext cx="76200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4" name="Rectangle 165"/>
              <p:cNvSpPr>
                <a:spLocks noChangeArrowheads="1"/>
              </p:cNvSpPr>
              <p:nvPr/>
            </p:nvSpPr>
            <p:spPr bwMode="auto">
              <a:xfrm>
                <a:off x="430212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5" name="Rectangle 166"/>
              <p:cNvSpPr>
                <a:spLocks noChangeArrowheads="1"/>
              </p:cNvSpPr>
              <p:nvPr/>
            </p:nvSpPr>
            <p:spPr bwMode="auto">
              <a:xfrm>
                <a:off x="25400" y="179387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6" name="Freeform 167"/>
              <p:cNvSpPr>
                <a:spLocks noChangeArrowheads="1"/>
              </p:cNvSpPr>
              <p:nvPr/>
            </p:nvSpPr>
            <p:spPr bwMode="auto">
              <a:xfrm>
                <a:off x="25400" y="0"/>
                <a:ext cx="568325" cy="179388"/>
              </a:xfrm>
              <a:custGeom>
                <a:avLst/>
                <a:gdLst>
                  <a:gd name="T0" fmla="*/ 179 w 358"/>
                  <a:gd name="T1" fmla="*/ 0 h 113"/>
                  <a:gd name="T2" fmla="*/ 0 w 358"/>
                  <a:gd name="T3" fmla="*/ 113 h 113"/>
                  <a:gd name="T4" fmla="*/ 358 w 358"/>
                  <a:gd name="T5" fmla="*/ 113 h 113"/>
                  <a:gd name="T6" fmla="*/ 179 w 358"/>
                  <a:gd name="T7" fmla="*/ 0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8"/>
                  <a:gd name="T13" fmla="*/ 0 h 113"/>
                  <a:gd name="T14" fmla="*/ 358 w 358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8" h="113">
                    <a:moveTo>
                      <a:pt x="179" y="0"/>
                    </a:moveTo>
                    <a:lnTo>
                      <a:pt x="0" y="113"/>
                    </a:lnTo>
                    <a:lnTo>
                      <a:pt x="358" y="11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53" name="Freeform 168"/>
            <p:cNvSpPr>
              <a:spLocks noEditPoints="1" noChangeArrowheads="1"/>
            </p:cNvSpPr>
            <p:nvPr/>
          </p:nvSpPr>
          <p:spPr bwMode="auto">
            <a:xfrm>
              <a:off x="4604112" y="1414380"/>
              <a:ext cx="518185" cy="345449"/>
            </a:xfrm>
            <a:custGeom>
              <a:avLst/>
              <a:gdLst>
                <a:gd name="T0" fmla="*/ 2147483647 w 497"/>
                <a:gd name="T1" fmla="*/ 0 h 325"/>
                <a:gd name="T2" fmla="*/ 2147483647 w 497"/>
                <a:gd name="T3" fmla="*/ 2147483647 h 325"/>
                <a:gd name="T4" fmla="*/ 2147483647 w 497"/>
                <a:gd name="T5" fmla="*/ 2147483647 h 325"/>
                <a:gd name="T6" fmla="*/ 2147483647 w 497"/>
                <a:gd name="T7" fmla="*/ 2147483647 h 325"/>
                <a:gd name="T8" fmla="*/ 2147483647 w 497"/>
                <a:gd name="T9" fmla="*/ 2147483647 h 325"/>
                <a:gd name="T10" fmla="*/ 2147483647 w 497"/>
                <a:gd name="T11" fmla="*/ 2147483647 h 325"/>
                <a:gd name="T12" fmla="*/ 2147483647 w 497"/>
                <a:gd name="T13" fmla="*/ 2147483647 h 325"/>
                <a:gd name="T14" fmla="*/ 2147483647 w 497"/>
                <a:gd name="T15" fmla="*/ 2147483647 h 325"/>
                <a:gd name="T16" fmla="*/ 2147483647 w 497"/>
                <a:gd name="T17" fmla="*/ 2147483647 h 325"/>
                <a:gd name="T18" fmla="*/ 2147483647 w 497"/>
                <a:gd name="T19" fmla="*/ 2147483647 h 325"/>
                <a:gd name="T20" fmla="*/ 2147483647 w 497"/>
                <a:gd name="T21" fmla="*/ 2147483647 h 325"/>
                <a:gd name="T22" fmla="*/ 2147483647 w 497"/>
                <a:gd name="T23" fmla="*/ 2147483647 h 325"/>
                <a:gd name="T24" fmla="*/ 2147483647 w 497"/>
                <a:gd name="T25" fmla="*/ 2147483647 h 325"/>
                <a:gd name="T26" fmla="*/ 2147483647 w 497"/>
                <a:gd name="T27" fmla="*/ 2147483647 h 325"/>
                <a:gd name="T28" fmla="*/ 2147483647 w 497"/>
                <a:gd name="T29" fmla="*/ 2147483647 h 325"/>
                <a:gd name="T30" fmla="*/ 2147483647 w 497"/>
                <a:gd name="T31" fmla="*/ 2147483647 h 325"/>
                <a:gd name="T32" fmla="*/ 2147483647 w 497"/>
                <a:gd name="T33" fmla="*/ 2147483647 h 325"/>
                <a:gd name="T34" fmla="*/ 2147483647 w 497"/>
                <a:gd name="T35" fmla="*/ 2147483647 h 325"/>
                <a:gd name="T36" fmla="*/ 2147483647 w 497"/>
                <a:gd name="T37" fmla="*/ 2147483647 h 325"/>
                <a:gd name="T38" fmla="*/ 2147483647 w 497"/>
                <a:gd name="T39" fmla="*/ 2147483647 h 325"/>
                <a:gd name="T40" fmla="*/ 2147483647 w 497"/>
                <a:gd name="T41" fmla="*/ 2147483647 h 325"/>
                <a:gd name="T42" fmla="*/ 2147483647 w 497"/>
                <a:gd name="T43" fmla="*/ 2147483647 h 325"/>
                <a:gd name="T44" fmla="*/ 2147483647 w 497"/>
                <a:gd name="T45" fmla="*/ 2147483647 h 325"/>
                <a:gd name="T46" fmla="*/ 2147483647 w 497"/>
                <a:gd name="T47" fmla="*/ 2147483647 h 325"/>
                <a:gd name="T48" fmla="*/ 2147483647 w 497"/>
                <a:gd name="T49" fmla="*/ 2147483647 h 325"/>
                <a:gd name="T50" fmla="*/ 2147483647 w 497"/>
                <a:gd name="T51" fmla="*/ 2147483647 h 325"/>
                <a:gd name="T52" fmla="*/ 2147483647 w 497"/>
                <a:gd name="T53" fmla="*/ 2147483647 h 325"/>
                <a:gd name="T54" fmla="*/ 2147483647 w 497"/>
                <a:gd name="T55" fmla="*/ 2147483647 h 325"/>
                <a:gd name="T56" fmla="*/ 2147483647 w 497"/>
                <a:gd name="T57" fmla="*/ 2147483647 h 325"/>
                <a:gd name="T58" fmla="*/ 2147483647 w 497"/>
                <a:gd name="T59" fmla="*/ 2147483647 h 325"/>
                <a:gd name="T60" fmla="*/ 2147483647 w 497"/>
                <a:gd name="T61" fmla="*/ 0 h 325"/>
                <a:gd name="T62" fmla="*/ 2147483647 w 497"/>
                <a:gd name="T63" fmla="*/ 2147483647 h 325"/>
                <a:gd name="T64" fmla="*/ 0 w 497"/>
                <a:gd name="T65" fmla="*/ 2147483647 h 325"/>
                <a:gd name="T66" fmla="*/ 2147483647 w 497"/>
                <a:gd name="T67" fmla="*/ 2147483647 h 325"/>
                <a:gd name="T68" fmla="*/ 2147483647 w 497"/>
                <a:gd name="T69" fmla="*/ 2147483647 h 325"/>
                <a:gd name="T70" fmla="*/ 2147483647 w 497"/>
                <a:gd name="T71" fmla="*/ 2147483647 h 325"/>
                <a:gd name="T72" fmla="*/ 2147483647 w 497"/>
                <a:gd name="T73" fmla="*/ 2147483647 h 325"/>
                <a:gd name="T74" fmla="*/ 2147483647 w 497"/>
                <a:gd name="T75" fmla="*/ 2147483647 h 325"/>
                <a:gd name="T76" fmla="*/ 2147483647 w 497"/>
                <a:gd name="T77" fmla="*/ 2147483647 h 325"/>
                <a:gd name="T78" fmla="*/ 2147483647 w 497"/>
                <a:gd name="T79" fmla="*/ 2147483647 h 325"/>
                <a:gd name="T80" fmla="*/ 2147483647 w 497"/>
                <a:gd name="T81" fmla="*/ 2147483647 h 325"/>
                <a:gd name="T82" fmla="*/ 2147483647 w 497"/>
                <a:gd name="T83" fmla="*/ 2147483647 h 325"/>
                <a:gd name="T84" fmla="*/ 2147483647 w 497"/>
                <a:gd name="T85" fmla="*/ 2147483647 h 325"/>
                <a:gd name="T86" fmla="*/ 2147483647 w 497"/>
                <a:gd name="T87" fmla="*/ 2147483647 h 325"/>
                <a:gd name="T88" fmla="*/ 2147483647 w 497"/>
                <a:gd name="T89" fmla="*/ 2147483647 h 325"/>
                <a:gd name="T90" fmla="*/ 2147483647 w 497"/>
                <a:gd name="T91" fmla="*/ 2147483647 h 325"/>
                <a:gd name="T92" fmla="*/ 2147483647 w 497"/>
                <a:gd name="T93" fmla="*/ 2147483647 h 325"/>
                <a:gd name="T94" fmla="*/ 2147483647 w 497"/>
                <a:gd name="T95" fmla="*/ 2147483647 h 325"/>
                <a:gd name="T96" fmla="*/ 2147483647 w 497"/>
                <a:gd name="T97" fmla="*/ 2147483647 h 325"/>
                <a:gd name="T98" fmla="*/ 2147483647 w 497"/>
                <a:gd name="T99" fmla="*/ 2147483647 h 325"/>
                <a:gd name="T100" fmla="*/ 2147483647 w 497"/>
                <a:gd name="T101" fmla="*/ 2147483647 h 325"/>
                <a:gd name="T102" fmla="*/ 2147483647 w 497"/>
                <a:gd name="T103" fmla="*/ 2147483647 h 325"/>
                <a:gd name="T104" fmla="*/ 2147483647 w 497"/>
                <a:gd name="T105" fmla="*/ 2147483647 h 325"/>
                <a:gd name="T106" fmla="*/ 2147483647 w 497"/>
                <a:gd name="T107" fmla="*/ 2147483647 h 325"/>
                <a:gd name="T108" fmla="*/ 2147483647 w 497"/>
                <a:gd name="T109" fmla="*/ 2147483647 h 325"/>
                <a:gd name="T110" fmla="*/ 2147483647 w 497"/>
                <a:gd name="T111" fmla="*/ 2147483647 h 325"/>
                <a:gd name="T112" fmla="*/ 2147483647 w 497"/>
                <a:gd name="T113" fmla="*/ 2147483647 h 325"/>
                <a:gd name="T114" fmla="*/ 2147483647 w 497"/>
                <a:gd name="T115" fmla="*/ 2147483647 h 325"/>
                <a:gd name="T116" fmla="*/ 2147483647 w 497"/>
                <a:gd name="T117" fmla="*/ 2147483647 h 325"/>
                <a:gd name="T118" fmla="*/ 2147483647 w 497"/>
                <a:gd name="T119" fmla="*/ 2147483647 h 325"/>
                <a:gd name="T120" fmla="*/ 2147483647 w 497"/>
                <a:gd name="T121" fmla="*/ 2147483647 h 3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7"/>
                <a:gd name="T184" fmla="*/ 0 h 325"/>
                <a:gd name="T185" fmla="*/ 497 w 497"/>
                <a:gd name="T186" fmla="*/ 325 h 32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4" name="Freeform 169"/>
            <p:cNvSpPr>
              <a:spLocks noEditPoints="1" noChangeArrowheads="1"/>
            </p:cNvSpPr>
            <p:nvPr/>
          </p:nvSpPr>
          <p:spPr bwMode="auto">
            <a:xfrm>
              <a:off x="3859091" y="1794904"/>
              <a:ext cx="122783" cy="214709"/>
            </a:xfrm>
            <a:custGeom>
              <a:avLst/>
              <a:gdLst>
                <a:gd name="T0" fmla="*/ 2147483647 w 117"/>
                <a:gd name="T1" fmla="*/ 2147483647 h 202"/>
                <a:gd name="T2" fmla="*/ 2147483647 w 117"/>
                <a:gd name="T3" fmla="*/ 2147483647 h 202"/>
                <a:gd name="T4" fmla="*/ 2147483647 w 117"/>
                <a:gd name="T5" fmla="*/ 2147483647 h 202"/>
                <a:gd name="T6" fmla="*/ 2147483647 w 117"/>
                <a:gd name="T7" fmla="*/ 2147483647 h 202"/>
                <a:gd name="T8" fmla="*/ 2147483647 w 117"/>
                <a:gd name="T9" fmla="*/ 2147483647 h 202"/>
                <a:gd name="T10" fmla="*/ 2147483647 w 117"/>
                <a:gd name="T11" fmla="*/ 2147483647 h 202"/>
                <a:gd name="T12" fmla="*/ 2147483647 w 117"/>
                <a:gd name="T13" fmla="*/ 2147483647 h 202"/>
                <a:gd name="T14" fmla="*/ 2147483647 w 117"/>
                <a:gd name="T15" fmla="*/ 2147483647 h 202"/>
                <a:gd name="T16" fmla="*/ 2147483647 w 117"/>
                <a:gd name="T17" fmla="*/ 2147483647 h 202"/>
                <a:gd name="T18" fmla="*/ 2147483647 w 117"/>
                <a:gd name="T19" fmla="*/ 2147483647 h 202"/>
                <a:gd name="T20" fmla="*/ 2147483647 w 117"/>
                <a:gd name="T21" fmla="*/ 2147483647 h 202"/>
                <a:gd name="T22" fmla="*/ 2147483647 w 117"/>
                <a:gd name="T23" fmla="*/ 2147483647 h 202"/>
                <a:gd name="T24" fmla="*/ 2147483647 w 117"/>
                <a:gd name="T25" fmla="*/ 2147483647 h 202"/>
                <a:gd name="T26" fmla="*/ 2147483647 w 117"/>
                <a:gd name="T27" fmla="*/ 2147483647 h 202"/>
                <a:gd name="T28" fmla="*/ 2147483647 w 117"/>
                <a:gd name="T29" fmla="*/ 2147483647 h 202"/>
                <a:gd name="T30" fmla="*/ 2147483647 w 117"/>
                <a:gd name="T31" fmla="*/ 2147483647 h 202"/>
                <a:gd name="T32" fmla="*/ 2147483647 w 117"/>
                <a:gd name="T33" fmla="*/ 2147483647 h 202"/>
                <a:gd name="T34" fmla="*/ 2147483647 w 117"/>
                <a:gd name="T35" fmla="*/ 2147483647 h 202"/>
                <a:gd name="T36" fmla="*/ 2147483647 w 117"/>
                <a:gd name="T37" fmla="*/ 2147483647 h 202"/>
                <a:gd name="T38" fmla="*/ 2147483647 w 117"/>
                <a:gd name="T39" fmla="*/ 2147483647 h 202"/>
                <a:gd name="T40" fmla="*/ 2147483647 w 117"/>
                <a:gd name="T41" fmla="*/ 2147483647 h 202"/>
                <a:gd name="T42" fmla="*/ 2147483647 w 117"/>
                <a:gd name="T43" fmla="*/ 2147483647 h 202"/>
                <a:gd name="T44" fmla="*/ 2147483647 w 117"/>
                <a:gd name="T45" fmla="*/ 2147483647 h 202"/>
                <a:gd name="T46" fmla="*/ 2147483647 w 117"/>
                <a:gd name="T47" fmla="*/ 2147483647 h 202"/>
                <a:gd name="T48" fmla="*/ 2147483647 w 117"/>
                <a:gd name="T49" fmla="*/ 2147483647 h 202"/>
                <a:gd name="T50" fmla="*/ 2147483647 w 117"/>
                <a:gd name="T51" fmla="*/ 2147483647 h 202"/>
                <a:gd name="T52" fmla="*/ 2147483647 w 117"/>
                <a:gd name="T53" fmla="*/ 2147483647 h 202"/>
                <a:gd name="T54" fmla="*/ 2147483647 w 117"/>
                <a:gd name="T55" fmla="*/ 2147483647 h 202"/>
                <a:gd name="T56" fmla="*/ 2147483647 w 117"/>
                <a:gd name="T57" fmla="*/ 2147483647 h 202"/>
                <a:gd name="T58" fmla="*/ 2147483647 w 117"/>
                <a:gd name="T59" fmla="*/ 0 h 202"/>
                <a:gd name="T60" fmla="*/ 2147483647 w 117"/>
                <a:gd name="T61" fmla="*/ 2147483647 h 202"/>
                <a:gd name="T62" fmla="*/ 2147483647 w 117"/>
                <a:gd name="T63" fmla="*/ 2147483647 h 202"/>
                <a:gd name="T64" fmla="*/ 2147483647 w 117"/>
                <a:gd name="T65" fmla="*/ 2147483647 h 202"/>
                <a:gd name="T66" fmla="*/ 2147483647 w 117"/>
                <a:gd name="T67" fmla="*/ 2147483647 h 202"/>
                <a:gd name="T68" fmla="*/ 2147483647 w 117"/>
                <a:gd name="T69" fmla="*/ 2147483647 h 202"/>
                <a:gd name="T70" fmla="*/ 2147483647 w 117"/>
                <a:gd name="T71" fmla="*/ 2147483647 h 202"/>
                <a:gd name="T72" fmla="*/ 2147483647 w 117"/>
                <a:gd name="T73" fmla="*/ 2147483647 h 202"/>
                <a:gd name="T74" fmla="*/ 2147483647 w 117"/>
                <a:gd name="T75" fmla="*/ 2147483647 h 202"/>
                <a:gd name="T76" fmla="*/ 2147483647 w 117"/>
                <a:gd name="T77" fmla="*/ 2147483647 h 202"/>
                <a:gd name="T78" fmla="*/ 2147483647 w 117"/>
                <a:gd name="T79" fmla="*/ 2147483647 h 202"/>
                <a:gd name="T80" fmla="*/ 2147483647 w 117"/>
                <a:gd name="T81" fmla="*/ 2147483647 h 202"/>
                <a:gd name="T82" fmla="*/ 2147483647 w 117"/>
                <a:gd name="T83" fmla="*/ 2147483647 h 202"/>
                <a:gd name="T84" fmla="*/ 2147483647 w 117"/>
                <a:gd name="T85" fmla="*/ 2147483647 h 202"/>
                <a:gd name="T86" fmla="*/ 2147483647 w 117"/>
                <a:gd name="T87" fmla="*/ 2147483647 h 20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7"/>
                <a:gd name="T133" fmla="*/ 0 h 202"/>
                <a:gd name="T134" fmla="*/ 117 w 117"/>
                <a:gd name="T135" fmla="*/ 202 h 20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5" name="Freeform 170"/>
            <p:cNvSpPr>
              <a:spLocks noEditPoints="1" noChangeArrowheads="1"/>
            </p:cNvSpPr>
            <p:nvPr/>
          </p:nvSpPr>
          <p:spPr bwMode="auto">
            <a:xfrm>
              <a:off x="4799732" y="1051925"/>
              <a:ext cx="242444" cy="305057"/>
            </a:xfrm>
            <a:custGeom>
              <a:avLst/>
              <a:gdLst>
                <a:gd name="T0" fmla="*/ 2147483647 w 233"/>
                <a:gd name="T1" fmla="*/ 0 h 287"/>
                <a:gd name="T2" fmla="*/ 2147483647 w 233"/>
                <a:gd name="T3" fmla="*/ 2147483647 h 287"/>
                <a:gd name="T4" fmla="*/ 2147483647 w 233"/>
                <a:gd name="T5" fmla="*/ 2147483647 h 287"/>
                <a:gd name="T6" fmla="*/ 2147483647 w 233"/>
                <a:gd name="T7" fmla="*/ 2147483647 h 287"/>
                <a:gd name="T8" fmla="*/ 2147483647 w 233"/>
                <a:gd name="T9" fmla="*/ 2147483647 h 287"/>
                <a:gd name="T10" fmla="*/ 2147483647 w 233"/>
                <a:gd name="T11" fmla="*/ 2147483647 h 287"/>
                <a:gd name="T12" fmla="*/ 2147483647 w 233"/>
                <a:gd name="T13" fmla="*/ 2147483647 h 287"/>
                <a:gd name="T14" fmla="*/ 2147483647 w 233"/>
                <a:gd name="T15" fmla="*/ 2147483647 h 287"/>
                <a:gd name="T16" fmla="*/ 2147483647 w 233"/>
                <a:gd name="T17" fmla="*/ 2147483647 h 287"/>
                <a:gd name="T18" fmla="*/ 2147483647 w 233"/>
                <a:gd name="T19" fmla="*/ 2147483647 h 287"/>
                <a:gd name="T20" fmla="*/ 2147483647 w 233"/>
                <a:gd name="T21" fmla="*/ 2147483647 h 287"/>
                <a:gd name="T22" fmla="*/ 2147483647 w 233"/>
                <a:gd name="T23" fmla="*/ 2147483647 h 287"/>
                <a:gd name="T24" fmla="*/ 2147483647 w 233"/>
                <a:gd name="T25" fmla="*/ 2147483647 h 287"/>
                <a:gd name="T26" fmla="*/ 2147483647 w 233"/>
                <a:gd name="T27" fmla="*/ 2147483647 h 287"/>
                <a:gd name="T28" fmla="*/ 2147483647 w 233"/>
                <a:gd name="T29" fmla="*/ 2147483647 h 287"/>
                <a:gd name="T30" fmla="*/ 2147483647 w 233"/>
                <a:gd name="T31" fmla="*/ 2147483647 h 287"/>
                <a:gd name="T32" fmla="*/ 2147483647 w 233"/>
                <a:gd name="T33" fmla="*/ 2147483647 h 287"/>
                <a:gd name="T34" fmla="*/ 2147483647 w 233"/>
                <a:gd name="T35" fmla="*/ 2147483647 h 287"/>
                <a:gd name="T36" fmla="*/ 2147483647 w 233"/>
                <a:gd name="T37" fmla="*/ 2147483647 h 287"/>
                <a:gd name="T38" fmla="*/ 2147483647 w 233"/>
                <a:gd name="T39" fmla="*/ 2147483647 h 287"/>
                <a:gd name="T40" fmla="*/ 2147483647 w 233"/>
                <a:gd name="T41" fmla="*/ 2147483647 h 287"/>
                <a:gd name="T42" fmla="*/ 2147483647 w 233"/>
                <a:gd name="T43" fmla="*/ 2147483647 h 287"/>
                <a:gd name="T44" fmla="*/ 2147483647 w 233"/>
                <a:gd name="T45" fmla="*/ 0 h 287"/>
                <a:gd name="T46" fmla="*/ 2147483647 w 233"/>
                <a:gd name="T47" fmla="*/ 2147483647 h 287"/>
                <a:gd name="T48" fmla="*/ 2147483647 w 233"/>
                <a:gd name="T49" fmla="*/ 2147483647 h 287"/>
                <a:gd name="T50" fmla="*/ 2147483647 w 233"/>
                <a:gd name="T51" fmla="*/ 2147483647 h 287"/>
                <a:gd name="T52" fmla="*/ 2147483647 w 233"/>
                <a:gd name="T53" fmla="*/ 2147483647 h 287"/>
                <a:gd name="T54" fmla="*/ 2147483647 w 233"/>
                <a:gd name="T55" fmla="*/ 2147483647 h 287"/>
                <a:gd name="T56" fmla="*/ 2147483647 w 233"/>
                <a:gd name="T57" fmla="*/ 2147483647 h 287"/>
                <a:gd name="T58" fmla="*/ 2147483647 w 233"/>
                <a:gd name="T59" fmla="*/ 2147483647 h 287"/>
                <a:gd name="T60" fmla="*/ 2147483647 w 233"/>
                <a:gd name="T61" fmla="*/ 2147483647 h 287"/>
                <a:gd name="T62" fmla="*/ 2147483647 w 233"/>
                <a:gd name="T63" fmla="*/ 2147483647 h 287"/>
                <a:gd name="T64" fmla="*/ 2147483647 w 233"/>
                <a:gd name="T65" fmla="*/ 2147483647 h 287"/>
                <a:gd name="T66" fmla="*/ 2147483647 w 233"/>
                <a:gd name="T67" fmla="*/ 2147483647 h 287"/>
                <a:gd name="T68" fmla="*/ 2147483647 w 233"/>
                <a:gd name="T69" fmla="*/ 2147483647 h 287"/>
                <a:gd name="T70" fmla="*/ 2147483647 w 233"/>
                <a:gd name="T71" fmla="*/ 2147483647 h 287"/>
                <a:gd name="T72" fmla="*/ 2147483647 w 233"/>
                <a:gd name="T73" fmla="*/ 2147483647 h 287"/>
                <a:gd name="T74" fmla="*/ 2147483647 w 233"/>
                <a:gd name="T75" fmla="*/ 0 h 287"/>
                <a:gd name="T76" fmla="*/ 2147483647 w 233"/>
                <a:gd name="T77" fmla="*/ 2147483647 h 287"/>
                <a:gd name="T78" fmla="*/ 2147483647 w 233"/>
                <a:gd name="T79" fmla="*/ 2147483647 h 287"/>
                <a:gd name="T80" fmla="*/ 2147483647 w 233"/>
                <a:gd name="T81" fmla="*/ 2147483647 h 287"/>
                <a:gd name="T82" fmla="*/ 2147483647 w 233"/>
                <a:gd name="T83" fmla="*/ 2147483647 h 287"/>
                <a:gd name="T84" fmla="*/ 2147483647 w 233"/>
                <a:gd name="T85" fmla="*/ 2147483647 h 287"/>
                <a:gd name="T86" fmla="*/ 2147483647 w 233"/>
                <a:gd name="T87" fmla="*/ 2147483647 h 287"/>
                <a:gd name="T88" fmla="*/ 2147483647 w 233"/>
                <a:gd name="T89" fmla="*/ 2147483647 h 287"/>
                <a:gd name="T90" fmla="*/ 2147483647 w 233"/>
                <a:gd name="T91" fmla="*/ 2147483647 h 287"/>
                <a:gd name="T92" fmla="*/ 2147483647 w 233"/>
                <a:gd name="T93" fmla="*/ 2147483647 h 287"/>
                <a:gd name="T94" fmla="*/ 2147483647 w 233"/>
                <a:gd name="T95" fmla="*/ 2147483647 h 287"/>
                <a:gd name="T96" fmla="*/ 2147483647 w 233"/>
                <a:gd name="T97" fmla="*/ 2147483647 h 287"/>
                <a:gd name="T98" fmla="*/ 2147483647 w 233"/>
                <a:gd name="T99" fmla="*/ 2147483647 h 287"/>
                <a:gd name="T100" fmla="*/ 2147483647 w 233"/>
                <a:gd name="T101" fmla="*/ 2147483647 h 287"/>
                <a:gd name="T102" fmla="*/ 2147483647 w 233"/>
                <a:gd name="T103" fmla="*/ 2147483647 h 287"/>
                <a:gd name="T104" fmla="*/ 2147483647 w 233"/>
                <a:gd name="T105" fmla="*/ 2147483647 h 287"/>
                <a:gd name="T106" fmla="*/ 2147483647 w 233"/>
                <a:gd name="T107" fmla="*/ 2147483647 h 287"/>
                <a:gd name="T108" fmla="*/ 2147483647 w 233"/>
                <a:gd name="T109" fmla="*/ 2147483647 h 287"/>
                <a:gd name="T110" fmla="*/ 0 w 233"/>
                <a:gd name="T111" fmla="*/ 2147483647 h 287"/>
                <a:gd name="T112" fmla="*/ 2147483647 w 233"/>
                <a:gd name="T113" fmla="*/ 2147483647 h 287"/>
                <a:gd name="T114" fmla="*/ 2147483647 w 233"/>
                <a:gd name="T115" fmla="*/ 0 h 28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3"/>
                <a:gd name="T175" fmla="*/ 0 h 287"/>
                <a:gd name="T176" fmla="*/ 233 w 233"/>
                <a:gd name="T177" fmla="*/ 287 h 28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6" name="Freeform 171"/>
            <p:cNvSpPr>
              <a:spLocks noEditPoints="1" noChangeArrowheads="1"/>
            </p:cNvSpPr>
            <p:nvPr/>
          </p:nvSpPr>
          <p:spPr bwMode="auto">
            <a:xfrm>
              <a:off x="4202467" y="1371863"/>
              <a:ext cx="368349" cy="378399"/>
            </a:xfrm>
            <a:custGeom>
              <a:avLst/>
              <a:gdLst>
                <a:gd name="T0" fmla="*/ 2147483647 w 354"/>
                <a:gd name="T1" fmla="*/ 2147483647 h 356"/>
                <a:gd name="T2" fmla="*/ 2147483647 w 354"/>
                <a:gd name="T3" fmla="*/ 2147483647 h 356"/>
                <a:gd name="T4" fmla="*/ 2147483647 w 354"/>
                <a:gd name="T5" fmla="*/ 2147483647 h 356"/>
                <a:gd name="T6" fmla="*/ 2147483647 w 354"/>
                <a:gd name="T7" fmla="*/ 2147483647 h 356"/>
                <a:gd name="T8" fmla="*/ 2147483647 w 354"/>
                <a:gd name="T9" fmla="*/ 2147483647 h 356"/>
                <a:gd name="T10" fmla="*/ 2147483647 w 354"/>
                <a:gd name="T11" fmla="*/ 2147483647 h 356"/>
                <a:gd name="T12" fmla="*/ 2147483647 w 354"/>
                <a:gd name="T13" fmla="*/ 2147483647 h 356"/>
                <a:gd name="T14" fmla="*/ 2147483647 w 354"/>
                <a:gd name="T15" fmla="*/ 2147483647 h 356"/>
                <a:gd name="T16" fmla="*/ 2147483647 w 354"/>
                <a:gd name="T17" fmla="*/ 2147483647 h 356"/>
                <a:gd name="T18" fmla="*/ 2147483647 w 354"/>
                <a:gd name="T19" fmla="*/ 2147483647 h 356"/>
                <a:gd name="T20" fmla="*/ 2147483647 w 354"/>
                <a:gd name="T21" fmla="*/ 2147483647 h 356"/>
                <a:gd name="T22" fmla="*/ 2147483647 w 354"/>
                <a:gd name="T23" fmla="*/ 2147483647 h 356"/>
                <a:gd name="T24" fmla="*/ 2147483647 w 354"/>
                <a:gd name="T25" fmla="*/ 2147483647 h 356"/>
                <a:gd name="T26" fmla="*/ 2147483647 w 354"/>
                <a:gd name="T27" fmla="*/ 2147483647 h 356"/>
                <a:gd name="T28" fmla="*/ 2147483647 w 354"/>
                <a:gd name="T29" fmla="*/ 2147483647 h 356"/>
                <a:gd name="T30" fmla="*/ 2147483647 w 354"/>
                <a:gd name="T31" fmla="*/ 2147483647 h 356"/>
                <a:gd name="T32" fmla="*/ 2147483647 w 354"/>
                <a:gd name="T33" fmla="*/ 2147483647 h 356"/>
                <a:gd name="T34" fmla="*/ 2147483647 w 354"/>
                <a:gd name="T35" fmla="*/ 2147483647 h 356"/>
                <a:gd name="T36" fmla="*/ 2147483647 w 354"/>
                <a:gd name="T37" fmla="*/ 2147483647 h 356"/>
                <a:gd name="T38" fmla="*/ 2147483647 w 354"/>
                <a:gd name="T39" fmla="*/ 2147483647 h 356"/>
                <a:gd name="T40" fmla="*/ 2147483647 w 354"/>
                <a:gd name="T41" fmla="*/ 2147483647 h 356"/>
                <a:gd name="T42" fmla="*/ 2147483647 w 354"/>
                <a:gd name="T43" fmla="*/ 2147483647 h 356"/>
                <a:gd name="T44" fmla="*/ 2147483647 w 354"/>
                <a:gd name="T45" fmla="*/ 2147483647 h 356"/>
                <a:gd name="T46" fmla="*/ 2147483647 w 354"/>
                <a:gd name="T47" fmla="*/ 2147483647 h 356"/>
                <a:gd name="T48" fmla="*/ 2147483647 w 354"/>
                <a:gd name="T49" fmla="*/ 2147483647 h 356"/>
                <a:gd name="T50" fmla="*/ 2147483647 w 354"/>
                <a:gd name="T51" fmla="*/ 2147483647 h 356"/>
                <a:gd name="T52" fmla="*/ 2147483647 w 354"/>
                <a:gd name="T53" fmla="*/ 2147483647 h 356"/>
                <a:gd name="T54" fmla="*/ 2147483647 w 354"/>
                <a:gd name="T55" fmla="*/ 2147483647 h 356"/>
                <a:gd name="T56" fmla="*/ 2147483647 w 354"/>
                <a:gd name="T57" fmla="*/ 2147483647 h 356"/>
                <a:gd name="T58" fmla="*/ 2147483647 w 354"/>
                <a:gd name="T59" fmla="*/ 2147483647 h 356"/>
                <a:gd name="T60" fmla="*/ 2147483647 w 354"/>
                <a:gd name="T61" fmla="*/ 2147483647 h 356"/>
                <a:gd name="T62" fmla="*/ 2147483647 w 354"/>
                <a:gd name="T63" fmla="*/ 2147483647 h 356"/>
                <a:gd name="T64" fmla="*/ 2147483647 w 354"/>
                <a:gd name="T65" fmla="*/ 2147483647 h 356"/>
                <a:gd name="T66" fmla="*/ 2147483647 w 354"/>
                <a:gd name="T67" fmla="*/ 2147483647 h 356"/>
                <a:gd name="T68" fmla="*/ 2147483647 w 354"/>
                <a:gd name="T69" fmla="*/ 2147483647 h 356"/>
                <a:gd name="T70" fmla="*/ 2147483647 w 354"/>
                <a:gd name="T71" fmla="*/ 2147483647 h 356"/>
                <a:gd name="T72" fmla="*/ 2147483647 w 354"/>
                <a:gd name="T73" fmla="*/ 2147483647 h 356"/>
                <a:gd name="T74" fmla="*/ 2147483647 w 354"/>
                <a:gd name="T75" fmla="*/ 2147483647 h 356"/>
                <a:gd name="T76" fmla="*/ 2147483647 w 354"/>
                <a:gd name="T77" fmla="*/ 2147483647 h 356"/>
                <a:gd name="T78" fmla="*/ 2147483647 w 354"/>
                <a:gd name="T79" fmla="*/ 2147483647 h 356"/>
                <a:gd name="T80" fmla="*/ 2147483647 w 354"/>
                <a:gd name="T81" fmla="*/ 2147483647 h 356"/>
                <a:gd name="T82" fmla="*/ 2147483647 w 354"/>
                <a:gd name="T83" fmla="*/ 2147483647 h 356"/>
                <a:gd name="T84" fmla="*/ 2147483647 w 354"/>
                <a:gd name="T85" fmla="*/ 2147483647 h 356"/>
                <a:gd name="T86" fmla="*/ 2147483647 w 354"/>
                <a:gd name="T87" fmla="*/ 2147483647 h 356"/>
                <a:gd name="T88" fmla="*/ 2147483647 w 354"/>
                <a:gd name="T89" fmla="*/ 2147483647 h 356"/>
                <a:gd name="T90" fmla="*/ 2147483647 w 354"/>
                <a:gd name="T91" fmla="*/ 2147483647 h 356"/>
                <a:gd name="T92" fmla="*/ 2147483647 w 354"/>
                <a:gd name="T93" fmla="*/ 2147483647 h 356"/>
                <a:gd name="T94" fmla="*/ 2147483647 w 354"/>
                <a:gd name="T95" fmla="*/ 2147483647 h 356"/>
                <a:gd name="T96" fmla="*/ 2147483647 w 354"/>
                <a:gd name="T97" fmla="*/ 2147483647 h 356"/>
                <a:gd name="T98" fmla="*/ 2147483647 w 354"/>
                <a:gd name="T99" fmla="*/ 2147483647 h 356"/>
                <a:gd name="T100" fmla="*/ 2147483647 w 354"/>
                <a:gd name="T101" fmla="*/ 2147483647 h 356"/>
                <a:gd name="T102" fmla="*/ 2147483647 w 354"/>
                <a:gd name="T103" fmla="*/ 2147483647 h 356"/>
                <a:gd name="T104" fmla="*/ 2147483647 w 354"/>
                <a:gd name="T105" fmla="*/ 2147483647 h 356"/>
                <a:gd name="T106" fmla="*/ 2147483647 w 354"/>
                <a:gd name="T107" fmla="*/ 2147483647 h 356"/>
                <a:gd name="T108" fmla="*/ 2147483647 w 354"/>
                <a:gd name="T109" fmla="*/ 2147483647 h 356"/>
                <a:gd name="T110" fmla="*/ 2147483647 w 354"/>
                <a:gd name="T111" fmla="*/ 2147483647 h 356"/>
                <a:gd name="T112" fmla="*/ 2147483647 w 354"/>
                <a:gd name="T113" fmla="*/ 2147483647 h 356"/>
                <a:gd name="T114" fmla="*/ 2147483647 w 354"/>
                <a:gd name="T115" fmla="*/ 2147483647 h 356"/>
                <a:gd name="T116" fmla="*/ 2147483647 w 354"/>
                <a:gd name="T117" fmla="*/ 2147483647 h 356"/>
                <a:gd name="T118" fmla="*/ 2147483647 w 354"/>
                <a:gd name="T119" fmla="*/ 2147483647 h 356"/>
                <a:gd name="T120" fmla="*/ 0 w 354"/>
                <a:gd name="T121" fmla="*/ 2147483647 h 356"/>
                <a:gd name="T122" fmla="*/ 2147483647 w 354"/>
                <a:gd name="T123" fmla="*/ 2147483647 h 356"/>
                <a:gd name="T124" fmla="*/ 2147483647 w 354"/>
                <a:gd name="T125" fmla="*/ 2147483647 h 3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54"/>
                <a:gd name="T190" fmla="*/ 0 h 356"/>
                <a:gd name="T191" fmla="*/ 354 w 354"/>
                <a:gd name="T192" fmla="*/ 356 h 35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7" name="Freeform 172"/>
            <p:cNvSpPr>
              <a:spLocks noEditPoints="1" noChangeArrowheads="1"/>
            </p:cNvSpPr>
            <p:nvPr/>
          </p:nvSpPr>
          <p:spPr bwMode="auto">
            <a:xfrm>
              <a:off x="4475086" y="1857617"/>
              <a:ext cx="415173" cy="323127"/>
            </a:xfrm>
            <a:custGeom>
              <a:avLst/>
              <a:gdLst>
                <a:gd name="T0" fmla="*/ 2147483647 w 399"/>
                <a:gd name="T1" fmla="*/ 2147483647 h 304"/>
                <a:gd name="T2" fmla="*/ 2147483647 w 399"/>
                <a:gd name="T3" fmla="*/ 2147483647 h 304"/>
                <a:gd name="T4" fmla="*/ 2147483647 w 399"/>
                <a:gd name="T5" fmla="*/ 2147483647 h 304"/>
                <a:gd name="T6" fmla="*/ 2147483647 w 399"/>
                <a:gd name="T7" fmla="*/ 2147483647 h 304"/>
                <a:gd name="T8" fmla="*/ 2147483647 w 399"/>
                <a:gd name="T9" fmla="*/ 2147483647 h 304"/>
                <a:gd name="T10" fmla="*/ 2147483647 w 399"/>
                <a:gd name="T11" fmla="*/ 2147483647 h 304"/>
                <a:gd name="T12" fmla="*/ 2147483647 w 399"/>
                <a:gd name="T13" fmla="*/ 2147483647 h 304"/>
                <a:gd name="T14" fmla="*/ 2147483647 w 399"/>
                <a:gd name="T15" fmla="*/ 2147483647 h 304"/>
                <a:gd name="T16" fmla="*/ 2147483647 w 399"/>
                <a:gd name="T17" fmla="*/ 2147483647 h 304"/>
                <a:gd name="T18" fmla="*/ 2147483647 w 399"/>
                <a:gd name="T19" fmla="*/ 2147483647 h 304"/>
                <a:gd name="T20" fmla="*/ 2147483647 w 399"/>
                <a:gd name="T21" fmla="*/ 2147483647 h 304"/>
                <a:gd name="T22" fmla="*/ 2147483647 w 399"/>
                <a:gd name="T23" fmla="*/ 2147483647 h 304"/>
                <a:gd name="T24" fmla="*/ 2147483647 w 399"/>
                <a:gd name="T25" fmla="*/ 2147483647 h 304"/>
                <a:gd name="T26" fmla="*/ 2147483647 w 399"/>
                <a:gd name="T27" fmla="*/ 2147483647 h 304"/>
                <a:gd name="T28" fmla="*/ 2147483647 w 399"/>
                <a:gd name="T29" fmla="*/ 2147483647 h 304"/>
                <a:gd name="T30" fmla="*/ 2147483647 w 399"/>
                <a:gd name="T31" fmla="*/ 2147483647 h 304"/>
                <a:gd name="T32" fmla="*/ 2147483647 w 399"/>
                <a:gd name="T33" fmla="*/ 2147483647 h 304"/>
                <a:gd name="T34" fmla="*/ 2147483647 w 399"/>
                <a:gd name="T35" fmla="*/ 2147483647 h 304"/>
                <a:gd name="T36" fmla="*/ 2147483647 w 399"/>
                <a:gd name="T37" fmla="*/ 0 h 304"/>
                <a:gd name="T38" fmla="*/ 2147483647 w 399"/>
                <a:gd name="T39" fmla="*/ 2147483647 h 304"/>
                <a:gd name="T40" fmla="*/ 2147483647 w 399"/>
                <a:gd name="T41" fmla="*/ 2147483647 h 304"/>
                <a:gd name="T42" fmla="*/ 2147483647 w 399"/>
                <a:gd name="T43" fmla="*/ 2147483647 h 304"/>
                <a:gd name="T44" fmla="*/ 2147483647 w 399"/>
                <a:gd name="T45" fmla="*/ 2147483647 h 304"/>
                <a:gd name="T46" fmla="*/ 2147483647 w 399"/>
                <a:gd name="T47" fmla="*/ 2147483647 h 304"/>
                <a:gd name="T48" fmla="*/ 2147483647 w 399"/>
                <a:gd name="T49" fmla="*/ 2147483647 h 304"/>
                <a:gd name="T50" fmla="*/ 2147483647 w 399"/>
                <a:gd name="T51" fmla="*/ 2147483647 h 304"/>
                <a:gd name="T52" fmla="*/ 2147483647 w 399"/>
                <a:gd name="T53" fmla="*/ 2147483647 h 304"/>
                <a:gd name="T54" fmla="*/ 2147483647 w 399"/>
                <a:gd name="T55" fmla="*/ 2147483647 h 304"/>
                <a:gd name="T56" fmla="*/ 2147483647 w 399"/>
                <a:gd name="T57" fmla="*/ 2147483647 h 304"/>
                <a:gd name="T58" fmla="*/ 2147483647 w 399"/>
                <a:gd name="T59" fmla="*/ 2147483647 h 304"/>
                <a:gd name="T60" fmla="*/ 2147483647 w 399"/>
                <a:gd name="T61" fmla="*/ 2147483647 h 304"/>
                <a:gd name="T62" fmla="*/ 2147483647 w 399"/>
                <a:gd name="T63" fmla="*/ 2147483647 h 304"/>
                <a:gd name="T64" fmla="*/ 2147483647 w 399"/>
                <a:gd name="T65" fmla="*/ 2147483647 h 304"/>
                <a:gd name="T66" fmla="*/ 2147483647 w 399"/>
                <a:gd name="T67" fmla="*/ 2147483647 h 304"/>
                <a:gd name="T68" fmla="*/ 2147483647 w 399"/>
                <a:gd name="T69" fmla="*/ 2147483647 h 304"/>
                <a:gd name="T70" fmla="*/ 2147483647 w 399"/>
                <a:gd name="T71" fmla="*/ 2147483647 h 304"/>
                <a:gd name="T72" fmla="*/ 2147483647 w 399"/>
                <a:gd name="T73" fmla="*/ 2147483647 h 304"/>
                <a:gd name="T74" fmla="*/ 2147483647 w 399"/>
                <a:gd name="T75" fmla="*/ 2147483647 h 304"/>
                <a:gd name="T76" fmla="*/ 2147483647 w 399"/>
                <a:gd name="T77" fmla="*/ 2147483647 h 304"/>
                <a:gd name="T78" fmla="*/ 2147483647 w 399"/>
                <a:gd name="T79" fmla="*/ 2147483647 h 304"/>
                <a:gd name="T80" fmla="*/ 2147483647 w 399"/>
                <a:gd name="T81" fmla="*/ 2147483647 h 304"/>
                <a:gd name="T82" fmla="*/ 2147483647 w 399"/>
                <a:gd name="T83" fmla="*/ 2147483647 h 304"/>
                <a:gd name="T84" fmla="*/ 2147483647 w 399"/>
                <a:gd name="T85" fmla="*/ 2147483647 h 304"/>
                <a:gd name="T86" fmla="*/ 0 w 399"/>
                <a:gd name="T87" fmla="*/ 2147483647 h 304"/>
                <a:gd name="T88" fmla="*/ 2147483647 w 399"/>
                <a:gd name="T89" fmla="*/ 2147483647 h 304"/>
                <a:gd name="T90" fmla="*/ 2147483647 w 399"/>
                <a:gd name="T91" fmla="*/ 2147483647 h 304"/>
                <a:gd name="T92" fmla="*/ 2147483647 w 399"/>
                <a:gd name="T93" fmla="*/ 2147483647 h 304"/>
                <a:gd name="T94" fmla="*/ 2147483647 w 399"/>
                <a:gd name="T95" fmla="*/ 2147483647 h 304"/>
                <a:gd name="T96" fmla="*/ 2147483647 w 399"/>
                <a:gd name="T97" fmla="*/ 2147483647 h 304"/>
                <a:gd name="T98" fmla="*/ 2147483647 w 399"/>
                <a:gd name="T99" fmla="*/ 2147483647 h 304"/>
                <a:gd name="T100" fmla="*/ 2147483647 w 399"/>
                <a:gd name="T101" fmla="*/ 2147483647 h 304"/>
                <a:gd name="T102" fmla="*/ 2147483647 w 399"/>
                <a:gd name="T103" fmla="*/ 2147483647 h 304"/>
                <a:gd name="T104" fmla="*/ 2147483647 w 399"/>
                <a:gd name="T105" fmla="*/ 2147483647 h 304"/>
                <a:gd name="T106" fmla="*/ 2147483647 w 399"/>
                <a:gd name="T107" fmla="*/ 2147483647 h 304"/>
                <a:gd name="T108" fmla="*/ 2147483647 w 399"/>
                <a:gd name="T109" fmla="*/ 2147483647 h 304"/>
                <a:gd name="T110" fmla="*/ 2147483647 w 399"/>
                <a:gd name="T111" fmla="*/ 2147483647 h 304"/>
                <a:gd name="T112" fmla="*/ 2147483647 w 399"/>
                <a:gd name="T113" fmla="*/ 2147483647 h 3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9"/>
                <a:gd name="T172" fmla="*/ 0 h 304"/>
                <a:gd name="T173" fmla="*/ 399 w 399"/>
                <a:gd name="T174" fmla="*/ 304 h 3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" name="组合 210"/>
            <p:cNvGrpSpPr>
              <a:grpSpLocks/>
            </p:cNvGrpSpPr>
            <p:nvPr/>
          </p:nvGrpSpPr>
          <p:grpSpPr bwMode="auto">
            <a:xfrm>
              <a:off x="4618680" y="1360171"/>
              <a:ext cx="137350" cy="133928"/>
              <a:chOff x="0" y="0"/>
              <a:chExt cx="209550" cy="200025"/>
            </a:xfrm>
            <a:solidFill>
              <a:schemeClr val="bg1">
                <a:alpha val="70000"/>
              </a:schemeClr>
            </a:solidFill>
          </p:grpSpPr>
          <p:sp>
            <p:nvSpPr>
              <p:cNvPr id="122" name="Freeform 173"/>
              <p:cNvSpPr>
                <a:spLocks noChangeArrowheads="1"/>
              </p:cNvSpPr>
              <p:nvPr/>
            </p:nvSpPr>
            <p:spPr bwMode="auto">
              <a:xfrm>
                <a:off x="0" y="41275"/>
                <a:ext cx="209550" cy="158750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"/>
                  <a:gd name="T160" fmla="*/ 0 h 100"/>
                  <a:gd name="T161" fmla="*/ 132 w 132"/>
                  <a:gd name="T162" fmla="*/ 100 h 10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3" name="Freeform 174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52388" cy="73025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3"/>
                  <a:gd name="T61" fmla="*/ 0 h 46"/>
                  <a:gd name="T62" fmla="*/ 33 w 33"/>
                  <a:gd name="T63" fmla="*/ 46 h 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59" name="Freeform 175"/>
            <p:cNvSpPr>
              <a:spLocks noEditPoints="1" noChangeArrowheads="1"/>
            </p:cNvSpPr>
            <p:nvPr/>
          </p:nvSpPr>
          <p:spPr bwMode="auto">
            <a:xfrm>
              <a:off x="4764354" y="2245581"/>
              <a:ext cx="142553" cy="203018"/>
            </a:xfrm>
            <a:custGeom>
              <a:avLst/>
              <a:gdLst>
                <a:gd name="T0" fmla="*/ 2147483647 w 137"/>
                <a:gd name="T1" fmla="*/ 2147483647 h 191"/>
                <a:gd name="T2" fmla="*/ 2147483647 w 137"/>
                <a:gd name="T3" fmla="*/ 2147483647 h 191"/>
                <a:gd name="T4" fmla="*/ 2147483647 w 137"/>
                <a:gd name="T5" fmla="*/ 2147483647 h 191"/>
                <a:gd name="T6" fmla="*/ 2147483647 w 137"/>
                <a:gd name="T7" fmla="*/ 2147483647 h 191"/>
                <a:gd name="T8" fmla="*/ 2147483647 w 137"/>
                <a:gd name="T9" fmla="*/ 2147483647 h 191"/>
                <a:gd name="T10" fmla="*/ 2147483647 w 137"/>
                <a:gd name="T11" fmla="*/ 2147483647 h 191"/>
                <a:gd name="T12" fmla="*/ 2147483647 w 137"/>
                <a:gd name="T13" fmla="*/ 2147483647 h 191"/>
                <a:gd name="T14" fmla="*/ 2147483647 w 137"/>
                <a:gd name="T15" fmla="*/ 2147483647 h 191"/>
                <a:gd name="T16" fmla="*/ 2147483647 w 137"/>
                <a:gd name="T17" fmla="*/ 0 h 191"/>
                <a:gd name="T18" fmla="*/ 2147483647 w 137"/>
                <a:gd name="T19" fmla="*/ 2147483647 h 191"/>
                <a:gd name="T20" fmla="*/ 2147483647 w 137"/>
                <a:gd name="T21" fmla="*/ 2147483647 h 191"/>
                <a:gd name="T22" fmla="*/ 2147483647 w 137"/>
                <a:gd name="T23" fmla="*/ 2147483647 h 191"/>
                <a:gd name="T24" fmla="*/ 2147483647 w 137"/>
                <a:gd name="T25" fmla="*/ 2147483647 h 191"/>
                <a:gd name="T26" fmla="*/ 2147483647 w 137"/>
                <a:gd name="T27" fmla="*/ 2147483647 h 191"/>
                <a:gd name="T28" fmla="*/ 2147483647 w 137"/>
                <a:gd name="T29" fmla="*/ 2147483647 h 191"/>
                <a:gd name="T30" fmla="*/ 2147483647 w 137"/>
                <a:gd name="T31" fmla="*/ 2147483647 h 191"/>
                <a:gd name="T32" fmla="*/ 2147483647 w 137"/>
                <a:gd name="T33" fmla="*/ 2147483647 h 191"/>
                <a:gd name="T34" fmla="*/ 2147483647 w 137"/>
                <a:gd name="T35" fmla="*/ 2147483647 h 191"/>
                <a:gd name="T36" fmla="*/ 2147483647 w 137"/>
                <a:gd name="T37" fmla="*/ 2147483647 h 191"/>
                <a:gd name="T38" fmla="*/ 2147483647 w 137"/>
                <a:gd name="T39" fmla="*/ 2147483647 h 191"/>
                <a:gd name="T40" fmla="*/ 2147483647 w 137"/>
                <a:gd name="T41" fmla="*/ 2147483647 h 191"/>
                <a:gd name="T42" fmla="*/ 2147483647 w 137"/>
                <a:gd name="T43" fmla="*/ 2147483647 h 191"/>
                <a:gd name="T44" fmla="*/ 2147483647 w 137"/>
                <a:gd name="T45" fmla="*/ 2147483647 h 191"/>
                <a:gd name="T46" fmla="*/ 2147483647 w 137"/>
                <a:gd name="T47" fmla="*/ 2147483647 h 191"/>
                <a:gd name="T48" fmla="*/ 2147483647 w 137"/>
                <a:gd name="T49" fmla="*/ 2147483647 h 191"/>
                <a:gd name="T50" fmla="*/ 2147483647 w 137"/>
                <a:gd name="T51" fmla="*/ 2147483647 h 191"/>
                <a:gd name="T52" fmla="*/ 2147483647 w 137"/>
                <a:gd name="T53" fmla="*/ 2147483647 h 191"/>
                <a:gd name="T54" fmla="*/ 2147483647 w 137"/>
                <a:gd name="T55" fmla="*/ 2147483647 h 191"/>
                <a:gd name="T56" fmla="*/ 2147483647 w 137"/>
                <a:gd name="T57" fmla="*/ 2147483647 h 191"/>
                <a:gd name="T58" fmla="*/ 2147483647 w 137"/>
                <a:gd name="T59" fmla="*/ 2147483647 h 191"/>
                <a:gd name="T60" fmla="*/ 2147483647 w 137"/>
                <a:gd name="T61" fmla="*/ 2147483647 h 191"/>
                <a:gd name="T62" fmla="*/ 2147483647 w 137"/>
                <a:gd name="T63" fmla="*/ 2147483647 h 191"/>
                <a:gd name="T64" fmla="*/ 2147483647 w 137"/>
                <a:gd name="T65" fmla="*/ 2147483647 h 191"/>
                <a:gd name="T66" fmla="*/ 2147483647 w 137"/>
                <a:gd name="T67" fmla="*/ 2147483647 h 191"/>
                <a:gd name="T68" fmla="*/ 2147483647 w 137"/>
                <a:gd name="T69" fmla="*/ 2147483647 h 191"/>
                <a:gd name="T70" fmla="*/ 2147483647 w 137"/>
                <a:gd name="T71" fmla="*/ 2147483647 h 191"/>
                <a:gd name="T72" fmla="*/ 2147483647 w 137"/>
                <a:gd name="T73" fmla="*/ 2147483647 h 191"/>
                <a:gd name="T74" fmla="*/ 2147483647 w 137"/>
                <a:gd name="T75" fmla="*/ 2147483647 h 191"/>
                <a:gd name="T76" fmla="*/ 2147483647 w 137"/>
                <a:gd name="T77" fmla="*/ 2147483647 h 191"/>
                <a:gd name="T78" fmla="*/ 2147483647 w 137"/>
                <a:gd name="T79" fmla="*/ 2147483647 h 191"/>
                <a:gd name="T80" fmla="*/ 2147483647 w 137"/>
                <a:gd name="T81" fmla="*/ 2147483647 h 191"/>
                <a:gd name="T82" fmla="*/ 2147483647 w 137"/>
                <a:gd name="T83" fmla="*/ 2147483647 h 191"/>
                <a:gd name="T84" fmla="*/ 2147483647 w 137"/>
                <a:gd name="T85" fmla="*/ 2147483647 h 191"/>
                <a:gd name="T86" fmla="*/ 2147483647 w 137"/>
                <a:gd name="T87" fmla="*/ 2147483647 h 191"/>
                <a:gd name="T88" fmla="*/ 2147483647 w 137"/>
                <a:gd name="T89" fmla="*/ 2147483647 h 191"/>
                <a:gd name="T90" fmla="*/ 2147483647 w 137"/>
                <a:gd name="T91" fmla="*/ 2147483647 h 191"/>
                <a:gd name="T92" fmla="*/ 2147483647 w 137"/>
                <a:gd name="T93" fmla="*/ 2147483647 h 191"/>
                <a:gd name="T94" fmla="*/ 2147483647 w 137"/>
                <a:gd name="T95" fmla="*/ 2147483647 h 191"/>
                <a:gd name="T96" fmla="*/ 2147483647 w 137"/>
                <a:gd name="T97" fmla="*/ 2147483647 h 191"/>
                <a:gd name="T98" fmla="*/ 2147483647 w 137"/>
                <a:gd name="T99" fmla="*/ 2147483647 h 191"/>
                <a:gd name="T100" fmla="*/ 2147483647 w 137"/>
                <a:gd name="T101" fmla="*/ 2147483647 h 191"/>
                <a:gd name="T102" fmla="*/ 2147483647 w 137"/>
                <a:gd name="T103" fmla="*/ 2147483647 h 191"/>
                <a:gd name="T104" fmla="*/ 2147483647 w 137"/>
                <a:gd name="T105" fmla="*/ 2147483647 h 191"/>
                <a:gd name="T106" fmla="*/ 2147483647 w 137"/>
                <a:gd name="T107" fmla="*/ 2147483647 h 191"/>
                <a:gd name="T108" fmla="*/ 2147483647 w 137"/>
                <a:gd name="T109" fmla="*/ 2147483647 h 191"/>
                <a:gd name="T110" fmla="*/ 2147483647 w 137"/>
                <a:gd name="T111" fmla="*/ 2147483647 h 191"/>
                <a:gd name="T112" fmla="*/ 2147483647 w 137"/>
                <a:gd name="T113" fmla="*/ 2147483647 h 191"/>
                <a:gd name="T114" fmla="*/ 2147483647 w 137"/>
                <a:gd name="T115" fmla="*/ 2147483647 h 19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7"/>
                <a:gd name="T175" fmla="*/ 0 h 191"/>
                <a:gd name="T176" fmla="*/ 137 w 137"/>
                <a:gd name="T177" fmla="*/ 191 h 19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0" name="Freeform 176"/>
            <p:cNvSpPr>
              <a:spLocks noEditPoints="1" noChangeArrowheads="1"/>
            </p:cNvSpPr>
            <p:nvPr/>
          </p:nvSpPr>
          <p:spPr bwMode="auto">
            <a:xfrm>
              <a:off x="3607282" y="1184789"/>
              <a:ext cx="183134" cy="203018"/>
            </a:xfrm>
            <a:custGeom>
              <a:avLst/>
              <a:gdLst>
                <a:gd name="T0" fmla="*/ 2147483647 w 176"/>
                <a:gd name="T1" fmla="*/ 2147483647 h 191"/>
                <a:gd name="T2" fmla="*/ 2147483647 w 176"/>
                <a:gd name="T3" fmla="*/ 2147483647 h 191"/>
                <a:gd name="T4" fmla="*/ 2147483647 w 176"/>
                <a:gd name="T5" fmla="*/ 2147483647 h 191"/>
                <a:gd name="T6" fmla="*/ 2147483647 w 176"/>
                <a:gd name="T7" fmla="*/ 2147483647 h 191"/>
                <a:gd name="T8" fmla="*/ 2147483647 w 176"/>
                <a:gd name="T9" fmla="*/ 2147483647 h 191"/>
                <a:gd name="T10" fmla="*/ 2147483647 w 176"/>
                <a:gd name="T11" fmla="*/ 2147483647 h 191"/>
                <a:gd name="T12" fmla="*/ 2147483647 w 176"/>
                <a:gd name="T13" fmla="*/ 2147483647 h 191"/>
                <a:gd name="T14" fmla="*/ 2147483647 w 176"/>
                <a:gd name="T15" fmla="*/ 2147483647 h 191"/>
                <a:gd name="T16" fmla="*/ 2147483647 w 176"/>
                <a:gd name="T17" fmla="*/ 2147483647 h 191"/>
                <a:gd name="T18" fmla="*/ 2147483647 w 176"/>
                <a:gd name="T19" fmla="*/ 2147483647 h 191"/>
                <a:gd name="T20" fmla="*/ 2147483647 w 176"/>
                <a:gd name="T21" fmla="*/ 2147483647 h 191"/>
                <a:gd name="T22" fmla="*/ 2147483647 w 176"/>
                <a:gd name="T23" fmla="*/ 2147483647 h 191"/>
                <a:gd name="T24" fmla="*/ 2147483647 w 176"/>
                <a:gd name="T25" fmla="*/ 2147483647 h 191"/>
                <a:gd name="T26" fmla="*/ 2147483647 w 176"/>
                <a:gd name="T27" fmla="*/ 2147483647 h 191"/>
                <a:gd name="T28" fmla="*/ 2147483647 w 176"/>
                <a:gd name="T29" fmla="*/ 2147483647 h 191"/>
                <a:gd name="T30" fmla="*/ 2147483647 w 176"/>
                <a:gd name="T31" fmla="*/ 2147483647 h 191"/>
                <a:gd name="T32" fmla="*/ 2147483647 w 176"/>
                <a:gd name="T33" fmla="*/ 2147483647 h 191"/>
                <a:gd name="T34" fmla="*/ 2147483647 w 176"/>
                <a:gd name="T35" fmla="*/ 2147483647 h 191"/>
                <a:gd name="T36" fmla="*/ 2147483647 w 176"/>
                <a:gd name="T37" fmla="*/ 2147483647 h 191"/>
                <a:gd name="T38" fmla="*/ 2147483647 w 176"/>
                <a:gd name="T39" fmla="*/ 2147483647 h 191"/>
                <a:gd name="T40" fmla="*/ 2147483647 w 176"/>
                <a:gd name="T41" fmla="*/ 2147483647 h 191"/>
                <a:gd name="T42" fmla="*/ 2147483647 w 176"/>
                <a:gd name="T43" fmla="*/ 2147483647 h 191"/>
                <a:gd name="T44" fmla="*/ 2147483647 w 176"/>
                <a:gd name="T45" fmla="*/ 2147483647 h 191"/>
                <a:gd name="T46" fmla="*/ 2147483647 w 176"/>
                <a:gd name="T47" fmla="*/ 2147483647 h 191"/>
                <a:gd name="T48" fmla="*/ 2147483647 w 176"/>
                <a:gd name="T49" fmla="*/ 2147483647 h 191"/>
                <a:gd name="T50" fmla="*/ 2147483647 w 176"/>
                <a:gd name="T51" fmla="*/ 2147483647 h 191"/>
                <a:gd name="T52" fmla="*/ 2147483647 w 176"/>
                <a:gd name="T53" fmla="*/ 2147483647 h 191"/>
                <a:gd name="T54" fmla="*/ 2147483647 w 176"/>
                <a:gd name="T55" fmla="*/ 2147483647 h 191"/>
                <a:gd name="T56" fmla="*/ 2147483647 w 176"/>
                <a:gd name="T57" fmla="*/ 2147483647 h 191"/>
                <a:gd name="T58" fmla="*/ 2147483647 w 176"/>
                <a:gd name="T59" fmla="*/ 2147483647 h 191"/>
                <a:gd name="T60" fmla="*/ 2147483647 w 176"/>
                <a:gd name="T61" fmla="*/ 2147483647 h 191"/>
                <a:gd name="T62" fmla="*/ 2147483647 w 176"/>
                <a:gd name="T63" fmla="*/ 2147483647 h 191"/>
                <a:gd name="T64" fmla="*/ 2147483647 w 176"/>
                <a:gd name="T65" fmla="*/ 2147483647 h 191"/>
                <a:gd name="T66" fmla="*/ 2147483647 w 176"/>
                <a:gd name="T67" fmla="*/ 2147483647 h 191"/>
                <a:gd name="T68" fmla="*/ 2147483647 w 176"/>
                <a:gd name="T69" fmla="*/ 2147483647 h 191"/>
                <a:gd name="T70" fmla="*/ 2147483647 w 176"/>
                <a:gd name="T71" fmla="*/ 2147483647 h 191"/>
                <a:gd name="T72" fmla="*/ 2147483647 w 176"/>
                <a:gd name="T73" fmla="*/ 2147483647 h 191"/>
                <a:gd name="T74" fmla="*/ 2147483647 w 176"/>
                <a:gd name="T75" fmla="*/ 2147483647 h 191"/>
                <a:gd name="T76" fmla="*/ 2147483647 w 176"/>
                <a:gd name="T77" fmla="*/ 2147483647 h 191"/>
                <a:gd name="T78" fmla="*/ 2147483647 w 176"/>
                <a:gd name="T79" fmla="*/ 0 h 191"/>
                <a:gd name="T80" fmla="*/ 2147483647 w 176"/>
                <a:gd name="T81" fmla="*/ 2147483647 h 191"/>
                <a:gd name="T82" fmla="*/ 2147483647 w 176"/>
                <a:gd name="T83" fmla="*/ 2147483647 h 191"/>
                <a:gd name="T84" fmla="*/ 2147483647 w 176"/>
                <a:gd name="T85" fmla="*/ 2147483647 h 191"/>
                <a:gd name="T86" fmla="*/ 2147483647 w 176"/>
                <a:gd name="T87" fmla="*/ 2147483647 h 191"/>
                <a:gd name="T88" fmla="*/ 2147483647 w 176"/>
                <a:gd name="T89" fmla="*/ 2147483647 h 191"/>
                <a:gd name="T90" fmla="*/ 2147483647 w 176"/>
                <a:gd name="T91" fmla="*/ 2147483647 h 191"/>
                <a:gd name="T92" fmla="*/ 2147483647 w 176"/>
                <a:gd name="T93" fmla="*/ 2147483647 h 191"/>
                <a:gd name="T94" fmla="*/ 2147483647 w 176"/>
                <a:gd name="T95" fmla="*/ 2147483647 h 191"/>
                <a:gd name="T96" fmla="*/ 2147483647 w 176"/>
                <a:gd name="T97" fmla="*/ 2147483647 h 191"/>
                <a:gd name="T98" fmla="*/ 2147483647 w 176"/>
                <a:gd name="T99" fmla="*/ 2147483647 h 191"/>
                <a:gd name="T100" fmla="*/ 2147483647 w 176"/>
                <a:gd name="T101" fmla="*/ 2147483647 h 191"/>
                <a:gd name="T102" fmla="*/ 2147483647 w 176"/>
                <a:gd name="T103" fmla="*/ 2147483647 h 191"/>
                <a:gd name="T104" fmla="*/ 2147483647 w 176"/>
                <a:gd name="T105" fmla="*/ 2147483647 h 191"/>
                <a:gd name="T106" fmla="*/ 0 w 176"/>
                <a:gd name="T107" fmla="*/ 2147483647 h 1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6"/>
                <a:gd name="T163" fmla="*/ 0 h 191"/>
                <a:gd name="T164" fmla="*/ 176 w 176"/>
                <a:gd name="T165" fmla="*/ 191 h 1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1" name="Freeform 177"/>
            <p:cNvSpPr>
              <a:spLocks noEditPoints="1" noChangeArrowheads="1"/>
            </p:cNvSpPr>
            <p:nvPr/>
          </p:nvSpPr>
          <p:spPr bwMode="auto">
            <a:xfrm>
              <a:off x="4429303" y="908431"/>
              <a:ext cx="274701" cy="406035"/>
            </a:xfrm>
            <a:custGeom>
              <a:avLst/>
              <a:gdLst>
                <a:gd name="T0" fmla="*/ 2147483647 w 264"/>
                <a:gd name="T1" fmla="*/ 2147483647 h 382"/>
                <a:gd name="T2" fmla="*/ 2147483647 w 264"/>
                <a:gd name="T3" fmla="*/ 2147483647 h 382"/>
                <a:gd name="T4" fmla="*/ 2147483647 w 264"/>
                <a:gd name="T5" fmla="*/ 2147483647 h 382"/>
                <a:gd name="T6" fmla="*/ 2147483647 w 264"/>
                <a:gd name="T7" fmla="*/ 2147483647 h 382"/>
                <a:gd name="T8" fmla="*/ 2147483647 w 264"/>
                <a:gd name="T9" fmla="*/ 2147483647 h 382"/>
                <a:gd name="T10" fmla="*/ 2147483647 w 264"/>
                <a:gd name="T11" fmla="*/ 2147483647 h 382"/>
                <a:gd name="T12" fmla="*/ 2147483647 w 264"/>
                <a:gd name="T13" fmla="*/ 2147483647 h 382"/>
                <a:gd name="T14" fmla="*/ 2147483647 w 264"/>
                <a:gd name="T15" fmla="*/ 2147483647 h 382"/>
                <a:gd name="T16" fmla="*/ 2147483647 w 264"/>
                <a:gd name="T17" fmla="*/ 2147483647 h 382"/>
                <a:gd name="T18" fmla="*/ 2147483647 w 264"/>
                <a:gd name="T19" fmla="*/ 2147483647 h 382"/>
                <a:gd name="T20" fmla="*/ 2147483647 w 264"/>
                <a:gd name="T21" fmla="*/ 2147483647 h 382"/>
                <a:gd name="T22" fmla="*/ 2147483647 w 264"/>
                <a:gd name="T23" fmla="*/ 2147483647 h 382"/>
                <a:gd name="T24" fmla="*/ 2147483647 w 264"/>
                <a:gd name="T25" fmla="*/ 2147483647 h 382"/>
                <a:gd name="T26" fmla="*/ 2147483647 w 264"/>
                <a:gd name="T27" fmla="*/ 2147483647 h 382"/>
                <a:gd name="T28" fmla="*/ 2147483647 w 264"/>
                <a:gd name="T29" fmla="*/ 2147483647 h 382"/>
                <a:gd name="T30" fmla="*/ 2147483647 w 264"/>
                <a:gd name="T31" fmla="*/ 2147483647 h 382"/>
                <a:gd name="T32" fmla="*/ 2147483647 w 264"/>
                <a:gd name="T33" fmla="*/ 2147483647 h 382"/>
                <a:gd name="T34" fmla="*/ 2147483647 w 264"/>
                <a:gd name="T35" fmla="*/ 2147483647 h 382"/>
                <a:gd name="T36" fmla="*/ 2147483647 w 264"/>
                <a:gd name="T37" fmla="*/ 2147483647 h 382"/>
                <a:gd name="T38" fmla="*/ 2147483647 w 264"/>
                <a:gd name="T39" fmla="*/ 2147483647 h 382"/>
                <a:gd name="T40" fmla="*/ 2147483647 w 264"/>
                <a:gd name="T41" fmla="*/ 2147483647 h 382"/>
                <a:gd name="T42" fmla="*/ 2147483647 w 264"/>
                <a:gd name="T43" fmla="*/ 2147483647 h 382"/>
                <a:gd name="T44" fmla="*/ 2147483647 w 264"/>
                <a:gd name="T45" fmla="*/ 2147483647 h 382"/>
                <a:gd name="T46" fmla="*/ 2147483647 w 264"/>
                <a:gd name="T47" fmla="*/ 2147483647 h 382"/>
                <a:gd name="T48" fmla="*/ 2147483647 w 264"/>
                <a:gd name="T49" fmla="*/ 2147483647 h 382"/>
                <a:gd name="T50" fmla="*/ 2147483647 w 264"/>
                <a:gd name="T51" fmla="*/ 2147483647 h 382"/>
                <a:gd name="T52" fmla="*/ 2147483647 w 264"/>
                <a:gd name="T53" fmla="*/ 2147483647 h 382"/>
                <a:gd name="T54" fmla="*/ 2147483647 w 264"/>
                <a:gd name="T55" fmla="*/ 2147483647 h 382"/>
                <a:gd name="T56" fmla="*/ 2147483647 w 264"/>
                <a:gd name="T57" fmla="*/ 2147483647 h 382"/>
                <a:gd name="T58" fmla="*/ 2147483647 w 264"/>
                <a:gd name="T59" fmla="*/ 2147483647 h 382"/>
                <a:gd name="T60" fmla="*/ 2147483647 w 264"/>
                <a:gd name="T61" fmla="*/ 2147483647 h 382"/>
                <a:gd name="T62" fmla="*/ 2147483647 w 264"/>
                <a:gd name="T63" fmla="*/ 2147483647 h 382"/>
                <a:gd name="T64" fmla="*/ 2147483647 w 264"/>
                <a:gd name="T65" fmla="*/ 2147483647 h 382"/>
                <a:gd name="T66" fmla="*/ 2147483647 w 264"/>
                <a:gd name="T67" fmla="*/ 2147483647 h 382"/>
                <a:gd name="T68" fmla="*/ 2147483647 w 264"/>
                <a:gd name="T69" fmla="*/ 2147483647 h 382"/>
                <a:gd name="T70" fmla="*/ 2147483647 w 264"/>
                <a:gd name="T71" fmla="*/ 2147483647 h 382"/>
                <a:gd name="T72" fmla="*/ 2147483647 w 264"/>
                <a:gd name="T73" fmla="*/ 2147483647 h 382"/>
                <a:gd name="T74" fmla="*/ 2147483647 w 264"/>
                <a:gd name="T75" fmla="*/ 2147483647 h 382"/>
                <a:gd name="T76" fmla="*/ 2147483647 w 264"/>
                <a:gd name="T77" fmla="*/ 2147483647 h 382"/>
                <a:gd name="T78" fmla="*/ 2147483647 w 264"/>
                <a:gd name="T79" fmla="*/ 0 h 382"/>
                <a:gd name="T80" fmla="*/ 2147483647 w 264"/>
                <a:gd name="T81" fmla="*/ 2147483647 h 382"/>
                <a:gd name="T82" fmla="*/ 2147483647 w 264"/>
                <a:gd name="T83" fmla="*/ 2147483647 h 382"/>
                <a:gd name="T84" fmla="*/ 2147483647 w 264"/>
                <a:gd name="T85" fmla="*/ 2147483647 h 382"/>
                <a:gd name="T86" fmla="*/ 2147483647 w 264"/>
                <a:gd name="T87" fmla="*/ 2147483647 h 382"/>
                <a:gd name="T88" fmla="*/ 2147483647 w 264"/>
                <a:gd name="T89" fmla="*/ 2147483647 h 382"/>
                <a:gd name="T90" fmla="*/ 2147483647 w 264"/>
                <a:gd name="T91" fmla="*/ 2147483647 h 382"/>
                <a:gd name="T92" fmla="*/ 2147483647 w 264"/>
                <a:gd name="T93" fmla="*/ 2147483647 h 382"/>
                <a:gd name="T94" fmla="*/ 0 w 264"/>
                <a:gd name="T95" fmla="*/ 2147483647 h 382"/>
                <a:gd name="T96" fmla="*/ 2147483647 w 264"/>
                <a:gd name="T97" fmla="*/ 2147483647 h 382"/>
                <a:gd name="T98" fmla="*/ 2147483647 w 264"/>
                <a:gd name="T99" fmla="*/ 2147483647 h 382"/>
                <a:gd name="T100" fmla="*/ 2147483647 w 264"/>
                <a:gd name="T101" fmla="*/ 2147483647 h 382"/>
                <a:gd name="T102" fmla="*/ 2147483647 w 264"/>
                <a:gd name="T103" fmla="*/ 2147483647 h 382"/>
                <a:gd name="T104" fmla="*/ 2147483647 w 264"/>
                <a:gd name="T105" fmla="*/ 2147483647 h 382"/>
                <a:gd name="T106" fmla="*/ 2147483647 w 264"/>
                <a:gd name="T107" fmla="*/ 2147483647 h 382"/>
                <a:gd name="T108" fmla="*/ 2147483647 w 264"/>
                <a:gd name="T109" fmla="*/ 2147483647 h 382"/>
                <a:gd name="T110" fmla="*/ 2147483647 w 264"/>
                <a:gd name="T111" fmla="*/ 2147483647 h 382"/>
                <a:gd name="T112" fmla="*/ 2147483647 w 264"/>
                <a:gd name="T113" fmla="*/ 2147483647 h 382"/>
                <a:gd name="T114" fmla="*/ 2147483647 w 264"/>
                <a:gd name="T115" fmla="*/ 2147483647 h 382"/>
                <a:gd name="T116" fmla="*/ 2147483647 w 264"/>
                <a:gd name="T117" fmla="*/ 2147483647 h 382"/>
                <a:gd name="T118" fmla="*/ 2147483647 w 264"/>
                <a:gd name="T119" fmla="*/ 2147483647 h 382"/>
                <a:gd name="T120" fmla="*/ 2147483647 w 264"/>
                <a:gd name="T121" fmla="*/ 2147483647 h 382"/>
                <a:gd name="T122" fmla="*/ 2147483647 w 264"/>
                <a:gd name="T123" fmla="*/ 2147483647 h 3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4"/>
                <a:gd name="T187" fmla="*/ 0 h 382"/>
                <a:gd name="T188" fmla="*/ 264 w 264"/>
                <a:gd name="T189" fmla="*/ 382 h 38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1" name="组合 197"/>
            <p:cNvGrpSpPr>
              <a:grpSpLocks/>
            </p:cNvGrpSpPr>
            <p:nvPr/>
          </p:nvGrpSpPr>
          <p:grpSpPr bwMode="auto">
            <a:xfrm>
              <a:off x="4651977" y="852096"/>
              <a:ext cx="238282" cy="147745"/>
              <a:chOff x="0" y="0"/>
              <a:chExt cx="363538" cy="220663"/>
            </a:xfrm>
            <a:solidFill>
              <a:schemeClr val="bg1">
                <a:alpha val="70000"/>
              </a:schemeClr>
            </a:solidFill>
          </p:grpSpPr>
          <p:sp>
            <p:nvSpPr>
              <p:cNvPr id="119" name="Freeform 17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15900" cy="212725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36"/>
                  <a:gd name="T139" fmla="*/ 0 h 134"/>
                  <a:gd name="T140" fmla="*/ 136 w 136"/>
                  <a:gd name="T141" fmla="*/ 134 h 13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0" name="Freeform 179"/>
              <p:cNvSpPr>
                <a:spLocks noChangeArrowheads="1"/>
              </p:cNvSpPr>
              <p:nvPr/>
            </p:nvSpPr>
            <p:spPr bwMode="auto">
              <a:xfrm>
                <a:off x="192087" y="128588"/>
                <a:ext cx="106363" cy="65088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41"/>
                  <a:gd name="T17" fmla="*/ 67 w 67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1" name="Freeform 180"/>
              <p:cNvSpPr>
                <a:spLocks noChangeArrowheads="1"/>
              </p:cNvSpPr>
              <p:nvPr/>
            </p:nvSpPr>
            <p:spPr bwMode="auto">
              <a:xfrm>
                <a:off x="225425" y="139700"/>
                <a:ext cx="138113" cy="80963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7"/>
                  <a:gd name="T70" fmla="*/ 0 h 51"/>
                  <a:gd name="T71" fmla="*/ 87 w 87"/>
                  <a:gd name="T72" fmla="*/ 51 h 5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3" name="Freeform 181"/>
            <p:cNvSpPr>
              <a:spLocks noEditPoints="1" noChangeArrowheads="1"/>
            </p:cNvSpPr>
            <p:nvPr/>
          </p:nvSpPr>
          <p:spPr bwMode="auto">
            <a:xfrm>
              <a:off x="4660301" y="1710934"/>
              <a:ext cx="286147" cy="104166"/>
            </a:xfrm>
            <a:custGeom>
              <a:avLst/>
              <a:gdLst>
                <a:gd name="T0" fmla="*/ 2147483647 w 275"/>
                <a:gd name="T1" fmla="*/ 2147483647 h 98"/>
                <a:gd name="T2" fmla="*/ 2147483647 w 275"/>
                <a:gd name="T3" fmla="*/ 2147483647 h 98"/>
                <a:gd name="T4" fmla="*/ 2147483647 w 275"/>
                <a:gd name="T5" fmla="*/ 2147483647 h 98"/>
                <a:gd name="T6" fmla="*/ 2147483647 w 275"/>
                <a:gd name="T7" fmla="*/ 2147483647 h 98"/>
                <a:gd name="T8" fmla="*/ 2147483647 w 275"/>
                <a:gd name="T9" fmla="*/ 2147483647 h 98"/>
                <a:gd name="T10" fmla="*/ 2147483647 w 275"/>
                <a:gd name="T11" fmla="*/ 2147483647 h 98"/>
                <a:gd name="T12" fmla="*/ 2147483647 w 275"/>
                <a:gd name="T13" fmla="*/ 2147483647 h 98"/>
                <a:gd name="T14" fmla="*/ 2147483647 w 275"/>
                <a:gd name="T15" fmla="*/ 2147483647 h 98"/>
                <a:gd name="T16" fmla="*/ 2147483647 w 275"/>
                <a:gd name="T17" fmla="*/ 2147483647 h 98"/>
                <a:gd name="T18" fmla="*/ 2147483647 w 275"/>
                <a:gd name="T19" fmla="*/ 2147483647 h 98"/>
                <a:gd name="T20" fmla="*/ 2147483647 w 275"/>
                <a:gd name="T21" fmla="*/ 2147483647 h 98"/>
                <a:gd name="T22" fmla="*/ 2147483647 w 275"/>
                <a:gd name="T23" fmla="*/ 2147483647 h 98"/>
                <a:gd name="T24" fmla="*/ 2147483647 w 275"/>
                <a:gd name="T25" fmla="*/ 2147483647 h 98"/>
                <a:gd name="T26" fmla="*/ 2147483647 w 275"/>
                <a:gd name="T27" fmla="*/ 2147483647 h 98"/>
                <a:gd name="T28" fmla="*/ 2147483647 w 275"/>
                <a:gd name="T29" fmla="*/ 2147483647 h 98"/>
                <a:gd name="T30" fmla="*/ 2147483647 w 275"/>
                <a:gd name="T31" fmla="*/ 2147483647 h 98"/>
                <a:gd name="T32" fmla="*/ 2147483647 w 275"/>
                <a:gd name="T33" fmla="*/ 2147483647 h 98"/>
                <a:gd name="T34" fmla="*/ 2147483647 w 275"/>
                <a:gd name="T35" fmla="*/ 2147483647 h 98"/>
                <a:gd name="T36" fmla="*/ 2147483647 w 275"/>
                <a:gd name="T37" fmla="*/ 2147483647 h 98"/>
                <a:gd name="T38" fmla="*/ 2147483647 w 275"/>
                <a:gd name="T39" fmla="*/ 2147483647 h 98"/>
                <a:gd name="T40" fmla="*/ 2147483647 w 275"/>
                <a:gd name="T41" fmla="*/ 2147483647 h 98"/>
                <a:gd name="T42" fmla="*/ 2147483647 w 275"/>
                <a:gd name="T43" fmla="*/ 2147483647 h 98"/>
                <a:gd name="T44" fmla="*/ 2147483647 w 275"/>
                <a:gd name="T45" fmla="*/ 2147483647 h 98"/>
                <a:gd name="T46" fmla="*/ 2147483647 w 275"/>
                <a:gd name="T47" fmla="*/ 2147483647 h 98"/>
                <a:gd name="T48" fmla="*/ 2147483647 w 275"/>
                <a:gd name="T49" fmla="*/ 2147483647 h 98"/>
                <a:gd name="T50" fmla="*/ 2147483647 w 275"/>
                <a:gd name="T51" fmla="*/ 2147483647 h 98"/>
                <a:gd name="T52" fmla="*/ 2147483647 w 275"/>
                <a:gd name="T53" fmla="*/ 2147483647 h 98"/>
                <a:gd name="T54" fmla="*/ 2147483647 w 275"/>
                <a:gd name="T55" fmla="*/ 2147483647 h 98"/>
                <a:gd name="T56" fmla="*/ 2147483647 w 275"/>
                <a:gd name="T57" fmla="*/ 2147483647 h 98"/>
                <a:gd name="T58" fmla="*/ 2147483647 w 275"/>
                <a:gd name="T59" fmla="*/ 2147483647 h 98"/>
                <a:gd name="T60" fmla="*/ 2147483647 w 275"/>
                <a:gd name="T61" fmla="*/ 2147483647 h 98"/>
                <a:gd name="T62" fmla="*/ 2147483647 w 275"/>
                <a:gd name="T63" fmla="*/ 2147483647 h 98"/>
                <a:gd name="T64" fmla="*/ 2147483647 w 275"/>
                <a:gd name="T65" fmla="*/ 2147483647 h 98"/>
                <a:gd name="T66" fmla="*/ 2147483647 w 275"/>
                <a:gd name="T67" fmla="*/ 2147483647 h 98"/>
                <a:gd name="T68" fmla="*/ 2147483647 w 275"/>
                <a:gd name="T69" fmla="*/ 2147483647 h 98"/>
                <a:gd name="T70" fmla="*/ 2147483647 w 275"/>
                <a:gd name="T71" fmla="*/ 2147483647 h 98"/>
                <a:gd name="T72" fmla="*/ 2147483647 w 275"/>
                <a:gd name="T73" fmla="*/ 0 h 98"/>
                <a:gd name="T74" fmla="*/ 2147483647 w 275"/>
                <a:gd name="T75" fmla="*/ 0 h 98"/>
                <a:gd name="T76" fmla="*/ 2147483647 w 275"/>
                <a:gd name="T77" fmla="*/ 2147483647 h 98"/>
                <a:gd name="T78" fmla="*/ 2147483647 w 275"/>
                <a:gd name="T79" fmla="*/ 2147483647 h 98"/>
                <a:gd name="T80" fmla="*/ 2147483647 w 275"/>
                <a:gd name="T81" fmla="*/ 0 h 98"/>
                <a:gd name="T82" fmla="*/ 2147483647 w 275"/>
                <a:gd name="T83" fmla="*/ 2147483647 h 98"/>
                <a:gd name="T84" fmla="*/ 2147483647 w 275"/>
                <a:gd name="T85" fmla="*/ 2147483647 h 98"/>
                <a:gd name="T86" fmla="*/ 2147483647 w 275"/>
                <a:gd name="T87" fmla="*/ 2147483647 h 98"/>
                <a:gd name="T88" fmla="*/ 2147483647 w 275"/>
                <a:gd name="T89" fmla="*/ 2147483647 h 98"/>
                <a:gd name="T90" fmla="*/ 2147483647 w 275"/>
                <a:gd name="T91" fmla="*/ 2147483647 h 98"/>
                <a:gd name="T92" fmla="*/ 2147483647 w 275"/>
                <a:gd name="T93" fmla="*/ 2147483647 h 98"/>
                <a:gd name="T94" fmla="*/ 2147483647 w 275"/>
                <a:gd name="T95" fmla="*/ 2147483647 h 98"/>
                <a:gd name="T96" fmla="*/ 2147483647 w 275"/>
                <a:gd name="T97" fmla="*/ 2147483647 h 98"/>
                <a:gd name="T98" fmla="*/ 2147483647 w 275"/>
                <a:gd name="T99" fmla="*/ 2147483647 h 98"/>
                <a:gd name="T100" fmla="*/ 2147483647 w 275"/>
                <a:gd name="T101" fmla="*/ 2147483647 h 98"/>
                <a:gd name="T102" fmla="*/ 2147483647 w 275"/>
                <a:gd name="T103" fmla="*/ 2147483647 h 98"/>
                <a:gd name="T104" fmla="*/ 2147483647 w 275"/>
                <a:gd name="T105" fmla="*/ 2147483647 h 98"/>
                <a:gd name="T106" fmla="*/ 2147483647 w 275"/>
                <a:gd name="T107" fmla="*/ 2147483647 h 98"/>
                <a:gd name="T108" fmla="*/ 2147483647 w 275"/>
                <a:gd name="T109" fmla="*/ 2147483647 h 98"/>
                <a:gd name="T110" fmla="*/ 2147483647 w 275"/>
                <a:gd name="T111" fmla="*/ 2147483647 h 98"/>
                <a:gd name="T112" fmla="*/ 2147483647 w 275"/>
                <a:gd name="T113" fmla="*/ 2147483647 h 98"/>
                <a:gd name="T114" fmla="*/ 2147483647 w 275"/>
                <a:gd name="T115" fmla="*/ 2147483647 h 98"/>
                <a:gd name="T116" fmla="*/ 2147483647 w 275"/>
                <a:gd name="T117" fmla="*/ 2147483647 h 98"/>
                <a:gd name="T118" fmla="*/ 2147483647 w 275"/>
                <a:gd name="T119" fmla="*/ 2147483647 h 9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5"/>
                <a:gd name="T181" fmla="*/ 0 h 98"/>
                <a:gd name="T182" fmla="*/ 275 w 275"/>
                <a:gd name="T183" fmla="*/ 98 h 9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" name="组合 205"/>
            <p:cNvGrpSpPr>
              <a:grpSpLocks/>
            </p:cNvGrpSpPr>
            <p:nvPr/>
          </p:nvGrpSpPr>
          <p:grpSpPr bwMode="auto">
            <a:xfrm>
              <a:off x="3584390" y="1973474"/>
              <a:ext cx="162323" cy="209395"/>
              <a:chOff x="0" y="0"/>
              <a:chExt cx="247651" cy="312737"/>
            </a:xfrm>
            <a:solidFill>
              <a:schemeClr val="bg1">
                <a:alpha val="70000"/>
              </a:schemeClr>
            </a:solidFill>
          </p:grpSpPr>
          <p:sp>
            <p:nvSpPr>
              <p:cNvPr id="116" name="Freeform 182"/>
              <p:cNvSpPr>
                <a:spLocks noChangeArrowheads="1"/>
              </p:cNvSpPr>
              <p:nvPr/>
            </p:nvSpPr>
            <p:spPr bwMode="auto">
              <a:xfrm>
                <a:off x="11113" y="11112"/>
                <a:ext cx="236538" cy="301625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9"/>
                  <a:gd name="T130" fmla="*/ 0 h 190"/>
                  <a:gd name="T131" fmla="*/ 149 w 149"/>
                  <a:gd name="T132" fmla="*/ 190 h 19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7" name="Freeform 1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4300" cy="79375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2"/>
                  <a:gd name="T73" fmla="*/ 0 h 50"/>
                  <a:gd name="T74" fmla="*/ 72 w 72"/>
                  <a:gd name="T75" fmla="*/ 50 h 5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8" name="Freeform 184"/>
              <p:cNvSpPr>
                <a:spLocks noChangeArrowheads="1"/>
              </p:cNvSpPr>
              <p:nvPr/>
            </p:nvSpPr>
            <p:spPr bwMode="auto">
              <a:xfrm>
                <a:off x="44450" y="63500"/>
                <a:ext cx="161925" cy="219075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2"/>
                  <a:gd name="T49" fmla="*/ 0 h 138"/>
                  <a:gd name="T50" fmla="*/ 102 w 102"/>
                  <a:gd name="T51" fmla="*/ 138 h 1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5" name="Freeform 185"/>
            <p:cNvSpPr>
              <a:spLocks noEditPoints="1" noChangeArrowheads="1"/>
            </p:cNvSpPr>
            <p:nvPr/>
          </p:nvSpPr>
          <p:spPr bwMode="auto">
            <a:xfrm>
              <a:off x="3832037" y="1164594"/>
              <a:ext cx="131107" cy="103103"/>
            </a:xfrm>
            <a:custGeom>
              <a:avLst/>
              <a:gdLst>
                <a:gd name="T0" fmla="*/ 2147483647 w 126"/>
                <a:gd name="T1" fmla="*/ 2147483647 h 97"/>
                <a:gd name="T2" fmla="*/ 2147483647 w 126"/>
                <a:gd name="T3" fmla="*/ 2147483647 h 97"/>
                <a:gd name="T4" fmla="*/ 2147483647 w 126"/>
                <a:gd name="T5" fmla="*/ 2147483647 h 97"/>
                <a:gd name="T6" fmla="*/ 2147483647 w 126"/>
                <a:gd name="T7" fmla="*/ 2147483647 h 97"/>
                <a:gd name="T8" fmla="*/ 2147483647 w 126"/>
                <a:gd name="T9" fmla="*/ 2147483647 h 97"/>
                <a:gd name="T10" fmla="*/ 2147483647 w 126"/>
                <a:gd name="T11" fmla="*/ 2147483647 h 97"/>
                <a:gd name="T12" fmla="*/ 2147483647 w 126"/>
                <a:gd name="T13" fmla="*/ 2147483647 h 97"/>
                <a:gd name="T14" fmla="*/ 2147483647 w 126"/>
                <a:gd name="T15" fmla="*/ 2147483647 h 97"/>
                <a:gd name="T16" fmla="*/ 2147483647 w 126"/>
                <a:gd name="T17" fmla="*/ 2147483647 h 97"/>
                <a:gd name="T18" fmla="*/ 2147483647 w 126"/>
                <a:gd name="T19" fmla="*/ 2147483647 h 97"/>
                <a:gd name="T20" fmla="*/ 2147483647 w 126"/>
                <a:gd name="T21" fmla="*/ 2147483647 h 97"/>
                <a:gd name="T22" fmla="*/ 2147483647 w 126"/>
                <a:gd name="T23" fmla="*/ 2147483647 h 97"/>
                <a:gd name="T24" fmla="*/ 2147483647 w 126"/>
                <a:gd name="T25" fmla="*/ 2147483647 h 97"/>
                <a:gd name="T26" fmla="*/ 2147483647 w 126"/>
                <a:gd name="T27" fmla="*/ 2147483647 h 97"/>
                <a:gd name="T28" fmla="*/ 2147483647 w 126"/>
                <a:gd name="T29" fmla="*/ 2147483647 h 97"/>
                <a:gd name="T30" fmla="*/ 2147483647 w 126"/>
                <a:gd name="T31" fmla="*/ 2147483647 h 97"/>
                <a:gd name="T32" fmla="*/ 2147483647 w 126"/>
                <a:gd name="T33" fmla="*/ 2147483647 h 97"/>
                <a:gd name="T34" fmla="*/ 2147483647 w 126"/>
                <a:gd name="T35" fmla="*/ 2147483647 h 97"/>
                <a:gd name="T36" fmla="*/ 2147483647 w 126"/>
                <a:gd name="T37" fmla="*/ 2147483647 h 97"/>
                <a:gd name="T38" fmla="*/ 2147483647 w 126"/>
                <a:gd name="T39" fmla="*/ 2147483647 h 97"/>
                <a:gd name="T40" fmla="*/ 2147483647 w 126"/>
                <a:gd name="T41" fmla="*/ 2147483647 h 97"/>
                <a:gd name="T42" fmla="*/ 2147483647 w 126"/>
                <a:gd name="T43" fmla="*/ 2147483647 h 97"/>
                <a:gd name="T44" fmla="*/ 2147483647 w 126"/>
                <a:gd name="T45" fmla="*/ 2147483647 h 97"/>
                <a:gd name="T46" fmla="*/ 2147483647 w 126"/>
                <a:gd name="T47" fmla="*/ 2147483647 h 97"/>
                <a:gd name="T48" fmla="*/ 2147483647 w 126"/>
                <a:gd name="T49" fmla="*/ 2147483647 h 97"/>
                <a:gd name="T50" fmla="*/ 2147483647 w 126"/>
                <a:gd name="T51" fmla="*/ 2147483647 h 97"/>
                <a:gd name="T52" fmla="*/ 2147483647 w 126"/>
                <a:gd name="T53" fmla="*/ 2147483647 h 97"/>
                <a:gd name="T54" fmla="*/ 2147483647 w 126"/>
                <a:gd name="T55" fmla="*/ 2147483647 h 97"/>
                <a:gd name="T56" fmla="*/ 2147483647 w 126"/>
                <a:gd name="T57" fmla="*/ 2147483647 h 97"/>
                <a:gd name="T58" fmla="*/ 2147483647 w 126"/>
                <a:gd name="T59" fmla="*/ 2147483647 h 97"/>
                <a:gd name="T60" fmla="*/ 2147483647 w 126"/>
                <a:gd name="T61" fmla="*/ 2147483647 h 97"/>
                <a:gd name="T62" fmla="*/ 2147483647 w 126"/>
                <a:gd name="T63" fmla="*/ 2147483647 h 97"/>
                <a:gd name="T64" fmla="*/ 2147483647 w 126"/>
                <a:gd name="T65" fmla="*/ 2147483647 h 97"/>
                <a:gd name="T66" fmla="*/ 2147483647 w 126"/>
                <a:gd name="T67" fmla="*/ 2147483647 h 97"/>
                <a:gd name="T68" fmla="*/ 2147483647 w 126"/>
                <a:gd name="T69" fmla="*/ 2147483647 h 97"/>
                <a:gd name="T70" fmla="*/ 2147483647 w 126"/>
                <a:gd name="T71" fmla="*/ 2147483647 h 97"/>
                <a:gd name="T72" fmla="*/ 2147483647 w 126"/>
                <a:gd name="T73" fmla="*/ 2147483647 h 97"/>
                <a:gd name="T74" fmla="*/ 2147483647 w 126"/>
                <a:gd name="T75" fmla="*/ 2147483647 h 97"/>
                <a:gd name="T76" fmla="*/ 2147483647 w 126"/>
                <a:gd name="T77" fmla="*/ 2147483647 h 97"/>
                <a:gd name="T78" fmla="*/ 2147483647 w 126"/>
                <a:gd name="T79" fmla="*/ 2147483647 h 97"/>
                <a:gd name="T80" fmla="*/ 2147483647 w 126"/>
                <a:gd name="T81" fmla="*/ 2147483647 h 97"/>
                <a:gd name="T82" fmla="*/ 2147483647 w 126"/>
                <a:gd name="T83" fmla="*/ 2147483647 h 97"/>
                <a:gd name="T84" fmla="*/ 2147483647 w 126"/>
                <a:gd name="T85" fmla="*/ 2147483647 h 97"/>
                <a:gd name="T86" fmla="*/ 2147483647 w 126"/>
                <a:gd name="T87" fmla="*/ 2147483647 h 97"/>
                <a:gd name="T88" fmla="*/ 2147483647 w 126"/>
                <a:gd name="T89" fmla="*/ 2147483647 h 97"/>
                <a:gd name="T90" fmla="*/ 2147483647 w 126"/>
                <a:gd name="T91" fmla="*/ 2147483647 h 97"/>
                <a:gd name="T92" fmla="*/ 2147483647 w 126"/>
                <a:gd name="T93" fmla="*/ 2147483647 h 97"/>
                <a:gd name="T94" fmla="*/ 2147483647 w 126"/>
                <a:gd name="T95" fmla="*/ 2147483647 h 97"/>
                <a:gd name="T96" fmla="*/ 2147483647 w 126"/>
                <a:gd name="T97" fmla="*/ 2147483647 h 97"/>
                <a:gd name="T98" fmla="*/ 2147483647 w 126"/>
                <a:gd name="T99" fmla="*/ 2147483647 h 97"/>
                <a:gd name="T100" fmla="*/ 2147483647 w 126"/>
                <a:gd name="T101" fmla="*/ 2147483647 h 97"/>
                <a:gd name="T102" fmla="*/ 2147483647 w 126"/>
                <a:gd name="T103" fmla="*/ 2147483647 h 97"/>
                <a:gd name="T104" fmla="*/ 2147483647 w 126"/>
                <a:gd name="T105" fmla="*/ 2147483647 h 97"/>
                <a:gd name="T106" fmla="*/ 2147483647 w 126"/>
                <a:gd name="T107" fmla="*/ 2147483647 h 97"/>
                <a:gd name="T108" fmla="*/ 2147483647 w 126"/>
                <a:gd name="T109" fmla="*/ 2147483647 h 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6"/>
                <a:gd name="T166" fmla="*/ 0 h 97"/>
                <a:gd name="T167" fmla="*/ 126 w 126"/>
                <a:gd name="T168" fmla="*/ 97 h 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5" name="组合 199"/>
            <p:cNvGrpSpPr>
              <a:grpSpLocks/>
            </p:cNvGrpSpPr>
            <p:nvPr/>
          </p:nvGrpSpPr>
          <p:grpSpPr bwMode="auto">
            <a:xfrm>
              <a:off x="4993271" y="1871434"/>
              <a:ext cx="174810" cy="224275"/>
              <a:chOff x="0" y="0"/>
              <a:chExt cx="265113" cy="334963"/>
            </a:xfrm>
            <a:solidFill>
              <a:schemeClr val="bg1">
                <a:alpha val="70000"/>
              </a:schemeClr>
            </a:solidFill>
          </p:grpSpPr>
          <p:sp>
            <p:nvSpPr>
              <p:cNvPr id="113" name="Freeform 186"/>
              <p:cNvSpPr>
                <a:spLocks noChangeArrowheads="1"/>
              </p:cNvSpPr>
              <p:nvPr/>
            </p:nvSpPr>
            <p:spPr bwMode="auto">
              <a:xfrm>
                <a:off x="0" y="9525"/>
                <a:ext cx="252413" cy="325438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9"/>
                  <a:gd name="T130" fmla="*/ 0 h 205"/>
                  <a:gd name="T131" fmla="*/ 159 w 159"/>
                  <a:gd name="T132" fmla="*/ 205 h 20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4" name="Freeform 187"/>
              <p:cNvSpPr>
                <a:spLocks noChangeArrowheads="1"/>
              </p:cNvSpPr>
              <p:nvPr/>
            </p:nvSpPr>
            <p:spPr bwMode="auto">
              <a:xfrm>
                <a:off x="142875" y="0"/>
                <a:ext cx="122238" cy="8255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"/>
                  <a:gd name="T73" fmla="*/ 0 h 52"/>
                  <a:gd name="T74" fmla="*/ 77 w 77"/>
                  <a:gd name="T75" fmla="*/ 52 h 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5" name="Freeform 188"/>
              <p:cNvSpPr>
                <a:spLocks noChangeArrowheads="1"/>
              </p:cNvSpPr>
              <p:nvPr/>
            </p:nvSpPr>
            <p:spPr bwMode="auto">
              <a:xfrm>
                <a:off x="42863" y="68262"/>
                <a:ext cx="173038" cy="234950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9"/>
                  <a:gd name="T49" fmla="*/ 0 h 148"/>
                  <a:gd name="T50" fmla="*/ 109 w 109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7" name="Freeform 189"/>
            <p:cNvSpPr>
              <a:spLocks noEditPoints="1" noChangeArrowheads="1"/>
            </p:cNvSpPr>
            <p:nvPr/>
          </p:nvSpPr>
          <p:spPr bwMode="auto">
            <a:xfrm>
              <a:off x="4142116" y="2953485"/>
              <a:ext cx="143594" cy="156249"/>
            </a:xfrm>
            <a:custGeom>
              <a:avLst/>
              <a:gdLst>
                <a:gd name="T0" fmla="*/ 2147483647 w 137"/>
                <a:gd name="T1" fmla="*/ 2147483647 h 147"/>
                <a:gd name="T2" fmla="*/ 2147483647 w 137"/>
                <a:gd name="T3" fmla="*/ 2147483647 h 147"/>
                <a:gd name="T4" fmla="*/ 2147483647 w 137"/>
                <a:gd name="T5" fmla="*/ 2147483647 h 147"/>
                <a:gd name="T6" fmla="*/ 2147483647 w 137"/>
                <a:gd name="T7" fmla="*/ 2147483647 h 147"/>
                <a:gd name="T8" fmla="*/ 2147483647 w 137"/>
                <a:gd name="T9" fmla="*/ 2147483647 h 147"/>
                <a:gd name="T10" fmla="*/ 2147483647 w 137"/>
                <a:gd name="T11" fmla="*/ 2147483647 h 147"/>
                <a:gd name="T12" fmla="*/ 2147483647 w 137"/>
                <a:gd name="T13" fmla="*/ 2147483647 h 147"/>
                <a:gd name="T14" fmla="*/ 2147483647 w 137"/>
                <a:gd name="T15" fmla="*/ 2147483647 h 147"/>
                <a:gd name="T16" fmla="*/ 2147483647 w 137"/>
                <a:gd name="T17" fmla="*/ 2147483647 h 147"/>
                <a:gd name="T18" fmla="*/ 2147483647 w 137"/>
                <a:gd name="T19" fmla="*/ 2147483647 h 147"/>
                <a:gd name="T20" fmla="*/ 2147483647 w 137"/>
                <a:gd name="T21" fmla="*/ 2147483647 h 147"/>
                <a:gd name="T22" fmla="*/ 2147483647 w 137"/>
                <a:gd name="T23" fmla="*/ 2147483647 h 147"/>
                <a:gd name="T24" fmla="*/ 2147483647 w 137"/>
                <a:gd name="T25" fmla="*/ 2147483647 h 147"/>
                <a:gd name="T26" fmla="*/ 2147483647 w 137"/>
                <a:gd name="T27" fmla="*/ 2147483647 h 147"/>
                <a:gd name="T28" fmla="*/ 2147483647 w 137"/>
                <a:gd name="T29" fmla="*/ 2147483647 h 147"/>
                <a:gd name="T30" fmla="*/ 2147483647 w 137"/>
                <a:gd name="T31" fmla="*/ 2147483647 h 147"/>
                <a:gd name="T32" fmla="*/ 2147483647 w 137"/>
                <a:gd name="T33" fmla="*/ 2147483647 h 147"/>
                <a:gd name="T34" fmla="*/ 2147483647 w 137"/>
                <a:gd name="T35" fmla="*/ 2147483647 h 147"/>
                <a:gd name="T36" fmla="*/ 2147483647 w 137"/>
                <a:gd name="T37" fmla="*/ 2147483647 h 147"/>
                <a:gd name="T38" fmla="*/ 2147483647 w 137"/>
                <a:gd name="T39" fmla="*/ 2147483647 h 147"/>
                <a:gd name="T40" fmla="*/ 2147483647 w 137"/>
                <a:gd name="T41" fmla="*/ 2147483647 h 147"/>
                <a:gd name="T42" fmla="*/ 2147483647 w 137"/>
                <a:gd name="T43" fmla="*/ 2147483647 h 147"/>
                <a:gd name="T44" fmla="*/ 2147483647 w 137"/>
                <a:gd name="T45" fmla="*/ 2147483647 h 147"/>
                <a:gd name="T46" fmla="*/ 2147483647 w 137"/>
                <a:gd name="T47" fmla="*/ 2147483647 h 147"/>
                <a:gd name="T48" fmla="*/ 2147483647 w 137"/>
                <a:gd name="T49" fmla="*/ 2147483647 h 147"/>
                <a:gd name="T50" fmla="*/ 2147483647 w 137"/>
                <a:gd name="T51" fmla="*/ 2147483647 h 147"/>
                <a:gd name="T52" fmla="*/ 2147483647 w 137"/>
                <a:gd name="T53" fmla="*/ 2147483647 h 147"/>
                <a:gd name="T54" fmla="*/ 2147483647 w 137"/>
                <a:gd name="T55" fmla="*/ 2147483647 h 147"/>
                <a:gd name="T56" fmla="*/ 2147483647 w 137"/>
                <a:gd name="T57" fmla="*/ 2147483647 h 147"/>
                <a:gd name="T58" fmla="*/ 2147483647 w 137"/>
                <a:gd name="T59" fmla="*/ 2147483647 h 147"/>
                <a:gd name="T60" fmla="*/ 2147483647 w 137"/>
                <a:gd name="T61" fmla="*/ 2147483647 h 147"/>
                <a:gd name="T62" fmla="*/ 2147483647 w 137"/>
                <a:gd name="T63" fmla="*/ 2147483647 h 147"/>
                <a:gd name="T64" fmla="*/ 2147483647 w 137"/>
                <a:gd name="T65" fmla="*/ 2147483647 h 147"/>
                <a:gd name="T66" fmla="*/ 2147483647 w 137"/>
                <a:gd name="T67" fmla="*/ 2147483647 h 147"/>
                <a:gd name="T68" fmla="*/ 2147483647 w 137"/>
                <a:gd name="T69" fmla="*/ 2147483647 h 147"/>
                <a:gd name="T70" fmla="*/ 2147483647 w 137"/>
                <a:gd name="T71" fmla="*/ 2147483647 h 147"/>
                <a:gd name="T72" fmla="*/ 2147483647 w 137"/>
                <a:gd name="T73" fmla="*/ 2147483647 h 147"/>
                <a:gd name="T74" fmla="*/ 2147483647 w 137"/>
                <a:gd name="T75" fmla="*/ 2147483647 h 147"/>
                <a:gd name="T76" fmla="*/ 2147483647 w 137"/>
                <a:gd name="T77" fmla="*/ 2147483647 h 147"/>
                <a:gd name="T78" fmla="*/ 2147483647 w 137"/>
                <a:gd name="T79" fmla="*/ 2147483647 h 147"/>
                <a:gd name="T80" fmla="*/ 2147483647 w 137"/>
                <a:gd name="T81" fmla="*/ 2147483647 h 147"/>
                <a:gd name="T82" fmla="*/ 2147483647 w 137"/>
                <a:gd name="T83" fmla="*/ 2147483647 h 147"/>
                <a:gd name="T84" fmla="*/ 2147483647 w 137"/>
                <a:gd name="T85" fmla="*/ 2147483647 h 147"/>
                <a:gd name="T86" fmla="*/ 2147483647 w 137"/>
                <a:gd name="T87" fmla="*/ 0 h 147"/>
                <a:gd name="T88" fmla="*/ 2147483647 w 137"/>
                <a:gd name="T89" fmla="*/ 2147483647 h 147"/>
                <a:gd name="T90" fmla="*/ 2147483647 w 137"/>
                <a:gd name="T91" fmla="*/ 2147483647 h 147"/>
                <a:gd name="T92" fmla="*/ 2147483647 w 137"/>
                <a:gd name="T93" fmla="*/ 2147483647 h 147"/>
                <a:gd name="T94" fmla="*/ 2147483647 w 137"/>
                <a:gd name="T95" fmla="*/ 2147483647 h 147"/>
                <a:gd name="T96" fmla="*/ 2147483647 w 137"/>
                <a:gd name="T97" fmla="*/ 2147483647 h 147"/>
                <a:gd name="T98" fmla="*/ 2147483647 w 137"/>
                <a:gd name="T99" fmla="*/ 2147483647 h 147"/>
                <a:gd name="T100" fmla="*/ 2147483647 w 137"/>
                <a:gd name="T101" fmla="*/ 2147483647 h 147"/>
                <a:gd name="T102" fmla="*/ 2147483647 w 137"/>
                <a:gd name="T103" fmla="*/ 2147483647 h 147"/>
                <a:gd name="T104" fmla="*/ 2147483647 w 137"/>
                <a:gd name="T105" fmla="*/ 2147483647 h 147"/>
                <a:gd name="T106" fmla="*/ 2147483647 w 137"/>
                <a:gd name="T107" fmla="*/ 2147483647 h 147"/>
                <a:gd name="T108" fmla="*/ 2147483647 w 137"/>
                <a:gd name="T109" fmla="*/ 2147483647 h 147"/>
                <a:gd name="T110" fmla="*/ 2147483647 w 137"/>
                <a:gd name="T111" fmla="*/ 2147483647 h 147"/>
                <a:gd name="T112" fmla="*/ 2147483647 w 137"/>
                <a:gd name="T113" fmla="*/ 2147483647 h 147"/>
                <a:gd name="T114" fmla="*/ 2147483647 w 137"/>
                <a:gd name="T115" fmla="*/ 2147483647 h 147"/>
                <a:gd name="T116" fmla="*/ 2147483647 w 137"/>
                <a:gd name="T117" fmla="*/ 2147483647 h 147"/>
                <a:gd name="T118" fmla="*/ 2147483647 w 137"/>
                <a:gd name="T119" fmla="*/ 2147483647 h 147"/>
                <a:gd name="T120" fmla="*/ 0 w 137"/>
                <a:gd name="T121" fmla="*/ 2147483647 h 147"/>
                <a:gd name="T122" fmla="*/ 2147483647 w 137"/>
                <a:gd name="T123" fmla="*/ 2147483647 h 14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7"/>
                <a:gd name="T188" fmla="*/ 137 w 137"/>
                <a:gd name="T189" fmla="*/ 147 h 14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" name="组合 214"/>
            <p:cNvGrpSpPr>
              <a:grpSpLocks/>
            </p:cNvGrpSpPr>
            <p:nvPr/>
          </p:nvGrpSpPr>
          <p:grpSpPr bwMode="auto">
            <a:xfrm>
              <a:off x="4348139" y="1753451"/>
              <a:ext cx="104053" cy="171130"/>
              <a:chOff x="0" y="0"/>
              <a:chExt cx="160337" cy="255588"/>
            </a:xfrm>
            <a:solidFill>
              <a:schemeClr val="bg1">
                <a:alpha val="70000"/>
              </a:schemeClr>
            </a:solidFill>
          </p:grpSpPr>
          <p:sp>
            <p:nvSpPr>
              <p:cNvPr id="109" name="Freeform 190"/>
              <p:cNvSpPr>
                <a:spLocks noChangeArrowheads="1"/>
              </p:cNvSpPr>
              <p:nvPr/>
            </p:nvSpPr>
            <p:spPr bwMode="auto">
              <a:xfrm>
                <a:off x="90487" y="179388"/>
                <a:ext cx="57150" cy="57150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"/>
                  <a:gd name="T67" fmla="*/ 0 h 36"/>
                  <a:gd name="T68" fmla="*/ 36 w 36"/>
                  <a:gd name="T69" fmla="*/ 36 h 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0" name="Freeform 191"/>
              <p:cNvSpPr>
                <a:spLocks noChangeArrowheads="1"/>
              </p:cNvSpPr>
              <p:nvPr/>
            </p:nvSpPr>
            <p:spPr bwMode="auto">
              <a:xfrm>
                <a:off x="106362" y="0"/>
                <a:ext cx="53975" cy="192088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4"/>
                  <a:gd name="T37" fmla="*/ 0 h 121"/>
                  <a:gd name="T38" fmla="*/ 34 w 34"/>
                  <a:gd name="T39" fmla="*/ 121 h 1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1" name="Freeform 192"/>
              <p:cNvSpPr>
                <a:spLocks noChangeArrowheads="1"/>
              </p:cNvSpPr>
              <p:nvPr/>
            </p:nvSpPr>
            <p:spPr bwMode="auto">
              <a:xfrm>
                <a:off x="0" y="30163"/>
                <a:ext cx="123825" cy="166688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105"/>
                  <a:gd name="T23" fmla="*/ 78 w 78"/>
                  <a:gd name="T24" fmla="*/ 105 h 10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2" name="Freeform 193"/>
              <p:cNvSpPr>
                <a:spLocks noChangeArrowheads="1"/>
              </p:cNvSpPr>
              <p:nvPr/>
            </p:nvSpPr>
            <p:spPr bwMode="auto">
              <a:xfrm>
                <a:off x="119062" y="225425"/>
                <a:ext cx="14288" cy="30163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"/>
                  <a:gd name="T46" fmla="*/ 0 h 19"/>
                  <a:gd name="T47" fmla="*/ 9 w 9"/>
                  <a:gd name="T48" fmla="*/ 19 h 1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9" name="Freeform 194"/>
            <p:cNvSpPr>
              <a:spLocks noEditPoints="1" noChangeArrowheads="1"/>
            </p:cNvSpPr>
            <p:nvPr/>
          </p:nvSpPr>
          <p:spPr bwMode="auto">
            <a:xfrm>
              <a:off x="4335655" y="876543"/>
              <a:ext cx="143594" cy="158375"/>
            </a:xfrm>
            <a:custGeom>
              <a:avLst/>
              <a:gdLst>
                <a:gd name="T0" fmla="*/ 2147483647 w 137"/>
                <a:gd name="T1" fmla="*/ 2147483647 h 149"/>
                <a:gd name="T2" fmla="*/ 2147483647 w 137"/>
                <a:gd name="T3" fmla="*/ 2147483647 h 149"/>
                <a:gd name="T4" fmla="*/ 2147483647 w 137"/>
                <a:gd name="T5" fmla="*/ 2147483647 h 149"/>
                <a:gd name="T6" fmla="*/ 2147483647 w 137"/>
                <a:gd name="T7" fmla="*/ 2147483647 h 149"/>
                <a:gd name="T8" fmla="*/ 2147483647 w 137"/>
                <a:gd name="T9" fmla="*/ 2147483647 h 149"/>
                <a:gd name="T10" fmla="*/ 2147483647 w 137"/>
                <a:gd name="T11" fmla="*/ 2147483647 h 149"/>
                <a:gd name="T12" fmla="*/ 2147483647 w 137"/>
                <a:gd name="T13" fmla="*/ 2147483647 h 149"/>
                <a:gd name="T14" fmla="*/ 2147483647 w 137"/>
                <a:gd name="T15" fmla="*/ 2147483647 h 149"/>
                <a:gd name="T16" fmla="*/ 2147483647 w 137"/>
                <a:gd name="T17" fmla="*/ 2147483647 h 149"/>
                <a:gd name="T18" fmla="*/ 2147483647 w 137"/>
                <a:gd name="T19" fmla="*/ 2147483647 h 149"/>
                <a:gd name="T20" fmla="*/ 2147483647 w 137"/>
                <a:gd name="T21" fmla="*/ 2147483647 h 149"/>
                <a:gd name="T22" fmla="*/ 2147483647 w 137"/>
                <a:gd name="T23" fmla="*/ 2147483647 h 149"/>
                <a:gd name="T24" fmla="*/ 2147483647 w 137"/>
                <a:gd name="T25" fmla="*/ 2147483647 h 149"/>
                <a:gd name="T26" fmla="*/ 2147483647 w 137"/>
                <a:gd name="T27" fmla="*/ 2147483647 h 149"/>
                <a:gd name="T28" fmla="*/ 2147483647 w 137"/>
                <a:gd name="T29" fmla="*/ 2147483647 h 149"/>
                <a:gd name="T30" fmla="*/ 2147483647 w 137"/>
                <a:gd name="T31" fmla="*/ 2147483647 h 149"/>
                <a:gd name="T32" fmla="*/ 2147483647 w 137"/>
                <a:gd name="T33" fmla="*/ 2147483647 h 149"/>
                <a:gd name="T34" fmla="*/ 2147483647 w 137"/>
                <a:gd name="T35" fmla="*/ 2147483647 h 149"/>
                <a:gd name="T36" fmla="*/ 2147483647 w 137"/>
                <a:gd name="T37" fmla="*/ 2147483647 h 149"/>
                <a:gd name="T38" fmla="*/ 2147483647 w 137"/>
                <a:gd name="T39" fmla="*/ 2147483647 h 149"/>
                <a:gd name="T40" fmla="*/ 2147483647 w 137"/>
                <a:gd name="T41" fmla="*/ 2147483647 h 149"/>
                <a:gd name="T42" fmla="*/ 2147483647 w 137"/>
                <a:gd name="T43" fmla="*/ 2147483647 h 149"/>
                <a:gd name="T44" fmla="*/ 2147483647 w 137"/>
                <a:gd name="T45" fmla="*/ 2147483647 h 149"/>
                <a:gd name="T46" fmla="*/ 2147483647 w 137"/>
                <a:gd name="T47" fmla="*/ 2147483647 h 149"/>
                <a:gd name="T48" fmla="*/ 2147483647 w 137"/>
                <a:gd name="T49" fmla="*/ 2147483647 h 149"/>
                <a:gd name="T50" fmla="*/ 2147483647 w 137"/>
                <a:gd name="T51" fmla="*/ 2147483647 h 149"/>
                <a:gd name="T52" fmla="*/ 2147483647 w 137"/>
                <a:gd name="T53" fmla="*/ 2147483647 h 149"/>
                <a:gd name="T54" fmla="*/ 2147483647 w 137"/>
                <a:gd name="T55" fmla="*/ 2147483647 h 149"/>
                <a:gd name="T56" fmla="*/ 2147483647 w 137"/>
                <a:gd name="T57" fmla="*/ 2147483647 h 149"/>
                <a:gd name="T58" fmla="*/ 2147483647 w 137"/>
                <a:gd name="T59" fmla="*/ 2147483647 h 149"/>
                <a:gd name="T60" fmla="*/ 2147483647 w 137"/>
                <a:gd name="T61" fmla="*/ 2147483647 h 149"/>
                <a:gd name="T62" fmla="*/ 2147483647 w 137"/>
                <a:gd name="T63" fmla="*/ 2147483647 h 149"/>
                <a:gd name="T64" fmla="*/ 2147483647 w 137"/>
                <a:gd name="T65" fmla="*/ 2147483647 h 149"/>
                <a:gd name="T66" fmla="*/ 2147483647 w 137"/>
                <a:gd name="T67" fmla="*/ 2147483647 h 149"/>
                <a:gd name="T68" fmla="*/ 2147483647 w 137"/>
                <a:gd name="T69" fmla="*/ 2147483647 h 149"/>
                <a:gd name="T70" fmla="*/ 2147483647 w 137"/>
                <a:gd name="T71" fmla="*/ 2147483647 h 149"/>
                <a:gd name="T72" fmla="*/ 2147483647 w 137"/>
                <a:gd name="T73" fmla="*/ 2147483647 h 149"/>
                <a:gd name="T74" fmla="*/ 2147483647 w 137"/>
                <a:gd name="T75" fmla="*/ 2147483647 h 149"/>
                <a:gd name="T76" fmla="*/ 2147483647 w 137"/>
                <a:gd name="T77" fmla="*/ 2147483647 h 149"/>
                <a:gd name="T78" fmla="*/ 2147483647 w 137"/>
                <a:gd name="T79" fmla="*/ 2147483647 h 149"/>
                <a:gd name="T80" fmla="*/ 2147483647 w 137"/>
                <a:gd name="T81" fmla="*/ 2147483647 h 149"/>
                <a:gd name="T82" fmla="*/ 2147483647 w 137"/>
                <a:gd name="T83" fmla="*/ 2147483647 h 149"/>
                <a:gd name="T84" fmla="*/ 2147483647 w 137"/>
                <a:gd name="T85" fmla="*/ 2147483647 h 149"/>
                <a:gd name="T86" fmla="*/ 2147483647 w 137"/>
                <a:gd name="T87" fmla="*/ 0 h 149"/>
                <a:gd name="T88" fmla="*/ 2147483647 w 137"/>
                <a:gd name="T89" fmla="*/ 2147483647 h 149"/>
                <a:gd name="T90" fmla="*/ 2147483647 w 137"/>
                <a:gd name="T91" fmla="*/ 2147483647 h 149"/>
                <a:gd name="T92" fmla="*/ 2147483647 w 137"/>
                <a:gd name="T93" fmla="*/ 2147483647 h 149"/>
                <a:gd name="T94" fmla="*/ 2147483647 w 137"/>
                <a:gd name="T95" fmla="*/ 2147483647 h 149"/>
                <a:gd name="T96" fmla="*/ 2147483647 w 137"/>
                <a:gd name="T97" fmla="*/ 2147483647 h 149"/>
                <a:gd name="T98" fmla="*/ 2147483647 w 137"/>
                <a:gd name="T99" fmla="*/ 2147483647 h 149"/>
                <a:gd name="T100" fmla="*/ 2147483647 w 137"/>
                <a:gd name="T101" fmla="*/ 2147483647 h 149"/>
                <a:gd name="T102" fmla="*/ 2147483647 w 137"/>
                <a:gd name="T103" fmla="*/ 2147483647 h 149"/>
                <a:gd name="T104" fmla="*/ 2147483647 w 137"/>
                <a:gd name="T105" fmla="*/ 2147483647 h 149"/>
                <a:gd name="T106" fmla="*/ 2147483647 w 137"/>
                <a:gd name="T107" fmla="*/ 2147483647 h 149"/>
                <a:gd name="T108" fmla="*/ 2147483647 w 137"/>
                <a:gd name="T109" fmla="*/ 2147483647 h 149"/>
                <a:gd name="T110" fmla="*/ 2147483647 w 137"/>
                <a:gd name="T111" fmla="*/ 2147483647 h 149"/>
                <a:gd name="T112" fmla="*/ 2147483647 w 137"/>
                <a:gd name="T113" fmla="*/ 2147483647 h 149"/>
                <a:gd name="T114" fmla="*/ 2147483647 w 137"/>
                <a:gd name="T115" fmla="*/ 2147483647 h 149"/>
                <a:gd name="T116" fmla="*/ 2147483647 w 137"/>
                <a:gd name="T117" fmla="*/ 2147483647 h 149"/>
                <a:gd name="T118" fmla="*/ 2147483647 w 137"/>
                <a:gd name="T119" fmla="*/ 2147483647 h 149"/>
                <a:gd name="T120" fmla="*/ 0 w 137"/>
                <a:gd name="T121" fmla="*/ 2147483647 h 149"/>
                <a:gd name="T122" fmla="*/ 2147483647 w 137"/>
                <a:gd name="T123" fmla="*/ 2147483647 h 1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9"/>
                <a:gd name="T188" fmla="*/ 137 w 137"/>
                <a:gd name="T189" fmla="*/ 149 h 1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4" name="组合 313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315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16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317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8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16"/>
          <p:cNvGrpSpPr>
            <a:grpSpLocks/>
          </p:cNvGrpSpPr>
          <p:nvPr/>
        </p:nvGrpSpPr>
        <p:grpSpPr bwMode="auto">
          <a:xfrm>
            <a:off x="4206327" y="1411818"/>
            <a:ext cx="3899153" cy="4421628"/>
            <a:chOff x="0" y="0"/>
            <a:chExt cx="2924098" cy="3315920"/>
          </a:xfrm>
          <a:solidFill>
            <a:schemeClr val="bg1">
              <a:alpha val="50000"/>
            </a:schemeClr>
          </a:solidFill>
        </p:grpSpPr>
        <p:sp>
          <p:nvSpPr>
            <p:cNvPr id="19460" name="Rectangle 8"/>
            <p:cNvSpPr>
              <a:spLocks noChangeArrowheads="1"/>
            </p:cNvSpPr>
            <p:nvPr/>
          </p:nvSpPr>
          <p:spPr bwMode="auto">
            <a:xfrm rot="16200000">
              <a:off x="-1026291" y="1746370"/>
              <a:ext cx="2595840" cy="543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1" name="Rectangle 9"/>
            <p:cNvSpPr>
              <a:spLocks noChangeArrowheads="1"/>
            </p:cNvSpPr>
            <p:nvPr/>
          </p:nvSpPr>
          <p:spPr bwMode="auto">
            <a:xfrm rot="16200000">
              <a:off x="-180852" y="1994799"/>
              <a:ext cx="2091783" cy="5504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2" name="Rectangle 10"/>
            <p:cNvSpPr>
              <a:spLocks noChangeArrowheads="1"/>
            </p:cNvSpPr>
            <p:nvPr/>
          </p:nvSpPr>
          <p:spPr bwMode="auto">
            <a:xfrm rot="16200000">
              <a:off x="-199510" y="1386331"/>
              <a:ext cx="3315920" cy="543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3" name="Rectangle 11"/>
            <p:cNvSpPr>
              <a:spLocks noChangeArrowheads="1"/>
            </p:cNvSpPr>
            <p:nvPr/>
          </p:nvSpPr>
          <p:spPr bwMode="auto">
            <a:xfrm rot="16200000">
              <a:off x="752141" y="1744569"/>
              <a:ext cx="2595842" cy="5468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4" name="Rectangle 12"/>
            <p:cNvSpPr>
              <a:spLocks noChangeArrowheads="1"/>
            </p:cNvSpPr>
            <p:nvPr/>
          </p:nvSpPr>
          <p:spPr bwMode="auto">
            <a:xfrm rot="16200000">
              <a:off x="1133128" y="1524949"/>
              <a:ext cx="3027888" cy="5540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19465" name="组合 15"/>
          <p:cNvGrpSpPr>
            <a:grpSpLocks/>
          </p:cNvGrpSpPr>
          <p:nvPr/>
        </p:nvGrpSpPr>
        <p:grpSpPr bwMode="auto">
          <a:xfrm>
            <a:off x="2511214" y="5833442"/>
            <a:ext cx="7274984" cy="1272209"/>
            <a:chOff x="0" y="0"/>
            <a:chExt cx="5455741" cy="954070"/>
          </a:xfrm>
          <a:solidFill>
            <a:schemeClr val="bg1">
              <a:alpha val="50000"/>
            </a:schemeClr>
          </a:solidFill>
        </p:grpSpPr>
        <p:sp>
          <p:nvSpPr>
            <p:cNvPr id="19466" name="Rectangle 9"/>
            <p:cNvSpPr>
              <a:spLocks/>
            </p:cNvSpPr>
            <p:nvPr/>
          </p:nvSpPr>
          <p:spPr bwMode="auto">
            <a:xfrm rot="16200000">
              <a:off x="430204" y="-430204"/>
              <a:ext cx="954069" cy="1814477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67" name="Rectangle 9"/>
            <p:cNvSpPr>
              <a:spLocks/>
            </p:cNvSpPr>
            <p:nvPr/>
          </p:nvSpPr>
          <p:spPr bwMode="auto">
            <a:xfrm rot="16200000">
              <a:off x="2256234" y="-40243"/>
              <a:ext cx="954068" cy="1034556"/>
            </a:xfrm>
            <a:custGeom>
              <a:avLst/>
              <a:gdLst>
                <a:gd name="T0" fmla="*/ 0 w 954068"/>
                <a:gd name="T1" fmla="*/ 0 h 1034556"/>
                <a:gd name="T2" fmla="*/ 954068 w 954068"/>
                <a:gd name="T3" fmla="*/ 242046 h 1034556"/>
                <a:gd name="T4" fmla="*/ 954068 w 954068"/>
                <a:gd name="T5" fmla="*/ 792504 h 1034556"/>
                <a:gd name="T6" fmla="*/ 13447 w 954068"/>
                <a:gd name="T7" fmla="*/ 1034556 h 1034556"/>
                <a:gd name="T8" fmla="*/ 0 w 954068"/>
                <a:gd name="T9" fmla="*/ 0 h 1034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8" h="1034556">
                  <a:moveTo>
                    <a:pt x="0" y="0"/>
                  </a:moveTo>
                  <a:lnTo>
                    <a:pt x="954068" y="242046"/>
                  </a:lnTo>
                  <a:lnTo>
                    <a:pt x="954068" y="792504"/>
                  </a:lnTo>
                  <a:lnTo>
                    <a:pt x="13447" y="1034556"/>
                  </a:lnTo>
                  <a:cubicBezTo>
                    <a:pt x="13447" y="747977"/>
                    <a:pt x="0" y="28657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68" name="Rectangle 9"/>
            <p:cNvSpPr>
              <a:spLocks/>
            </p:cNvSpPr>
            <p:nvPr/>
          </p:nvSpPr>
          <p:spPr bwMode="auto">
            <a:xfrm rot="5400000" flipH="1">
              <a:off x="4071467" y="-430204"/>
              <a:ext cx="954069" cy="1814477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69" name="Rectangle 9"/>
            <p:cNvSpPr>
              <a:spLocks/>
            </p:cNvSpPr>
            <p:nvPr/>
          </p:nvSpPr>
          <p:spPr bwMode="auto">
            <a:xfrm rot="16200000">
              <a:off x="1370113" y="-114199"/>
              <a:ext cx="927174" cy="1155574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70" name="Rectangle 9"/>
            <p:cNvSpPr>
              <a:spLocks/>
            </p:cNvSpPr>
            <p:nvPr/>
          </p:nvSpPr>
          <p:spPr bwMode="auto">
            <a:xfrm rot="5400000" flipH="1">
              <a:off x="3162051" y="-114200"/>
              <a:ext cx="927174" cy="1155574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</p:grpSp>
      <p:grpSp>
        <p:nvGrpSpPr>
          <p:cNvPr id="15364" name="组合 18"/>
          <p:cNvGrpSpPr>
            <a:grpSpLocks/>
          </p:cNvGrpSpPr>
          <p:nvPr/>
        </p:nvGrpSpPr>
        <p:grpSpPr bwMode="auto">
          <a:xfrm>
            <a:off x="4162425" y="1744663"/>
            <a:ext cx="793750" cy="407987"/>
            <a:chOff x="0" y="0"/>
            <a:chExt cx="1182688" cy="688975"/>
          </a:xfrm>
        </p:grpSpPr>
        <p:sp>
          <p:nvSpPr>
            <p:cNvPr id="15467" name="Freeform 16"/>
            <p:cNvSpPr>
              <a:spLocks/>
            </p:cNvSpPr>
            <p:nvPr/>
          </p:nvSpPr>
          <p:spPr bwMode="auto">
            <a:xfrm>
              <a:off x="558800" y="0"/>
              <a:ext cx="623888" cy="384175"/>
            </a:xfrm>
            <a:custGeom>
              <a:avLst/>
              <a:gdLst>
                <a:gd name="T0" fmla="*/ 2147483647 w 86"/>
                <a:gd name="T1" fmla="*/ 2147483647 h 53"/>
                <a:gd name="T2" fmla="*/ 2147483647 w 86"/>
                <a:gd name="T3" fmla="*/ 2147483647 h 53"/>
                <a:gd name="T4" fmla="*/ 2147483647 w 86"/>
                <a:gd name="T5" fmla="*/ 0 h 53"/>
                <a:gd name="T6" fmla="*/ 2147483647 w 86"/>
                <a:gd name="T7" fmla="*/ 2147483647 h 53"/>
                <a:gd name="T8" fmla="*/ 2147483647 w 86"/>
                <a:gd name="T9" fmla="*/ 2147483647 h 53"/>
                <a:gd name="T10" fmla="*/ 2147483647 w 86"/>
                <a:gd name="T11" fmla="*/ 2147483647 h 53"/>
                <a:gd name="T12" fmla="*/ 0 w 86"/>
                <a:gd name="T13" fmla="*/ 2147483647 h 53"/>
                <a:gd name="T14" fmla="*/ 2147483647 w 86"/>
                <a:gd name="T15" fmla="*/ 2147483647 h 53"/>
                <a:gd name="T16" fmla="*/ 2147483647 w 86"/>
                <a:gd name="T17" fmla="*/ 2147483647 h 53"/>
                <a:gd name="T18" fmla="*/ 2147483647 w 86"/>
                <a:gd name="T19" fmla="*/ 2147483647 h 53"/>
                <a:gd name="T20" fmla="*/ 2147483647 w 86"/>
                <a:gd name="T21" fmla="*/ 2147483647 h 53"/>
                <a:gd name="T22" fmla="*/ 2147483647 w 86"/>
                <a:gd name="T23" fmla="*/ 2147483647 h 53"/>
                <a:gd name="T24" fmla="*/ 2147483647 w 86"/>
                <a:gd name="T25" fmla="*/ 2147483647 h 53"/>
                <a:gd name="T26" fmla="*/ 2147483647 w 86"/>
                <a:gd name="T27" fmla="*/ 2147483647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6" h="53">
                  <a:moveTo>
                    <a:pt x="67" y="21"/>
                  </a:moveTo>
                  <a:cubicBezTo>
                    <a:pt x="67" y="20"/>
                    <a:pt x="67" y="18"/>
                    <a:pt x="67" y="17"/>
                  </a:cubicBezTo>
                  <a:cubicBezTo>
                    <a:pt x="67" y="7"/>
                    <a:pt x="58" y="0"/>
                    <a:pt x="46" y="0"/>
                  </a:cubicBezTo>
                  <a:cubicBezTo>
                    <a:pt x="36" y="0"/>
                    <a:pt x="28" y="6"/>
                    <a:pt x="26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19" y="13"/>
                    <a:pt x="12" y="16"/>
                    <a:pt x="8" y="19"/>
                  </a:cubicBezTo>
                  <a:cubicBezTo>
                    <a:pt x="3" y="23"/>
                    <a:pt x="0" y="28"/>
                    <a:pt x="0" y="33"/>
                  </a:cubicBezTo>
                  <a:cubicBezTo>
                    <a:pt x="0" y="42"/>
                    <a:pt x="8" y="50"/>
                    <a:pt x="18" y="52"/>
                  </a:cubicBezTo>
                  <a:cubicBezTo>
                    <a:pt x="19" y="53"/>
                    <a:pt x="21" y="53"/>
                    <a:pt x="2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9" y="51"/>
                    <a:pt x="86" y="45"/>
                    <a:pt x="86" y="37"/>
                  </a:cubicBezTo>
                  <a:cubicBezTo>
                    <a:pt x="86" y="29"/>
                    <a:pt x="77" y="22"/>
                    <a:pt x="6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8" name="Freeform 17"/>
            <p:cNvSpPr>
              <a:spLocks noEditPoints="1"/>
            </p:cNvSpPr>
            <p:nvPr/>
          </p:nvSpPr>
          <p:spPr bwMode="auto">
            <a:xfrm>
              <a:off x="0" y="122237"/>
              <a:ext cx="914400" cy="566738"/>
            </a:xfrm>
            <a:custGeom>
              <a:avLst/>
              <a:gdLst>
                <a:gd name="T0" fmla="*/ 2147483647 w 126"/>
                <a:gd name="T1" fmla="*/ 2147483647 h 78"/>
                <a:gd name="T2" fmla="*/ 2147483647 w 126"/>
                <a:gd name="T3" fmla="*/ 2147483647 h 78"/>
                <a:gd name="T4" fmla="*/ 2147483647 w 126"/>
                <a:gd name="T5" fmla="*/ 2147483647 h 78"/>
                <a:gd name="T6" fmla="*/ 2147483647 w 126"/>
                <a:gd name="T7" fmla="*/ 2147483647 h 78"/>
                <a:gd name="T8" fmla="*/ 2147483647 w 126"/>
                <a:gd name="T9" fmla="*/ 2147483647 h 78"/>
                <a:gd name="T10" fmla="*/ 2147483647 w 126"/>
                <a:gd name="T11" fmla="*/ 0 h 78"/>
                <a:gd name="T12" fmla="*/ 2147483647 w 126"/>
                <a:gd name="T13" fmla="*/ 2147483647 h 78"/>
                <a:gd name="T14" fmla="*/ 2147483647 w 126"/>
                <a:gd name="T15" fmla="*/ 2147483647 h 78"/>
                <a:gd name="T16" fmla="*/ 0 w 126"/>
                <a:gd name="T17" fmla="*/ 2147483647 h 78"/>
                <a:gd name="T18" fmla="*/ 2147483647 w 126"/>
                <a:gd name="T19" fmla="*/ 2147483647 h 78"/>
                <a:gd name="T20" fmla="*/ 2147483647 w 126"/>
                <a:gd name="T21" fmla="*/ 2147483647 h 78"/>
                <a:gd name="T22" fmla="*/ 2147483647 w 126"/>
                <a:gd name="T23" fmla="*/ 2147483647 h 78"/>
                <a:gd name="T24" fmla="*/ 2147483647 w 126"/>
                <a:gd name="T25" fmla="*/ 2147483647 h 78"/>
                <a:gd name="T26" fmla="*/ 2147483647 w 126"/>
                <a:gd name="T27" fmla="*/ 2147483647 h 78"/>
                <a:gd name="T28" fmla="*/ 2147483647 w 126"/>
                <a:gd name="T29" fmla="*/ 2147483647 h 78"/>
                <a:gd name="T30" fmla="*/ 2147483647 w 126"/>
                <a:gd name="T31" fmla="*/ 2147483647 h 78"/>
                <a:gd name="T32" fmla="*/ 2147483647 w 126"/>
                <a:gd name="T33" fmla="*/ 2147483647 h 78"/>
                <a:gd name="T34" fmla="*/ 2147483647 w 126"/>
                <a:gd name="T35" fmla="*/ 2147483647 h 78"/>
                <a:gd name="T36" fmla="*/ 2147483647 w 126"/>
                <a:gd name="T37" fmla="*/ 2147483647 h 78"/>
                <a:gd name="T38" fmla="*/ 2147483647 w 126"/>
                <a:gd name="T39" fmla="*/ 2147483647 h 78"/>
                <a:gd name="T40" fmla="*/ 2147483647 w 126"/>
                <a:gd name="T41" fmla="*/ 2147483647 h 78"/>
                <a:gd name="T42" fmla="*/ 2147483647 w 126"/>
                <a:gd name="T43" fmla="*/ 2147483647 h 78"/>
                <a:gd name="T44" fmla="*/ 2147483647 w 126"/>
                <a:gd name="T45" fmla="*/ 2147483647 h 78"/>
                <a:gd name="T46" fmla="*/ 2147483647 w 126"/>
                <a:gd name="T47" fmla="*/ 2147483647 h 78"/>
                <a:gd name="T48" fmla="*/ 2147483647 w 126"/>
                <a:gd name="T49" fmla="*/ 2147483647 h 78"/>
                <a:gd name="T50" fmla="*/ 2147483647 w 126"/>
                <a:gd name="T51" fmla="*/ 2147483647 h 78"/>
                <a:gd name="T52" fmla="*/ 2147483647 w 126"/>
                <a:gd name="T53" fmla="*/ 2147483647 h 78"/>
                <a:gd name="T54" fmla="*/ 2147483647 w 126"/>
                <a:gd name="T55" fmla="*/ 2147483647 h 78"/>
                <a:gd name="T56" fmla="*/ 2147483647 w 126"/>
                <a:gd name="T57" fmla="*/ 2147483647 h 78"/>
                <a:gd name="T58" fmla="*/ 2147483647 w 126"/>
                <a:gd name="T59" fmla="*/ 2147483647 h 7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6" h="78">
                  <a:moveTo>
                    <a:pt x="118" y="39"/>
                  </a:moveTo>
                  <a:cubicBezTo>
                    <a:pt x="96" y="39"/>
                    <a:pt x="96" y="39"/>
                    <a:pt x="96" y="39"/>
                  </a:cubicBezTo>
                  <a:cubicBezTo>
                    <a:pt x="95" y="39"/>
                    <a:pt x="94" y="38"/>
                    <a:pt x="92" y="38"/>
                  </a:cubicBezTo>
                  <a:cubicBezTo>
                    <a:pt x="81" y="35"/>
                    <a:pt x="73" y="27"/>
                    <a:pt x="73" y="17"/>
                  </a:cubicBezTo>
                  <a:cubicBezTo>
                    <a:pt x="73" y="11"/>
                    <a:pt x="76" y="6"/>
                    <a:pt x="81" y="2"/>
                  </a:cubicBezTo>
                  <a:cubicBezTo>
                    <a:pt x="77" y="1"/>
                    <a:pt x="73" y="0"/>
                    <a:pt x="68" y="0"/>
                  </a:cubicBezTo>
                  <a:cubicBezTo>
                    <a:pt x="53" y="0"/>
                    <a:pt x="40" y="8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7" y="20"/>
                    <a:pt x="0" y="33"/>
                    <a:pt x="0" y="49"/>
                  </a:cubicBezTo>
                  <a:cubicBezTo>
                    <a:pt x="0" y="62"/>
                    <a:pt x="11" y="73"/>
                    <a:pt x="26" y="76"/>
                  </a:cubicBezTo>
                  <a:cubicBezTo>
                    <a:pt x="28" y="77"/>
                    <a:pt x="30" y="78"/>
                    <a:pt x="32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00" y="78"/>
                    <a:pt x="101" y="78"/>
                    <a:pt x="102" y="77"/>
                  </a:cubicBezTo>
                  <a:cubicBezTo>
                    <a:pt x="115" y="75"/>
                    <a:pt x="126" y="66"/>
                    <a:pt x="126" y="54"/>
                  </a:cubicBezTo>
                  <a:cubicBezTo>
                    <a:pt x="126" y="48"/>
                    <a:pt x="123" y="43"/>
                    <a:pt x="118" y="39"/>
                  </a:cubicBezTo>
                  <a:close/>
                  <a:moveTo>
                    <a:pt x="36" y="58"/>
                  </a:moveTo>
                  <a:cubicBezTo>
                    <a:pt x="33" y="58"/>
                    <a:pt x="31" y="55"/>
                    <a:pt x="31" y="52"/>
                  </a:cubicBezTo>
                  <a:cubicBezTo>
                    <a:pt x="31" y="49"/>
                    <a:pt x="33" y="47"/>
                    <a:pt x="36" y="47"/>
                  </a:cubicBezTo>
                  <a:cubicBezTo>
                    <a:pt x="39" y="47"/>
                    <a:pt x="41" y="49"/>
                    <a:pt x="41" y="52"/>
                  </a:cubicBezTo>
                  <a:cubicBezTo>
                    <a:pt x="41" y="55"/>
                    <a:pt x="39" y="58"/>
                    <a:pt x="36" y="58"/>
                  </a:cubicBezTo>
                  <a:close/>
                  <a:moveTo>
                    <a:pt x="58" y="58"/>
                  </a:moveTo>
                  <a:cubicBezTo>
                    <a:pt x="56" y="58"/>
                    <a:pt x="53" y="56"/>
                    <a:pt x="53" y="53"/>
                  </a:cubicBezTo>
                  <a:cubicBezTo>
                    <a:pt x="53" y="50"/>
                    <a:pt x="56" y="47"/>
                    <a:pt x="58" y="47"/>
                  </a:cubicBezTo>
                  <a:cubicBezTo>
                    <a:pt x="61" y="47"/>
                    <a:pt x="64" y="50"/>
                    <a:pt x="64" y="53"/>
                  </a:cubicBezTo>
                  <a:cubicBezTo>
                    <a:pt x="64" y="56"/>
                    <a:pt x="61" y="58"/>
                    <a:pt x="58" y="58"/>
                  </a:cubicBezTo>
                  <a:close/>
                  <a:moveTo>
                    <a:pt x="81" y="58"/>
                  </a:moveTo>
                  <a:cubicBezTo>
                    <a:pt x="78" y="58"/>
                    <a:pt x="76" y="56"/>
                    <a:pt x="76" y="53"/>
                  </a:cubicBezTo>
                  <a:cubicBezTo>
                    <a:pt x="76" y="50"/>
                    <a:pt x="78" y="48"/>
                    <a:pt x="81" y="48"/>
                  </a:cubicBezTo>
                  <a:cubicBezTo>
                    <a:pt x="84" y="48"/>
                    <a:pt x="86" y="50"/>
                    <a:pt x="86" y="53"/>
                  </a:cubicBezTo>
                  <a:cubicBezTo>
                    <a:pt x="86" y="56"/>
                    <a:pt x="84" y="58"/>
                    <a:pt x="8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5" name="Freeform 16"/>
          <p:cNvSpPr>
            <a:spLocks/>
          </p:cNvSpPr>
          <p:nvPr/>
        </p:nvSpPr>
        <p:spPr bwMode="auto">
          <a:xfrm>
            <a:off x="5097463" y="2698750"/>
            <a:ext cx="527050" cy="160338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Freeform 16"/>
          <p:cNvSpPr>
            <a:spLocks/>
          </p:cNvSpPr>
          <p:nvPr/>
        </p:nvSpPr>
        <p:spPr bwMode="auto">
          <a:xfrm>
            <a:off x="5891213" y="1042988"/>
            <a:ext cx="527050" cy="163512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Freeform 16"/>
          <p:cNvSpPr>
            <a:spLocks/>
          </p:cNvSpPr>
          <p:nvPr/>
        </p:nvSpPr>
        <p:spPr bwMode="auto">
          <a:xfrm>
            <a:off x="6675438" y="2017713"/>
            <a:ext cx="528637" cy="161925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Freeform 16"/>
          <p:cNvSpPr>
            <a:spLocks/>
          </p:cNvSpPr>
          <p:nvPr/>
        </p:nvSpPr>
        <p:spPr bwMode="auto">
          <a:xfrm>
            <a:off x="7472363" y="1422400"/>
            <a:ext cx="527050" cy="163513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矩形 33"/>
          <p:cNvSpPr>
            <a:spLocks noChangeArrowheads="1"/>
          </p:cNvSpPr>
          <p:nvPr/>
        </p:nvSpPr>
        <p:spPr bwMode="auto">
          <a:xfrm>
            <a:off x="4017963" y="2533650"/>
            <a:ext cx="1077912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5370" name="矩形 34"/>
          <p:cNvSpPr>
            <a:spLocks noChangeArrowheads="1"/>
          </p:cNvSpPr>
          <p:nvPr/>
        </p:nvSpPr>
        <p:spPr bwMode="auto">
          <a:xfrm>
            <a:off x="4822825" y="3189288"/>
            <a:ext cx="1077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15371" name="矩形 35"/>
          <p:cNvSpPr>
            <a:spLocks noChangeArrowheads="1"/>
          </p:cNvSpPr>
          <p:nvPr/>
        </p:nvSpPr>
        <p:spPr bwMode="auto">
          <a:xfrm>
            <a:off x="7197725" y="1982788"/>
            <a:ext cx="10747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15372" name="矩形 36"/>
          <p:cNvSpPr>
            <a:spLocks noChangeArrowheads="1"/>
          </p:cNvSpPr>
          <p:nvPr/>
        </p:nvSpPr>
        <p:spPr bwMode="auto">
          <a:xfrm>
            <a:off x="6407150" y="2525713"/>
            <a:ext cx="1077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15373" name="矩形 37"/>
          <p:cNvSpPr>
            <a:spLocks noChangeArrowheads="1"/>
          </p:cNvSpPr>
          <p:nvPr/>
        </p:nvSpPr>
        <p:spPr bwMode="auto">
          <a:xfrm>
            <a:off x="5616575" y="1562100"/>
            <a:ext cx="1077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</a:endParaRPr>
          </a:p>
        </p:txBody>
      </p:sp>
      <p:sp>
        <p:nvSpPr>
          <p:cNvPr id="15374" name="矩形 43"/>
          <p:cNvSpPr>
            <a:spLocks noChangeArrowheads="1"/>
          </p:cNvSpPr>
          <p:nvPr/>
        </p:nvSpPr>
        <p:spPr bwMode="auto">
          <a:xfrm>
            <a:off x="981075" y="2474913"/>
            <a:ext cx="27305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5" name="矩形 44"/>
          <p:cNvSpPr>
            <a:spLocks noChangeArrowheads="1"/>
          </p:cNvSpPr>
          <p:nvPr/>
        </p:nvSpPr>
        <p:spPr bwMode="auto">
          <a:xfrm>
            <a:off x="979488" y="4089400"/>
            <a:ext cx="2730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6" name="矩形 45"/>
          <p:cNvSpPr>
            <a:spLocks noChangeArrowheads="1"/>
          </p:cNvSpPr>
          <p:nvPr/>
        </p:nvSpPr>
        <p:spPr bwMode="auto">
          <a:xfrm>
            <a:off x="9209088" y="2471738"/>
            <a:ext cx="27305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7" name="矩形 46"/>
          <p:cNvSpPr>
            <a:spLocks noChangeArrowheads="1"/>
          </p:cNvSpPr>
          <p:nvPr/>
        </p:nvSpPr>
        <p:spPr bwMode="auto">
          <a:xfrm>
            <a:off x="9207500" y="4087813"/>
            <a:ext cx="27289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320925"/>
            <a:ext cx="89852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963" y="4114800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2506663"/>
            <a:ext cx="712788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1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15766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9" name="组合 118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20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1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22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 animBg="1"/>
      <p:bldP spid="15368" grpId="0" animBg="1"/>
      <p:bldP spid="15369" grpId="0"/>
      <p:bldP spid="15370" grpId="0"/>
      <p:bldP spid="15371" grpId="0"/>
      <p:bldP spid="15372" grpId="0"/>
      <p:bldP spid="15374" grpId="0"/>
      <p:bldP spid="15375" grpId="0"/>
      <p:bldP spid="15376" grpId="0"/>
      <p:bldP spid="153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组合 9"/>
          <p:cNvGrpSpPr>
            <a:grpSpLocks/>
          </p:cNvGrpSpPr>
          <p:nvPr/>
        </p:nvGrpSpPr>
        <p:grpSpPr bwMode="auto"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147" name="圆角矩形 10"/>
            <p:cNvGrpSpPr>
              <a:grpSpLocks/>
            </p:cNvGrpSpPr>
            <p:nvPr/>
          </p:nvGrpSpPr>
          <p:grpSpPr bwMode="auto">
            <a:xfrm>
              <a:off x="-20350" y="-22995"/>
              <a:ext cx="3095141" cy="3095141"/>
              <a:chOff x="0" y="0"/>
              <a:chExt cx="1828800" cy="1828800"/>
            </a:xfrm>
          </p:grpSpPr>
          <p:pic>
            <p:nvPicPr>
              <p:cNvPr id="151" name="圆角矩形 1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2" name="Text Box 6"/>
              <p:cNvSpPr txBox="1">
                <a:spLocks noChangeArrowheads="1"/>
              </p:cNvSpPr>
              <p:nvPr/>
            </p:nvSpPr>
            <p:spPr bwMode="auto">
              <a:xfrm>
                <a:off x="66621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8" name="任意多边形 11"/>
            <p:cNvGrpSpPr>
              <a:grpSpLocks/>
            </p:cNvGrpSpPr>
            <p:nvPr/>
          </p:nvGrpSpPr>
          <p:grpSpPr bwMode="auto">
            <a:xfrm>
              <a:off x="284" y="7956"/>
              <a:ext cx="3043556" cy="2104696"/>
              <a:chOff x="0" y="0"/>
              <a:chExt cx="1798320" cy="1243584"/>
            </a:xfrm>
          </p:grpSpPr>
          <p:pic>
            <p:nvPicPr>
              <p:cNvPr id="149" name="任意多边形 11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0" name="Text Box 9"/>
              <p:cNvSpPr txBox="1">
                <a:spLocks noChangeArrowheads="1"/>
              </p:cNvSpPr>
              <p:nvPr/>
            </p:nvSpPr>
            <p:spPr bwMode="auto">
              <a:xfrm>
                <a:off x="-168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53" name="Group 4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541838"/>
            <a:ext cx="6762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" name="Freeform 24"/>
          <p:cNvSpPr>
            <a:spLocks noEditPoints="1"/>
          </p:cNvSpPr>
          <p:nvPr/>
        </p:nvSpPr>
        <p:spPr bwMode="auto">
          <a:xfrm>
            <a:off x="4805363" y="2533650"/>
            <a:ext cx="628650" cy="617538"/>
          </a:xfrm>
          <a:custGeom>
            <a:avLst/>
            <a:gdLst>
              <a:gd name="T0" fmla="*/ 1323135000 w 127"/>
              <a:gd name="T1" fmla="*/ 1684055768 h 125"/>
              <a:gd name="T2" fmla="*/ 1151617500 w 127"/>
              <a:gd name="T3" fmla="*/ 1854901361 h 125"/>
              <a:gd name="T4" fmla="*/ 1004602500 w 127"/>
              <a:gd name="T5" fmla="*/ 1684055768 h 125"/>
              <a:gd name="T6" fmla="*/ 1151617500 w 127"/>
              <a:gd name="T7" fmla="*/ 1537615277 h 125"/>
              <a:gd name="T8" fmla="*/ 1323135000 w 127"/>
              <a:gd name="T9" fmla="*/ 1684055768 h 125"/>
              <a:gd name="T10" fmla="*/ 1960200000 w 127"/>
              <a:gd name="T11" fmla="*/ 1537615277 h 125"/>
              <a:gd name="T12" fmla="*/ 1813185000 w 127"/>
              <a:gd name="T13" fmla="*/ 1684055768 h 125"/>
              <a:gd name="T14" fmla="*/ 1960200000 w 127"/>
              <a:gd name="T15" fmla="*/ 1854901361 h 125"/>
              <a:gd name="T16" fmla="*/ 2131717500 w 127"/>
              <a:gd name="T17" fmla="*/ 1684055768 h 125"/>
              <a:gd name="T18" fmla="*/ 1960200000 w 127"/>
              <a:gd name="T19" fmla="*/ 1537615277 h 125"/>
              <a:gd name="T20" fmla="*/ 2147483647 w 127"/>
              <a:gd name="T21" fmla="*/ 1610835522 h 125"/>
              <a:gd name="T22" fmla="*/ 2147483647 w 127"/>
              <a:gd name="T23" fmla="*/ 1903716505 h 125"/>
              <a:gd name="T24" fmla="*/ 2147483647 w 127"/>
              <a:gd name="T25" fmla="*/ 2147483647 h 125"/>
              <a:gd name="T26" fmla="*/ 2147483647 w 127"/>
              <a:gd name="T27" fmla="*/ 2147483647 h 125"/>
              <a:gd name="T28" fmla="*/ 1568160000 w 127"/>
              <a:gd name="T29" fmla="*/ 2147483647 h 125"/>
              <a:gd name="T30" fmla="*/ 465547500 w 127"/>
              <a:gd name="T31" fmla="*/ 2147483647 h 125"/>
              <a:gd name="T32" fmla="*/ 269527500 w 127"/>
              <a:gd name="T33" fmla="*/ 2147483647 h 125"/>
              <a:gd name="T34" fmla="*/ 0 w 127"/>
              <a:gd name="T35" fmla="*/ 1903716505 h 125"/>
              <a:gd name="T36" fmla="*/ 0 w 127"/>
              <a:gd name="T37" fmla="*/ 1610835522 h 125"/>
              <a:gd name="T38" fmla="*/ 147015000 w 127"/>
              <a:gd name="T39" fmla="*/ 1366769684 h 125"/>
              <a:gd name="T40" fmla="*/ 514552500 w 127"/>
              <a:gd name="T41" fmla="*/ 366101228 h 125"/>
              <a:gd name="T42" fmla="*/ 1568160000 w 127"/>
              <a:gd name="T43" fmla="*/ 0 h 125"/>
              <a:gd name="T44" fmla="*/ 2147483647 w 127"/>
              <a:gd name="T45" fmla="*/ 366101228 h 125"/>
              <a:gd name="T46" fmla="*/ 2147483647 w 127"/>
              <a:gd name="T47" fmla="*/ 1366769684 h 125"/>
              <a:gd name="T48" fmla="*/ 2147483647 w 127"/>
              <a:gd name="T49" fmla="*/ 1610835522 h 125"/>
              <a:gd name="T50" fmla="*/ 2147483647 w 127"/>
              <a:gd name="T51" fmla="*/ 1684055768 h 125"/>
              <a:gd name="T52" fmla="*/ 2147483647 w 127"/>
              <a:gd name="T53" fmla="*/ 1488805073 h 125"/>
              <a:gd name="T54" fmla="*/ 1886692500 w 127"/>
              <a:gd name="T55" fmla="*/ 1269144336 h 125"/>
              <a:gd name="T56" fmla="*/ 1984702500 w 127"/>
              <a:gd name="T57" fmla="*/ 1415584828 h 125"/>
              <a:gd name="T58" fmla="*/ 1225125000 w 127"/>
              <a:gd name="T59" fmla="*/ 1025078498 h 125"/>
              <a:gd name="T60" fmla="*/ 1176120000 w 127"/>
              <a:gd name="T61" fmla="*/ 976263354 h 125"/>
              <a:gd name="T62" fmla="*/ 1176120000 w 127"/>
              <a:gd name="T63" fmla="*/ 976263354 h 125"/>
              <a:gd name="T64" fmla="*/ 1176120000 w 127"/>
              <a:gd name="T65" fmla="*/ 976263354 h 125"/>
              <a:gd name="T66" fmla="*/ 1127115000 w 127"/>
              <a:gd name="T67" fmla="*/ 903043108 h 125"/>
              <a:gd name="T68" fmla="*/ 588060000 w 127"/>
              <a:gd name="T69" fmla="*/ 1562020378 h 125"/>
              <a:gd name="T70" fmla="*/ 588060000 w 127"/>
              <a:gd name="T71" fmla="*/ 1684055768 h 125"/>
              <a:gd name="T72" fmla="*/ 661567500 w 127"/>
              <a:gd name="T73" fmla="*/ 2098967199 h 125"/>
              <a:gd name="T74" fmla="*/ 1274130000 w 127"/>
              <a:gd name="T75" fmla="*/ 2147483647 h 125"/>
              <a:gd name="T76" fmla="*/ 1543657500 w 127"/>
              <a:gd name="T77" fmla="*/ 2147483647 h 125"/>
              <a:gd name="T78" fmla="*/ 1788682500 w 127"/>
              <a:gd name="T79" fmla="*/ 2147483647 h 125"/>
              <a:gd name="T80" fmla="*/ 1543657500 w 127"/>
              <a:gd name="T81" fmla="*/ 2147483647 h 125"/>
              <a:gd name="T82" fmla="*/ 1274130000 w 127"/>
              <a:gd name="T83" fmla="*/ 2147483647 h 125"/>
              <a:gd name="T84" fmla="*/ 784080000 w 127"/>
              <a:gd name="T85" fmla="*/ 2147483647 h 125"/>
              <a:gd name="T86" fmla="*/ 1568160000 w 127"/>
              <a:gd name="T87" fmla="*/ 2147483647 h 125"/>
              <a:gd name="T88" fmla="*/ 2147483647 w 127"/>
              <a:gd name="T89" fmla="*/ 1684055768 h 125"/>
              <a:gd name="T90" fmla="*/ 2147483647 w 127"/>
              <a:gd name="T91" fmla="*/ 1317954540 h 125"/>
              <a:gd name="T92" fmla="*/ 1568160000 w 127"/>
              <a:gd name="T93" fmla="*/ 170845593 h 125"/>
              <a:gd name="T94" fmla="*/ 318532500 w 127"/>
              <a:gd name="T95" fmla="*/ 1317954540 h 125"/>
              <a:gd name="T96" fmla="*/ 416542500 w 127"/>
              <a:gd name="T97" fmla="*/ 1317954540 h 125"/>
              <a:gd name="T98" fmla="*/ 661567500 w 127"/>
              <a:gd name="T99" fmla="*/ 707792414 h 125"/>
              <a:gd name="T100" fmla="*/ 1568160000 w 127"/>
              <a:gd name="T101" fmla="*/ 317286084 h 125"/>
              <a:gd name="T102" fmla="*/ 2147483647 w 127"/>
              <a:gd name="T103" fmla="*/ 707792414 h 125"/>
              <a:gd name="T104" fmla="*/ 2147483647 w 127"/>
              <a:gd name="T105" fmla="*/ 1317954540 h 125"/>
              <a:gd name="T106" fmla="*/ 2147483647 w 127"/>
              <a:gd name="T107" fmla="*/ 1317954540 h 125"/>
              <a:gd name="T108" fmla="*/ 2147483647 w 127"/>
              <a:gd name="T109" fmla="*/ 1317954540 h 125"/>
              <a:gd name="T110" fmla="*/ 2147483647 w 127"/>
              <a:gd name="T111" fmla="*/ 1317954540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55" name="Group 7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4559300"/>
            <a:ext cx="5730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Group 9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560638"/>
            <a:ext cx="60960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3"/>
          <p:cNvSpPr txBox="1">
            <a:spLocks noChangeArrowheads="1"/>
          </p:cNvSpPr>
          <p:nvPr/>
        </p:nvSpPr>
        <p:spPr bwMode="auto">
          <a:xfrm>
            <a:off x="1830388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8" name="TextBox 13"/>
          <p:cNvSpPr txBox="1">
            <a:spLocks noChangeArrowheads="1"/>
          </p:cNvSpPr>
          <p:nvPr/>
        </p:nvSpPr>
        <p:spPr bwMode="auto">
          <a:xfrm>
            <a:off x="1449388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9" name="TextBox 13"/>
          <p:cNvSpPr txBox="1">
            <a:spLocks noChangeArrowheads="1"/>
          </p:cNvSpPr>
          <p:nvPr/>
        </p:nvSpPr>
        <p:spPr bwMode="auto">
          <a:xfrm>
            <a:off x="1830388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TextBox 13"/>
          <p:cNvSpPr txBox="1">
            <a:spLocks noChangeArrowheads="1"/>
          </p:cNvSpPr>
          <p:nvPr/>
        </p:nvSpPr>
        <p:spPr bwMode="auto">
          <a:xfrm>
            <a:off x="1449388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TextBox 13"/>
          <p:cNvSpPr txBox="1">
            <a:spLocks noChangeArrowheads="1"/>
          </p:cNvSpPr>
          <p:nvPr/>
        </p:nvSpPr>
        <p:spPr bwMode="auto">
          <a:xfrm>
            <a:off x="8385175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TextBox 13"/>
          <p:cNvSpPr txBox="1">
            <a:spLocks noChangeArrowheads="1"/>
          </p:cNvSpPr>
          <p:nvPr/>
        </p:nvSpPr>
        <p:spPr bwMode="auto">
          <a:xfrm>
            <a:off x="8385175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TextBox 13"/>
          <p:cNvSpPr txBox="1">
            <a:spLocks noChangeArrowheads="1"/>
          </p:cNvSpPr>
          <p:nvPr/>
        </p:nvSpPr>
        <p:spPr bwMode="auto">
          <a:xfrm>
            <a:off x="8385175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TextBox 13"/>
          <p:cNvSpPr txBox="1">
            <a:spLocks noChangeArrowheads="1"/>
          </p:cNvSpPr>
          <p:nvPr/>
        </p:nvSpPr>
        <p:spPr bwMode="auto">
          <a:xfrm>
            <a:off x="8385175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5" name="TextBox 13"/>
          <p:cNvSpPr txBox="1">
            <a:spLocks noChangeArrowheads="1"/>
          </p:cNvSpPr>
          <p:nvPr/>
        </p:nvSpPr>
        <p:spPr bwMode="auto">
          <a:xfrm>
            <a:off x="4489450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6" name="TextBox 13"/>
          <p:cNvSpPr txBox="1">
            <a:spLocks noChangeArrowheads="1"/>
          </p:cNvSpPr>
          <p:nvPr/>
        </p:nvSpPr>
        <p:spPr bwMode="auto">
          <a:xfrm>
            <a:off x="6429375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7" name="TextBox 13"/>
          <p:cNvSpPr txBox="1">
            <a:spLocks noChangeArrowheads="1"/>
          </p:cNvSpPr>
          <p:nvPr/>
        </p:nvSpPr>
        <p:spPr bwMode="auto">
          <a:xfrm>
            <a:off x="4489450" y="53117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8" name="TextBox 13"/>
          <p:cNvSpPr txBox="1">
            <a:spLocks noChangeArrowheads="1"/>
          </p:cNvSpPr>
          <p:nvPr/>
        </p:nvSpPr>
        <p:spPr bwMode="auto">
          <a:xfrm>
            <a:off x="6432550" y="527526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9" name="组合 64"/>
          <p:cNvGrpSpPr>
            <a:grpSpLocks/>
          </p:cNvGrpSpPr>
          <p:nvPr/>
        </p:nvGrpSpPr>
        <p:grpSpPr bwMode="auto"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170" name="圆角矩形 65"/>
            <p:cNvGrpSpPr>
              <a:grpSpLocks/>
            </p:cNvGrpSpPr>
            <p:nvPr/>
          </p:nvGrpSpPr>
          <p:grpSpPr bwMode="auto">
            <a:xfrm>
              <a:off x="-25104" y="-22995"/>
              <a:ext cx="3105459" cy="3095141"/>
              <a:chOff x="0" y="0"/>
              <a:chExt cx="1834896" cy="1828800"/>
            </a:xfrm>
          </p:grpSpPr>
          <p:pic>
            <p:nvPicPr>
              <p:cNvPr id="174" name="圆角矩形 65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" name="Text Box 32"/>
              <p:cNvSpPr txBox="1">
                <a:spLocks noChangeArrowheads="1"/>
              </p:cNvSpPr>
              <p:nvPr/>
            </p:nvSpPr>
            <p:spPr bwMode="auto">
              <a:xfrm>
                <a:off x="69430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1" name="任意多边形 66"/>
            <p:cNvGrpSpPr>
              <a:grpSpLocks/>
            </p:cNvGrpSpPr>
            <p:nvPr/>
          </p:nvGrpSpPr>
          <p:grpSpPr bwMode="auto">
            <a:xfrm>
              <a:off x="-4470" y="7956"/>
              <a:ext cx="3053873" cy="2104696"/>
              <a:chOff x="0" y="0"/>
              <a:chExt cx="1804416" cy="1243584"/>
            </a:xfrm>
          </p:grpSpPr>
          <p:pic>
            <p:nvPicPr>
              <p:cNvPr id="172" name="任意多边形 66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3" name="Text Box 35"/>
              <p:cNvSpPr txBox="1">
                <a:spLocks noChangeArrowheads="1"/>
              </p:cNvSpPr>
              <p:nvPr/>
            </p:nvSpPr>
            <p:spPr bwMode="auto">
              <a:xfrm>
                <a:off x="2641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76" name="组合 67"/>
          <p:cNvGrpSpPr>
            <a:grpSpLocks/>
          </p:cNvGrpSpPr>
          <p:nvPr/>
        </p:nvGrpSpPr>
        <p:grpSpPr bwMode="auto"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177" name="圆角矩形 68"/>
            <p:cNvGrpSpPr>
              <a:grpSpLocks/>
            </p:cNvGrpSpPr>
            <p:nvPr/>
          </p:nvGrpSpPr>
          <p:grpSpPr bwMode="auto">
            <a:xfrm>
              <a:off x="-25104" y="-25757"/>
              <a:ext cx="3105459" cy="3105459"/>
              <a:chOff x="0" y="0"/>
              <a:chExt cx="1834896" cy="1834896"/>
            </a:xfrm>
          </p:grpSpPr>
          <p:pic>
            <p:nvPicPr>
              <p:cNvPr id="181" name="圆角矩形 68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" name="Text Box 39"/>
              <p:cNvSpPr txBox="1">
                <a:spLocks noChangeArrowheads="1"/>
              </p:cNvSpPr>
              <p:nvPr/>
            </p:nvSpPr>
            <p:spPr bwMode="auto">
              <a:xfrm>
                <a:off x="69430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8" name="任意多边形 69"/>
            <p:cNvGrpSpPr>
              <a:grpSpLocks/>
            </p:cNvGrpSpPr>
            <p:nvPr/>
          </p:nvGrpSpPr>
          <p:grpSpPr bwMode="auto">
            <a:xfrm>
              <a:off x="-4470" y="5194"/>
              <a:ext cx="3053873" cy="2115013"/>
              <a:chOff x="0" y="0"/>
              <a:chExt cx="1804416" cy="1249680"/>
            </a:xfrm>
          </p:grpSpPr>
          <p:pic>
            <p:nvPicPr>
              <p:cNvPr id="179" name="任意多边形 69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0" name="Text Box 42"/>
              <p:cNvSpPr txBox="1">
                <a:spLocks noChangeArrowheads="1"/>
              </p:cNvSpPr>
              <p:nvPr/>
            </p:nvSpPr>
            <p:spPr bwMode="auto">
              <a:xfrm>
                <a:off x="2641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83" name="组合 70"/>
          <p:cNvGrpSpPr>
            <a:grpSpLocks/>
          </p:cNvGrpSpPr>
          <p:nvPr/>
        </p:nvGrpSpPr>
        <p:grpSpPr bwMode="auto"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184" name="圆角矩形 71"/>
            <p:cNvGrpSpPr>
              <a:grpSpLocks/>
            </p:cNvGrpSpPr>
            <p:nvPr/>
          </p:nvGrpSpPr>
          <p:grpSpPr bwMode="auto">
            <a:xfrm>
              <a:off x="-18324" y="-25757"/>
              <a:ext cx="3095141" cy="3105459"/>
              <a:chOff x="0" y="0"/>
              <a:chExt cx="1828800" cy="1834896"/>
            </a:xfrm>
          </p:grpSpPr>
          <p:pic>
            <p:nvPicPr>
              <p:cNvPr id="188" name="圆角矩形 71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9" name="Text Box 46"/>
              <p:cNvSpPr txBox="1">
                <a:spLocks noChangeArrowheads="1"/>
              </p:cNvSpPr>
              <p:nvPr/>
            </p:nvSpPr>
            <p:spPr bwMode="auto">
              <a:xfrm>
                <a:off x="65424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5" name="任意多边形 72"/>
            <p:cNvGrpSpPr>
              <a:grpSpLocks/>
            </p:cNvGrpSpPr>
            <p:nvPr/>
          </p:nvGrpSpPr>
          <p:grpSpPr bwMode="auto">
            <a:xfrm>
              <a:off x="2310" y="5194"/>
              <a:ext cx="3043556" cy="2115013"/>
              <a:chOff x="0" y="0"/>
              <a:chExt cx="1798320" cy="1249680"/>
            </a:xfrm>
          </p:grpSpPr>
          <p:pic>
            <p:nvPicPr>
              <p:cNvPr id="186" name="任意多边形 72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7" name="Text Box 49"/>
              <p:cNvSpPr txBox="1">
                <a:spLocks noChangeArrowheads="1"/>
              </p:cNvSpPr>
              <p:nvPr/>
            </p:nvSpPr>
            <p:spPr bwMode="auto">
              <a:xfrm>
                <a:off x="-1365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91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92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93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utoUpdateAnimBg="0"/>
      <p:bldP spid="158" grpId="0" autoUpdateAnimBg="0"/>
      <p:bldP spid="159" grpId="0" autoUpdateAnimBg="0"/>
      <p:bldP spid="160" grpId="0" autoUpdateAnimBg="0"/>
      <p:bldP spid="161" grpId="0" autoUpdateAnimBg="0"/>
      <p:bldP spid="162" grpId="0" autoUpdateAnimBg="0"/>
      <p:bldP spid="163" grpId="0" autoUpdateAnimBg="0"/>
      <p:bldP spid="164" grpId="0" autoUpdateAnimBg="0"/>
      <p:bldP spid="165" grpId="0" autoUpdateAnimBg="0"/>
      <p:bldP spid="166" grpId="0" autoUpdateAnimBg="0"/>
      <p:bldP spid="167" grpId="0" autoUpdateAnimBg="0"/>
      <p:bldP spid="16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757212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03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757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5400000">
            <a:off x="3971925" y="1858963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" name="五边形 2"/>
          <p:cNvSpPr/>
          <p:nvPr/>
        </p:nvSpPr>
        <p:spPr>
          <a:xfrm rot="5400000">
            <a:off x="6526213" y="1858963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8436" name="组合 3"/>
          <p:cNvGrpSpPr>
            <a:grpSpLocks/>
          </p:cNvGrpSpPr>
          <p:nvPr/>
        </p:nvGrpSpPr>
        <p:grpSpPr bwMode="auto">
          <a:xfrm>
            <a:off x="1720850" y="1554163"/>
            <a:ext cx="1363663" cy="1998662"/>
            <a:chOff x="1857356" y="976743"/>
            <a:chExt cx="1214446" cy="1857388"/>
          </a:xfrm>
        </p:grpSpPr>
        <p:sp>
          <p:nvSpPr>
            <p:cNvPr id="5" name="五边形 4"/>
            <p:cNvSpPr/>
            <p:nvPr/>
          </p:nvSpPr>
          <p:spPr>
            <a:xfrm rot="5400000">
              <a:off x="1535885" y="1298214"/>
              <a:ext cx="1857388" cy="1214446"/>
            </a:xfrm>
            <a:prstGeom prst="homePlat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8535" name="图片 5" descr="图片1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1670" y="1262495"/>
              <a:ext cx="805373" cy="79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7" name="图片 6" descr="489999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636713"/>
            <a:ext cx="15795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7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1882775"/>
            <a:ext cx="1074738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五边形 24"/>
          <p:cNvSpPr/>
          <p:nvPr/>
        </p:nvSpPr>
        <p:spPr>
          <a:xfrm rot="5400000">
            <a:off x="8969375" y="1858963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pic>
        <p:nvPicPr>
          <p:cNvPr id="18440" name="图片 38" descr="99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1731963"/>
            <a:ext cx="1296988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矩形 41"/>
          <p:cNvSpPr>
            <a:spLocks noChangeArrowheads="1"/>
          </p:cNvSpPr>
          <p:nvPr/>
        </p:nvSpPr>
        <p:spPr bwMode="auto">
          <a:xfrm>
            <a:off x="1409700" y="4684713"/>
            <a:ext cx="23828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0025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01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57200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02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23900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03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71550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04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8446" name="矩形 25"/>
          <p:cNvSpPr>
            <a:spLocks noChangeArrowheads="1"/>
          </p:cNvSpPr>
          <p:nvPr/>
        </p:nvSpPr>
        <p:spPr bwMode="auto">
          <a:xfrm>
            <a:off x="4002088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8447" name="矩形 26"/>
          <p:cNvSpPr>
            <a:spLocks noChangeArrowheads="1"/>
          </p:cNvSpPr>
          <p:nvPr/>
        </p:nvSpPr>
        <p:spPr bwMode="auto">
          <a:xfrm>
            <a:off x="6594475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8448" name="矩形 27"/>
          <p:cNvSpPr>
            <a:spLocks noChangeArrowheads="1"/>
          </p:cNvSpPr>
          <p:nvPr/>
        </p:nvSpPr>
        <p:spPr bwMode="auto">
          <a:xfrm>
            <a:off x="9072563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5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6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7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5" grpId="0" animBg="1"/>
      <p:bldP spid="18441" grpId="0"/>
      <p:bldP spid="44" grpId="0"/>
      <p:bldP spid="46" grpId="0"/>
      <p:bldP spid="48" grpId="0"/>
      <p:bldP spid="50" grpId="0"/>
      <p:bldP spid="18446" grpId="0"/>
      <p:bldP spid="18447" grpId="0"/>
      <p:bldP spid="184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52500" y="2762250"/>
            <a:ext cx="1714500" cy="1714500"/>
            <a:chOff x="952500" y="2762250"/>
            <a:chExt cx="1714500" cy="1714500"/>
          </a:xfrm>
        </p:grpSpPr>
        <p:sp>
          <p:nvSpPr>
            <p:cNvPr id="222" name="椭圆 221"/>
            <p:cNvSpPr/>
            <p:nvPr/>
          </p:nvSpPr>
          <p:spPr>
            <a:xfrm>
              <a:off x="95250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9461" name="图片 5" descr="54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2952750"/>
              <a:ext cx="1439863" cy="143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2381250" y="2762250"/>
            <a:ext cx="1714500" cy="1714500"/>
            <a:chOff x="2381250" y="2762250"/>
            <a:chExt cx="1714500" cy="1714500"/>
          </a:xfrm>
        </p:grpSpPr>
        <p:sp>
          <p:nvSpPr>
            <p:cNvPr id="223" name="椭圆 222"/>
            <p:cNvSpPr/>
            <p:nvPr/>
          </p:nvSpPr>
          <p:spPr>
            <a:xfrm>
              <a:off x="238125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9462" name="图片 6" descr="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0" y="3143250"/>
              <a:ext cx="1011238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810000" y="2762250"/>
            <a:ext cx="1714500" cy="1714500"/>
            <a:chOff x="3810000" y="2762250"/>
            <a:chExt cx="1714500" cy="1714500"/>
          </a:xfrm>
        </p:grpSpPr>
        <p:sp>
          <p:nvSpPr>
            <p:cNvPr id="224" name="椭圆 223"/>
            <p:cNvSpPr/>
            <p:nvPr/>
          </p:nvSpPr>
          <p:spPr>
            <a:xfrm>
              <a:off x="381000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9463" name="图片 7" descr="589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750" y="3048000"/>
              <a:ext cx="1195388" cy="119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4" name="组合 1"/>
          <p:cNvGrpSpPr>
            <a:grpSpLocks/>
          </p:cNvGrpSpPr>
          <p:nvPr/>
        </p:nvGrpSpPr>
        <p:grpSpPr bwMode="auto">
          <a:xfrm>
            <a:off x="5918200" y="1455738"/>
            <a:ext cx="5505450" cy="4532312"/>
            <a:chOff x="5973807" y="1708168"/>
            <a:chExt cx="4624730" cy="4533013"/>
          </a:xfrm>
        </p:grpSpPr>
        <p:grpSp>
          <p:nvGrpSpPr>
            <p:cNvPr id="19550" name="组合 5"/>
            <p:cNvGrpSpPr>
              <a:grpSpLocks/>
            </p:cNvGrpSpPr>
            <p:nvPr/>
          </p:nvGrpSpPr>
          <p:grpSpPr bwMode="auto">
            <a:xfrm>
              <a:off x="5976082" y="2379724"/>
              <a:ext cx="4596667" cy="1325222"/>
              <a:chOff x="4110648" y="1491493"/>
              <a:chExt cx="4022623" cy="570797"/>
            </a:xfrm>
          </p:grpSpPr>
          <p:sp>
            <p:nvSpPr>
              <p:cNvPr id="19559" name="TextBox 35"/>
              <p:cNvSpPr txBox="1">
                <a:spLocks noChangeArrowheads="1"/>
              </p:cNvSpPr>
              <p:nvPr/>
            </p:nvSpPr>
            <p:spPr bwMode="auto">
              <a:xfrm>
                <a:off x="4110648" y="1651339"/>
                <a:ext cx="4022623" cy="41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If it is not real text.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60" name="文本框 7"/>
              <p:cNvSpPr txBox="1">
                <a:spLocks noChangeArrowheads="1"/>
              </p:cNvSpPr>
              <p:nvPr/>
            </p:nvSpPr>
            <p:spPr bwMode="auto">
              <a:xfrm>
                <a:off x="4120536" y="1491493"/>
                <a:ext cx="2183839" cy="145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1.Add your text here</a:t>
                </a: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9551" name="组合 8"/>
            <p:cNvGrpSpPr>
              <a:grpSpLocks/>
            </p:cNvGrpSpPr>
            <p:nvPr/>
          </p:nvGrpSpPr>
          <p:grpSpPr bwMode="auto">
            <a:xfrm>
              <a:off x="5973807" y="3653428"/>
              <a:ext cx="4598941" cy="1352140"/>
              <a:chOff x="4108657" y="1365538"/>
              <a:chExt cx="4024612" cy="581279"/>
            </a:xfrm>
          </p:grpSpPr>
          <p:sp>
            <p:nvSpPr>
              <p:cNvPr id="19557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536651"/>
                <a:ext cx="4022625" cy="41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If it is not real text.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58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365538"/>
                <a:ext cx="2183839" cy="145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2.Add your text here</a:t>
                </a: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16" name="文本框 14"/>
            <p:cNvSpPr txBox="1">
              <a:spLocks noChangeArrowheads="1"/>
            </p:cNvSpPr>
            <p:nvPr/>
          </p:nvSpPr>
          <p:spPr bwMode="auto">
            <a:xfrm>
              <a:off x="5987142" y="1708168"/>
              <a:ext cx="3556562" cy="379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67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 HERE</a:t>
              </a:r>
              <a:endParaRPr lang="zh-CN" altLang="en-US" sz="18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17" name="直接连接符 216"/>
            <p:cNvCxnSpPr/>
            <p:nvPr/>
          </p:nvCxnSpPr>
          <p:spPr bwMode="auto">
            <a:xfrm>
              <a:off x="6068489" y="2189254"/>
              <a:ext cx="4504711" cy="1588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554" name="组合 8"/>
            <p:cNvGrpSpPr>
              <a:grpSpLocks/>
            </p:cNvGrpSpPr>
            <p:nvPr/>
          </p:nvGrpSpPr>
          <p:grpSpPr bwMode="auto">
            <a:xfrm>
              <a:off x="5999596" y="4889041"/>
              <a:ext cx="4598941" cy="1352140"/>
              <a:chOff x="4108657" y="1365538"/>
              <a:chExt cx="4024612" cy="581279"/>
            </a:xfrm>
          </p:grpSpPr>
          <p:sp>
            <p:nvSpPr>
              <p:cNvPr id="19555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536651"/>
                <a:ext cx="4022625" cy="41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If it is not real text.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56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365538"/>
                <a:ext cx="2183839" cy="145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3.Add your text here</a:t>
                </a: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6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7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8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9113" y="1922463"/>
            <a:ext cx="11049000" cy="3397250"/>
            <a:chOff x="519113" y="1922463"/>
            <a:chExt cx="11049000" cy="3397250"/>
          </a:xfrm>
        </p:grpSpPr>
        <p:pic>
          <p:nvPicPr>
            <p:cNvPr id="21506" name="图片 3" descr="图片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8163" y="1922463"/>
              <a:ext cx="3389312" cy="331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直接连接符 5"/>
            <p:cNvCxnSpPr/>
            <p:nvPr/>
          </p:nvCxnSpPr>
          <p:spPr>
            <a:xfrm>
              <a:off x="7737475" y="3540125"/>
              <a:ext cx="3830638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10800000">
              <a:off x="614363" y="3636963"/>
              <a:ext cx="3683000" cy="15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509" name="图片 10" descr="图片3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9113" y="1922463"/>
              <a:ext cx="3387725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饼形 12"/>
            <p:cNvSpPr/>
            <p:nvPr/>
          </p:nvSpPr>
          <p:spPr>
            <a:xfrm rot="14870475">
              <a:off x="4495800" y="2081213"/>
              <a:ext cx="3048000" cy="3092450"/>
            </a:xfrm>
            <a:prstGeom prst="pie">
              <a:avLst>
                <a:gd name="adj1" fmla="val 1442080"/>
                <a:gd name="adj2" fmla="val 15122835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4" name="饼形 13"/>
            <p:cNvSpPr/>
            <p:nvPr/>
          </p:nvSpPr>
          <p:spPr>
            <a:xfrm rot="1152173">
              <a:off x="4519613" y="2070100"/>
              <a:ext cx="2898775" cy="3048000"/>
            </a:xfrm>
            <a:prstGeom prst="pie">
              <a:avLst>
                <a:gd name="adj1" fmla="val 7285120"/>
                <a:gd name="adj2" fmla="val 15122835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pic>
          <p:nvPicPr>
            <p:cNvPr id="21512" name="图片 14" descr="图片1.pngd ad 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0363" y="2970213"/>
              <a:ext cx="423862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图片 15" descr="图片1.pngd ad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5363" y="2970213"/>
              <a:ext cx="492125" cy="106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69913" y="2874963"/>
              <a:ext cx="257175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Arial Black" panose="020B0A04020102020204" pitchFamily="34" charset="0"/>
                  <a:ea typeface="DFPPOP3W12-B5" pitchFamily="82" charset="-120"/>
                </a:rPr>
                <a:t>FEMALE : </a:t>
              </a:r>
              <a:endParaRPr lang="zh-CN" altLang="en-US" sz="3733" b="1" dirty="0">
                <a:solidFill>
                  <a:schemeClr val="bg1"/>
                </a:solidFill>
                <a:latin typeface="Arial Black" panose="020B0A04020102020204" pitchFamily="34" charset="0"/>
                <a:ea typeface="DFPPOP3W12-B5" pitchFamily="82" charset="-12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58150" y="2747963"/>
              <a:ext cx="257175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Arial Black" panose="020B0A04020102020204" pitchFamily="34" charset="0"/>
                  <a:ea typeface="DFPPOP3W12-B5" pitchFamily="82" charset="-120"/>
                </a:rPr>
                <a:t>MALE : </a:t>
              </a:r>
              <a:endParaRPr lang="zh-CN" altLang="en-US" sz="3733" b="1" dirty="0">
                <a:solidFill>
                  <a:schemeClr val="bg1"/>
                </a:solidFill>
                <a:latin typeface="Arial Black" panose="020B0A04020102020204" pitchFamily="34" charset="0"/>
                <a:ea typeface="DFPPOP3W12-B5" pitchFamily="82" charset="-12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76575" y="2611438"/>
              <a:ext cx="1428750" cy="995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867" dirty="0">
                  <a:solidFill>
                    <a:schemeClr val="bg1"/>
                  </a:solidFill>
                  <a:latin typeface="+mn-lt"/>
                  <a:ea typeface="+mn-ea"/>
                </a:rPr>
                <a:t>43</a:t>
              </a:r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074275" y="2493963"/>
              <a:ext cx="1428750" cy="995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867" dirty="0">
                  <a:solidFill>
                    <a:schemeClr val="bg1"/>
                  </a:solidFill>
                  <a:latin typeface="+mn-lt"/>
                  <a:ea typeface="+mn-ea"/>
                </a:rPr>
                <a:t>57</a:t>
              </a:r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518" name="矩形 16"/>
            <p:cNvSpPr>
              <a:spLocks noChangeArrowheads="1"/>
            </p:cNvSpPr>
            <p:nvPr/>
          </p:nvSpPr>
          <p:spPr bwMode="auto">
            <a:xfrm>
              <a:off x="519113" y="3636963"/>
              <a:ext cx="3829050" cy="155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ADD TITLE HERE</a:t>
              </a:r>
              <a:endParaRPr lang="zh-CN" altLang="en-US" b="1">
                <a:solidFill>
                  <a:schemeClr val="bg1"/>
                </a:solidFill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</a:p>
            <a:p>
              <a:pPr eaLnBrk="1" hangingPunct="1"/>
              <a:r>
                <a:rPr lang="en-US" altLang="zh-CN" sz="1400">
                  <a:solidFill>
                    <a:srgbClr val="FFFFFF"/>
                  </a:solidFill>
                </a:rPr>
                <a:t>A designer can use default text to simulate what text would look like. If it is not real text</a:t>
              </a:r>
              <a:endParaRPr lang="en-US" altLang="zh-CN" sz="2000">
                <a:solidFill>
                  <a:srgbClr val="FFFFFF"/>
                </a:solidFill>
                <a:ea typeface="微软雅黑" pitchFamily="34" charset="-122"/>
              </a:endParaRPr>
            </a:p>
            <a:p>
              <a:pPr eaLnBrk="1" hangingPunct="1"/>
              <a:endParaRPr lang="en-US" altLang="zh-CN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21519" name="矩形 16"/>
            <p:cNvSpPr>
              <a:spLocks noChangeArrowheads="1"/>
            </p:cNvSpPr>
            <p:nvPr/>
          </p:nvSpPr>
          <p:spPr bwMode="auto">
            <a:xfrm>
              <a:off x="7758113" y="3636963"/>
              <a:ext cx="3810000" cy="153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ADD TITLE HERE</a:t>
              </a:r>
              <a:endParaRPr lang="zh-CN" altLang="en-US" b="1">
                <a:solidFill>
                  <a:schemeClr val="bg1"/>
                </a:solidFill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</a:p>
            <a:p>
              <a:pPr eaLnBrk="1" hangingPunct="1"/>
              <a:r>
                <a:rPr lang="en-US" altLang="zh-CN" sz="1400">
                  <a:solidFill>
                    <a:srgbClr val="FFFFFF"/>
                  </a:solidFill>
                </a:rPr>
                <a:t>A designer can use default text to simulate what text would look like. If it is not real text</a:t>
              </a:r>
              <a:endParaRPr lang="en-US" altLang="zh-CN" sz="2000">
                <a:solidFill>
                  <a:srgbClr val="FFFFFF"/>
                </a:solidFill>
                <a:ea typeface="微软雅黑" pitchFamily="34" charset="-122"/>
              </a:endParaRPr>
            </a:p>
            <a:p>
              <a:pPr eaLnBrk="1" hangingPunct="1"/>
              <a:endParaRPr lang="en-US" altLang="zh-CN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2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3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4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01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218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9" name="组合 20"/>
          <p:cNvGrpSpPr>
            <a:grpSpLocks/>
          </p:cNvGrpSpPr>
          <p:nvPr/>
        </p:nvGrpSpPr>
        <p:grpSpPr bwMode="auto">
          <a:xfrm>
            <a:off x="6148388" y="1600200"/>
            <a:ext cx="5227637" cy="3848100"/>
            <a:chOff x="481943" y="2193032"/>
            <a:chExt cx="3694983" cy="3453911"/>
          </a:xfrm>
        </p:grpSpPr>
        <p:grpSp>
          <p:nvGrpSpPr>
            <p:cNvPr id="24675" name="组合 21"/>
            <p:cNvGrpSpPr>
              <a:grpSpLocks/>
            </p:cNvGrpSpPr>
            <p:nvPr/>
          </p:nvGrpSpPr>
          <p:grpSpPr bwMode="auto">
            <a:xfrm>
              <a:off x="481943" y="2193032"/>
              <a:ext cx="3694983" cy="3418341"/>
              <a:chOff x="5092700" y="2495553"/>
              <a:chExt cx="3479636" cy="2655424"/>
            </a:xfrm>
          </p:grpSpPr>
          <p:grpSp>
            <p:nvGrpSpPr>
              <p:cNvPr id="24678" name="组合 16"/>
              <p:cNvGrpSpPr>
                <a:grpSpLocks/>
              </p:cNvGrpSpPr>
              <p:nvPr/>
            </p:nvGrpSpPr>
            <p:grpSpPr bwMode="auto">
              <a:xfrm>
                <a:off x="5136061" y="2495553"/>
                <a:ext cx="3418558" cy="868053"/>
                <a:chOff x="4099904" y="1491494"/>
                <a:chExt cx="4022623" cy="502108"/>
              </a:xfrm>
            </p:grpSpPr>
            <p:sp>
              <p:nvSpPr>
                <p:cNvPr id="24683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335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600">
                      <a:solidFill>
                        <a:schemeClr val="bg1"/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600">
                    <a:solidFill>
                      <a:schemeClr val="bg1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33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4120998" y="1491494"/>
                  <a:ext cx="2183399" cy="169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1.ADD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4679" name="组合 8"/>
              <p:cNvGrpSpPr>
                <a:grpSpLocks/>
              </p:cNvGrpSpPr>
              <p:nvPr/>
            </p:nvGrpSpPr>
            <p:grpSpPr bwMode="auto">
              <a:xfrm>
                <a:off x="5118346" y="3405110"/>
                <a:ext cx="3453990" cy="843573"/>
                <a:chOff x="4079059" y="1343093"/>
                <a:chExt cx="4064316" cy="487017"/>
              </a:xfrm>
            </p:grpSpPr>
            <p:sp>
              <p:nvSpPr>
                <p:cNvPr id="30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78723" y="1520271"/>
                  <a:ext cx="4064652" cy="3099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just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67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467" dirty="0">
                    <a:solidFill>
                      <a:schemeClr val="bg1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31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19755" y="1343261"/>
                  <a:ext cx="2184642" cy="1693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2.ADD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4680" name="文本框 13"/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6" cy="236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508873" y="4572583"/>
              <a:ext cx="1971480" cy="37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3.ADD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35"/>
            <p:cNvSpPr txBox="1">
              <a:spLocks noChangeArrowheads="1"/>
            </p:cNvSpPr>
            <p:nvPr/>
          </p:nvSpPr>
          <p:spPr bwMode="auto">
            <a:xfrm>
              <a:off x="495408" y="4955876"/>
              <a:ext cx="3668053" cy="691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67" dirty="0">
                  <a:solidFill>
                    <a:schemeClr val="bg1"/>
                  </a:solidFill>
                  <a:latin typeface="+mn-lt"/>
                  <a:ea typeface="+mn-ea"/>
                </a:rPr>
                <a:t>A designer can use default text to simulate what text would look like. If it is not real text. A designer can use default text to simulate what text would look like.</a:t>
              </a:r>
              <a:endParaRPr lang="en-US" altLang="zh-CN" sz="1467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0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1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2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76" y="1535236"/>
            <a:ext cx="3600524" cy="532276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3125" y="1989138"/>
            <a:ext cx="10599738" cy="3505200"/>
            <a:chOff x="873125" y="1989138"/>
            <a:chExt cx="10599738" cy="3505200"/>
          </a:xfrm>
        </p:grpSpPr>
        <p:sp>
          <p:nvSpPr>
            <p:cNvPr id="12" name="任意多边形 11"/>
            <p:cNvSpPr/>
            <p:nvPr/>
          </p:nvSpPr>
          <p:spPr>
            <a:xfrm>
              <a:off x="1392238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1" y="414347"/>
                    <a:pt x="359231" y="457805"/>
                  </a:cubicBezTo>
                  <a:cubicBezTo>
                    <a:pt x="359231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3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3" y="355374"/>
                    <a:pt x="299998" y="347747"/>
                    <a:pt x="315030" y="347747"/>
                  </a:cubicBezTo>
                  <a:close/>
                  <a:moveTo>
                    <a:pt x="617820" y="287248"/>
                  </a:moveTo>
                  <a:cubicBezTo>
                    <a:pt x="608147" y="307786"/>
                    <a:pt x="594752" y="325050"/>
                    <a:pt x="577637" y="339040"/>
                  </a:cubicBezTo>
                  <a:cubicBezTo>
                    <a:pt x="560522" y="353030"/>
                    <a:pt x="536486" y="365011"/>
                    <a:pt x="505530" y="374982"/>
                  </a:cubicBezTo>
                  <a:lnTo>
                    <a:pt x="505530" y="449545"/>
                  </a:lnTo>
                  <a:cubicBezTo>
                    <a:pt x="526514" y="443145"/>
                    <a:pt x="543964" y="436448"/>
                    <a:pt x="557880" y="429453"/>
                  </a:cubicBezTo>
                  <a:cubicBezTo>
                    <a:pt x="571795" y="422458"/>
                    <a:pt x="586194" y="413305"/>
                    <a:pt x="601077" y="401994"/>
                  </a:cubicBezTo>
                  <a:lnTo>
                    <a:pt x="601077" y="620102"/>
                  </a:lnTo>
                  <a:lnTo>
                    <a:pt x="693053" y="620102"/>
                  </a:lnTo>
                  <a:lnTo>
                    <a:pt x="693053" y="287248"/>
                  </a:ln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8" y="324529"/>
                  </a:cubicBezTo>
                  <a:cubicBezTo>
                    <a:pt x="193400" y="349384"/>
                    <a:pt x="182200" y="392916"/>
                    <a:pt x="182200" y="455126"/>
                  </a:cubicBezTo>
                  <a:cubicBezTo>
                    <a:pt x="182200" y="480427"/>
                    <a:pt x="184396" y="503533"/>
                    <a:pt x="188786" y="524443"/>
                  </a:cubicBezTo>
                  <a:cubicBezTo>
                    <a:pt x="193176" y="545353"/>
                    <a:pt x="199316" y="561836"/>
                    <a:pt x="207204" y="573891"/>
                  </a:cubicBezTo>
                  <a:cubicBezTo>
                    <a:pt x="218068" y="590857"/>
                    <a:pt x="231983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1" y="300829"/>
                    <a:pt x="372403" y="295396"/>
                  </a:cubicBezTo>
                  <a:cubicBezTo>
                    <a:pt x="358264" y="289964"/>
                    <a:pt x="340181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079875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3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3" y="355374"/>
                    <a:pt x="299998" y="347747"/>
                    <a:pt x="315030" y="347747"/>
                  </a:cubicBezTo>
                  <a:close/>
                  <a:moveTo>
                    <a:pt x="618937" y="287248"/>
                  </a:moveTo>
                  <a:cubicBezTo>
                    <a:pt x="588278" y="287248"/>
                    <a:pt x="564279" y="291080"/>
                    <a:pt x="546941" y="298745"/>
                  </a:cubicBezTo>
                  <a:cubicBezTo>
                    <a:pt x="529603" y="306410"/>
                    <a:pt x="516171" y="317423"/>
                    <a:pt x="506646" y="331785"/>
                  </a:cubicBezTo>
                  <a:cubicBezTo>
                    <a:pt x="497121" y="346147"/>
                    <a:pt x="490572" y="366127"/>
                    <a:pt x="487000" y="391725"/>
                  </a:cubicBezTo>
                  <a:lnTo>
                    <a:pt x="578083" y="399092"/>
                  </a:lnTo>
                  <a:cubicBezTo>
                    <a:pt x="580613" y="380638"/>
                    <a:pt x="585562" y="367764"/>
                    <a:pt x="592929" y="360471"/>
                  </a:cubicBezTo>
                  <a:cubicBezTo>
                    <a:pt x="600296" y="353179"/>
                    <a:pt x="609784" y="349533"/>
                    <a:pt x="621392" y="349533"/>
                  </a:cubicBezTo>
                  <a:cubicBezTo>
                    <a:pt x="632554" y="349533"/>
                    <a:pt x="641819" y="353067"/>
                    <a:pt x="649186" y="360137"/>
                  </a:cubicBezTo>
                  <a:cubicBezTo>
                    <a:pt x="656553" y="367206"/>
                    <a:pt x="660236" y="375726"/>
                    <a:pt x="660236" y="385698"/>
                  </a:cubicBezTo>
                  <a:cubicBezTo>
                    <a:pt x="660236" y="394925"/>
                    <a:pt x="656516" y="404673"/>
                    <a:pt x="649074" y="414943"/>
                  </a:cubicBezTo>
                  <a:cubicBezTo>
                    <a:pt x="641633" y="425212"/>
                    <a:pt x="624592" y="440243"/>
                    <a:pt x="597952" y="460037"/>
                  </a:cubicBezTo>
                  <a:cubicBezTo>
                    <a:pt x="554345" y="492333"/>
                    <a:pt x="524617" y="520350"/>
                    <a:pt x="508767" y="544088"/>
                  </a:cubicBezTo>
                  <a:cubicBezTo>
                    <a:pt x="492916" y="567826"/>
                    <a:pt x="483429" y="593164"/>
                    <a:pt x="480303" y="620102"/>
                  </a:cubicBezTo>
                  <a:lnTo>
                    <a:pt x="753105" y="620102"/>
                  </a:lnTo>
                  <a:lnTo>
                    <a:pt x="753105" y="545986"/>
                  </a:lnTo>
                  <a:lnTo>
                    <a:pt x="611123" y="545986"/>
                  </a:lnTo>
                  <a:cubicBezTo>
                    <a:pt x="619458" y="537800"/>
                    <a:pt x="626713" y="531177"/>
                    <a:pt x="632889" y="526117"/>
                  </a:cubicBezTo>
                  <a:cubicBezTo>
                    <a:pt x="639066" y="521057"/>
                    <a:pt x="651307" y="512202"/>
                    <a:pt x="669613" y="499551"/>
                  </a:cubicBezTo>
                  <a:cubicBezTo>
                    <a:pt x="700420" y="477822"/>
                    <a:pt x="721665" y="457879"/>
                    <a:pt x="733348" y="439722"/>
                  </a:cubicBezTo>
                  <a:cubicBezTo>
                    <a:pt x="745031" y="421565"/>
                    <a:pt x="750873" y="402515"/>
                    <a:pt x="750873" y="382572"/>
                  </a:cubicBezTo>
                  <a:cubicBezTo>
                    <a:pt x="750873" y="363820"/>
                    <a:pt x="745775" y="346891"/>
                    <a:pt x="735581" y="331785"/>
                  </a:cubicBezTo>
                  <a:cubicBezTo>
                    <a:pt x="725386" y="316679"/>
                    <a:pt x="711396" y="305479"/>
                    <a:pt x="693611" y="298187"/>
                  </a:cubicBezTo>
                  <a:cubicBezTo>
                    <a:pt x="675826" y="290894"/>
                    <a:pt x="650935" y="287248"/>
                    <a:pt x="618937" y="287248"/>
                  </a:cubicBez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8" y="324529"/>
                  </a:cubicBezTo>
                  <a:cubicBezTo>
                    <a:pt x="193400" y="349384"/>
                    <a:pt x="182200" y="392916"/>
                    <a:pt x="182200" y="455126"/>
                  </a:cubicBezTo>
                  <a:cubicBezTo>
                    <a:pt x="182200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3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767513" y="1989138"/>
              <a:ext cx="1249362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4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4" y="355374"/>
                    <a:pt x="299998" y="347747"/>
                    <a:pt x="315030" y="347747"/>
                  </a:cubicBezTo>
                  <a:close/>
                  <a:moveTo>
                    <a:pt x="616704" y="287248"/>
                  </a:moveTo>
                  <a:cubicBezTo>
                    <a:pt x="579497" y="287248"/>
                    <a:pt x="550736" y="294541"/>
                    <a:pt x="530421" y="309126"/>
                  </a:cubicBezTo>
                  <a:cubicBezTo>
                    <a:pt x="510106" y="323711"/>
                    <a:pt x="496377" y="344696"/>
                    <a:pt x="489233" y="372080"/>
                  </a:cubicBezTo>
                  <a:lnTo>
                    <a:pt x="575181" y="387484"/>
                  </a:lnTo>
                  <a:cubicBezTo>
                    <a:pt x="577562" y="371261"/>
                    <a:pt x="582102" y="359913"/>
                    <a:pt x="588799" y="353439"/>
                  </a:cubicBezTo>
                  <a:cubicBezTo>
                    <a:pt x="595496" y="346965"/>
                    <a:pt x="604203" y="343728"/>
                    <a:pt x="614918" y="343728"/>
                  </a:cubicBezTo>
                  <a:cubicBezTo>
                    <a:pt x="625336" y="343728"/>
                    <a:pt x="633522" y="346705"/>
                    <a:pt x="639475" y="352658"/>
                  </a:cubicBezTo>
                  <a:cubicBezTo>
                    <a:pt x="645428" y="358611"/>
                    <a:pt x="648405" y="366573"/>
                    <a:pt x="648405" y="376545"/>
                  </a:cubicBezTo>
                  <a:cubicBezTo>
                    <a:pt x="648405" y="386963"/>
                    <a:pt x="644423" y="395967"/>
                    <a:pt x="636461" y="403557"/>
                  </a:cubicBezTo>
                  <a:cubicBezTo>
                    <a:pt x="628499" y="411147"/>
                    <a:pt x="618565" y="414943"/>
                    <a:pt x="606658" y="414943"/>
                  </a:cubicBezTo>
                  <a:cubicBezTo>
                    <a:pt x="603831" y="414943"/>
                    <a:pt x="599887" y="414570"/>
                    <a:pt x="594827" y="413826"/>
                  </a:cubicBezTo>
                  <a:lnTo>
                    <a:pt x="590138" y="478790"/>
                  </a:lnTo>
                  <a:cubicBezTo>
                    <a:pt x="602640" y="475218"/>
                    <a:pt x="612463" y="473432"/>
                    <a:pt x="619606" y="473432"/>
                  </a:cubicBezTo>
                  <a:cubicBezTo>
                    <a:pt x="633001" y="473432"/>
                    <a:pt x="643605" y="477599"/>
                    <a:pt x="651418" y="485934"/>
                  </a:cubicBezTo>
                  <a:cubicBezTo>
                    <a:pt x="659232" y="494268"/>
                    <a:pt x="663139" y="506025"/>
                    <a:pt x="663139" y="521206"/>
                  </a:cubicBezTo>
                  <a:cubicBezTo>
                    <a:pt x="663139" y="536089"/>
                    <a:pt x="659083" y="547995"/>
                    <a:pt x="650972" y="556925"/>
                  </a:cubicBezTo>
                  <a:cubicBezTo>
                    <a:pt x="642861" y="565854"/>
                    <a:pt x="632703" y="570319"/>
                    <a:pt x="620499" y="570319"/>
                  </a:cubicBezTo>
                  <a:cubicBezTo>
                    <a:pt x="608891" y="570319"/>
                    <a:pt x="599329" y="566784"/>
                    <a:pt x="591813" y="559715"/>
                  </a:cubicBezTo>
                  <a:cubicBezTo>
                    <a:pt x="584297" y="552646"/>
                    <a:pt x="578753" y="539958"/>
                    <a:pt x="575181" y="521652"/>
                  </a:cubicBezTo>
                  <a:lnTo>
                    <a:pt x="484322" y="533707"/>
                  </a:lnTo>
                  <a:cubicBezTo>
                    <a:pt x="490275" y="554097"/>
                    <a:pt x="498795" y="571026"/>
                    <a:pt x="509883" y="584495"/>
                  </a:cubicBezTo>
                  <a:cubicBezTo>
                    <a:pt x="520971" y="597964"/>
                    <a:pt x="535109" y="608196"/>
                    <a:pt x="552299" y="615191"/>
                  </a:cubicBezTo>
                  <a:cubicBezTo>
                    <a:pt x="569489" y="622186"/>
                    <a:pt x="592966" y="625683"/>
                    <a:pt x="622732" y="625683"/>
                  </a:cubicBezTo>
                  <a:cubicBezTo>
                    <a:pt x="653242" y="625683"/>
                    <a:pt x="677873" y="620958"/>
                    <a:pt x="696625" y="611507"/>
                  </a:cubicBezTo>
                  <a:cubicBezTo>
                    <a:pt x="715377" y="602057"/>
                    <a:pt x="729739" y="588588"/>
                    <a:pt x="739711" y="571100"/>
                  </a:cubicBezTo>
                  <a:cubicBezTo>
                    <a:pt x="749682" y="553613"/>
                    <a:pt x="754668" y="535345"/>
                    <a:pt x="754668" y="516295"/>
                  </a:cubicBezTo>
                  <a:cubicBezTo>
                    <a:pt x="754668" y="501114"/>
                    <a:pt x="751654" y="488054"/>
                    <a:pt x="745627" y="477116"/>
                  </a:cubicBezTo>
                  <a:cubicBezTo>
                    <a:pt x="739599" y="466177"/>
                    <a:pt x="731153" y="457359"/>
                    <a:pt x="720289" y="450661"/>
                  </a:cubicBezTo>
                  <a:cubicBezTo>
                    <a:pt x="713591" y="446494"/>
                    <a:pt x="703918" y="442848"/>
                    <a:pt x="691267" y="439722"/>
                  </a:cubicBezTo>
                  <a:cubicBezTo>
                    <a:pt x="706894" y="431090"/>
                    <a:pt x="718577" y="421044"/>
                    <a:pt x="726316" y="409585"/>
                  </a:cubicBezTo>
                  <a:cubicBezTo>
                    <a:pt x="734055" y="398125"/>
                    <a:pt x="737925" y="385326"/>
                    <a:pt x="737925" y="371187"/>
                  </a:cubicBezTo>
                  <a:cubicBezTo>
                    <a:pt x="737925" y="347077"/>
                    <a:pt x="728400" y="327059"/>
                    <a:pt x="709350" y="311135"/>
                  </a:cubicBezTo>
                  <a:cubicBezTo>
                    <a:pt x="690300" y="295210"/>
                    <a:pt x="659418" y="287248"/>
                    <a:pt x="616704" y="287248"/>
                  </a:cubicBez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9" y="324529"/>
                  </a:cubicBezTo>
                  <a:cubicBezTo>
                    <a:pt x="193400" y="349384"/>
                    <a:pt x="182201" y="392916"/>
                    <a:pt x="182201" y="455126"/>
                  </a:cubicBezTo>
                  <a:cubicBezTo>
                    <a:pt x="182201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4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9456738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643270" y="385394"/>
                  </a:moveTo>
                  <a:lnTo>
                    <a:pt x="643270" y="488389"/>
                  </a:lnTo>
                  <a:lnTo>
                    <a:pt x="555745" y="488389"/>
                  </a:lnTo>
                  <a:close/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4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4" y="355374"/>
                    <a:pt x="299998" y="347747"/>
                    <a:pt x="315030" y="347747"/>
                  </a:cubicBezTo>
                  <a:close/>
                  <a:moveTo>
                    <a:pt x="643270" y="287248"/>
                  </a:moveTo>
                  <a:lnTo>
                    <a:pt x="477624" y="484148"/>
                  </a:lnTo>
                  <a:lnTo>
                    <a:pt x="477624" y="558934"/>
                  </a:lnTo>
                  <a:lnTo>
                    <a:pt x="643270" y="558934"/>
                  </a:lnTo>
                  <a:lnTo>
                    <a:pt x="643270" y="620102"/>
                  </a:lnTo>
                  <a:lnTo>
                    <a:pt x="722521" y="620102"/>
                  </a:lnTo>
                  <a:lnTo>
                    <a:pt x="722521" y="558934"/>
                  </a:lnTo>
                  <a:lnTo>
                    <a:pt x="763598" y="558934"/>
                  </a:lnTo>
                  <a:lnTo>
                    <a:pt x="763598" y="488389"/>
                  </a:lnTo>
                  <a:lnTo>
                    <a:pt x="722521" y="488389"/>
                  </a:lnTo>
                  <a:lnTo>
                    <a:pt x="722521" y="287248"/>
                  </a:ln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9" y="324529"/>
                  </a:cubicBezTo>
                  <a:cubicBezTo>
                    <a:pt x="193400" y="349384"/>
                    <a:pt x="182201" y="392916"/>
                    <a:pt x="182201" y="455126"/>
                  </a:cubicBezTo>
                  <a:cubicBezTo>
                    <a:pt x="182201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4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grpSp>
          <p:nvGrpSpPr>
            <p:cNvPr id="25606" name="组合 19"/>
            <p:cNvGrpSpPr>
              <a:grpSpLocks/>
            </p:cNvGrpSpPr>
            <p:nvPr/>
          </p:nvGrpSpPr>
          <p:grpSpPr bwMode="auto">
            <a:xfrm>
              <a:off x="2927350" y="2516188"/>
              <a:ext cx="865188" cy="144462"/>
              <a:chOff x="2879812" y="1131590"/>
              <a:chExt cx="648072" cy="10800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3167580" y="1131590"/>
                <a:ext cx="10821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grpSp>
          <p:nvGrpSpPr>
            <p:cNvPr id="25607" name="组合 22"/>
            <p:cNvGrpSpPr>
              <a:grpSpLocks/>
            </p:cNvGrpSpPr>
            <p:nvPr/>
          </p:nvGrpSpPr>
          <p:grpSpPr bwMode="auto">
            <a:xfrm>
              <a:off x="5616575" y="2516188"/>
              <a:ext cx="863600" cy="144462"/>
              <a:chOff x="2879812" y="1131590"/>
              <a:chExt cx="648072" cy="108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/>
              <p:cNvSpPr/>
              <p:nvPr/>
            </p:nvSpPr>
            <p:spPr>
              <a:xfrm>
                <a:off x="3168109" y="1131590"/>
                <a:ext cx="107218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grpSp>
          <p:nvGrpSpPr>
            <p:cNvPr id="25608" name="组合 25"/>
            <p:cNvGrpSpPr>
              <a:grpSpLocks/>
            </p:cNvGrpSpPr>
            <p:nvPr/>
          </p:nvGrpSpPr>
          <p:grpSpPr bwMode="auto">
            <a:xfrm>
              <a:off x="8399463" y="2516188"/>
              <a:ext cx="865187" cy="144462"/>
              <a:chOff x="2879812" y="1131590"/>
              <a:chExt cx="648072" cy="10800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/>
              <p:cNvSpPr/>
              <p:nvPr/>
            </p:nvSpPr>
            <p:spPr>
              <a:xfrm>
                <a:off x="3167580" y="1131590"/>
                <a:ext cx="10821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grpSp>
          <p:nvGrpSpPr>
            <p:cNvPr id="25609" name="组合 30"/>
            <p:cNvGrpSpPr>
              <a:grpSpLocks/>
            </p:cNvGrpSpPr>
            <p:nvPr/>
          </p:nvGrpSpPr>
          <p:grpSpPr bwMode="auto">
            <a:xfrm>
              <a:off x="1309688" y="3687763"/>
              <a:ext cx="1349375" cy="452437"/>
              <a:chOff x="982508" y="2910315"/>
              <a:chExt cx="1011335" cy="3385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82508" y="2910315"/>
                <a:ext cx="997057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0" name="矩形 31"/>
            <p:cNvSpPr>
              <a:spLocks noChangeArrowheads="1"/>
            </p:cNvSpPr>
            <p:nvPr/>
          </p:nvSpPr>
          <p:spPr bwMode="auto">
            <a:xfrm>
              <a:off x="873125" y="4389438"/>
              <a:ext cx="2486025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1" name="组合 32"/>
            <p:cNvGrpSpPr>
              <a:grpSpLocks/>
            </p:cNvGrpSpPr>
            <p:nvPr/>
          </p:nvGrpSpPr>
          <p:grpSpPr bwMode="auto">
            <a:xfrm>
              <a:off x="4046538" y="3716338"/>
              <a:ext cx="1347787" cy="452437"/>
              <a:chOff x="982508" y="2910315"/>
              <a:chExt cx="1011335" cy="33855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82508" y="2910315"/>
                <a:ext cx="997041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2" name="矩形 35"/>
            <p:cNvSpPr>
              <a:spLocks noChangeArrowheads="1"/>
            </p:cNvSpPr>
            <p:nvPr/>
          </p:nvSpPr>
          <p:spPr bwMode="auto">
            <a:xfrm>
              <a:off x="3609975" y="4418013"/>
              <a:ext cx="2486025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3" name="组合 36"/>
            <p:cNvGrpSpPr>
              <a:grpSpLocks/>
            </p:cNvGrpSpPr>
            <p:nvPr/>
          </p:nvGrpSpPr>
          <p:grpSpPr bwMode="auto">
            <a:xfrm>
              <a:off x="6734175" y="3716338"/>
              <a:ext cx="1349375" cy="452437"/>
              <a:chOff x="982508" y="2910315"/>
              <a:chExt cx="1011335" cy="338554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982508" y="2910315"/>
                <a:ext cx="997057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4" name="矩形 39"/>
            <p:cNvSpPr>
              <a:spLocks noChangeArrowheads="1"/>
            </p:cNvSpPr>
            <p:nvPr/>
          </p:nvSpPr>
          <p:spPr bwMode="auto">
            <a:xfrm>
              <a:off x="6297613" y="4418013"/>
              <a:ext cx="2486025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5" name="组合 40"/>
            <p:cNvGrpSpPr>
              <a:grpSpLocks/>
            </p:cNvGrpSpPr>
            <p:nvPr/>
          </p:nvGrpSpPr>
          <p:grpSpPr bwMode="auto">
            <a:xfrm>
              <a:off x="9423400" y="3716338"/>
              <a:ext cx="1347788" cy="452437"/>
              <a:chOff x="982508" y="2910315"/>
              <a:chExt cx="1011335" cy="33855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982508" y="2910315"/>
                <a:ext cx="997041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6" name="矩形 43"/>
            <p:cNvSpPr>
              <a:spLocks noChangeArrowheads="1"/>
            </p:cNvSpPr>
            <p:nvPr/>
          </p:nvSpPr>
          <p:spPr bwMode="auto">
            <a:xfrm>
              <a:off x="8985250" y="4418013"/>
              <a:ext cx="2487613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7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8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9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712328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04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35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19113" y="1374775"/>
            <a:ext cx="11326812" cy="5070475"/>
            <a:chOff x="519113" y="1374775"/>
            <a:chExt cx="11326812" cy="5070475"/>
          </a:xfrm>
        </p:grpSpPr>
        <p:sp>
          <p:nvSpPr>
            <p:cNvPr id="2" name="六边形 1"/>
            <p:cNvSpPr/>
            <p:nvPr/>
          </p:nvSpPr>
          <p:spPr>
            <a:xfrm rot="16200000">
              <a:off x="4027488" y="1470025"/>
              <a:ext cx="1714500" cy="1524000"/>
            </a:xfrm>
            <a:prstGeom prst="hexag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/>
            </a:p>
          </p:txBody>
        </p:sp>
        <p:sp>
          <p:nvSpPr>
            <p:cNvPr id="3" name="六边形 2"/>
            <p:cNvSpPr/>
            <p:nvPr/>
          </p:nvSpPr>
          <p:spPr>
            <a:xfrm rot="16200000">
              <a:off x="5741988" y="1470025"/>
              <a:ext cx="1714500" cy="1524000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" name="六边形 3"/>
            <p:cNvSpPr/>
            <p:nvPr/>
          </p:nvSpPr>
          <p:spPr>
            <a:xfrm rot="16200000">
              <a:off x="6599238" y="2994025"/>
              <a:ext cx="1714500" cy="1524000"/>
            </a:xfrm>
            <a:prstGeom prst="hexag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5" name="六边形 4"/>
            <p:cNvSpPr/>
            <p:nvPr/>
          </p:nvSpPr>
          <p:spPr>
            <a:xfrm rot="16200000">
              <a:off x="4884738" y="2994025"/>
              <a:ext cx="1714500" cy="1524000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6" name="六边形 5"/>
            <p:cNvSpPr/>
            <p:nvPr/>
          </p:nvSpPr>
          <p:spPr>
            <a:xfrm rot="16200000">
              <a:off x="4027488" y="4518025"/>
              <a:ext cx="1714500" cy="1524000"/>
            </a:xfrm>
            <a:prstGeom prst="hexag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7" name="六边形 6"/>
            <p:cNvSpPr/>
            <p:nvPr/>
          </p:nvSpPr>
          <p:spPr>
            <a:xfrm rot="16200000">
              <a:off x="5741988" y="4518025"/>
              <a:ext cx="1714500" cy="1524000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26632" name="矩形 16"/>
            <p:cNvSpPr>
              <a:spLocks noChangeArrowheads="1"/>
            </p:cNvSpPr>
            <p:nvPr/>
          </p:nvSpPr>
          <p:spPr bwMode="auto">
            <a:xfrm>
              <a:off x="519113" y="1673225"/>
              <a:ext cx="3535362" cy="1138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503738" y="1851025"/>
              <a:ext cx="952500" cy="749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7" b="1" dirty="0">
                  <a:solidFill>
                    <a:schemeClr val="bg1"/>
                  </a:solidFill>
                  <a:latin typeface="+mn-lt"/>
                  <a:ea typeface="+mn-ea"/>
                </a:rPr>
                <a:t>01</a:t>
              </a:r>
              <a:endParaRPr lang="zh-CN" altLang="en-US" sz="4267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75488" y="3375025"/>
              <a:ext cx="952500" cy="749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7" b="1" dirty="0">
                  <a:solidFill>
                    <a:schemeClr val="bg1"/>
                  </a:solidFill>
                  <a:latin typeface="+mn-lt"/>
                  <a:ea typeface="+mn-ea"/>
                </a:rPr>
                <a:t>02</a:t>
              </a:r>
              <a:endParaRPr lang="zh-CN" altLang="en-US" sz="4267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03738" y="4899025"/>
              <a:ext cx="952500" cy="749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7" b="1" dirty="0">
                  <a:solidFill>
                    <a:schemeClr val="bg1"/>
                  </a:solidFill>
                  <a:latin typeface="+mn-lt"/>
                  <a:ea typeface="+mn-ea"/>
                </a:rPr>
                <a:t>03</a:t>
              </a:r>
              <a:endParaRPr lang="zh-CN" altLang="en-US" sz="4267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pic>
          <p:nvPicPr>
            <p:cNvPr id="26636" name="图片 16" descr="123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0488" y="3279775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图片 17" descr="955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1988" y="1374775"/>
              <a:ext cx="1714500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图片 18" descr="9999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0988" y="4041775"/>
              <a:ext cx="2405062" cy="2403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9" name="矩形 16"/>
            <p:cNvSpPr>
              <a:spLocks noChangeArrowheads="1"/>
            </p:cNvSpPr>
            <p:nvPr/>
          </p:nvSpPr>
          <p:spPr bwMode="auto">
            <a:xfrm>
              <a:off x="531813" y="4732338"/>
              <a:ext cx="3525837" cy="113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0" name="矩形 16"/>
            <p:cNvSpPr>
              <a:spLocks noChangeArrowheads="1"/>
            </p:cNvSpPr>
            <p:nvPr/>
          </p:nvSpPr>
          <p:spPr bwMode="auto">
            <a:xfrm>
              <a:off x="8353425" y="3203575"/>
              <a:ext cx="3492500" cy="113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3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4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5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8"/>
          <p:cNvGrpSpPr>
            <a:grpSpLocks/>
          </p:cNvGrpSpPr>
          <p:nvPr/>
        </p:nvGrpSpPr>
        <p:grpSpPr bwMode="auto">
          <a:xfrm>
            <a:off x="914399" y="4238625"/>
            <a:ext cx="2428875" cy="1734013"/>
            <a:chOff x="0" y="0"/>
            <a:chExt cx="1472754" cy="1622409"/>
          </a:xfrm>
        </p:grpSpPr>
        <p:sp>
          <p:nvSpPr>
            <p:cNvPr id="116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8" name="组合 21"/>
          <p:cNvGrpSpPr>
            <a:grpSpLocks/>
          </p:cNvGrpSpPr>
          <p:nvPr/>
        </p:nvGrpSpPr>
        <p:grpSpPr bwMode="auto">
          <a:xfrm>
            <a:off x="3643312" y="4238625"/>
            <a:ext cx="2428875" cy="1734013"/>
            <a:chOff x="0" y="0"/>
            <a:chExt cx="1472754" cy="1622409"/>
          </a:xfrm>
        </p:grpSpPr>
        <p:sp>
          <p:nvSpPr>
            <p:cNvPr id="119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1" name="组合 24"/>
          <p:cNvGrpSpPr>
            <a:grpSpLocks/>
          </p:cNvGrpSpPr>
          <p:nvPr/>
        </p:nvGrpSpPr>
        <p:grpSpPr bwMode="auto">
          <a:xfrm>
            <a:off x="6146799" y="4238625"/>
            <a:ext cx="2428875" cy="1734013"/>
            <a:chOff x="0" y="0"/>
            <a:chExt cx="1472754" cy="1622409"/>
          </a:xfrm>
        </p:grpSpPr>
        <p:sp>
          <p:nvSpPr>
            <p:cNvPr id="122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4" name="组合 34"/>
          <p:cNvGrpSpPr>
            <a:grpSpLocks/>
          </p:cNvGrpSpPr>
          <p:nvPr/>
        </p:nvGrpSpPr>
        <p:grpSpPr bwMode="auto">
          <a:xfrm>
            <a:off x="8836024" y="4238625"/>
            <a:ext cx="2428875" cy="1734013"/>
            <a:chOff x="0" y="0"/>
            <a:chExt cx="1472754" cy="1622409"/>
          </a:xfrm>
        </p:grpSpPr>
        <p:sp>
          <p:nvSpPr>
            <p:cNvPr id="125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63988" y="2076450"/>
            <a:ext cx="1755775" cy="1755775"/>
            <a:chOff x="3963988" y="2076450"/>
            <a:chExt cx="1755775" cy="1755775"/>
          </a:xfrm>
        </p:grpSpPr>
        <p:grpSp>
          <p:nvGrpSpPr>
            <p:cNvPr id="106" name="Oval 58"/>
            <p:cNvGrpSpPr>
              <a:grpSpLocks/>
            </p:cNvGrpSpPr>
            <p:nvPr/>
          </p:nvGrpSpPr>
          <p:grpSpPr bwMode="auto">
            <a:xfrm>
              <a:off x="3963988" y="2076450"/>
              <a:ext cx="1755775" cy="1755775"/>
              <a:chOff x="0" y="0"/>
              <a:chExt cx="1106" cy="1106"/>
            </a:xfrm>
          </p:grpSpPr>
          <p:pic>
            <p:nvPicPr>
              <p:cNvPr id="107" name="Oval 5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" name="Text Box 24"/>
              <p:cNvSpPr txBox="1">
                <a:spLocks noChangeArrowheads="1"/>
              </p:cNvSpPr>
              <p:nvPr/>
            </p:nvSpPr>
            <p:spPr bwMode="auto">
              <a:xfrm>
                <a:off x="168" y="165"/>
                <a:ext cx="769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27" name="图片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8925" y="2203450"/>
              <a:ext cx="148113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300163" y="2076450"/>
            <a:ext cx="1755775" cy="1755775"/>
            <a:chOff x="1300163" y="2076450"/>
            <a:chExt cx="1755775" cy="1755775"/>
          </a:xfrm>
        </p:grpSpPr>
        <p:grpSp>
          <p:nvGrpSpPr>
            <p:cNvPr id="103" name="Oval 42"/>
            <p:cNvGrpSpPr>
              <a:grpSpLocks/>
            </p:cNvGrpSpPr>
            <p:nvPr/>
          </p:nvGrpSpPr>
          <p:grpSpPr bwMode="auto">
            <a:xfrm>
              <a:off x="1300163" y="2076450"/>
              <a:ext cx="1755775" cy="1755775"/>
              <a:chOff x="0" y="0"/>
              <a:chExt cx="1106" cy="1106"/>
            </a:xfrm>
          </p:grpSpPr>
          <p:pic>
            <p:nvPicPr>
              <p:cNvPr id="104" name="Oval 4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68" y="165"/>
                <a:ext cx="769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28" name="图片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100" y="2203450"/>
              <a:ext cx="148113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9102725" y="2076450"/>
            <a:ext cx="1755775" cy="1755775"/>
            <a:chOff x="9102725" y="2076450"/>
            <a:chExt cx="1755775" cy="1755775"/>
          </a:xfrm>
        </p:grpSpPr>
        <p:grpSp>
          <p:nvGrpSpPr>
            <p:cNvPr id="112" name="Oval 63"/>
            <p:cNvGrpSpPr>
              <a:grpSpLocks/>
            </p:cNvGrpSpPr>
            <p:nvPr/>
          </p:nvGrpSpPr>
          <p:grpSpPr bwMode="auto">
            <a:xfrm>
              <a:off x="9102725" y="2076450"/>
              <a:ext cx="1755775" cy="1755775"/>
              <a:chOff x="0" y="0"/>
              <a:chExt cx="1106" cy="1106"/>
            </a:xfrm>
          </p:grpSpPr>
          <p:pic>
            <p:nvPicPr>
              <p:cNvPr id="113" name="Oval 6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" name="Text Box 30"/>
              <p:cNvSpPr txBox="1">
                <a:spLocks noChangeArrowheads="1"/>
              </p:cNvSpPr>
              <p:nvPr/>
            </p:nvSpPr>
            <p:spPr bwMode="auto">
              <a:xfrm>
                <a:off x="166" y="165"/>
                <a:ext cx="769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29" name="图片 3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5125" y="2203450"/>
              <a:ext cx="148748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6457950" y="2076450"/>
            <a:ext cx="1755775" cy="1755775"/>
            <a:chOff x="6457950" y="2076450"/>
            <a:chExt cx="1755775" cy="1755775"/>
          </a:xfrm>
        </p:grpSpPr>
        <p:grpSp>
          <p:nvGrpSpPr>
            <p:cNvPr id="109" name="Oval 60"/>
            <p:cNvGrpSpPr>
              <a:grpSpLocks/>
            </p:cNvGrpSpPr>
            <p:nvPr/>
          </p:nvGrpSpPr>
          <p:grpSpPr bwMode="auto">
            <a:xfrm>
              <a:off x="6457950" y="2076450"/>
              <a:ext cx="1755775" cy="1755775"/>
              <a:chOff x="0" y="0"/>
              <a:chExt cx="1106" cy="1106"/>
            </a:xfrm>
          </p:grpSpPr>
          <p:pic>
            <p:nvPicPr>
              <p:cNvPr id="110" name="Oval 6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1" name="Text Box 27"/>
              <p:cNvSpPr txBox="1">
                <a:spLocks noChangeArrowheads="1"/>
              </p:cNvSpPr>
              <p:nvPr/>
            </p:nvSpPr>
            <p:spPr bwMode="auto">
              <a:xfrm>
                <a:off x="167" y="165"/>
                <a:ext cx="768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30" name="图片 3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300" y="2203450"/>
              <a:ext cx="148748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1" name="组合 130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32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33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34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419350" y="3052763"/>
            <a:ext cx="1365250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4260850" y="3052763"/>
            <a:ext cx="1363663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6100763" y="3052763"/>
            <a:ext cx="1365250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7940675" y="1617663"/>
            <a:ext cx="1681163" cy="3249612"/>
          </a:xfrm>
          <a:prstGeom prst="parallelogram">
            <a:avLst>
              <a:gd name="adj" fmla="val 37904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8128000" y="731838"/>
            <a:ext cx="1970088" cy="885825"/>
          </a:xfrm>
          <a:prstGeom prst="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771775" y="3049588"/>
            <a:ext cx="2513013" cy="1817687"/>
            <a:chOff x="2771775" y="3049588"/>
            <a:chExt cx="2513013" cy="1817687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771775" y="3052763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795713" y="3049588"/>
              <a:ext cx="1489075" cy="1816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600575" y="3043238"/>
            <a:ext cx="2525713" cy="1819275"/>
            <a:chOff x="4600575" y="3043238"/>
            <a:chExt cx="2525713" cy="181927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600575" y="3048000"/>
              <a:ext cx="1489075" cy="18145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637213" y="3043238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438900" y="3046413"/>
            <a:ext cx="2513013" cy="1816100"/>
            <a:chOff x="6438900" y="3046413"/>
            <a:chExt cx="2513013" cy="18161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438900" y="3048000"/>
              <a:ext cx="1487488" cy="18145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462838" y="3046413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85" name="文本框 13"/>
          <p:cNvSpPr txBox="1">
            <a:spLocks noChangeArrowheads="1"/>
          </p:cNvSpPr>
          <p:nvPr/>
        </p:nvSpPr>
        <p:spPr bwMode="auto">
          <a:xfrm>
            <a:off x="2635250" y="2630488"/>
            <a:ext cx="134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</a:rPr>
              <a:t>TEXT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686" name="文本框 14"/>
          <p:cNvSpPr txBox="1">
            <a:spLocks noChangeArrowheads="1"/>
          </p:cNvSpPr>
          <p:nvPr/>
        </p:nvSpPr>
        <p:spPr bwMode="auto">
          <a:xfrm>
            <a:off x="4462463" y="2628900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8687" name="文本框 15"/>
          <p:cNvSpPr txBox="1">
            <a:spLocks noChangeArrowheads="1"/>
          </p:cNvSpPr>
          <p:nvPr/>
        </p:nvSpPr>
        <p:spPr bwMode="auto">
          <a:xfrm>
            <a:off x="6303963" y="2628900"/>
            <a:ext cx="134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8688" name="矩形 16"/>
          <p:cNvSpPr>
            <a:spLocks noChangeArrowheads="1"/>
          </p:cNvSpPr>
          <p:nvPr/>
        </p:nvSpPr>
        <p:spPr bwMode="auto">
          <a:xfrm>
            <a:off x="2297113" y="4992688"/>
            <a:ext cx="6654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6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 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9" name="文本框 17"/>
          <p:cNvSpPr txBox="1">
            <a:spLocks noChangeArrowheads="1"/>
          </p:cNvSpPr>
          <p:nvPr/>
        </p:nvSpPr>
        <p:spPr bwMode="auto">
          <a:xfrm rot="6032635">
            <a:off x="6884194" y="2950369"/>
            <a:ext cx="38004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</a:rPr>
              <a:t>ADD TEXT HERE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4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5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6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8685" grpId="0"/>
      <p:bldP spid="28686" grpId="0"/>
      <p:bldP spid="28687" grpId="0"/>
      <p:bldP spid="28688" grpId="0"/>
      <p:bldP spid="2868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9"/>
          <p:cNvSpPr>
            <a:spLocks noChangeArrowheads="1"/>
          </p:cNvSpPr>
          <p:nvPr/>
        </p:nvSpPr>
        <p:spPr bwMode="auto">
          <a:xfrm>
            <a:off x="6684963" y="1466850"/>
            <a:ext cx="1162050" cy="1166813"/>
          </a:xfrm>
          <a:prstGeom prst="ellips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zh-CN" sz="24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3" name="Freeform 13">
            <a:hlinkClick r:id="rId2"/>
          </p:cNvPr>
          <p:cNvSpPr>
            <a:spLocks noEditPoints="1" noChangeArrowheads="1"/>
          </p:cNvSpPr>
          <p:nvPr/>
        </p:nvSpPr>
        <p:spPr bwMode="auto">
          <a:xfrm>
            <a:off x="6992938" y="1730375"/>
            <a:ext cx="509587" cy="655638"/>
          </a:xfrm>
          <a:custGeom>
            <a:avLst/>
            <a:gdLst>
              <a:gd name="T0" fmla="*/ 2147483647 w 102"/>
              <a:gd name="T1" fmla="*/ 0 h 131"/>
              <a:gd name="T2" fmla="*/ 0 w 102"/>
              <a:gd name="T3" fmla="*/ 2147483647 h 131"/>
              <a:gd name="T4" fmla="*/ 2147483647 w 102"/>
              <a:gd name="T5" fmla="*/ 2147483647 h 131"/>
              <a:gd name="T6" fmla="*/ 2147483647 w 102"/>
              <a:gd name="T7" fmla="*/ 2147483647 h 131"/>
              <a:gd name="T8" fmla="*/ 2147483647 w 102"/>
              <a:gd name="T9" fmla="*/ 0 h 131"/>
              <a:gd name="T10" fmla="*/ 2147483647 w 102"/>
              <a:gd name="T11" fmla="*/ 2147483647 h 131"/>
              <a:gd name="T12" fmla="*/ 2147483647 w 102"/>
              <a:gd name="T13" fmla="*/ 2147483647 h 131"/>
              <a:gd name="T14" fmla="*/ 2147483647 w 102"/>
              <a:gd name="T15" fmla="*/ 2147483647 h 131"/>
              <a:gd name="T16" fmla="*/ 2147483647 w 102"/>
              <a:gd name="T17" fmla="*/ 2147483647 h 131"/>
              <a:gd name="T18" fmla="*/ 2147483647 w 102"/>
              <a:gd name="T19" fmla="*/ 2147483647 h 13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2"/>
              <a:gd name="T31" fmla="*/ 0 h 131"/>
              <a:gd name="T32" fmla="*/ 102 w 102"/>
              <a:gd name="T33" fmla="*/ 131 h 13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2" h="131">
                <a:moveTo>
                  <a:pt x="51" y="0"/>
                </a:moveTo>
                <a:cubicBezTo>
                  <a:pt x="23" y="0"/>
                  <a:pt x="0" y="23"/>
                  <a:pt x="0" y="51"/>
                </a:cubicBezTo>
                <a:cubicBezTo>
                  <a:pt x="0" y="79"/>
                  <a:pt x="39" y="131"/>
                  <a:pt x="51" y="131"/>
                </a:cubicBezTo>
                <a:cubicBezTo>
                  <a:pt x="65" y="131"/>
                  <a:pt x="102" y="79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  <a:moveTo>
                  <a:pt x="51" y="86"/>
                </a:moveTo>
                <a:cubicBezTo>
                  <a:pt x="30" y="86"/>
                  <a:pt x="14" y="70"/>
                  <a:pt x="14" y="50"/>
                </a:cubicBezTo>
                <a:cubicBezTo>
                  <a:pt x="14" y="30"/>
                  <a:pt x="30" y="14"/>
                  <a:pt x="51" y="14"/>
                </a:cubicBezTo>
                <a:cubicBezTo>
                  <a:pt x="72" y="14"/>
                  <a:pt x="88" y="30"/>
                  <a:pt x="88" y="50"/>
                </a:cubicBezTo>
                <a:cubicBezTo>
                  <a:pt x="88" y="70"/>
                  <a:pt x="72" y="86"/>
                  <a:pt x="51" y="8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" name="组合 22"/>
          <p:cNvGrpSpPr>
            <a:grpSpLocks/>
          </p:cNvGrpSpPr>
          <p:nvPr/>
        </p:nvGrpSpPr>
        <p:grpSpPr bwMode="auto">
          <a:xfrm>
            <a:off x="8474316" y="1774547"/>
            <a:ext cx="686086" cy="515699"/>
            <a:chOff x="0" y="0"/>
            <a:chExt cx="514350" cy="386732"/>
          </a:xfrm>
          <a:solidFill>
            <a:schemeClr val="bg1"/>
          </a:solidFill>
        </p:grpSpPr>
        <p:sp>
          <p:nvSpPr>
            <p:cNvPr id="8" name="Freeform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0" y="127969"/>
              <a:ext cx="514350" cy="258763"/>
            </a:xfrm>
            <a:custGeom>
              <a:avLst/>
              <a:gdLst>
                <a:gd name="T0" fmla="*/ 816530516 w 324"/>
                <a:gd name="T1" fmla="*/ 0 h 163"/>
                <a:gd name="T2" fmla="*/ 680442130 w 324"/>
                <a:gd name="T3" fmla="*/ 410787002 h 163"/>
                <a:gd name="T4" fmla="*/ 0 w 324"/>
                <a:gd name="T5" fmla="*/ 410787002 h 163"/>
                <a:gd name="T6" fmla="*/ 136088436 w 324"/>
                <a:gd name="T7" fmla="*/ 0 h 163"/>
                <a:gd name="T8" fmla="*/ 816530516 w 324"/>
                <a:gd name="T9" fmla="*/ 0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"/>
                <a:gd name="T16" fmla="*/ 0 h 163"/>
                <a:gd name="T17" fmla="*/ 324 w 324"/>
                <a:gd name="T18" fmla="*/ 163 h 1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" h="163">
                  <a:moveTo>
                    <a:pt x="324" y="0"/>
                  </a:moveTo>
                  <a:lnTo>
                    <a:pt x="270" y="163"/>
                  </a:lnTo>
                  <a:lnTo>
                    <a:pt x="0" y="163"/>
                  </a:lnTo>
                  <a:lnTo>
                    <a:pt x="54" y="0"/>
                  </a:lnTo>
                  <a:lnTo>
                    <a:pt x="32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9" name="Freeform 12"/>
            <p:cNvSpPr>
              <a:spLocks noChangeArrowheads="1"/>
            </p:cNvSpPr>
            <p:nvPr/>
          </p:nvSpPr>
          <p:spPr bwMode="auto">
            <a:xfrm>
              <a:off x="5550" y="0"/>
              <a:ext cx="449262" cy="338138"/>
            </a:xfrm>
            <a:custGeom>
              <a:avLst/>
              <a:gdLst>
                <a:gd name="T0" fmla="*/ 110886753 w 283"/>
                <a:gd name="T1" fmla="*/ 204133743 h 213"/>
                <a:gd name="T2" fmla="*/ 123486721 w 283"/>
                <a:gd name="T3" fmla="*/ 178932150 h 213"/>
                <a:gd name="T4" fmla="*/ 148688245 w 283"/>
                <a:gd name="T5" fmla="*/ 178932150 h 213"/>
                <a:gd name="T6" fmla="*/ 713202522 w 283"/>
                <a:gd name="T7" fmla="*/ 178932150 h 213"/>
                <a:gd name="T8" fmla="*/ 713202522 w 283"/>
                <a:gd name="T9" fmla="*/ 108367691 h 213"/>
                <a:gd name="T10" fmla="*/ 463708232 w 283"/>
                <a:gd name="T11" fmla="*/ 108367691 h 213"/>
                <a:gd name="T12" fmla="*/ 375502007 w 283"/>
                <a:gd name="T13" fmla="*/ 0 h 213"/>
                <a:gd name="T14" fmla="*/ 45362755 w 283"/>
                <a:gd name="T15" fmla="*/ 0 h 213"/>
                <a:gd name="T16" fmla="*/ 0 w 283"/>
                <a:gd name="T17" fmla="*/ 108367691 h 213"/>
                <a:gd name="T18" fmla="*/ 0 w 283"/>
                <a:gd name="T19" fmla="*/ 536794913 h 213"/>
                <a:gd name="T20" fmla="*/ 110886753 w 283"/>
                <a:gd name="T21" fmla="*/ 204133743 h 2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3"/>
                <a:gd name="T34" fmla="*/ 0 h 213"/>
                <a:gd name="T35" fmla="*/ 283 w 283"/>
                <a:gd name="T36" fmla="*/ 213 h 2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3" h="213">
                  <a:moveTo>
                    <a:pt x="44" y="81"/>
                  </a:moveTo>
                  <a:lnTo>
                    <a:pt x="49" y="71"/>
                  </a:lnTo>
                  <a:lnTo>
                    <a:pt x="59" y="71"/>
                  </a:lnTo>
                  <a:lnTo>
                    <a:pt x="283" y="71"/>
                  </a:lnTo>
                  <a:lnTo>
                    <a:pt x="283" y="43"/>
                  </a:lnTo>
                  <a:lnTo>
                    <a:pt x="184" y="43"/>
                  </a:lnTo>
                  <a:lnTo>
                    <a:pt x="149" y="0"/>
                  </a:lnTo>
                  <a:lnTo>
                    <a:pt x="18" y="0"/>
                  </a:lnTo>
                  <a:lnTo>
                    <a:pt x="0" y="43"/>
                  </a:lnTo>
                  <a:lnTo>
                    <a:pt x="0" y="213"/>
                  </a:lnTo>
                  <a:lnTo>
                    <a:pt x="44" y="8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</p:grpSp>
      <p:sp>
        <p:nvSpPr>
          <p:cNvPr id="30725" name="Oval 9"/>
          <p:cNvSpPr>
            <a:spLocks noChangeArrowheads="1"/>
          </p:cNvSpPr>
          <p:nvPr/>
        </p:nvSpPr>
        <p:spPr bwMode="auto">
          <a:xfrm>
            <a:off x="8201025" y="146685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26" name="Oval 9"/>
          <p:cNvSpPr>
            <a:spLocks noChangeArrowheads="1"/>
          </p:cNvSpPr>
          <p:nvPr/>
        </p:nvSpPr>
        <p:spPr bwMode="auto">
          <a:xfrm>
            <a:off x="9750425" y="146685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27" name="Freeform 5">
            <a:hlinkClick r:id="rId2"/>
          </p:cNvPr>
          <p:cNvSpPr>
            <a:spLocks noEditPoints="1" noChangeArrowheads="1"/>
          </p:cNvSpPr>
          <p:nvPr/>
        </p:nvSpPr>
        <p:spPr bwMode="auto">
          <a:xfrm>
            <a:off x="9991725" y="1730375"/>
            <a:ext cx="665163" cy="692150"/>
          </a:xfrm>
          <a:custGeom>
            <a:avLst/>
            <a:gdLst>
              <a:gd name="T0" fmla="*/ 2147483647 w 133"/>
              <a:gd name="T1" fmla="*/ 2147483647 h 138"/>
              <a:gd name="T2" fmla="*/ 2147483647 w 133"/>
              <a:gd name="T3" fmla="*/ 2147483647 h 138"/>
              <a:gd name="T4" fmla="*/ 2147483647 w 133"/>
              <a:gd name="T5" fmla="*/ 2147483647 h 138"/>
              <a:gd name="T6" fmla="*/ 2147483647 w 133"/>
              <a:gd name="T7" fmla="*/ 2147483647 h 138"/>
              <a:gd name="T8" fmla="*/ 2147483647 w 133"/>
              <a:gd name="T9" fmla="*/ 2147483647 h 138"/>
              <a:gd name="T10" fmla="*/ 2147483647 w 133"/>
              <a:gd name="T11" fmla="*/ 0 h 138"/>
              <a:gd name="T12" fmla="*/ 0 w 133"/>
              <a:gd name="T13" fmla="*/ 2147483647 h 138"/>
              <a:gd name="T14" fmla="*/ 2147483647 w 133"/>
              <a:gd name="T15" fmla="*/ 2147483647 h 138"/>
              <a:gd name="T16" fmla="*/ 2147483647 w 133"/>
              <a:gd name="T17" fmla="*/ 2147483647 h 138"/>
              <a:gd name="T18" fmla="*/ 2147483647 w 133"/>
              <a:gd name="T19" fmla="*/ 2147483647 h 138"/>
              <a:gd name="T20" fmla="*/ 2147483647 w 133"/>
              <a:gd name="T21" fmla="*/ 2147483647 h 138"/>
              <a:gd name="T22" fmla="*/ 2147483647 w 133"/>
              <a:gd name="T23" fmla="*/ 2147483647 h 138"/>
              <a:gd name="T24" fmla="*/ 2147483647 w 133"/>
              <a:gd name="T25" fmla="*/ 2147483647 h 138"/>
              <a:gd name="T26" fmla="*/ 2147483647 w 133"/>
              <a:gd name="T27" fmla="*/ 2147483647 h 138"/>
              <a:gd name="T28" fmla="*/ 2147483647 w 133"/>
              <a:gd name="T29" fmla="*/ 2147483647 h 138"/>
              <a:gd name="T30" fmla="*/ 2147483647 w 133"/>
              <a:gd name="T31" fmla="*/ 2147483647 h 138"/>
              <a:gd name="T32" fmla="*/ 2147483647 w 133"/>
              <a:gd name="T33" fmla="*/ 2147483647 h 138"/>
              <a:gd name="T34" fmla="*/ 2147483647 w 133"/>
              <a:gd name="T35" fmla="*/ 2147483647 h 138"/>
              <a:gd name="T36" fmla="*/ 2147483647 w 133"/>
              <a:gd name="T37" fmla="*/ 2147483647 h 138"/>
              <a:gd name="T38" fmla="*/ 2147483647 w 133"/>
              <a:gd name="T39" fmla="*/ 2147483647 h 13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33"/>
              <a:gd name="T61" fmla="*/ 0 h 138"/>
              <a:gd name="T62" fmla="*/ 133 w 133"/>
              <a:gd name="T63" fmla="*/ 138 h 13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33" h="138">
                <a:moveTo>
                  <a:pt x="129" y="119"/>
                </a:moveTo>
                <a:cubicBezTo>
                  <a:pt x="104" y="93"/>
                  <a:pt x="104" y="93"/>
                  <a:pt x="104" y="93"/>
                </a:cubicBezTo>
                <a:cubicBezTo>
                  <a:pt x="102" y="90"/>
                  <a:pt x="97" y="89"/>
                  <a:pt x="93" y="90"/>
                </a:cubicBezTo>
                <a:cubicBezTo>
                  <a:pt x="90" y="86"/>
                  <a:pt x="90" y="86"/>
                  <a:pt x="90" y="86"/>
                </a:cubicBezTo>
                <a:cubicBezTo>
                  <a:pt x="98" y="77"/>
                  <a:pt x="103" y="65"/>
                  <a:pt x="103" y="52"/>
                </a:cubicBezTo>
                <a:cubicBezTo>
                  <a:pt x="103" y="23"/>
                  <a:pt x="80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1" y="103"/>
                </a:cubicBezTo>
                <a:cubicBezTo>
                  <a:pt x="63" y="103"/>
                  <a:pt x="73" y="99"/>
                  <a:pt x="82" y="93"/>
                </a:cubicBezTo>
                <a:cubicBezTo>
                  <a:pt x="86" y="97"/>
                  <a:pt x="86" y="97"/>
                  <a:pt x="86" y="97"/>
                </a:cubicBezTo>
                <a:cubicBezTo>
                  <a:pt x="84" y="101"/>
                  <a:pt x="85" y="106"/>
                  <a:pt x="88" y="109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115" y="137"/>
                  <a:pt x="118" y="138"/>
                  <a:pt x="121" y="138"/>
                </a:cubicBezTo>
                <a:cubicBezTo>
                  <a:pt x="124" y="138"/>
                  <a:pt x="126" y="137"/>
                  <a:pt x="129" y="135"/>
                </a:cubicBezTo>
                <a:cubicBezTo>
                  <a:pt x="133" y="131"/>
                  <a:pt x="133" y="124"/>
                  <a:pt x="129" y="119"/>
                </a:cubicBezTo>
                <a:close/>
                <a:moveTo>
                  <a:pt x="51" y="84"/>
                </a:moveTo>
                <a:cubicBezTo>
                  <a:pt x="33" y="84"/>
                  <a:pt x="19" y="70"/>
                  <a:pt x="19" y="52"/>
                </a:cubicBezTo>
                <a:cubicBezTo>
                  <a:pt x="19" y="33"/>
                  <a:pt x="33" y="19"/>
                  <a:pt x="51" y="19"/>
                </a:cubicBezTo>
                <a:cubicBezTo>
                  <a:pt x="70" y="19"/>
                  <a:pt x="84" y="33"/>
                  <a:pt x="84" y="52"/>
                </a:cubicBezTo>
                <a:cubicBezTo>
                  <a:pt x="84" y="70"/>
                  <a:pt x="70" y="84"/>
                  <a:pt x="51" y="84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4" name="组合 30"/>
          <p:cNvGrpSpPr>
            <a:grpSpLocks/>
          </p:cNvGrpSpPr>
          <p:nvPr/>
        </p:nvGrpSpPr>
        <p:grpSpPr bwMode="auto">
          <a:xfrm>
            <a:off x="6909133" y="3246935"/>
            <a:ext cx="770787" cy="565213"/>
            <a:chOff x="0" y="0"/>
            <a:chExt cx="577850" cy="423863"/>
          </a:xfrm>
          <a:solidFill>
            <a:schemeClr val="bg1"/>
          </a:solidFill>
        </p:grpSpPr>
        <p:sp>
          <p:nvSpPr>
            <p:cNvPr id="16" name="Freeform 7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01637" cy="382588"/>
            </a:xfrm>
            <a:custGeom>
              <a:avLst/>
              <a:gdLst>
                <a:gd name="T0" fmla="*/ 549495798 w 107"/>
                <a:gd name="T1" fmla="*/ 1055174106 h 102"/>
                <a:gd name="T2" fmla="*/ 549495798 w 107"/>
                <a:gd name="T3" fmla="*/ 1055174106 h 102"/>
                <a:gd name="T4" fmla="*/ 535404725 w 107"/>
                <a:gd name="T5" fmla="*/ 1055174106 h 102"/>
                <a:gd name="T6" fmla="*/ 338152100 w 107"/>
                <a:gd name="T7" fmla="*/ 1139587247 h 102"/>
                <a:gd name="T8" fmla="*/ 394508886 w 107"/>
                <a:gd name="T9" fmla="*/ 998896179 h 102"/>
                <a:gd name="T10" fmla="*/ 352239419 w 107"/>
                <a:gd name="T11" fmla="*/ 970760731 h 102"/>
                <a:gd name="T12" fmla="*/ 140895780 w 107"/>
                <a:gd name="T13" fmla="*/ 619034935 h 102"/>
                <a:gd name="T14" fmla="*/ 817199920 w 107"/>
                <a:gd name="T15" fmla="*/ 126621645 h 102"/>
                <a:gd name="T16" fmla="*/ 1324426251 w 107"/>
                <a:gd name="T17" fmla="*/ 295447986 h 102"/>
                <a:gd name="T18" fmla="*/ 1423052505 w 107"/>
                <a:gd name="T19" fmla="*/ 295447986 h 102"/>
                <a:gd name="T20" fmla="*/ 1507591439 w 107"/>
                <a:gd name="T21" fmla="*/ 295447986 h 102"/>
                <a:gd name="T22" fmla="*/ 817199920 w 107"/>
                <a:gd name="T23" fmla="*/ 0 h 102"/>
                <a:gd name="T24" fmla="*/ 0 w 107"/>
                <a:gd name="T25" fmla="*/ 619034935 h 102"/>
                <a:gd name="T26" fmla="*/ 225434713 w 107"/>
                <a:gd name="T27" fmla="*/ 1041104624 h 102"/>
                <a:gd name="T28" fmla="*/ 84538963 w 107"/>
                <a:gd name="T29" fmla="*/ 1435035115 h 102"/>
                <a:gd name="T30" fmla="*/ 253613166 w 107"/>
                <a:gd name="T31" fmla="*/ 1336552493 h 102"/>
                <a:gd name="T32" fmla="*/ 535404725 w 107"/>
                <a:gd name="T33" fmla="*/ 1195861424 h 102"/>
                <a:gd name="T34" fmla="*/ 718569912 w 107"/>
                <a:gd name="T35" fmla="*/ 1238069870 h 102"/>
                <a:gd name="T36" fmla="*/ 634034732 w 107"/>
                <a:gd name="T37" fmla="*/ 1083309319 h 102"/>
                <a:gd name="T38" fmla="*/ 549495798 w 107"/>
                <a:gd name="T39" fmla="*/ 1055174106 h 10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7"/>
                <a:gd name="T61" fmla="*/ 0 h 102"/>
                <a:gd name="T62" fmla="*/ 107 w 107"/>
                <a:gd name="T63" fmla="*/ 102 h 10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7" h="102">
                  <a:moveTo>
                    <a:pt x="39" y="75"/>
                  </a:moveTo>
                  <a:cubicBezTo>
                    <a:pt x="39" y="75"/>
                    <a:pt x="39" y="75"/>
                    <a:pt x="39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7" y="75"/>
                    <a:pt x="35" y="75"/>
                    <a:pt x="24" y="8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15" y="62"/>
                    <a:pt x="10" y="53"/>
                    <a:pt x="10" y="44"/>
                  </a:cubicBezTo>
                  <a:cubicBezTo>
                    <a:pt x="10" y="25"/>
                    <a:pt x="31" y="9"/>
                    <a:pt x="58" y="9"/>
                  </a:cubicBezTo>
                  <a:cubicBezTo>
                    <a:pt x="72" y="9"/>
                    <a:pt x="85" y="14"/>
                    <a:pt x="94" y="21"/>
                  </a:cubicBezTo>
                  <a:cubicBezTo>
                    <a:pt x="96" y="21"/>
                    <a:pt x="98" y="21"/>
                    <a:pt x="101" y="21"/>
                  </a:cubicBezTo>
                  <a:cubicBezTo>
                    <a:pt x="103" y="21"/>
                    <a:pt x="105" y="21"/>
                    <a:pt x="107" y="21"/>
                  </a:cubicBezTo>
                  <a:cubicBezTo>
                    <a:pt x="97" y="8"/>
                    <a:pt x="79" y="0"/>
                    <a:pt x="58" y="0"/>
                  </a:cubicBezTo>
                  <a:cubicBezTo>
                    <a:pt x="26" y="0"/>
                    <a:pt x="0" y="19"/>
                    <a:pt x="0" y="44"/>
                  </a:cubicBezTo>
                  <a:cubicBezTo>
                    <a:pt x="0" y="55"/>
                    <a:pt x="6" y="66"/>
                    <a:pt x="16" y="74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5" y="91"/>
                    <a:pt x="35" y="86"/>
                    <a:pt x="38" y="85"/>
                  </a:cubicBezTo>
                  <a:cubicBezTo>
                    <a:pt x="42" y="86"/>
                    <a:pt x="47" y="87"/>
                    <a:pt x="51" y="88"/>
                  </a:cubicBezTo>
                  <a:cubicBezTo>
                    <a:pt x="48" y="84"/>
                    <a:pt x="46" y="81"/>
                    <a:pt x="45" y="77"/>
                  </a:cubicBezTo>
                  <a:cubicBezTo>
                    <a:pt x="43" y="76"/>
                    <a:pt x="41" y="76"/>
                    <a:pt x="39" y="75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17" name="Freeform 8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179388" y="96838"/>
              <a:ext cx="398462" cy="327025"/>
            </a:xfrm>
            <a:custGeom>
              <a:avLst/>
              <a:gdLst>
                <a:gd name="T0" fmla="*/ 1497848769 w 106"/>
                <a:gd name="T1" fmla="*/ 551044684 h 87"/>
                <a:gd name="T2" fmla="*/ 748924385 w 106"/>
                <a:gd name="T3" fmla="*/ 0 h 87"/>
                <a:gd name="T4" fmla="*/ 0 w 106"/>
                <a:gd name="T5" fmla="*/ 551044684 h 87"/>
                <a:gd name="T6" fmla="*/ 748924385 w 106"/>
                <a:gd name="T7" fmla="*/ 1102093128 h 87"/>
                <a:gd name="T8" fmla="*/ 1031539350 w 106"/>
                <a:gd name="T9" fmla="*/ 1059703937 h 87"/>
                <a:gd name="T10" fmla="*/ 1342411043 w 106"/>
                <a:gd name="T11" fmla="*/ 1229256942 h 87"/>
                <a:gd name="T12" fmla="*/ 1243498519 w 106"/>
                <a:gd name="T13" fmla="*/ 960799348 h 87"/>
                <a:gd name="T14" fmla="*/ 1497848769 w 106"/>
                <a:gd name="T15" fmla="*/ 551044684 h 87"/>
                <a:gd name="T16" fmla="*/ 1144582235 w 106"/>
                <a:gd name="T17" fmla="*/ 734727421 h 87"/>
                <a:gd name="T18" fmla="*/ 367397012 w 106"/>
                <a:gd name="T19" fmla="*/ 734727421 h 87"/>
                <a:gd name="T20" fmla="*/ 367397012 w 106"/>
                <a:gd name="T21" fmla="*/ 664082528 h 87"/>
                <a:gd name="T22" fmla="*/ 1144582235 w 106"/>
                <a:gd name="T23" fmla="*/ 664082528 h 87"/>
                <a:gd name="T24" fmla="*/ 1144582235 w 106"/>
                <a:gd name="T25" fmla="*/ 734727421 h 87"/>
                <a:gd name="T26" fmla="*/ 1144582235 w 106"/>
                <a:gd name="T27" fmla="*/ 579304145 h 87"/>
                <a:gd name="T28" fmla="*/ 367397012 w 106"/>
                <a:gd name="T29" fmla="*/ 579304145 h 87"/>
                <a:gd name="T30" fmla="*/ 367397012 w 106"/>
                <a:gd name="T31" fmla="*/ 508659252 h 87"/>
                <a:gd name="T32" fmla="*/ 1144582235 w 106"/>
                <a:gd name="T33" fmla="*/ 508659252 h 87"/>
                <a:gd name="T34" fmla="*/ 1144582235 w 106"/>
                <a:gd name="T35" fmla="*/ 579304145 h 87"/>
                <a:gd name="T36" fmla="*/ 1144582235 w 106"/>
                <a:gd name="T37" fmla="*/ 438010483 h 87"/>
                <a:gd name="T38" fmla="*/ 367397012 w 106"/>
                <a:gd name="T39" fmla="*/ 438010483 h 87"/>
                <a:gd name="T40" fmla="*/ 367397012 w 106"/>
                <a:gd name="T41" fmla="*/ 367365590 h 87"/>
                <a:gd name="T42" fmla="*/ 1144582235 w 106"/>
                <a:gd name="T43" fmla="*/ 367365590 h 87"/>
                <a:gd name="T44" fmla="*/ 1144582235 w 106"/>
                <a:gd name="T45" fmla="*/ 438010483 h 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6"/>
                <a:gd name="T70" fmla="*/ 0 h 87"/>
                <a:gd name="T71" fmla="*/ 106 w 106"/>
                <a:gd name="T72" fmla="*/ 87 h 8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6" h="87">
                  <a:moveTo>
                    <a:pt x="106" y="39"/>
                  </a:moveTo>
                  <a:cubicBezTo>
                    <a:pt x="106" y="17"/>
                    <a:pt x="82" y="0"/>
                    <a:pt x="53" y="0"/>
                  </a:cubicBezTo>
                  <a:cubicBezTo>
                    <a:pt x="23" y="0"/>
                    <a:pt x="0" y="17"/>
                    <a:pt x="0" y="39"/>
                  </a:cubicBezTo>
                  <a:cubicBezTo>
                    <a:pt x="0" y="61"/>
                    <a:pt x="23" y="78"/>
                    <a:pt x="53" y="78"/>
                  </a:cubicBezTo>
                  <a:cubicBezTo>
                    <a:pt x="60" y="78"/>
                    <a:pt x="66" y="77"/>
                    <a:pt x="73" y="75"/>
                  </a:cubicBezTo>
                  <a:cubicBezTo>
                    <a:pt x="75" y="75"/>
                    <a:pt x="95" y="87"/>
                    <a:pt x="95" y="87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9" y="61"/>
                    <a:pt x="106" y="50"/>
                    <a:pt x="106" y="39"/>
                  </a:cubicBezTo>
                  <a:close/>
                  <a:moveTo>
                    <a:pt x="81" y="52"/>
                  </a:moveTo>
                  <a:cubicBezTo>
                    <a:pt x="26" y="52"/>
                    <a:pt x="26" y="52"/>
                    <a:pt x="26" y="5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1" y="52"/>
                  </a:lnTo>
                  <a:close/>
                  <a:moveTo>
                    <a:pt x="81" y="41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81" y="36"/>
                    <a:pt x="81" y="36"/>
                    <a:pt x="81" y="36"/>
                  </a:cubicBezTo>
                  <a:lnTo>
                    <a:pt x="81" y="41"/>
                  </a:lnTo>
                  <a:close/>
                  <a:moveTo>
                    <a:pt x="81" y="31"/>
                  </a:moveTo>
                  <a:cubicBezTo>
                    <a:pt x="26" y="31"/>
                    <a:pt x="26" y="31"/>
                    <a:pt x="26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</p:grpSp>
      <p:sp>
        <p:nvSpPr>
          <p:cNvPr id="30729" name="Oval 9"/>
          <p:cNvSpPr>
            <a:spLocks noChangeArrowheads="1"/>
          </p:cNvSpPr>
          <p:nvPr/>
        </p:nvSpPr>
        <p:spPr bwMode="auto">
          <a:xfrm>
            <a:off x="6684963" y="294640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0" name="Oval 9"/>
          <p:cNvSpPr>
            <a:spLocks noChangeArrowheads="1"/>
          </p:cNvSpPr>
          <p:nvPr/>
        </p:nvSpPr>
        <p:spPr bwMode="auto">
          <a:xfrm>
            <a:off x="8201025" y="294640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1" name="Freeform 9">
            <a:hlinkClick r:id="rId2"/>
          </p:cNvPr>
          <p:cNvSpPr>
            <a:spLocks noEditPoints="1" noChangeArrowheads="1"/>
          </p:cNvSpPr>
          <p:nvPr/>
        </p:nvSpPr>
        <p:spPr bwMode="auto">
          <a:xfrm>
            <a:off x="8501063" y="3327400"/>
            <a:ext cx="604837" cy="527050"/>
          </a:xfrm>
          <a:custGeom>
            <a:avLst/>
            <a:gdLst>
              <a:gd name="T0" fmla="*/ 2147483647 w 121"/>
              <a:gd name="T1" fmla="*/ 0 h 105"/>
              <a:gd name="T2" fmla="*/ 2147483647 w 121"/>
              <a:gd name="T3" fmla="*/ 0 h 105"/>
              <a:gd name="T4" fmla="*/ 0 w 121"/>
              <a:gd name="T5" fmla="*/ 2147483647 h 105"/>
              <a:gd name="T6" fmla="*/ 0 w 121"/>
              <a:gd name="T7" fmla="*/ 2147483647 h 105"/>
              <a:gd name="T8" fmla="*/ 2147483647 w 121"/>
              <a:gd name="T9" fmla="*/ 2147483647 h 105"/>
              <a:gd name="T10" fmla="*/ 2147483647 w 121"/>
              <a:gd name="T11" fmla="*/ 2147483647 h 105"/>
              <a:gd name="T12" fmla="*/ 2147483647 w 121"/>
              <a:gd name="T13" fmla="*/ 2147483647 h 105"/>
              <a:gd name="T14" fmla="*/ 2147483647 w 121"/>
              <a:gd name="T15" fmla="*/ 2147483647 h 105"/>
              <a:gd name="T16" fmla="*/ 2147483647 w 121"/>
              <a:gd name="T17" fmla="*/ 2147483647 h 105"/>
              <a:gd name="T18" fmla="*/ 2147483647 w 121"/>
              <a:gd name="T19" fmla="*/ 2147483647 h 105"/>
              <a:gd name="T20" fmla="*/ 2147483647 w 121"/>
              <a:gd name="T21" fmla="*/ 2147483647 h 105"/>
              <a:gd name="T22" fmla="*/ 2147483647 w 121"/>
              <a:gd name="T23" fmla="*/ 0 h 105"/>
              <a:gd name="T24" fmla="*/ 2147483647 w 121"/>
              <a:gd name="T25" fmla="*/ 2147483647 h 105"/>
              <a:gd name="T26" fmla="*/ 2147483647 w 121"/>
              <a:gd name="T27" fmla="*/ 2147483647 h 105"/>
              <a:gd name="T28" fmla="*/ 2147483647 w 121"/>
              <a:gd name="T29" fmla="*/ 2147483647 h 105"/>
              <a:gd name="T30" fmla="*/ 2147483647 w 121"/>
              <a:gd name="T31" fmla="*/ 2147483647 h 105"/>
              <a:gd name="T32" fmla="*/ 2147483647 w 121"/>
              <a:gd name="T33" fmla="*/ 2147483647 h 105"/>
              <a:gd name="T34" fmla="*/ 2147483647 w 121"/>
              <a:gd name="T35" fmla="*/ 2147483647 h 105"/>
              <a:gd name="T36" fmla="*/ 2147483647 w 121"/>
              <a:gd name="T37" fmla="*/ 2147483647 h 105"/>
              <a:gd name="T38" fmla="*/ 2147483647 w 121"/>
              <a:gd name="T39" fmla="*/ 2147483647 h 105"/>
              <a:gd name="T40" fmla="*/ 2147483647 w 121"/>
              <a:gd name="T41" fmla="*/ 2147483647 h 105"/>
              <a:gd name="T42" fmla="*/ 2147483647 w 121"/>
              <a:gd name="T43" fmla="*/ 2147483647 h 105"/>
              <a:gd name="T44" fmla="*/ 2147483647 w 121"/>
              <a:gd name="T45" fmla="*/ 2147483647 h 105"/>
              <a:gd name="T46" fmla="*/ 2147483647 w 121"/>
              <a:gd name="T47" fmla="*/ 2147483647 h 105"/>
              <a:gd name="T48" fmla="*/ 2147483647 w 121"/>
              <a:gd name="T49" fmla="*/ 2147483647 h 105"/>
              <a:gd name="T50" fmla="*/ 2147483647 w 121"/>
              <a:gd name="T51" fmla="*/ 2147483647 h 105"/>
              <a:gd name="T52" fmla="*/ 2147483647 w 121"/>
              <a:gd name="T53" fmla="*/ 2147483647 h 10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21"/>
              <a:gd name="T82" fmla="*/ 0 h 105"/>
              <a:gd name="T83" fmla="*/ 121 w 121"/>
              <a:gd name="T84" fmla="*/ 105 h 10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21" h="105">
                <a:moveTo>
                  <a:pt x="104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2"/>
                  <a:pt x="8" y="80"/>
                  <a:pt x="17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64" y="80"/>
                  <a:pt x="64" y="80"/>
                  <a:pt x="64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13" y="80"/>
                  <a:pt x="121" y="72"/>
                  <a:pt x="121" y="63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8"/>
                  <a:pt x="113" y="0"/>
                  <a:pt x="104" y="0"/>
                </a:cubicBezTo>
                <a:close/>
                <a:moveTo>
                  <a:pt x="35" y="48"/>
                </a:moveTo>
                <a:cubicBezTo>
                  <a:pt x="31" y="48"/>
                  <a:pt x="28" y="44"/>
                  <a:pt x="28" y="40"/>
                </a:cubicBezTo>
                <a:cubicBezTo>
                  <a:pt x="28" y="36"/>
                  <a:pt x="31" y="33"/>
                  <a:pt x="35" y="33"/>
                </a:cubicBezTo>
                <a:cubicBezTo>
                  <a:pt x="39" y="33"/>
                  <a:pt x="42" y="36"/>
                  <a:pt x="42" y="40"/>
                </a:cubicBezTo>
                <a:cubicBezTo>
                  <a:pt x="42" y="44"/>
                  <a:pt x="39" y="48"/>
                  <a:pt x="35" y="48"/>
                </a:cubicBezTo>
                <a:close/>
                <a:moveTo>
                  <a:pt x="61" y="48"/>
                </a:moveTo>
                <a:cubicBezTo>
                  <a:pt x="57" y="48"/>
                  <a:pt x="53" y="44"/>
                  <a:pt x="53" y="40"/>
                </a:cubicBezTo>
                <a:cubicBezTo>
                  <a:pt x="53" y="36"/>
                  <a:pt x="57" y="33"/>
                  <a:pt x="61" y="33"/>
                </a:cubicBezTo>
                <a:cubicBezTo>
                  <a:pt x="65" y="33"/>
                  <a:pt x="68" y="36"/>
                  <a:pt x="68" y="40"/>
                </a:cubicBezTo>
                <a:cubicBezTo>
                  <a:pt x="68" y="44"/>
                  <a:pt x="65" y="48"/>
                  <a:pt x="61" y="48"/>
                </a:cubicBezTo>
                <a:close/>
                <a:moveTo>
                  <a:pt x="86" y="48"/>
                </a:moveTo>
                <a:cubicBezTo>
                  <a:pt x="82" y="48"/>
                  <a:pt x="79" y="44"/>
                  <a:pt x="79" y="40"/>
                </a:cubicBezTo>
                <a:cubicBezTo>
                  <a:pt x="79" y="36"/>
                  <a:pt x="82" y="33"/>
                  <a:pt x="86" y="33"/>
                </a:cubicBezTo>
                <a:cubicBezTo>
                  <a:pt x="90" y="33"/>
                  <a:pt x="94" y="36"/>
                  <a:pt x="94" y="40"/>
                </a:cubicBezTo>
                <a:cubicBezTo>
                  <a:pt x="94" y="44"/>
                  <a:pt x="90" y="48"/>
                  <a:pt x="86" y="48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2" name="Oval 9"/>
          <p:cNvSpPr>
            <a:spLocks noChangeArrowheads="1"/>
          </p:cNvSpPr>
          <p:nvPr/>
        </p:nvSpPr>
        <p:spPr bwMode="auto">
          <a:xfrm>
            <a:off x="6702425" y="4551363"/>
            <a:ext cx="1162050" cy="1163637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3" name="Freeform 6">
            <a:hlinkClick r:id="rId2"/>
          </p:cNvPr>
          <p:cNvSpPr>
            <a:spLocks noEditPoints="1" noChangeArrowheads="1"/>
          </p:cNvSpPr>
          <p:nvPr/>
        </p:nvSpPr>
        <p:spPr bwMode="auto">
          <a:xfrm>
            <a:off x="6992938" y="4775200"/>
            <a:ext cx="671512" cy="715963"/>
          </a:xfrm>
          <a:custGeom>
            <a:avLst/>
            <a:gdLst>
              <a:gd name="T0" fmla="*/ 2147483647 w 134"/>
              <a:gd name="T1" fmla="*/ 2147483647 h 143"/>
              <a:gd name="T2" fmla="*/ 2147483647 w 134"/>
              <a:gd name="T3" fmla="*/ 2147483647 h 143"/>
              <a:gd name="T4" fmla="*/ 2147483647 w 134"/>
              <a:gd name="T5" fmla="*/ 2147483647 h 143"/>
              <a:gd name="T6" fmla="*/ 2147483647 w 134"/>
              <a:gd name="T7" fmla="*/ 2147483647 h 143"/>
              <a:gd name="T8" fmla="*/ 2147483647 w 134"/>
              <a:gd name="T9" fmla="*/ 2147483647 h 143"/>
              <a:gd name="T10" fmla="*/ 2147483647 w 134"/>
              <a:gd name="T11" fmla="*/ 2147483647 h 143"/>
              <a:gd name="T12" fmla="*/ 2147483647 w 134"/>
              <a:gd name="T13" fmla="*/ 2147483647 h 143"/>
              <a:gd name="T14" fmla="*/ 2147483647 w 134"/>
              <a:gd name="T15" fmla="*/ 2147483647 h 143"/>
              <a:gd name="T16" fmla="*/ 2147483647 w 134"/>
              <a:gd name="T17" fmla="*/ 2147483647 h 143"/>
              <a:gd name="T18" fmla="*/ 2147483647 w 134"/>
              <a:gd name="T19" fmla="*/ 2147483647 h 143"/>
              <a:gd name="T20" fmla="*/ 2147483647 w 134"/>
              <a:gd name="T21" fmla="*/ 2147483647 h 143"/>
              <a:gd name="T22" fmla="*/ 2147483647 w 134"/>
              <a:gd name="T23" fmla="*/ 2147483647 h 143"/>
              <a:gd name="T24" fmla="*/ 2147483647 w 134"/>
              <a:gd name="T25" fmla="*/ 2147483647 h 143"/>
              <a:gd name="T26" fmla="*/ 2147483647 w 134"/>
              <a:gd name="T27" fmla="*/ 2147483647 h 143"/>
              <a:gd name="T28" fmla="*/ 2147483647 w 134"/>
              <a:gd name="T29" fmla="*/ 2147483647 h 143"/>
              <a:gd name="T30" fmla="*/ 2147483647 w 134"/>
              <a:gd name="T31" fmla="*/ 2147483647 h 143"/>
              <a:gd name="T32" fmla="*/ 2147483647 w 134"/>
              <a:gd name="T33" fmla="*/ 2147483647 h 143"/>
              <a:gd name="T34" fmla="*/ 2147483647 w 134"/>
              <a:gd name="T35" fmla="*/ 2147483647 h 143"/>
              <a:gd name="T36" fmla="*/ 2147483647 w 134"/>
              <a:gd name="T37" fmla="*/ 2147483647 h 143"/>
              <a:gd name="T38" fmla="*/ 2147483647 w 134"/>
              <a:gd name="T39" fmla="*/ 2147483647 h 143"/>
              <a:gd name="T40" fmla="*/ 2147483647 w 134"/>
              <a:gd name="T41" fmla="*/ 2147483647 h 143"/>
              <a:gd name="T42" fmla="*/ 2147483647 w 134"/>
              <a:gd name="T43" fmla="*/ 2147483647 h 143"/>
              <a:gd name="T44" fmla="*/ 2147483647 w 134"/>
              <a:gd name="T45" fmla="*/ 2147483647 h 143"/>
              <a:gd name="T46" fmla="*/ 2147483647 w 134"/>
              <a:gd name="T47" fmla="*/ 2147483647 h 143"/>
              <a:gd name="T48" fmla="*/ 2147483647 w 134"/>
              <a:gd name="T49" fmla="*/ 2147483647 h 143"/>
              <a:gd name="T50" fmla="*/ 2147483647 w 134"/>
              <a:gd name="T51" fmla="*/ 2147483647 h 143"/>
              <a:gd name="T52" fmla="*/ 2147483647 w 134"/>
              <a:gd name="T53" fmla="*/ 2147483647 h 143"/>
              <a:gd name="T54" fmla="*/ 2147483647 w 134"/>
              <a:gd name="T55" fmla="*/ 2147483647 h 143"/>
              <a:gd name="T56" fmla="*/ 2147483647 w 134"/>
              <a:gd name="T57" fmla="*/ 2147483647 h 143"/>
              <a:gd name="T58" fmla="*/ 2147483647 w 134"/>
              <a:gd name="T59" fmla="*/ 2147483647 h 143"/>
              <a:gd name="T60" fmla="*/ 2147483647 w 134"/>
              <a:gd name="T61" fmla="*/ 2147483647 h 143"/>
              <a:gd name="T62" fmla="*/ 2147483647 w 134"/>
              <a:gd name="T63" fmla="*/ 2147483647 h 143"/>
              <a:gd name="T64" fmla="*/ 2147483647 w 134"/>
              <a:gd name="T65" fmla="*/ 2147483647 h 143"/>
              <a:gd name="T66" fmla="*/ 2147483647 w 134"/>
              <a:gd name="T67" fmla="*/ 2147483647 h 143"/>
              <a:gd name="T68" fmla="*/ 2147483647 w 134"/>
              <a:gd name="T69" fmla="*/ 2147483647 h 143"/>
              <a:gd name="T70" fmla="*/ 2147483647 w 134"/>
              <a:gd name="T71" fmla="*/ 2147483647 h 143"/>
              <a:gd name="T72" fmla="*/ 2147483647 w 134"/>
              <a:gd name="T73" fmla="*/ 2147483647 h 143"/>
              <a:gd name="T74" fmla="*/ 2147483647 w 134"/>
              <a:gd name="T75" fmla="*/ 2147483647 h 143"/>
              <a:gd name="T76" fmla="*/ 2147483647 w 134"/>
              <a:gd name="T77" fmla="*/ 2147483647 h 143"/>
              <a:gd name="T78" fmla="*/ 2147483647 w 134"/>
              <a:gd name="T79" fmla="*/ 2147483647 h 143"/>
              <a:gd name="T80" fmla="*/ 2147483647 w 134"/>
              <a:gd name="T81" fmla="*/ 2147483647 h 143"/>
              <a:gd name="T82" fmla="*/ 2147483647 w 134"/>
              <a:gd name="T83" fmla="*/ 2147483647 h 143"/>
              <a:gd name="T84" fmla="*/ 2147483647 w 134"/>
              <a:gd name="T85" fmla="*/ 2147483647 h 143"/>
              <a:gd name="T86" fmla="*/ 2147483647 w 134"/>
              <a:gd name="T87" fmla="*/ 2147483647 h 143"/>
              <a:gd name="T88" fmla="*/ 2147483647 w 134"/>
              <a:gd name="T89" fmla="*/ 2147483647 h 143"/>
              <a:gd name="T90" fmla="*/ 2147483647 w 134"/>
              <a:gd name="T91" fmla="*/ 2147483647 h 143"/>
              <a:gd name="T92" fmla="*/ 2147483647 w 134"/>
              <a:gd name="T93" fmla="*/ 2147483647 h 143"/>
              <a:gd name="T94" fmla="*/ 2147483647 w 134"/>
              <a:gd name="T95" fmla="*/ 2147483647 h 143"/>
              <a:gd name="T96" fmla="*/ 2147483647 w 134"/>
              <a:gd name="T97" fmla="*/ 2147483647 h 143"/>
              <a:gd name="T98" fmla="*/ 2147483647 w 134"/>
              <a:gd name="T99" fmla="*/ 2147483647 h 143"/>
              <a:gd name="T100" fmla="*/ 2147483647 w 134"/>
              <a:gd name="T101" fmla="*/ 2147483647 h 143"/>
              <a:gd name="T102" fmla="*/ 2147483647 w 134"/>
              <a:gd name="T103" fmla="*/ 2147483647 h 143"/>
              <a:gd name="T104" fmla="*/ 2147483647 w 134"/>
              <a:gd name="T105" fmla="*/ 2147483647 h 143"/>
              <a:gd name="T106" fmla="*/ 2147483647 w 134"/>
              <a:gd name="T107" fmla="*/ 2147483647 h 143"/>
              <a:gd name="T108" fmla="*/ 2147483647 w 134"/>
              <a:gd name="T109" fmla="*/ 2147483647 h 143"/>
              <a:gd name="T110" fmla="*/ 2147483647 w 134"/>
              <a:gd name="T111" fmla="*/ 2147483647 h 143"/>
              <a:gd name="T112" fmla="*/ 2147483647 w 134"/>
              <a:gd name="T113" fmla="*/ 2147483647 h 143"/>
              <a:gd name="T114" fmla="*/ 2147483647 w 134"/>
              <a:gd name="T115" fmla="*/ 2147483647 h 143"/>
              <a:gd name="T116" fmla="*/ 2147483647 w 134"/>
              <a:gd name="T117" fmla="*/ 2147483647 h 143"/>
              <a:gd name="T118" fmla="*/ 2147483647 w 134"/>
              <a:gd name="T119" fmla="*/ 2147483647 h 14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4"/>
              <a:gd name="T181" fmla="*/ 0 h 143"/>
              <a:gd name="T182" fmla="*/ 134 w 134"/>
              <a:gd name="T183" fmla="*/ 143 h 14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4" h="143">
                <a:moveTo>
                  <a:pt x="134" y="130"/>
                </a:moveTo>
                <a:cubicBezTo>
                  <a:pt x="134" y="128"/>
                  <a:pt x="133" y="126"/>
                  <a:pt x="130" y="125"/>
                </a:cubicBezTo>
                <a:cubicBezTo>
                  <a:pt x="126" y="125"/>
                  <a:pt x="122" y="128"/>
                  <a:pt x="119" y="132"/>
                </a:cubicBezTo>
                <a:cubicBezTo>
                  <a:pt x="118" y="133"/>
                  <a:pt x="118" y="133"/>
                  <a:pt x="118" y="134"/>
                </a:cubicBezTo>
                <a:cubicBezTo>
                  <a:pt x="116" y="134"/>
                  <a:pt x="115" y="134"/>
                  <a:pt x="114" y="134"/>
                </a:cubicBezTo>
                <a:cubicBezTo>
                  <a:pt x="111" y="133"/>
                  <a:pt x="109" y="132"/>
                  <a:pt x="109" y="130"/>
                </a:cubicBezTo>
                <a:cubicBezTo>
                  <a:pt x="110" y="130"/>
                  <a:pt x="111" y="130"/>
                  <a:pt x="113" y="129"/>
                </a:cubicBezTo>
                <a:cubicBezTo>
                  <a:pt x="120" y="127"/>
                  <a:pt x="123" y="123"/>
                  <a:pt x="123" y="119"/>
                </a:cubicBezTo>
                <a:cubicBezTo>
                  <a:pt x="122" y="118"/>
                  <a:pt x="120" y="116"/>
                  <a:pt x="116" y="117"/>
                </a:cubicBezTo>
                <a:cubicBezTo>
                  <a:pt x="111" y="117"/>
                  <a:pt x="107" y="122"/>
                  <a:pt x="106" y="126"/>
                </a:cubicBezTo>
                <a:cubicBezTo>
                  <a:pt x="103" y="125"/>
                  <a:pt x="100" y="122"/>
                  <a:pt x="98" y="120"/>
                </a:cubicBezTo>
                <a:cubicBezTo>
                  <a:pt x="101" y="118"/>
                  <a:pt x="103" y="117"/>
                  <a:pt x="106" y="115"/>
                </a:cubicBezTo>
                <a:cubicBezTo>
                  <a:pt x="116" y="107"/>
                  <a:pt x="108" y="94"/>
                  <a:pt x="105" y="91"/>
                </a:cubicBezTo>
                <a:cubicBezTo>
                  <a:pt x="94" y="79"/>
                  <a:pt x="77" y="81"/>
                  <a:pt x="76" y="83"/>
                </a:cubicBezTo>
                <a:cubicBezTo>
                  <a:pt x="75" y="84"/>
                  <a:pt x="75" y="85"/>
                  <a:pt x="74" y="86"/>
                </a:cubicBezTo>
                <a:cubicBezTo>
                  <a:pt x="78" y="85"/>
                  <a:pt x="89" y="85"/>
                  <a:pt x="97" y="93"/>
                </a:cubicBezTo>
                <a:cubicBezTo>
                  <a:pt x="98" y="94"/>
                  <a:pt x="99" y="95"/>
                  <a:pt x="99" y="97"/>
                </a:cubicBezTo>
                <a:cubicBezTo>
                  <a:pt x="99" y="96"/>
                  <a:pt x="98" y="95"/>
                  <a:pt x="97" y="95"/>
                </a:cubicBezTo>
                <a:cubicBezTo>
                  <a:pt x="88" y="86"/>
                  <a:pt x="75" y="87"/>
                  <a:pt x="71" y="89"/>
                </a:cubicBezTo>
                <a:cubicBezTo>
                  <a:pt x="70" y="90"/>
                  <a:pt x="69" y="90"/>
                  <a:pt x="67" y="90"/>
                </a:cubicBezTo>
                <a:cubicBezTo>
                  <a:pt x="64" y="90"/>
                  <a:pt x="54" y="79"/>
                  <a:pt x="49" y="73"/>
                </a:cubicBezTo>
                <a:cubicBezTo>
                  <a:pt x="45" y="68"/>
                  <a:pt x="35" y="56"/>
                  <a:pt x="36" y="52"/>
                </a:cubicBezTo>
                <a:cubicBezTo>
                  <a:pt x="37" y="46"/>
                  <a:pt x="43" y="48"/>
                  <a:pt x="46" y="46"/>
                </a:cubicBezTo>
                <a:cubicBezTo>
                  <a:pt x="50" y="43"/>
                  <a:pt x="50" y="11"/>
                  <a:pt x="29" y="1"/>
                </a:cubicBezTo>
                <a:cubicBezTo>
                  <a:pt x="28" y="0"/>
                  <a:pt x="26" y="0"/>
                  <a:pt x="24" y="1"/>
                </a:cubicBezTo>
                <a:cubicBezTo>
                  <a:pt x="23" y="2"/>
                  <a:pt x="22" y="3"/>
                  <a:pt x="20" y="4"/>
                </a:cubicBezTo>
                <a:cubicBezTo>
                  <a:pt x="32" y="10"/>
                  <a:pt x="38" y="25"/>
                  <a:pt x="38" y="32"/>
                </a:cubicBezTo>
                <a:cubicBezTo>
                  <a:pt x="34" y="23"/>
                  <a:pt x="27" y="12"/>
                  <a:pt x="16" y="7"/>
                </a:cubicBezTo>
                <a:cubicBezTo>
                  <a:pt x="12" y="11"/>
                  <a:pt x="8" y="15"/>
                  <a:pt x="6" y="22"/>
                </a:cubicBezTo>
                <a:cubicBezTo>
                  <a:pt x="4" y="31"/>
                  <a:pt x="0" y="45"/>
                  <a:pt x="23" y="78"/>
                </a:cubicBezTo>
                <a:cubicBezTo>
                  <a:pt x="24" y="81"/>
                  <a:pt x="27" y="85"/>
                  <a:pt x="32" y="90"/>
                </a:cubicBezTo>
                <a:cubicBezTo>
                  <a:pt x="32" y="91"/>
                  <a:pt x="33" y="91"/>
                  <a:pt x="34" y="92"/>
                </a:cubicBezTo>
                <a:cubicBezTo>
                  <a:pt x="63" y="124"/>
                  <a:pt x="78" y="123"/>
                  <a:pt x="87" y="123"/>
                </a:cubicBezTo>
                <a:cubicBezTo>
                  <a:pt x="90" y="122"/>
                  <a:pt x="92" y="122"/>
                  <a:pt x="95" y="121"/>
                </a:cubicBezTo>
                <a:cubicBezTo>
                  <a:pt x="97" y="125"/>
                  <a:pt x="101" y="128"/>
                  <a:pt x="106" y="130"/>
                </a:cubicBezTo>
                <a:cubicBezTo>
                  <a:pt x="106" y="132"/>
                  <a:pt x="107" y="136"/>
                  <a:pt x="114" y="137"/>
                </a:cubicBezTo>
                <a:cubicBezTo>
                  <a:pt x="115" y="137"/>
                  <a:pt x="116" y="137"/>
                  <a:pt x="116" y="137"/>
                </a:cubicBezTo>
                <a:cubicBezTo>
                  <a:pt x="116" y="138"/>
                  <a:pt x="117" y="139"/>
                  <a:pt x="117" y="140"/>
                </a:cubicBezTo>
                <a:cubicBezTo>
                  <a:pt x="118" y="142"/>
                  <a:pt x="120" y="143"/>
                  <a:pt x="124" y="143"/>
                </a:cubicBezTo>
                <a:cubicBezTo>
                  <a:pt x="127" y="143"/>
                  <a:pt x="130" y="142"/>
                  <a:pt x="131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3" y="141"/>
                  <a:pt x="133" y="140"/>
                  <a:pt x="133" y="139"/>
                </a:cubicBezTo>
                <a:cubicBezTo>
                  <a:pt x="133" y="138"/>
                  <a:pt x="132" y="138"/>
                  <a:pt x="131" y="138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9" y="139"/>
                  <a:pt x="127" y="140"/>
                  <a:pt x="124" y="140"/>
                </a:cubicBezTo>
                <a:cubicBezTo>
                  <a:pt x="122" y="140"/>
                  <a:pt x="120" y="139"/>
                  <a:pt x="120" y="138"/>
                </a:cubicBezTo>
                <a:cubicBezTo>
                  <a:pt x="120" y="138"/>
                  <a:pt x="120" y="138"/>
                  <a:pt x="120" y="137"/>
                </a:cubicBezTo>
                <a:cubicBezTo>
                  <a:pt x="128" y="137"/>
                  <a:pt x="133" y="133"/>
                  <a:pt x="134" y="130"/>
                </a:cubicBezTo>
                <a:close/>
                <a:moveTo>
                  <a:pt x="116" y="120"/>
                </a:moveTo>
                <a:cubicBezTo>
                  <a:pt x="117" y="120"/>
                  <a:pt x="117" y="120"/>
                  <a:pt x="117" y="120"/>
                </a:cubicBezTo>
                <a:cubicBezTo>
                  <a:pt x="119" y="120"/>
                  <a:pt x="119" y="120"/>
                  <a:pt x="119" y="120"/>
                </a:cubicBezTo>
                <a:cubicBezTo>
                  <a:pt x="120" y="121"/>
                  <a:pt x="118" y="124"/>
                  <a:pt x="112" y="126"/>
                </a:cubicBezTo>
                <a:cubicBezTo>
                  <a:pt x="111" y="127"/>
                  <a:pt x="110" y="127"/>
                  <a:pt x="109" y="127"/>
                </a:cubicBezTo>
                <a:cubicBezTo>
                  <a:pt x="110" y="124"/>
                  <a:pt x="113" y="120"/>
                  <a:pt x="116" y="120"/>
                </a:cubicBezTo>
                <a:close/>
                <a:moveTo>
                  <a:pt x="121" y="134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24" y="131"/>
                  <a:pt x="127" y="128"/>
                  <a:pt x="129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30" y="129"/>
                  <a:pt x="131" y="129"/>
                  <a:pt x="131" y="129"/>
                </a:cubicBezTo>
                <a:cubicBezTo>
                  <a:pt x="130" y="131"/>
                  <a:pt x="127" y="133"/>
                  <a:pt x="121" y="134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4" name="Oval 9"/>
          <p:cNvSpPr>
            <a:spLocks noChangeArrowheads="1"/>
          </p:cNvSpPr>
          <p:nvPr/>
        </p:nvSpPr>
        <p:spPr bwMode="auto">
          <a:xfrm>
            <a:off x="9744075" y="294640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5" name="Freeform 17">
            <a:hlinkClick r:id="rId2"/>
          </p:cNvPr>
          <p:cNvSpPr>
            <a:spLocks noChangeArrowheads="1"/>
          </p:cNvSpPr>
          <p:nvPr/>
        </p:nvSpPr>
        <p:spPr bwMode="auto">
          <a:xfrm>
            <a:off x="9991725" y="3216275"/>
            <a:ext cx="666750" cy="620713"/>
          </a:xfrm>
          <a:custGeom>
            <a:avLst/>
            <a:gdLst>
              <a:gd name="T0" fmla="*/ 2147483647 w 133"/>
              <a:gd name="T1" fmla="*/ 2147483647 h 123"/>
              <a:gd name="T2" fmla="*/ 2147483647 w 133"/>
              <a:gd name="T3" fmla="*/ 2147483647 h 123"/>
              <a:gd name="T4" fmla="*/ 2147483647 w 133"/>
              <a:gd name="T5" fmla="*/ 2147483647 h 123"/>
              <a:gd name="T6" fmla="*/ 2147483647 w 133"/>
              <a:gd name="T7" fmla="*/ 2147483647 h 123"/>
              <a:gd name="T8" fmla="*/ 2147483647 w 133"/>
              <a:gd name="T9" fmla="*/ 2147483647 h 123"/>
              <a:gd name="T10" fmla="*/ 2147483647 w 133"/>
              <a:gd name="T11" fmla="*/ 2147483647 h 123"/>
              <a:gd name="T12" fmla="*/ 2147483647 w 133"/>
              <a:gd name="T13" fmla="*/ 2147483647 h 123"/>
              <a:gd name="T14" fmla="*/ 2147483647 w 133"/>
              <a:gd name="T15" fmla="*/ 2147483647 h 123"/>
              <a:gd name="T16" fmla="*/ 2147483647 w 133"/>
              <a:gd name="T17" fmla="*/ 2147483647 h 123"/>
              <a:gd name="T18" fmla="*/ 2147483647 w 133"/>
              <a:gd name="T19" fmla="*/ 2147483647 h 123"/>
              <a:gd name="T20" fmla="*/ 2147483647 w 133"/>
              <a:gd name="T21" fmla="*/ 0 h 123"/>
              <a:gd name="T22" fmla="*/ 2147483647 w 133"/>
              <a:gd name="T23" fmla="*/ 2147483647 h 123"/>
              <a:gd name="T24" fmla="*/ 2147483647 w 133"/>
              <a:gd name="T25" fmla="*/ 2147483647 h 123"/>
              <a:gd name="T26" fmla="*/ 2147483647 w 133"/>
              <a:gd name="T27" fmla="*/ 2147483647 h 123"/>
              <a:gd name="T28" fmla="*/ 0 w 133"/>
              <a:gd name="T29" fmla="*/ 2147483647 h 123"/>
              <a:gd name="T30" fmla="*/ 0 w 133"/>
              <a:gd name="T31" fmla="*/ 2147483647 h 123"/>
              <a:gd name="T32" fmla="*/ 2147483647 w 133"/>
              <a:gd name="T33" fmla="*/ 2147483647 h 123"/>
              <a:gd name="T34" fmla="*/ 2147483647 w 133"/>
              <a:gd name="T35" fmla="*/ 2147483647 h 123"/>
              <a:gd name="T36" fmla="*/ 2147483647 w 133"/>
              <a:gd name="T37" fmla="*/ 2147483647 h 123"/>
              <a:gd name="T38" fmla="*/ 2147483647 w 133"/>
              <a:gd name="T39" fmla="*/ 2147483647 h 123"/>
              <a:gd name="T40" fmla="*/ 2147483647 w 133"/>
              <a:gd name="T41" fmla="*/ 2147483647 h 123"/>
              <a:gd name="T42" fmla="*/ 2147483647 w 133"/>
              <a:gd name="T43" fmla="*/ 2147483647 h 123"/>
              <a:gd name="T44" fmla="*/ 2147483647 w 133"/>
              <a:gd name="T45" fmla="*/ 2147483647 h 123"/>
              <a:gd name="T46" fmla="*/ 2147483647 w 133"/>
              <a:gd name="T47" fmla="*/ 2147483647 h 123"/>
              <a:gd name="T48" fmla="*/ 2147483647 w 133"/>
              <a:gd name="T49" fmla="*/ 2147483647 h 123"/>
              <a:gd name="T50" fmla="*/ 2147483647 w 133"/>
              <a:gd name="T51" fmla="*/ 2147483647 h 123"/>
              <a:gd name="T52" fmla="*/ 2147483647 w 133"/>
              <a:gd name="T53" fmla="*/ 2147483647 h 123"/>
              <a:gd name="T54" fmla="*/ 2147483647 w 133"/>
              <a:gd name="T55" fmla="*/ 2147483647 h 123"/>
              <a:gd name="T56" fmla="*/ 2147483647 w 133"/>
              <a:gd name="T57" fmla="*/ 2147483647 h 123"/>
              <a:gd name="T58" fmla="*/ 2147483647 w 133"/>
              <a:gd name="T59" fmla="*/ 2147483647 h 123"/>
              <a:gd name="T60" fmla="*/ 2147483647 w 133"/>
              <a:gd name="T61" fmla="*/ 2147483647 h 12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3"/>
              <a:gd name="T94" fmla="*/ 0 h 123"/>
              <a:gd name="T95" fmla="*/ 133 w 133"/>
              <a:gd name="T96" fmla="*/ 123 h 12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3" h="123">
                <a:moveTo>
                  <a:pt x="124" y="84"/>
                </a:moveTo>
                <a:cubicBezTo>
                  <a:pt x="129" y="84"/>
                  <a:pt x="133" y="80"/>
                  <a:pt x="133" y="75"/>
                </a:cubicBezTo>
                <a:cubicBezTo>
                  <a:pt x="133" y="71"/>
                  <a:pt x="129" y="67"/>
                  <a:pt x="124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3" y="66"/>
                  <a:pt x="113" y="65"/>
                  <a:pt x="11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9" y="64"/>
                  <a:pt x="132" y="61"/>
                  <a:pt x="132" y="56"/>
                </a:cubicBezTo>
                <a:cubicBezTo>
                  <a:pt x="132" y="51"/>
                  <a:pt x="129" y="47"/>
                  <a:pt x="124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66" y="45"/>
                  <a:pt x="73" y="31"/>
                  <a:pt x="74" y="23"/>
                </a:cubicBezTo>
                <a:cubicBezTo>
                  <a:pt x="75" y="8"/>
                  <a:pt x="69" y="0"/>
                  <a:pt x="64" y="0"/>
                </a:cubicBezTo>
                <a:cubicBezTo>
                  <a:pt x="63" y="0"/>
                  <a:pt x="53" y="1"/>
                  <a:pt x="54" y="5"/>
                </a:cubicBezTo>
                <a:cubicBezTo>
                  <a:pt x="54" y="8"/>
                  <a:pt x="56" y="24"/>
                  <a:pt x="48" y="33"/>
                </a:cubicBezTo>
                <a:cubicBezTo>
                  <a:pt x="42" y="40"/>
                  <a:pt x="33" y="52"/>
                  <a:pt x="2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14"/>
                  <a:pt x="0" y="114"/>
                  <a:pt x="0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8" y="119"/>
                  <a:pt x="46" y="121"/>
                  <a:pt x="54" y="122"/>
                </a:cubicBezTo>
                <a:cubicBezTo>
                  <a:pt x="61" y="122"/>
                  <a:pt x="69" y="122"/>
                  <a:pt x="76" y="123"/>
                </a:cubicBezTo>
                <a:cubicBezTo>
                  <a:pt x="77" y="123"/>
                  <a:pt x="78" y="123"/>
                  <a:pt x="79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0" y="123"/>
                  <a:pt x="114" y="119"/>
                  <a:pt x="114" y="114"/>
                </a:cubicBezTo>
                <a:cubicBezTo>
                  <a:pt x="114" y="109"/>
                  <a:pt x="110" y="105"/>
                  <a:pt x="105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3" y="104"/>
                  <a:pt x="104" y="103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22" y="103"/>
                  <a:pt x="125" y="99"/>
                  <a:pt x="125" y="95"/>
                </a:cubicBezTo>
                <a:cubicBezTo>
                  <a:pt x="125" y="90"/>
                  <a:pt x="122" y="86"/>
                  <a:pt x="117" y="86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5"/>
                  <a:pt x="110" y="85"/>
                  <a:pt x="110" y="84"/>
                </a:cubicBezTo>
                <a:lnTo>
                  <a:pt x="124" y="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6" name="Oval 9"/>
          <p:cNvSpPr>
            <a:spLocks noChangeArrowheads="1"/>
          </p:cNvSpPr>
          <p:nvPr/>
        </p:nvSpPr>
        <p:spPr bwMode="auto">
          <a:xfrm>
            <a:off x="9744075" y="4551363"/>
            <a:ext cx="1162050" cy="1163637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grpSp>
        <p:nvGrpSpPr>
          <p:cNvPr id="29" name="组合 45"/>
          <p:cNvGrpSpPr>
            <a:grpSpLocks/>
          </p:cNvGrpSpPr>
          <p:nvPr/>
        </p:nvGrpSpPr>
        <p:grpSpPr bwMode="auto">
          <a:xfrm>
            <a:off x="10004650" y="4795883"/>
            <a:ext cx="607738" cy="665613"/>
            <a:chOff x="0" y="0"/>
            <a:chExt cx="455613" cy="500063"/>
          </a:xfrm>
          <a:solidFill>
            <a:schemeClr val="bg1"/>
          </a:solidFill>
        </p:grpSpPr>
        <p:sp>
          <p:nvSpPr>
            <p:cNvPr id="30" name="Freeform 19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323850" y="95250"/>
              <a:ext cx="131763" cy="320675"/>
            </a:xfrm>
            <a:custGeom>
              <a:avLst/>
              <a:gdLst>
                <a:gd name="T0" fmla="*/ 178932550 w 83"/>
                <a:gd name="T1" fmla="*/ 95765933 h 202"/>
                <a:gd name="T2" fmla="*/ 105846975 w 83"/>
                <a:gd name="T3" fmla="*/ 22682199 h 202"/>
                <a:gd name="T4" fmla="*/ 0 w 83"/>
                <a:gd name="T5" fmla="*/ 131048135 h 202"/>
                <a:gd name="T6" fmla="*/ 0 w 83"/>
                <a:gd name="T7" fmla="*/ 509071607 h 202"/>
                <a:gd name="T8" fmla="*/ 209174579 w 83"/>
                <a:gd name="T9" fmla="*/ 509071607 h 202"/>
                <a:gd name="T10" fmla="*/ 209174579 w 83"/>
                <a:gd name="T11" fmla="*/ 0 h 202"/>
                <a:gd name="T12" fmla="*/ 178932550 w 83"/>
                <a:gd name="T13" fmla="*/ 95765933 h 2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202"/>
                <a:gd name="T23" fmla="*/ 83 w 83"/>
                <a:gd name="T24" fmla="*/ 202 h 2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202">
                  <a:moveTo>
                    <a:pt x="71" y="38"/>
                  </a:moveTo>
                  <a:lnTo>
                    <a:pt x="42" y="9"/>
                  </a:lnTo>
                  <a:lnTo>
                    <a:pt x="0" y="52"/>
                  </a:lnTo>
                  <a:lnTo>
                    <a:pt x="0" y="202"/>
                  </a:lnTo>
                  <a:lnTo>
                    <a:pt x="83" y="202"/>
                  </a:lnTo>
                  <a:lnTo>
                    <a:pt x="83" y="0"/>
                  </a:lnTo>
                  <a:lnTo>
                    <a:pt x="71" y="3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1" name="Freeform 20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161925" y="204788"/>
              <a:ext cx="131763" cy="211138"/>
            </a:xfrm>
            <a:custGeom>
              <a:avLst/>
              <a:gdLst>
                <a:gd name="T0" fmla="*/ 155898208 w 35"/>
                <a:gd name="T1" fmla="*/ 127938341 h 56"/>
                <a:gd name="T2" fmla="*/ 0 w 35"/>
                <a:gd name="T3" fmla="*/ 28431994 h 56"/>
                <a:gd name="T4" fmla="*/ 0 w 35"/>
                <a:gd name="T5" fmla="*/ 796058145 h 56"/>
                <a:gd name="T6" fmla="*/ 496042538 w 35"/>
                <a:gd name="T7" fmla="*/ 796058145 h 56"/>
                <a:gd name="T8" fmla="*/ 496042538 w 35"/>
                <a:gd name="T9" fmla="*/ 0 h 56"/>
                <a:gd name="T10" fmla="*/ 368488363 w 35"/>
                <a:gd name="T11" fmla="*/ 113724204 h 56"/>
                <a:gd name="T12" fmla="*/ 240934246 w 35"/>
                <a:gd name="T13" fmla="*/ 156370327 h 56"/>
                <a:gd name="T14" fmla="*/ 155898208 w 35"/>
                <a:gd name="T15" fmla="*/ 127938341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56"/>
                <a:gd name="T26" fmla="*/ 35 w 35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56">
                  <a:moveTo>
                    <a:pt x="11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0"/>
                    <a:pt x="21" y="11"/>
                    <a:pt x="17" y="11"/>
                  </a:cubicBezTo>
                  <a:cubicBezTo>
                    <a:pt x="15" y="11"/>
                    <a:pt x="13" y="11"/>
                    <a:pt x="11" y="9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2" name="Freeform 2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0" y="174625"/>
              <a:ext cx="131763" cy="241300"/>
            </a:xfrm>
            <a:custGeom>
              <a:avLst/>
              <a:gdLst>
                <a:gd name="T0" fmla="*/ 209174579 w 83"/>
                <a:gd name="T1" fmla="*/ 35282186 h 152"/>
                <a:gd name="T2" fmla="*/ 161290602 w 83"/>
                <a:gd name="T3" fmla="*/ 0 h 152"/>
                <a:gd name="T4" fmla="*/ 0 w 83"/>
                <a:gd name="T5" fmla="*/ 138607794 h 152"/>
                <a:gd name="T6" fmla="*/ 0 w 83"/>
                <a:gd name="T7" fmla="*/ 383063695 h 152"/>
                <a:gd name="T8" fmla="*/ 209174579 w 83"/>
                <a:gd name="T9" fmla="*/ 383063695 h 152"/>
                <a:gd name="T10" fmla="*/ 209174579 w 83"/>
                <a:gd name="T11" fmla="*/ 35282186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152"/>
                <a:gd name="T20" fmla="*/ 83 w 83"/>
                <a:gd name="T21" fmla="*/ 152 h 1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152">
                  <a:moveTo>
                    <a:pt x="83" y="14"/>
                  </a:moveTo>
                  <a:lnTo>
                    <a:pt x="64" y="0"/>
                  </a:lnTo>
                  <a:lnTo>
                    <a:pt x="0" y="55"/>
                  </a:lnTo>
                  <a:lnTo>
                    <a:pt x="0" y="152"/>
                  </a:lnTo>
                  <a:lnTo>
                    <a:pt x="83" y="152"/>
                  </a:lnTo>
                  <a:lnTo>
                    <a:pt x="83" y="1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3" name="Rectangle 22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0" y="450850"/>
              <a:ext cx="455613" cy="49213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4" name="Freeform 23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50850" cy="223838"/>
            </a:xfrm>
            <a:custGeom>
              <a:avLst/>
              <a:gdLst>
                <a:gd name="T0" fmla="*/ 127042042 w 120"/>
                <a:gd name="T1" fmla="*/ 762851325 h 59"/>
                <a:gd name="T2" fmla="*/ 367006952 w 120"/>
                <a:gd name="T3" fmla="*/ 546950146 h 59"/>
                <a:gd name="T4" fmla="*/ 818709813 w 120"/>
                <a:gd name="T5" fmla="*/ 834817121 h 59"/>
                <a:gd name="T6" fmla="*/ 846940530 w 120"/>
                <a:gd name="T7" fmla="*/ 849211039 h 59"/>
                <a:gd name="T8" fmla="*/ 903401964 w 120"/>
                <a:gd name="T9" fmla="*/ 834817121 h 59"/>
                <a:gd name="T10" fmla="*/ 1482146925 w 120"/>
                <a:gd name="T11" fmla="*/ 287867094 h 59"/>
                <a:gd name="T12" fmla="*/ 1580954435 w 120"/>
                <a:gd name="T13" fmla="*/ 403014643 h 59"/>
                <a:gd name="T14" fmla="*/ 1693881060 w 120"/>
                <a:gd name="T15" fmla="*/ 0 h 59"/>
                <a:gd name="T16" fmla="*/ 1298643508 w 120"/>
                <a:gd name="T17" fmla="*/ 100753661 h 59"/>
                <a:gd name="T18" fmla="*/ 1369220300 w 120"/>
                <a:gd name="T19" fmla="*/ 187113403 h 59"/>
                <a:gd name="T20" fmla="*/ 846940530 w 120"/>
                <a:gd name="T21" fmla="*/ 690885530 h 59"/>
                <a:gd name="T22" fmla="*/ 395237669 w 120"/>
                <a:gd name="T23" fmla="*/ 388620725 h 59"/>
                <a:gd name="T24" fmla="*/ 310545518 w 120"/>
                <a:gd name="T25" fmla="*/ 403014643 h 59"/>
                <a:gd name="T26" fmla="*/ 28230724 w 120"/>
                <a:gd name="T27" fmla="*/ 647703777 h 59"/>
                <a:gd name="T28" fmla="*/ 28230724 w 120"/>
                <a:gd name="T29" fmla="*/ 748457408 h 59"/>
                <a:gd name="T30" fmla="*/ 127042042 w 120"/>
                <a:gd name="T31" fmla="*/ 762851325 h 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0"/>
                <a:gd name="T49" fmla="*/ 0 h 59"/>
                <a:gd name="T50" fmla="*/ 120 w 120"/>
                <a:gd name="T51" fmla="*/ 59 h 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0" h="59">
                  <a:moveTo>
                    <a:pt x="9" y="5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9"/>
                    <a:pt x="60" y="59"/>
                    <a:pt x="60" y="59"/>
                  </a:cubicBezTo>
                  <a:cubicBezTo>
                    <a:pt x="62" y="59"/>
                    <a:pt x="63" y="59"/>
                    <a:pt x="64" y="58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6" y="26"/>
                    <a:pt x="24" y="26"/>
                    <a:pt x="22" y="2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3" y="54"/>
                    <a:pt x="7" y="55"/>
                    <a:pt x="9" y="53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</p:grpSp>
      <p:sp>
        <p:nvSpPr>
          <p:cNvPr id="30738" name="Oval 9"/>
          <p:cNvSpPr>
            <a:spLocks noChangeArrowheads="1"/>
          </p:cNvSpPr>
          <p:nvPr/>
        </p:nvSpPr>
        <p:spPr bwMode="auto">
          <a:xfrm>
            <a:off x="8261350" y="4551363"/>
            <a:ext cx="1162050" cy="1163637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9" name="Freeform 24">
            <a:hlinkClick r:id="rId2"/>
          </p:cNvPr>
          <p:cNvSpPr>
            <a:spLocks noEditPoints="1" noChangeArrowheads="1"/>
          </p:cNvSpPr>
          <p:nvPr/>
        </p:nvSpPr>
        <p:spPr bwMode="auto">
          <a:xfrm>
            <a:off x="8410575" y="4906963"/>
            <a:ext cx="917575" cy="550862"/>
          </a:xfrm>
          <a:custGeom>
            <a:avLst/>
            <a:gdLst>
              <a:gd name="T0" fmla="*/ 2147483647 w 183"/>
              <a:gd name="T1" fmla="*/ 2147483647 h 110"/>
              <a:gd name="T2" fmla="*/ 2147483647 w 183"/>
              <a:gd name="T3" fmla="*/ 2147483647 h 110"/>
              <a:gd name="T4" fmla="*/ 2147483647 w 183"/>
              <a:gd name="T5" fmla="*/ 2147483647 h 110"/>
              <a:gd name="T6" fmla="*/ 2147483647 w 183"/>
              <a:gd name="T7" fmla="*/ 2147483647 h 110"/>
              <a:gd name="T8" fmla="*/ 2147483647 w 183"/>
              <a:gd name="T9" fmla="*/ 2147483647 h 110"/>
              <a:gd name="T10" fmla="*/ 2147483647 w 183"/>
              <a:gd name="T11" fmla="*/ 2147483647 h 110"/>
              <a:gd name="T12" fmla="*/ 2147483647 w 183"/>
              <a:gd name="T13" fmla="*/ 2147483647 h 110"/>
              <a:gd name="T14" fmla="*/ 2147483647 w 183"/>
              <a:gd name="T15" fmla="*/ 2147483647 h 110"/>
              <a:gd name="T16" fmla="*/ 2147483647 w 183"/>
              <a:gd name="T17" fmla="*/ 2147483647 h 110"/>
              <a:gd name="T18" fmla="*/ 2147483647 w 183"/>
              <a:gd name="T19" fmla="*/ 2147483647 h 110"/>
              <a:gd name="T20" fmla="*/ 2147483647 w 183"/>
              <a:gd name="T21" fmla="*/ 2147483647 h 110"/>
              <a:gd name="T22" fmla="*/ 2147483647 w 183"/>
              <a:gd name="T23" fmla="*/ 2147483647 h 110"/>
              <a:gd name="T24" fmla="*/ 2147483647 w 183"/>
              <a:gd name="T25" fmla="*/ 2147483647 h 110"/>
              <a:gd name="T26" fmla="*/ 2147483647 w 183"/>
              <a:gd name="T27" fmla="*/ 2147483647 h 110"/>
              <a:gd name="T28" fmla="*/ 2147483647 w 183"/>
              <a:gd name="T29" fmla="*/ 2147483647 h 110"/>
              <a:gd name="T30" fmla="*/ 2147483647 w 183"/>
              <a:gd name="T31" fmla="*/ 2147483647 h 110"/>
              <a:gd name="T32" fmla="*/ 2147483647 w 183"/>
              <a:gd name="T33" fmla="*/ 2147483647 h 110"/>
              <a:gd name="T34" fmla="*/ 2147483647 w 183"/>
              <a:gd name="T35" fmla="*/ 2147483647 h 110"/>
              <a:gd name="T36" fmla="*/ 2147483647 w 183"/>
              <a:gd name="T37" fmla="*/ 2147483647 h 110"/>
              <a:gd name="T38" fmla="*/ 2147483647 w 183"/>
              <a:gd name="T39" fmla="*/ 2147483647 h 110"/>
              <a:gd name="T40" fmla="*/ 2147483647 w 183"/>
              <a:gd name="T41" fmla="*/ 2147483647 h 110"/>
              <a:gd name="T42" fmla="*/ 2147483647 w 183"/>
              <a:gd name="T43" fmla="*/ 2147483647 h 110"/>
              <a:gd name="T44" fmla="*/ 2147483647 w 183"/>
              <a:gd name="T45" fmla="*/ 2147483647 h 110"/>
              <a:gd name="T46" fmla="*/ 2147483647 w 183"/>
              <a:gd name="T47" fmla="*/ 2147483647 h 110"/>
              <a:gd name="T48" fmla="*/ 2147483647 w 183"/>
              <a:gd name="T49" fmla="*/ 2147483647 h 110"/>
              <a:gd name="T50" fmla="*/ 2147483647 w 183"/>
              <a:gd name="T51" fmla="*/ 2147483647 h 110"/>
              <a:gd name="T52" fmla="*/ 2147483647 w 183"/>
              <a:gd name="T53" fmla="*/ 2147483647 h 110"/>
              <a:gd name="T54" fmla="*/ 2147483647 w 183"/>
              <a:gd name="T55" fmla="*/ 2147483647 h 110"/>
              <a:gd name="T56" fmla="*/ 2147483647 w 183"/>
              <a:gd name="T57" fmla="*/ 2147483647 h 110"/>
              <a:gd name="T58" fmla="*/ 2147483647 w 183"/>
              <a:gd name="T59" fmla="*/ 2147483647 h 110"/>
              <a:gd name="T60" fmla="*/ 2147483647 w 183"/>
              <a:gd name="T61" fmla="*/ 2147483647 h 110"/>
              <a:gd name="T62" fmla="*/ 2147483647 w 183"/>
              <a:gd name="T63" fmla="*/ 2147483647 h 110"/>
              <a:gd name="T64" fmla="*/ 2147483647 w 183"/>
              <a:gd name="T65" fmla="*/ 2147483647 h 110"/>
              <a:gd name="T66" fmla="*/ 2147483647 w 183"/>
              <a:gd name="T67" fmla="*/ 2147483647 h 110"/>
              <a:gd name="T68" fmla="*/ 2147483647 w 183"/>
              <a:gd name="T69" fmla="*/ 2147483647 h 110"/>
              <a:gd name="T70" fmla="*/ 2147483647 w 183"/>
              <a:gd name="T71" fmla="*/ 2147483647 h 110"/>
              <a:gd name="T72" fmla="*/ 2147483647 w 183"/>
              <a:gd name="T73" fmla="*/ 2147483647 h 110"/>
              <a:gd name="T74" fmla="*/ 2147483647 w 183"/>
              <a:gd name="T75" fmla="*/ 2147483647 h 110"/>
              <a:gd name="T76" fmla="*/ 2147483647 w 183"/>
              <a:gd name="T77" fmla="*/ 2147483647 h 110"/>
              <a:gd name="T78" fmla="*/ 2147483647 w 183"/>
              <a:gd name="T79" fmla="*/ 2147483647 h 110"/>
              <a:gd name="T80" fmla="*/ 2147483647 w 183"/>
              <a:gd name="T81" fmla="*/ 2147483647 h 110"/>
              <a:gd name="T82" fmla="*/ 2147483647 w 183"/>
              <a:gd name="T83" fmla="*/ 2147483647 h 110"/>
              <a:gd name="T84" fmla="*/ 2147483647 w 183"/>
              <a:gd name="T85" fmla="*/ 2147483647 h 11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83"/>
              <a:gd name="T130" fmla="*/ 0 h 110"/>
              <a:gd name="T131" fmla="*/ 183 w 183"/>
              <a:gd name="T132" fmla="*/ 110 h 11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83" h="110">
                <a:moveTo>
                  <a:pt x="145" y="68"/>
                </a:moveTo>
                <a:cubicBezTo>
                  <a:pt x="146" y="67"/>
                  <a:pt x="146" y="66"/>
                  <a:pt x="147" y="65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56" y="0"/>
                  <a:pt x="156" y="0"/>
                  <a:pt x="156" y="0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0" y="17"/>
                  <a:pt x="120" y="17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6" y="16"/>
                  <a:pt x="115" y="16"/>
                  <a:pt x="115" y="16"/>
                </a:cubicBezTo>
                <a:cubicBezTo>
                  <a:pt x="106" y="14"/>
                  <a:pt x="91" y="13"/>
                  <a:pt x="81" y="20"/>
                </a:cubicBezTo>
                <a:cubicBezTo>
                  <a:pt x="80" y="20"/>
                  <a:pt x="79" y="21"/>
                  <a:pt x="78" y="22"/>
                </a:cubicBezTo>
                <a:cubicBezTo>
                  <a:pt x="75" y="20"/>
                  <a:pt x="72" y="19"/>
                  <a:pt x="69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2"/>
                  <a:pt x="55" y="22"/>
                  <a:pt x="55" y="22"/>
                </a:cubicBezTo>
                <a:cubicBezTo>
                  <a:pt x="59" y="14"/>
                  <a:pt x="59" y="14"/>
                  <a:pt x="59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73"/>
                  <a:pt x="32" y="73"/>
                  <a:pt x="32" y="73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8"/>
                  <a:pt x="39" y="70"/>
                  <a:pt x="41" y="72"/>
                </a:cubicBezTo>
                <a:cubicBezTo>
                  <a:pt x="40" y="74"/>
                  <a:pt x="39" y="76"/>
                  <a:pt x="39" y="79"/>
                </a:cubicBezTo>
                <a:cubicBezTo>
                  <a:pt x="40" y="83"/>
                  <a:pt x="44" y="87"/>
                  <a:pt x="49" y="87"/>
                </a:cubicBezTo>
                <a:cubicBezTo>
                  <a:pt x="49" y="87"/>
                  <a:pt x="49" y="87"/>
                  <a:pt x="50" y="87"/>
                </a:cubicBezTo>
                <a:cubicBezTo>
                  <a:pt x="51" y="86"/>
                  <a:pt x="51" y="86"/>
                  <a:pt x="52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3" y="92"/>
                  <a:pt x="57" y="96"/>
                  <a:pt x="61" y="96"/>
                </a:cubicBezTo>
                <a:cubicBezTo>
                  <a:pt x="62" y="96"/>
                  <a:pt x="62" y="96"/>
                  <a:pt x="63" y="96"/>
                </a:cubicBezTo>
                <a:cubicBezTo>
                  <a:pt x="63" y="96"/>
                  <a:pt x="64" y="95"/>
                  <a:pt x="65" y="95"/>
                </a:cubicBezTo>
                <a:cubicBezTo>
                  <a:pt x="65" y="96"/>
                  <a:pt x="65" y="96"/>
                  <a:pt x="65" y="97"/>
                </a:cubicBezTo>
                <a:cubicBezTo>
                  <a:pt x="66" y="101"/>
                  <a:pt x="69" y="105"/>
                  <a:pt x="74" y="105"/>
                </a:cubicBezTo>
                <a:cubicBezTo>
                  <a:pt x="74" y="105"/>
                  <a:pt x="75" y="105"/>
                  <a:pt x="75" y="105"/>
                </a:cubicBezTo>
                <a:cubicBezTo>
                  <a:pt x="78" y="104"/>
                  <a:pt x="80" y="103"/>
                  <a:pt x="82" y="100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8" y="110"/>
                  <a:pt x="102" y="109"/>
                  <a:pt x="104" y="106"/>
                </a:cubicBezTo>
                <a:cubicBezTo>
                  <a:pt x="106" y="103"/>
                  <a:pt x="105" y="99"/>
                  <a:pt x="102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2" y="97"/>
                  <a:pt x="103" y="96"/>
                  <a:pt x="104" y="96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1" y="101"/>
                  <a:pt x="113" y="101"/>
                  <a:pt x="114" y="101"/>
                </a:cubicBezTo>
                <a:cubicBezTo>
                  <a:pt x="116" y="101"/>
                  <a:pt x="118" y="100"/>
                  <a:pt x="119" y="98"/>
                </a:cubicBezTo>
                <a:cubicBezTo>
                  <a:pt x="120" y="96"/>
                  <a:pt x="121" y="94"/>
                  <a:pt x="120" y="93"/>
                </a:cubicBezTo>
                <a:cubicBezTo>
                  <a:pt x="120" y="91"/>
                  <a:pt x="119" y="89"/>
                  <a:pt x="117" y="89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7"/>
                  <a:pt x="117" y="87"/>
                  <a:pt x="117" y="86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4" y="91"/>
                  <a:pt x="125" y="91"/>
                  <a:pt x="127" y="91"/>
                </a:cubicBezTo>
                <a:cubicBezTo>
                  <a:pt x="129" y="91"/>
                  <a:pt x="131" y="90"/>
                  <a:pt x="132" y="88"/>
                </a:cubicBezTo>
                <a:cubicBezTo>
                  <a:pt x="134" y="85"/>
                  <a:pt x="133" y="81"/>
                  <a:pt x="130" y="79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80"/>
                  <a:pt x="137" y="80"/>
                  <a:pt x="138" y="80"/>
                </a:cubicBezTo>
                <a:cubicBezTo>
                  <a:pt x="140" y="80"/>
                  <a:pt x="143" y="79"/>
                  <a:pt x="144" y="77"/>
                </a:cubicBezTo>
                <a:cubicBezTo>
                  <a:pt x="145" y="75"/>
                  <a:pt x="145" y="72"/>
                  <a:pt x="143" y="70"/>
                </a:cubicBezTo>
                <a:cubicBezTo>
                  <a:pt x="144" y="69"/>
                  <a:pt x="144" y="69"/>
                  <a:pt x="144" y="69"/>
                </a:cubicBezTo>
                <a:lnTo>
                  <a:pt x="145" y="68"/>
                </a:lnTo>
                <a:close/>
                <a:moveTo>
                  <a:pt x="29" y="66"/>
                </a:moveTo>
                <a:cubicBezTo>
                  <a:pt x="8" y="56"/>
                  <a:pt x="8" y="56"/>
                  <a:pt x="8" y="56"/>
                </a:cubicBezTo>
                <a:cubicBezTo>
                  <a:pt x="30" y="7"/>
                  <a:pt x="30" y="7"/>
                  <a:pt x="30" y="7"/>
                </a:cubicBezTo>
                <a:cubicBezTo>
                  <a:pt x="51" y="17"/>
                  <a:pt x="51" y="17"/>
                  <a:pt x="51" y="17"/>
                </a:cubicBezTo>
                <a:lnTo>
                  <a:pt x="29" y="66"/>
                </a:lnTo>
                <a:close/>
                <a:moveTo>
                  <a:pt x="153" y="7"/>
                </a:moveTo>
                <a:cubicBezTo>
                  <a:pt x="175" y="56"/>
                  <a:pt x="175" y="56"/>
                  <a:pt x="175" y="56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32" y="17"/>
                  <a:pt x="132" y="17"/>
                  <a:pt x="132" y="17"/>
                </a:cubicBezTo>
                <a:lnTo>
                  <a:pt x="153" y="7"/>
                </a:lnTo>
                <a:close/>
                <a:moveTo>
                  <a:pt x="85" y="23"/>
                </a:moveTo>
                <a:cubicBezTo>
                  <a:pt x="86" y="23"/>
                  <a:pt x="87" y="23"/>
                  <a:pt x="87" y="23"/>
                </a:cubicBezTo>
                <a:cubicBezTo>
                  <a:pt x="88" y="22"/>
                  <a:pt x="89" y="22"/>
                  <a:pt x="89" y="22"/>
                </a:cubicBezTo>
                <a:cubicBezTo>
                  <a:pt x="90" y="22"/>
                  <a:pt x="91" y="21"/>
                  <a:pt x="91" y="21"/>
                </a:cubicBezTo>
                <a:cubicBezTo>
                  <a:pt x="92" y="21"/>
                  <a:pt x="93" y="21"/>
                  <a:pt x="94" y="21"/>
                </a:cubicBezTo>
                <a:cubicBezTo>
                  <a:pt x="95" y="21"/>
                  <a:pt x="95" y="21"/>
                  <a:pt x="96" y="21"/>
                </a:cubicBezTo>
                <a:cubicBezTo>
                  <a:pt x="97" y="21"/>
                  <a:pt x="98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5" y="20"/>
                  <a:pt x="110" y="21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6" y="22"/>
                  <a:pt x="118" y="22"/>
                  <a:pt x="119" y="23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3" y="61"/>
                  <a:pt x="142" y="63"/>
                  <a:pt x="140" y="64"/>
                </a:cubicBezTo>
                <a:cubicBezTo>
                  <a:pt x="140" y="65"/>
                  <a:pt x="140" y="65"/>
                  <a:pt x="140" y="65"/>
                </a:cubicBezTo>
                <a:cubicBezTo>
                  <a:pt x="139" y="65"/>
                  <a:pt x="139" y="66"/>
                  <a:pt x="138" y="66"/>
                </a:cubicBezTo>
                <a:cubicBezTo>
                  <a:pt x="99" y="42"/>
                  <a:pt x="99" y="42"/>
                  <a:pt x="99" y="42"/>
                </a:cubicBezTo>
                <a:cubicBezTo>
                  <a:pt x="98" y="42"/>
                  <a:pt x="98" y="41"/>
                  <a:pt x="97" y="41"/>
                </a:cubicBezTo>
                <a:cubicBezTo>
                  <a:pt x="96" y="41"/>
                  <a:pt x="95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1" y="40"/>
                  <a:pt x="91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89" y="40"/>
                  <a:pt x="89" y="40"/>
                  <a:pt x="88" y="40"/>
                </a:cubicBezTo>
                <a:cubicBezTo>
                  <a:pt x="88" y="40"/>
                  <a:pt x="88" y="40"/>
                  <a:pt x="87" y="40"/>
                </a:cubicBezTo>
                <a:cubicBezTo>
                  <a:pt x="86" y="40"/>
                  <a:pt x="84" y="40"/>
                  <a:pt x="83" y="40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80" y="42"/>
                  <a:pt x="80" y="42"/>
                  <a:pt x="79" y="42"/>
                </a:cubicBezTo>
                <a:cubicBezTo>
                  <a:pt x="79" y="42"/>
                  <a:pt x="78" y="43"/>
                  <a:pt x="77" y="43"/>
                </a:cubicBezTo>
                <a:cubicBezTo>
                  <a:pt x="71" y="46"/>
                  <a:pt x="66" y="46"/>
                  <a:pt x="63" y="45"/>
                </a:cubicBezTo>
                <a:cubicBezTo>
                  <a:pt x="62" y="44"/>
                  <a:pt x="62" y="44"/>
                  <a:pt x="61" y="44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0" y="43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58" y="35"/>
                  <a:pt x="61" y="34"/>
                </a:cubicBezTo>
                <a:cubicBezTo>
                  <a:pt x="63" y="34"/>
                  <a:pt x="73" y="31"/>
                  <a:pt x="82" y="25"/>
                </a:cubicBezTo>
                <a:cubicBezTo>
                  <a:pt x="83" y="24"/>
                  <a:pt x="84" y="24"/>
                  <a:pt x="85" y="23"/>
                </a:cubicBezTo>
                <a:close/>
                <a:moveTo>
                  <a:pt x="49" y="82"/>
                </a:moveTo>
                <a:cubicBezTo>
                  <a:pt x="47" y="83"/>
                  <a:pt x="44" y="81"/>
                  <a:pt x="44" y="78"/>
                </a:cubicBezTo>
                <a:cubicBezTo>
                  <a:pt x="43" y="77"/>
                  <a:pt x="44" y="76"/>
                  <a:pt x="45" y="74"/>
                </a:cubicBezTo>
                <a:cubicBezTo>
                  <a:pt x="45" y="73"/>
                  <a:pt x="47" y="73"/>
                  <a:pt x="48" y="73"/>
                </a:cubicBezTo>
                <a:cubicBezTo>
                  <a:pt x="48" y="73"/>
                  <a:pt x="48" y="72"/>
                  <a:pt x="49" y="72"/>
                </a:cubicBezTo>
                <a:cubicBezTo>
                  <a:pt x="51" y="72"/>
                  <a:pt x="53" y="74"/>
                  <a:pt x="53" y="77"/>
                </a:cubicBezTo>
                <a:cubicBezTo>
                  <a:pt x="54" y="79"/>
                  <a:pt x="52" y="82"/>
                  <a:pt x="49" y="82"/>
                </a:cubicBezTo>
                <a:close/>
                <a:moveTo>
                  <a:pt x="62" y="91"/>
                </a:moveTo>
                <a:cubicBezTo>
                  <a:pt x="59" y="92"/>
                  <a:pt x="57" y="90"/>
                  <a:pt x="56" y="87"/>
                </a:cubicBezTo>
                <a:cubicBezTo>
                  <a:pt x="56" y="86"/>
                  <a:pt x="57" y="85"/>
                  <a:pt x="57" y="84"/>
                </a:cubicBezTo>
                <a:cubicBezTo>
                  <a:pt x="58" y="82"/>
                  <a:pt x="59" y="82"/>
                  <a:pt x="61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4" y="82"/>
                  <a:pt x="66" y="83"/>
                  <a:pt x="66" y="86"/>
                </a:cubicBezTo>
                <a:cubicBezTo>
                  <a:pt x="67" y="89"/>
                  <a:pt x="65" y="91"/>
                  <a:pt x="62" y="91"/>
                </a:cubicBezTo>
                <a:close/>
                <a:moveTo>
                  <a:pt x="75" y="100"/>
                </a:moveTo>
                <a:cubicBezTo>
                  <a:pt x="72" y="101"/>
                  <a:pt x="70" y="99"/>
                  <a:pt x="69" y="96"/>
                </a:cubicBezTo>
                <a:cubicBezTo>
                  <a:pt x="69" y="95"/>
                  <a:pt x="69" y="94"/>
                  <a:pt x="70" y="93"/>
                </a:cubicBezTo>
                <a:cubicBezTo>
                  <a:pt x="71" y="92"/>
                  <a:pt x="72" y="91"/>
                  <a:pt x="73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6" y="91"/>
                  <a:pt x="79" y="92"/>
                  <a:pt x="79" y="95"/>
                </a:cubicBezTo>
                <a:cubicBezTo>
                  <a:pt x="79" y="98"/>
                  <a:pt x="77" y="100"/>
                  <a:pt x="75" y="10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40" name="组合 37"/>
          <p:cNvGrpSpPr>
            <a:grpSpLocks/>
          </p:cNvGrpSpPr>
          <p:nvPr/>
        </p:nvGrpSpPr>
        <p:grpSpPr bwMode="auto">
          <a:xfrm>
            <a:off x="779463" y="1524000"/>
            <a:ext cx="5227637" cy="4287838"/>
            <a:chOff x="481943" y="1549297"/>
            <a:chExt cx="3694983" cy="4152115"/>
          </a:xfrm>
        </p:grpSpPr>
        <p:grpSp>
          <p:nvGrpSpPr>
            <p:cNvPr id="30826" name="组合 38"/>
            <p:cNvGrpSpPr>
              <a:grpSpLocks/>
            </p:cNvGrpSpPr>
            <p:nvPr/>
          </p:nvGrpSpPr>
          <p:grpSpPr bwMode="auto">
            <a:xfrm>
              <a:off x="481943" y="1549297"/>
              <a:ext cx="3694983" cy="4086037"/>
              <a:chOff x="5092700" y="1995488"/>
              <a:chExt cx="3479636" cy="3174101"/>
            </a:xfrm>
          </p:grpSpPr>
          <p:grpSp>
            <p:nvGrpSpPr>
              <p:cNvPr id="30829" name="组合 16"/>
              <p:cNvGrpSpPr>
                <a:grpSpLocks/>
              </p:cNvGrpSpPr>
              <p:nvPr/>
            </p:nvGrpSpPr>
            <p:grpSpPr bwMode="auto">
              <a:xfrm>
                <a:off x="5136061" y="2495554"/>
                <a:ext cx="3418558" cy="913739"/>
                <a:chOff x="4099904" y="1491494"/>
                <a:chExt cx="4022623" cy="528534"/>
              </a:xfrm>
            </p:grpSpPr>
            <p:sp>
              <p:nvSpPr>
                <p:cNvPr id="30836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361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600">
                      <a:solidFill>
                        <a:schemeClr val="bg1"/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600">
                    <a:solidFill>
                      <a:schemeClr val="bg1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50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4120998" y="1491661"/>
                  <a:ext cx="2183399" cy="1830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1.ADD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0830" name="组合 8"/>
              <p:cNvGrpSpPr>
                <a:grpSpLocks/>
              </p:cNvGrpSpPr>
              <p:nvPr/>
            </p:nvGrpSpPr>
            <p:grpSpPr bwMode="auto">
              <a:xfrm>
                <a:off x="5118346" y="3405111"/>
                <a:ext cx="3453990" cy="885886"/>
                <a:chOff x="4079059" y="1343093"/>
                <a:chExt cx="4064316" cy="511445"/>
              </a:xfrm>
            </p:grpSpPr>
            <p:sp>
              <p:nvSpPr>
                <p:cNvPr id="47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78723" y="1519979"/>
                  <a:ext cx="4064652" cy="3343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just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67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467" dirty="0">
                    <a:solidFill>
                      <a:schemeClr val="bg1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48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19755" y="1342797"/>
                  <a:ext cx="2184642" cy="18269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2.ADD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30831" name="文本框 13"/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6" cy="254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832" name="文本框 14"/>
              <p:cNvSpPr txBox="1">
                <a:spLocks noChangeArrowheads="1"/>
              </p:cNvSpPr>
              <p:nvPr/>
            </p:nvSpPr>
            <p:spPr bwMode="auto">
              <a:xfrm>
                <a:off x="5153597" y="1995488"/>
                <a:ext cx="2644775" cy="347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ADD YOUR TITLE HERE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5214217" y="2352543"/>
                <a:ext cx="3349665" cy="1194"/>
              </a:xfrm>
              <a:prstGeom prst="line">
                <a:avLst/>
              </a:prstGeom>
              <a:ln w="12700">
                <a:solidFill>
                  <a:schemeClr val="bg1"/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39"/>
            <p:cNvSpPr txBox="1">
              <a:spLocks noChangeArrowheads="1"/>
            </p:cNvSpPr>
            <p:nvPr/>
          </p:nvSpPr>
          <p:spPr bwMode="auto">
            <a:xfrm>
              <a:off x="508873" y="4573070"/>
              <a:ext cx="1971480" cy="407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3.ADD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TextBox 35"/>
            <p:cNvSpPr txBox="1">
              <a:spLocks noChangeArrowheads="1"/>
            </p:cNvSpPr>
            <p:nvPr/>
          </p:nvSpPr>
          <p:spPr bwMode="auto">
            <a:xfrm>
              <a:off x="495408" y="4955845"/>
              <a:ext cx="3668053" cy="745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67" dirty="0">
                  <a:solidFill>
                    <a:schemeClr val="bg1"/>
                  </a:solidFill>
                  <a:latin typeface="+mn-lt"/>
                  <a:ea typeface="+mn-ea"/>
                </a:rPr>
                <a:t>A designer can use default text to simulate what text would look like. If it is not real text. A designer can use default text to simulate what text would look like.</a:t>
              </a:r>
              <a:endParaRPr lang="en-US" altLang="zh-CN" sz="1467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28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9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30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 animBg="1"/>
      <p:bldP spid="30725" grpId="0" animBg="1"/>
      <p:bldP spid="30726" grpId="0" animBg="1"/>
      <p:bldP spid="30727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4" grpId="0" animBg="1"/>
      <p:bldP spid="30735" grpId="0" animBg="1"/>
      <p:bldP spid="30736" grpId="0" animBg="1"/>
      <p:bldP spid="30738" grpId="0" animBg="1"/>
      <p:bldP spid="307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22"/>
          <p:cNvSpPr>
            <a:spLocks noChangeArrowheads="1"/>
          </p:cNvSpPr>
          <p:nvPr/>
        </p:nvSpPr>
        <p:spPr bwMode="auto">
          <a:xfrm>
            <a:off x="4206709" y="1516277"/>
            <a:ext cx="3889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59B3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姚体" panose="02010601030101010101" pitchFamily="2" charset="-122"/>
              </a:rPr>
              <a:t>B</a:t>
            </a:r>
            <a:r>
              <a:rPr lang="en-US" altLang="zh-CN" sz="2400" b="1" dirty="0">
                <a:solidFill>
                  <a:srgbClr val="0059B3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姚体" panose="02010601030101010101" pitchFamily="2" charset="-122"/>
              </a:rPr>
              <a:t>USINESS      </a:t>
            </a:r>
            <a:r>
              <a:rPr lang="en-US" altLang="zh-CN" b="1" dirty="0">
                <a:solidFill>
                  <a:srgbClr val="0059B3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姚体" panose="02010601030101010101" pitchFamily="2" charset="-122"/>
              </a:rPr>
              <a:t>R</a:t>
            </a:r>
            <a:r>
              <a:rPr lang="en-US" altLang="zh-CN" sz="2400" b="1" dirty="0">
                <a:solidFill>
                  <a:srgbClr val="0059B3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姚体" panose="02010601030101010101" pitchFamily="2" charset="-122"/>
              </a:rPr>
              <a:t>EPORT</a:t>
            </a:r>
            <a:endParaRPr lang="zh-CN" altLang="en-US" sz="2400" b="1" dirty="0">
              <a:solidFill>
                <a:srgbClr val="0059B3"/>
              </a:solidFill>
              <a:latin typeface="方正兰亭黑_GBK" panose="02000000000000000000" pitchFamily="2" charset="-122"/>
              <a:ea typeface="方正兰亭黑_GBK" panose="02000000000000000000" pitchFamily="2" charset="-122"/>
              <a:sym typeface="方正姚体" panose="02010601030101010101" pitchFamily="2" charset="-122"/>
            </a:endParaRPr>
          </a:p>
        </p:txBody>
      </p:sp>
      <p:sp>
        <p:nvSpPr>
          <p:cNvPr id="17" name="文本框 23"/>
          <p:cNvSpPr>
            <a:spLocks noChangeArrowheads="1"/>
          </p:cNvSpPr>
          <p:nvPr/>
        </p:nvSpPr>
        <p:spPr bwMode="auto">
          <a:xfrm>
            <a:off x="5258635" y="2016142"/>
            <a:ext cx="172354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005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谢谢</a:t>
            </a:r>
            <a:endParaRPr lang="en-US" altLang="zh-CN" sz="6000" b="1" dirty="0">
              <a:solidFill>
                <a:srgbClr val="0059B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005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观看</a:t>
            </a:r>
          </a:p>
        </p:txBody>
      </p:sp>
      <p:sp>
        <p:nvSpPr>
          <p:cNvPr id="19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6350">
            <a:solidFill>
              <a:srgbClr val="0059B3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42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78"/>
          <p:cNvGrpSpPr>
            <a:grpSpLocks/>
          </p:cNvGrpSpPr>
          <p:nvPr/>
        </p:nvGrpSpPr>
        <p:grpSpPr bwMode="auto">
          <a:xfrm>
            <a:off x="-16669" y="2066925"/>
            <a:ext cx="12208669" cy="2971661"/>
            <a:chOff x="-16669" y="0"/>
            <a:chExt cx="12208670" cy="2971765"/>
          </a:xfrm>
        </p:grpSpPr>
        <p:sp>
          <p:nvSpPr>
            <p:cNvPr id="7" name="矩形 21"/>
            <p:cNvSpPr>
              <a:spLocks noChangeArrowheads="1"/>
            </p:cNvSpPr>
            <p:nvPr/>
          </p:nvSpPr>
          <p:spPr bwMode="auto">
            <a:xfrm>
              <a:off x="-16669" y="22087"/>
              <a:ext cx="12192001" cy="2949678"/>
            </a:xfrm>
            <a:prstGeom prst="rect">
              <a:avLst/>
            </a:prstGeom>
            <a:solidFill>
              <a:schemeClr val="bg1">
                <a:alpha val="1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" name="直接连接符 30"/>
            <p:cNvCxnSpPr>
              <a:cxnSpLocks noChangeShapeType="1"/>
            </p:cNvCxnSpPr>
            <p:nvPr/>
          </p:nvCxnSpPr>
          <p:spPr bwMode="auto">
            <a:xfrm>
              <a:off x="0" y="0"/>
              <a:ext cx="12192001" cy="0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31"/>
            <p:cNvCxnSpPr>
              <a:cxnSpLocks noChangeShapeType="1"/>
            </p:cNvCxnSpPr>
            <p:nvPr/>
          </p:nvCxnSpPr>
          <p:spPr bwMode="auto">
            <a:xfrm>
              <a:off x="0" y="2949678"/>
              <a:ext cx="12192001" cy="0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8" name="文本框 22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3" y="622300"/>
            <a:ext cx="1779587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文本框 23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8" y="1481138"/>
            <a:ext cx="17922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直接连接符 25"/>
          <p:cNvCxnSpPr>
            <a:cxnSpLocks noChangeShapeType="1"/>
          </p:cNvCxnSpPr>
          <p:nvPr/>
        </p:nvCxnSpPr>
        <p:spPr bwMode="auto">
          <a:xfrm>
            <a:off x="407988" y="1485900"/>
            <a:ext cx="1473200" cy="0"/>
          </a:xfrm>
          <a:prstGeom prst="line">
            <a:avLst/>
          </a:prstGeom>
          <a:noFill/>
          <a:ln w="6350" cmpd="sng">
            <a:solidFill>
              <a:schemeClr val="bg1">
                <a:alpha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矩形 26"/>
          <p:cNvSpPr>
            <a:spLocks noChangeArrowheads="1"/>
          </p:cNvSpPr>
          <p:nvPr/>
        </p:nvSpPr>
        <p:spPr bwMode="auto">
          <a:xfrm>
            <a:off x="7361238" y="5214938"/>
            <a:ext cx="4510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life can be enhanced, and your happiness enriched, when you choose to change your perspective. 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22" name="直接连接符 42"/>
          <p:cNvCxnSpPr>
            <a:cxnSpLocks noChangeShapeType="1"/>
          </p:cNvCxnSpPr>
          <p:nvPr/>
        </p:nvCxnSpPr>
        <p:spPr bwMode="auto">
          <a:xfrm>
            <a:off x="-84138" y="3148013"/>
            <a:ext cx="1584326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弧形 43"/>
          <p:cNvSpPr>
            <a:spLocks/>
          </p:cNvSpPr>
          <p:nvPr/>
        </p:nvSpPr>
        <p:spPr bwMode="auto">
          <a:xfrm>
            <a:off x="1498600" y="2414588"/>
            <a:ext cx="1481138" cy="1479550"/>
          </a:xfrm>
          <a:custGeom>
            <a:avLst/>
            <a:gdLst>
              <a:gd name="T0" fmla="*/ 0 w 1481138"/>
              <a:gd name="T1" fmla="*/ 739774 h 1479550"/>
              <a:gd name="T2" fmla="*/ 740569 w 1481138"/>
              <a:gd name="T3" fmla="*/ 0 h 1479550"/>
              <a:gd name="T4" fmla="*/ 1481138 w 1481138"/>
              <a:gd name="T5" fmla="*/ 739775 h 1479550"/>
              <a:gd name="T6" fmla="*/ 740569 w 1481138"/>
              <a:gd name="T7" fmla="*/ 739775 h 1479550"/>
              <a:gd name="T8" fmla="*/ 0 w 1481138"/>
              <a:gd name="T9" fmla="*/ 739774 h 1479550"/>
              <a:gd name="T10" fmla="*/ 0 w 1481138"/>
              <a:gd name="T11" fmla="*/ 739774 h 1479550"/>
              <a:gd name="T12" fmla="*/ 740569 w 1481138"/>
              <a:gd name="T13" fmla="*/ 0 h 1479550"/>
              <a:gd name="T14" fmla="*/ 1481138 w 1481138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8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8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弧形 44"/>
          <p:cNvSpPr>
            <a:spLocks/>
          </p:cNvSpPr>
          <p:nvPr/>
        </p:nvSpPr>
        <p:spPr bwMode="auto">
          <a:xfrm>
            <a:off x="4065588" y="2414588"/>
            <a:ext cx="1481137" cy="1479550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弧形 45"/>
          <p:cNvSpPr>
            <a:spLocks/>
          </p:cNvSpPr>
          <p:nvPr/>
        </p:nvSpPr>
        <p:spPr bwMode="auto">
          <a:xfrm>
            <a:off x="6634163" y="2414588"/>
            <a:ext cx="1481137" cy="1479550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弧形 46"/>
          <p:cNvSpPr>
            <a:spLocks/>
          </p:cNvSpPr>
          <p:nvPr/>
        </p:nvSpPr>
        <p:spPr bwMode="auto">
          <a:xfrm>
            <a:off x="9202738" y="2414588"/>
            <a:ext cx="1479550" cy="1479550"/>
          </a:xfrm>
          <a:custGeom>
            <a:avLst/>
            <a:gdLst>
              <a:gd name="T0" fmla="*/ 0 w 1479550"/>
              <a:gd name="T1" fmla="*/ 739774 h 1479550"/>
              <a:gd name="T2" fmla="*/ 739775 w 1479550"/>
              <a:gd name="T3" fmla="*/ 0 h 1479550"/>
              <a:gd name="T4" fmla="*/ 1479550 w 1479550"/>
              <a:gd name="T5" fmla="*/ 739775 h 1479550"/>
              <a:gd name="T6" fmla="*/ 739775 w 1479550"/>
              <a:gd name="T7" fmla="*/ 739775 h 1479550"/>
              <a:gd name="T8" fmla="*/ 0 w 1479550"/>
              <a:gd name="T9" fmla="*/ 739774 h 1479550"/>
              <a:gd name="T10" fmla="*/ 0 w 1479550"/>
              <a:gd name="T11" fmla="*/ 739774 h 1479550"/>
              <a:gd name="T12" fmla="*/ 739775 w 1479550"/>
              <a:gd name="T13" fmla="*/ 0 h 1479550"/>
              <a:gd name="T14" fmla="*/ 1479550 w 1479550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550" h="1479550" stroke="0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  <a:lnTo>
                  <a:pt x="739775" y="739775"/>
                </a:lnTo>
                <a:lnTo>
                  <a:pt x="0" y="739774"/>
                </a:lnTo>
                <a:close/>
              </a:path>
              <a:path w="1479550" h="1479550" fill="none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7" name="直接连接符 47"/>
          <p:cNvCxnSpPr>
            <a:cxnSpLocks noChangeShapeType="1"/>
          </p:cNvCxnSpPr>
          <p:nvPr/>
        </p:nvCxnSpPr>
        <p:spPr bwMode="auto">
          <a:xfrm>
            <a:off x="10682288" y="3148013"/>
            <a:ext cx="1528762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48"/>
          <p:cNvCxnSpPr>
            <a:cxnSpLocks noChangeShapeType="1"/>
          </p:cNvCxnSpPr>
          <p:nvPr/>
        </p:nvCxnSpPr>
        <p:spPr bwMode="auto">
          <a:xfrm>
            <a:off x="2984500" y="3148013"/>
            <a:ext cx="1079500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49"/>
          <p:cNvCxnSpPr>
            <a:cxnSpLocks noChangeShapeType="1"/>
          </p:cNvCxnSpPr>
          <p:nvPr/>
        </p:nvCxnSpPr>
        <p:spPr bwMode="auto">
          <a:xfrm>
            <a:off x="5549900" y="3148013"/>
            <a:ext cx="1079500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50"/>
          <p:cNvCxnSpPr>
            <a:cxnSpLocks noChangeShapeType="1"/>
          </p:cNvCxnSpPr>
          <p:nvPr/>
        </p:nvCxnSpPr>
        <p:spPr bwMode="auto">
          <a:xfrm>
            <a:off x="8116888" y="3148013"/>
            <a:ext cx="1081087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" name="组合 73"/>
          <p:cNvGrpSpPr>
            <a:grpSpLocks/>
          </p:cNvGrpSpPr>
          <p:nvPr/>
        </p:nvGrpSpPr>
        <p:grpSpPr bwMode="auto">
          <a:xfrm>
            <a:off x="1619250" y="2524125"/>
            <a:ext cx="1249363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32" name="椭圆 55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文本框 60"/>
            <p:cNvSpPr txBox="1">
              <a:spLocks noChangeArrowheads="1"/>
            </p:cNvSpPr>
            <p:nvPr/>
          </p:nvSpPr>
          <p:spPr bwMode="auto">
            <a:xfrm>
              <a:off x="173570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4" name="组合 74"/>
          <p:cNvGrpSpPr>
            <a:grpSpLocks/>
          </p:cNvGrpSpPr>
          <p:nvPr/>
        </p:nvGrpSpPr>
        <p:grpSpPr bwMode="auto">
          <a:xfrm>
            <a:off x="4186238" y="2524125"/>
            <a:ext cx="1247775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35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7" name="组合 75"/>
          <p:cNvGrpSpPr>
            <a:grpSpLocks/>
          </p:cNvGrpSpPr>
          <p:nvPr/>
        </p:nvGrpSpPr>
        <p:grpSpPr bwMode="auto">
          <a:xfrm>
            <a:off x="6751638" y="2524125"/>
            <a:ext cx="1249362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38" name="椭圆 58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文本框 62"/>
            <p:cNvSpPr txBox="1">
              <a:spLocks noChangeArrowheads="1"/>
            </p:cNvSpPr>
            <p:nvPr/>
          </p:nvSpPr>
          <p:spPr bwMode="auto">
            <a:xfrm>
              <a:off x="165828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40" name="组合 76"/>
          <p:cNvGrpSpPr>
            <a:grpSpLocks/>
          </p:cNvGrpSpPr>
          <p:nvPr/>
        </p:nvGrpSpPr>
        <p:grpSpPr bwMode="auto">
          <a:xfrm>
            <a:off x="9318625" y="2524125"/>
            <a:ext cx="1247775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41" name="椭圆 59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文本框 64"/>
            <p:cNvSpPr txBox="1">
              <a:spLocks noChangeArrowheads="1"/>
            </p:cNvSpPr>
            <p:nvPr/>
          </p:nvSpPr>
          <p:spPr bwMode="auto">
            <a:xfrm>
              <a:off x="161959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43" name="组合 80"/>
          <p:cNvGrpSpPr>
            <a:grpSpLocks/>
          </p:cNvGrpSpPr>
          <p:nvPr/>
        </p:nvGrpSpPr>
        <p:grpSpPr bwMode="auto">
          <a:xfrm>
            <a:off x="1120775" y="3844925"/>
            <a:ext cx="2262188" cy="887413"/>
            <a:chOff x="0" y="0"/>
            <a:chExt cx="2261776" cy="887718"/>
          </a:xfrm>
        </p:grpSpPr>
        <p:sp>
          <p:nvSpPr>
            <p:cNvPr id="44" name="文本框 65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矩形 69"/>
            <p:cNvSpPr>
              <a:spLocks noChangeArrowheads="1"/>
            </p:cNvSpPr>
            <p:nvPr/>
          </p:nvSpPr>
          <p:spPr bwMode="auto">
            <a:xfrm>
              <a:off x="9411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组合 81"/>
          <p:cNvGrpSpPr>
            <a:grpSpLocks/>
          </p:cNvGrpSpPr>
          <p:nvPr/>
        </p:nvGrpSpPr>
        <p:grpSpPr bwMode="auto">
          <a:xfrm>
            <a:off x="3686175" y="3844925"/>
            <a:ext cx="2262188" cy="887413"/>
            <a:chOff x="0" y="0"/>
            <a:chExt cx="2261776" cy="887718"/>
          </a:xfrm>
        </p:grpSpPr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9" name="组合 82"/>
          <p:cNvGrpSpPr>
            <a:grpSpLocks/>
          </p:cNvGrpSpPr>
          <p:nvPr/>
        </p:nvGrpSpPr>
        <p:grpSpPr bwMode="auto">
          <a:xfrm>
            <a:off x="6243638" y="3844925"/>
            <a:ext cx="2262187" cy="887413"/>
            <a:chOff x="0" y="0"/>
            <a:chExt cx="2261776" cy="887718"/>
          </a:xfrm>
        </p:grpSpPr>
        <p:sp>
          <p:nvSpPr>
            <p:cNvPr id="50" name="文本框 67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矩形 71"/>
            <p:cNvSpPr>
              <a:spLocks noChangeArrowheads="1"/>
            </p:cNvSpPr>
            <p:nvPr/>
          </p:nvSpPr>
          <p:spPr bwMode="auto">
            <a:xfrm>
              <a:off x="7504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2" name="组合 83"/>
          <p:cNvGrpSpPr>
            <a:grpSpLocks/>
          </p:cNvGrpSpPr>
          <p:nvPr/>
        </p:nvGrpSpPr>
        <p:grpSpPr bwMode="auto">
          <a:xfrm>
            <a:off x="8810625" y="3844925"/>
            <a:ext cx="2262188" cy="887413"/>
            <a:chOff x="0" y="0"/>
            <a:chExt cx="2261777" cy="887718"/>
          </a:xfrm>
        </p:grpSpPr>
        <p:sp>
          <p:nvSpPr>
            <p:cNvPr id="53" name="文本框 68"/>
            <p:cNvSpPr txBox="1">
              <a:spLocks noChangeArrowheads="1"/>
            </p:cNvSpPr>
            <p:nvPr/>
          </p:nvSpPr>
          <p:spPr bwMode="auto">
            <a:xfrm>
              <a:off x="1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矩形 72"/>
            <p:cNvSpPr>
              <a:spLocks noChangeArrowheads="1"/>
            </p:cNvSpPr>
            <p:nvPr/>
          </p:nvSpPr>
          <p:spPr bwMode="auto">
            <a:xfrm>
              <a:off x="0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6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8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9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0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34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5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5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90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21"/>
          <p:cNvSpPr txBox="1">
            <a:spLocks noChangeArrowheads="1"/>
          </p:cNvSpPr>
          <p:nvPr/>
        </p:nvSpPr>
        <p:spPr bwMode="auto">
          <a:xfrm>
            <a:off x="1701800" y="1792288"/>
            <a:ext cx="50165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1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100" name="矩形 4"/>
          <p:cNvSpPr>
            <a:spLocks noChangeArrowheads="1"/>
          </p:cNvSpPr>
          <p:nvPr/>
        </p:nvSpPr>
        <p:spPr bwMode="auto">
          <a:xfrm>
            <a:off x="3929063" y="4171950"/>
            <a:ext cx="73961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33825" y="3557588"/>
            <a:ext cx="4175125" cy="369887"/>
            <a:chOff x="3933825" y="3557588"/>
            <a:chExt cx="4175125" cy="369887"/>
          </a:xfrm>
        </p:grpSpPr>
        <p:sp>
          <p:nvSpPr>
            <p:cNvPr id="4099" name="矩形 3"/>
            <p:cNvSpPr>
              <a:spLocks noChangeArrowheads="1"/>
            </p:cNvSpPr>
            <p:nvPr/>
          </p:nvSpPr>
          <p:spPr bwMode="auto">
            <a:xfrm>
              <a:off x="3933825" y="3557588"/>
              <a:ext cx="212566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01" name="矩形 5"/>
            <p:cNvSpPr>
              <a:spLocks noChangeArrowheads="1"/>
            </p:cNvSpPr>
            <p:nvPr/>
          </p:nvSpPr>
          <p:spPr bwMode="auto">
            <a:xfrm>
              <a:off x="6261100" y="3597275"/>
              <a:ext cx="1847850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02" name="组合 7"/>
          <p:cNvGrpSpPr>
            <a:grpSpLocks/>
          </p:cNvGrpSpPr>
          <p:nvPr/>
        </p:nvGrpSpPr>
        <p:grpSpPr bwMode="auto">
          <a:xfrm>
            <a:off x="3992563" y="2019300"/>
            <a:ext cx="1050925" cy="1033463"/>
            <a:chOff x="0" y="0"/>
            <a:chExt cx="871174" cy="874617"/>
          </a:xfrm>
        </p:grpSpPr>
        <p:sp>
          <p:nvSpPr>
            <p:cNvPr id="4205" name="Freeform 6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218689" y="168226"/>
              <a:ext cx="503237" cy="538163"/>
            </a:xfrm>
            <a:custGeom>
              <a:avLst/>
              <a:gdLst>
                <a:gd name="T0" fmla="*/ 2147483647 w 134"/>
                <a:gd name="T1" fmla="*/ 2147483647 h 143"/>
                <a:gd name="T2" fmla="*/ 2147483647 w 134"/>
                <a:gd name="T3" fmla="*/ 2147483647 h 143"/>
                <a:gd name="T4" fmla="*/ 2147483647 w 134"/>
                <a:gd name="T5" fmla="*/ 2147483647 h 143"/>
                <a:gd name="T6" fmla="*/ 2147483647 w 134"/>
                <a:gd name="T7" fmla="*/ 2147483647 h 143"/>
                <a:gd name="T8" fmla="*/ 2147483647 w 134"/>
                <a:gd name="T9" fmla="*/ 2147483647 h 143"/>
                <a:gd name="T10" fmla="*/ 2147483647 w 134"/>
                <a:gd name="T11" fmla="*/ 2147483647 h 143"/>
                <a:gd name="T12" fmla="*/ 2147483647 w 134"/>
                <a:gd name="T13" fmla="*/ 2147483647 h 143"/>
                <a:gd name="T14" fmla="*/ 2147483647 w 134"/>
                <a:gd name="T15" fmla="*/ 2147483647 h 143"/>
                <a:gd name="T16" fmla="*/ 2147483647 w 134"/>
                <a:gd name="T17" fmla="*/ 2147483647 h 143"/>
                <a:gd name="T18" fmla="*/ 2147483647 w 134"/>
                <a:gd name="T19" fmla="*/ 2147483647 h 143"/>
                <a:gd name="T20" fmla="*/ 2147483647 w 134"/>
                <a:gd name="T21" fmla="*/ 2147483647 h 143"/>
                <a:gd name="T22" fmla="*/ 2147483647 w 134"/>
                <a:gd name="T23" fmla="*/ 2147483647 h 143"/>
                <a:gd name="T24" fmla="*/ 2147483647 w 134"/>
                <a:gd name="T25" fmla="*/ 2147483647 h 143"/>
                <a:gd name="T26" fmla="*/ 2147483647 w 134"/>
                <a:gd name="T27" fmla="*/ 2147483647 h 143"/>
                <a:gd name="T28" fmla="*/ 2147483647 w 134"/>
                <a:gd name="T29" fmla="*/ 2147483647 h 143"/>
                <a:gd name="T30" fmla="*/ 2147483647 w 134"/>
                <a:gd name="T31" fmla="*/ 2147483647 h 143"/>
                <a:gd name="T32" fmla="*/ 2147483647 w 134"/>
                <a:gd name="T33" fmla="*/ 2147483647 h 143"/>
                <a:gd name="T34" fmla="*/ 2147483647 w 134"/>
                <a:gd name="T35" fmla="*/ 2147483647 h 143"/>
                <a:gd name="T36" fmla="*/ 2147483647 w 134"/>
                <a:gd name="T37" fmla="*/ 2147483647 h 143"/>
                <a:gd name="T38" fmla="*/ 2147483647 w 134"/>
                <a:gd name="T39" fmla="*/ 2147483647 h 143"/>
                <a:gd name="T40" fmla="*/ 2147483647 w 134"/>
                <a:gd name="T41" fmla="*/ 2147483647 h 143"/>
                <a:gd name="T42" fmla="*/ 2147483647 w 134"/>
                <a:gd name="T43" fmla="*/ 2147483647 h 143"/>
                <a:gd name="T44" fmla="*/ 2147483647 w 134"/>
                <a:gd name="T45" fmla="*/ 2147483647 h 143"/>
                <a:gd name="T46" fmla="*/ 2147483647 w 134"/>
                <a:gd name="T47" fmla="*/ 2147483647 h 143"/>
                <a:gd name="T48" fmla="*/ 2147483647 w 134"/>
                <a:gd name="T49" fmla="*/ 2147483647 h 143"/>
                <a:gd name="T50" fmla="*/ 2147483647 w 134"/>
                <a:gd name="T51" fmla="*/ 2147483647 h 143"/>
                <a:gd name="T52" fmla="*/ 2147483647 w 134"/>
                <a:gd name="T53" fmla="*/ 2147483647 h 143"/>
                <a:gd name="T54" fmla="*/ 2147483647 w 134"/>
                <a:gd name="T55" fmla="*/ 2147483647 h 143"/>
                <a:gd name="T56" fmla="*/ 2147483647 w 134"/>
                <a:gd name="T57" fmla="*/ 2147483647 h 143"/>
                <a:gd name="T58" fmla="*/ 2147483647 w 134"/>
                <a:gd name="T59" fmla="*/ 2147483647 h 143"/>
                <a:gd name="T60" fmla="*/ 2147483647 w 134"/>
                <a:gd name="T61" fmla="*/ 2147483647 h 143"/>
                <a:gd name="T62" fmla="*/ 2147483647 w 134"/>
                <a:gd name="T63" fmla="*/ 2147483647 h 143"/>
                <a:gd name="T64" fmla="*/ 2147483647 w 134"/>
                <a:gd name="T65" fmla="*/ 2147483647 h 143"/>
                <a:gd name="T66" fmla="*/ 2147483647 w 134"/>
                <a:gd name="T67" fmla="*/ 2147483647 h 143"/>
                <a:gd name="T68" fmla="*/ 2147483647 w 134"/>
                <a:gd name="T69" fmla="*/ 2147483647 h 143"/>
                <a:gd name="T70" fmla="*/ 2147483647 w 134"/>
                <a:gd name="T71" fmla="*/ 2147483647 h 143"/>
                <a:gd name="T72" fmla="*/ 2147483647 w 134"/>
                <a:gd name="T73" fmla="*/ 2147483647 h 143"/>
                <a:gd name="T74" fmla="*/ 2147483647 w 134"/>
                <a:gd name="T75" fmla="*/ 2147483647 h 143"/>
                <a:gd name="T76" fmla="*/ 2147483647 w 134"/>
                <a:gd name="T77" fmla="*/ 2147483647 h 143"/>
                <a:gd name="T78" fmla="*/ 2147483647 w 134"/>
                <a:gd name="T79" fmla="*/ 2147483647 h 143"/>
                <a:gd name="T80" fmla="*/ 2147483647 w 134"/>
                <a:gd name="T81" fmla="*/ 2147483647 h 143"/>
                <a:gd name="T82" fmla="*/ 2147483647 w 134"/>
                <a:gd name="T83" fmla="*/ 2147483647 h 143"/>
                <a:gd name="T84" fmla="*/ 2147483647 w 134"/>
                <a:gd name="T85" fmla="*/ 2147483647 h 143"/>
                <a:gd name="T86" fmla="*/ 2147483647 w 134"/>
                <a:gd name="T87" fmla="*/ 2147483647 h 143"/>
                <a:gd name="T88" fmla="*/ 2147483647 w 134"/>
                <a:gd name="T89" fmla="*/ 2147483647 h 143"/>
                <a:gd name="T90" fmla="*/ 2147483647 w 134"/>
                <a:gd name="T91" fmla="*/ 2147483647 h 143"/>
                <a:gd name="T92" fmla="*/ 2147483647 w 134"/>
                <a:gd name="T93" fmla="*/ 2147483647 h 143"/>
                <a:gd name="T94" fmla="*/ 2147483647 w 134"/>
                <a:gd name="T95" fmla="*/ 2147483647 h 143"/>
                <a:gd name="T96" fmla="*/ 2147483647 w 134"/>
                <a:gd name="T97" fmla="*/ 2147483647 h 143"/>
                <a:gd name="T98" fmla="*/ 2147483647 w 134"/>
                <a:gd name="T99" fmla="*/ 2147483647 h 143"/>
                <a:gd name="T100" fmla="*/ 2147483647 w 134"/>
                <a:gd name="T101" fmla="*/ 2147483647 h 143"/>
                <a:gd name="T102" fmla="*/ 2147483647 w 134"/>
                <a:gd name="T103" fmla="*/ 2147483647 h 143"/>
                <a:gd name="T104" fmla="*/ 2147483647 w 134"/>
                <a:gd name="T105" fmla="*/ 2147483647 h 143"/>
                <a:gd name="T106" fmla="*/ 2147483647 w 134"/>
                <a:gd name="T107" fmla="*/ 2147483647 h 143"/>
                <a:gd name="T108" fmla="*/ 2147483647 w 134"/>
                <a:gd name="T109" fmla="*/ 2147483647 h 143"/>
                <a:gd name="T110" fmla="*/ 2147483647 w 134"/>
                <a:gd name="T111" fmla="*/ 2147483647 h 143"/>
                <a:gd name="T112" fmla="*/ 2147483647 w 134"/>
                <a:gd name="T113" fmla="*/ 2147483647 h 143"/>
                <a:gd name="T114" fmla="*/ 2147483647 w 134"/>
                <a:gd name="T115" fmla="*/ 2147483647 h 143"/>
                <a:gd name="T116" fmla="*/ 2147483647 w 134"/>
                <a:gd name="T117" fmla="*/ 2147483647 h 143"/>
                <a:gd name="T118" fmla="*/ 2147483647 w 134"/>
                <a:gd name="T119" fmla="*/ 2147483647 h 1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4"/>
                <a:gd name="T181" fmla="*/ 0 h 143"/>
                <a:gd name="T182" fmla="*/ 134 w 134"/>
                <a:gd name="T183" fmla="*/ 143 h 14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4" h="143">
                  <a:moveTo>
                    <a:pt x="134" y="130"/>
                  </a:moveTo>
                  <a:cubicBezTo>
                    <a:pt x="134" y="128"/>
                    <a:pt x="133" y="126"/>
                    <a:pt x="130" y="125"/>
                  </a:cubicBezTo>
                  <a:cubicBezTo>
                    <a:pt x="126" y="125"/>
                    <a:pt x="122" y="128"/>
                    <a:pt x="119" y="132"/>
                  </a:cubicBezTo>
                  <a:cubicBezTo>
                    <a:pt x="118" y="133"/>
                    <a:pt x="118" y="133"/>
                    <a:pt x="118" y="134"/>
                  </a:cubicBezTo>
                  <a:cubicBezTo>
                    <a:pt x="116" y="134"/>
                    <a:pt x="115" y="134"/>
                    <a:pt x="114" y="134"/>
                  </a:cubicBezTo>
                  <a:cubicBezTo>
                    <a:pt x="111" y="133"/>
                    <a:pt x="109" y="132"/>
                    <a:pt x="109" y="130"/>
                  </a:cubicBezTo>
                  <a:cubicBezTo>
                    <a:pt x="110" y="130"/>
                    <a:pt x="111" y="130"/>
                    <a:pt x="113" y="129"/>
                  </a:cubicBezTo>
                  <a:cubicBezTo>
                    <a:pt x="120" y="127"/>
                    <a:pt x="123" y="123"/>
                    <a:pt x="123" y="119"/>
                  </a:cubicBezTo>
                  <a:cubicBezTo>
                    <a:pt x="122" y="118"/>
                    <a:pt x="120" y="116"/>
                    <a:pt x="116" y="117"/>
                  </a:cubicBezTo>
                  <a:cubicBezTo>
                    <a:pt x="111" y="117"/>
                    <a:pt x="107" y="122"/>
                    <a:pt x="106" y="126"/>
                  </a:cubicBezTo>
                  <a:cubicBezTo>
                    <a:pt x="103" y="125"/>
                    <a:pt x="100" y="122"/>
                    <a:pt x="98" y="120"/>
                  </a:cubicBezTo>
                  <a:cubicBezTo>
                    <a:pt x="101" y="118"/>
                    <a:pt x="103" y="117"/>
                    <a:pt x="106" y="115"/>
                  </a:cubicBezTo>
                  <a:cubicBezTo>
                    <a:pt x="116" y="107"/>
                    <a:pt x="108" y="94"/>
                    <a:pt x="105" y="91"/>
                  </a:cubicBezTo>
                  <a:cubicBezTo>
                    <a:pt x="94" y="79"/>
                    <a:pt x="77" y="81"/>
                    <a:pt x="76" y="83"/>
                  </a:cubicBezTo>
                  <a:cubicBezTo>
                    <a:pt x="75" y="84"/>
                    <a:pt x="75" y="85"/>
                    <a:pt x="74" y="86"/>
                  </a:cubicBezTo>
                  <a:cubicBezTo>
                    <a:pt x="78" y="85"/>
                    <a:pt x="89" y="85"/>
                    <a:pt x="97" y="93"/>
                  </a:cubicBezTo>
                  <a:cubicBezTo>
                    <a:pt x="98" y="94"/>
                    <a:pt x="99" y="95"/>
                    <a:pt x="99" y="97"/>
                  </a:cubicBezTo>
                  <a:cubicBezTo>
                    <a:pt x="99" y="96"/>
                    <a:pt x="98" y="95"/>
                    <a:pt x="97" y="95"/>
                  </a:cubicBezTo>
                  <a:cubicBezTo>
                    <a:pt x="88" y="86"/>
                    <a:pt x="75" y="87"/>
                    <a:pt x="71" y="89"/>
                  </a:cubicBezTo>
                  <a:cubicBezTo>
                    <a:pt x="70" y="90"/>
                    <a:pt x="69" y="90"/>
                    <a:pt x="67" y="90"/>
                  </a:cubicBezTo>
                  <a:cubicBezTo>
                    <a:pt x="64" y="90"/>
                    <a:pt x="54" y="79"/>
                    <a:pt x="49" y="73"/>
                  </a:cubicBezTo>
                  <a:cubicBezTo>
                    <a:pt x="45" y="68"/>
                    <a:pt x="35" y="56"/>
                    <a:pt x="36" y="52"/>
                  </a:cubicBezTo>
                  <a:cubicBezTo>
                    <a:pt x="37" y="46"/>
                    <a:pt x="43" y="48"/>
                    <a:pt x="46" y="46"/>
                  </a:cubicBezTo>
                  <a:cubicBezTo>
                    <a:pt x="50" y="43"/>
                    <a:pt x="50" y="11"/>
                    <a:pt x="29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32" y="10"/>
                    <a:pt x="38" y="25"/>
                    <a:pt x="38" y="32"/>
                  </a:cubicBezTo>
                  <a:cubicBezTo>
                    <a:pt x="34" y="23"/>
                    <a:pt x="27" y="12"/>
                    <a:pt x="16" y="7"/>
                  </a:cubicBezTo>
                  <a:cubicBezTo>
                    <a:pt x="12" y="11"/>
                    <a:pt x="8" y="15"/>
                    <a:pt x="6" y="22"/>
                  </a:cubicBezTo>
                  <a:cubicBezTo>
                    <a:pt x="4" y="31"/>
                    <a:pt x="0" y="45"/>
                    <a:pt x="23" y="78"/>
                  </a:cubicBezTo>
                  <a:cubicBezTo>
                    <a:pt x="24" y="81"/>
                    <a:pt x="27" y="85"/>
                    <a:pt x="32" y="90"/>
                  </a:cubicBezTo>
                  <a:cubicBezTo>
                    <a:pt x="32" y="91"/>
                    <a:pt x="33" y="91"/>
                    <a:pt x="34" y="92"/>
                  </a:cubicBezTo>
                  <a:cubicBezTo>
                    <a:pt x="63" y="124"/>
                    <a:pt x="78" y="123"/>
                    <a:pt x="87" y="123"/>
                  </a:cubicBezTo>
                  <a:cubicBezTo>
                    <a:pt x="90" y="122"/>
                    <a:pt x="92" y="122"/>
                    <a:pt x="95" y="121"/>
                  </a:cubicBezTo>
                  <a:cubicBezTo>
                    <a:pt x="97" y="125"/>
                    <a:pt x="101" y="128"/>
                    <a:pt x="106" y="130"/>
                  </a:cubicBezTo>
                  <a:cubicBezTo>
                    <a:pt x="106" y="132"/>
                    <a:pt x="107" y="136"/>
                    <a:pt x="114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7" y="139"/>
                    <a:pt x="117" y="140"/>
                  </a:cubicBezTo>
                  <a:cubicBezTo>
                    <a:pt x="118" y="142"/>
                    <a:pt x="120" y="143"/>
                    <a:pt x="124" y="143"/>
                  </a:cubicBezTo>
                  <a:cubicBezTo>
                    <a:pt x="127" y="143"/>
                    <a:pt x="130" y="142"/>
                    <a:pt x="131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3" y="141"/>
                    <a:pt x="133" y="140"/>
                    <a:pt x="133" y="139"/>
                  </a:cubicBezTo>
                  <a:cubicBezTo>
                    <a:pt x="133" y="138"/>
                    <a:pt x="132" y="138"/>
                    <a:pt x="131" y="138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9" y="139"/>
                    <a:pt x="127" y="140"/>
                    <a:pt x="124" y="140"/>
                  </a:cubicBezTo>
                  <a:cubicBezTo>
                    <a:pt x="122" y="140"/>
                    <a:pt x="120" y="139"/>
                    <a:pt x="120" y="138"/>
                  </a:cubicBezTo>
                  <a:cubicBezTo>
                    <a:pt x="120" y="138"/>
                    <a:pt x="120" y="138"/>
                    <a:pt x="120" y="137"/>
                  </a:cubicBezTo>
                  <a:cubicBezTo>
                    <a:pt x="128" y="137"/>
                    <a:pt x="133" y="133"/>
                    <a:pt x="134" y="130"/>
                  </a:cubicBezTo>
                  <a:close/>
                  <a:moveTo>
                    <a:pt x="116" y="120"/>
                  </a:moveTo>
                  <a:cubicBezTo>
                    <a:pt x="117" y="120"/>
                    <a:pt x="117" y="120"/>
                    <a:pt x="117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20" y="121"/>
                    <a:pt x="118" y="124"/>
                    <a:pt x="112" y="126"/>
                  </a:cubicBezTo>
                  <a:cubicBezTo>
                    <a:pt x="111" y="127"/>
                    <a:pt x="110" y="127"/>
                    <a:pt x="109" y="127"/>
                  </a:cubicBezTo>
                  <a:cubicBezTo>
                    <a:pt x="110" y="124"/>
                    <a:pt x="113" y="120"/>
                    <a:pt x="116" y="120"/>
                  </a:cubicBezTo>
                  <a:close/>
                  <a:moveTo>
                    <a:pt x="121" y="134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24" y="131"/>
                    <a:pt x="127" y="128"/>
                    <a:pt x="129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1" y="129"/>
                    <a:pt x="131" y="129"/>
                  </a:cubicBezTo>
                  <a:cubicBezTo>
                    <a:pt x="130" y="131"/>
                    <a:pt x="127" y="133"/>
                    <a:pt x="121" y="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20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grpSp>
        <p:nvGrpSpPr>
          <p:cNvPr id="4103" name="组合 10"/>
          <p:cNvGrpSpPr>
            <a:grpSpLocks/>
          </p:cNvGrpSpPr>
          <p:nvPr/>
        </p:nvGrpSpPr>
        <p:grpSpPr bwMode="auto">
          <a:xfrm>
            <a:off x="8143875" y="2019300"/>
            <a:ext cx="1011238" cy="1011238"/>
            <a:chOff x="0" y="0"/>
            <a:chExt cx="871174" cy="874617"/>
          </a:xfrm>
        </p:grpSpPr>
        <p:sp>
          <p:nvSpPr>
            <p:cNvPr id="4198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grpSp>
          <p:nvGrpSpPr>
            <p:cNvPr id="4199" name="组合 12"/>
            <p:cNvGrpSpPr>
              <a:grpSpLocks/>
            </p:cNvGrpSpPr>
            <p:nvPr/>
          </p:nvGrpSpPr>
          <p:grpSpPr bwMode="auto">
            <a:xfrm>
              <a:off x="195874" y="184101"/>
              <a:ext cx="455613" cy="500063"/>
              <a:chOff x="0" y="0"/>
              <a:chExt cx="455613" cy="500063"/>
            </a:xfrm>
          </p:grpSpPr>
          <p:sp>
            <p:nvSpPr>
              <p:cNvPr id="4200" name="Freeform 19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323850" y="95250"/>
                <a:ext cx="131763" cy="320675"/>
              </a:xfrm>
              <a:custGeom>
                <a:avLst/>
                <a:gdLst>
                  <a:gd name="T0" fmla="*/ 2147483647 w 83"/>
                  <a:gd name="T1" fmla="*/ 2147483647 h 202"/>
                  <a:gd name="T2" fmla="*/ 2147483647 w 83"/>
                  <a:gd name="T3" fmla="*/ 2147483647 h 202"/>
                  <a:gd name="T4" fmla="*/ 0 w 83"/>
                  <a:gd name="T5" fmla="*/ 2147483647 h 202"/>
                  <a:gd name="T6" fmla="*/ 0 w 83"/>
                  <a:gd name="T7" fmla="*/ 2147483647 h 202"/>
                  <a:gd name="T8" fmla="*/ 2147483647 w 83"/>
                  <a:gd name="T9" fmla="*/ 2147483647 h 202"/>
                  <a:gd name="T10" fmla="*/ 2147483647 w 83"/>
                  <a:gd name="T11" fmla="*/ 0 h 202"/>
                  <a:gd name="T12" fmla="*/ 2147483647 w 83"/>
                  <a:gd name="T13" fmla="*/ 2147483647 h 2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202"/>
                  <a:gd name="T23" fmla="*/ 83 w 83"/>
                  <a:gd name="T24" fmla="*/ 202 h 2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1" name="Freeform 20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161925" y="204788"/>
                <a:ext cx="131763" cy="211138"/>
              </a:xfrm>
              <a:custGeom>
                <a:avLst/>
                <a:gdLst>
                  <a:gd name="T0" fmla="*/ 2147483647 w 35"/>
                  <a:gd name="T1" fmla="*/ 2147483647 h 56"/>
                  <a:gd name="T2" fmla="*/ 0 w 35"/>
                  <a:gd name="T3" fmla="*/ 2147483647 h 56"/>
                  <a:gd name="T4" fmla="*/ 0 w 35"/>
                  <a:gd name="T5" fmla="*/ 2147483647 h 56"/>
                  <a:gd name="T6" fmla="*/ 2147483647 w 35"/>
                  <a:gd name="T7" fmla="*/ 2147483647 h 56"/>
                  <a:gd name="T8" fmla="*/ 2147483647 w 35"/>
                  <a:gd name="T9" fmla="*/ 0 h 56"/>
                  <a:gd name="T10" fmla="*/ 2147483647 w 35"/>
                  <a:gd name="T11" fmla="*/ 2147483647 h 56"/>
                  <a:gd name="T12" fmla="*/ 2147483647 w 35"/>
                  <a:gd name="T13" fmla="*/ 2147483647 h 56"/>
                  <a:gd name="T14" fmla="*/ 2147483647 w 35"/>
                  <a:gd name="T15" fmla="*/ 2147483647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56"/>
                  <a:gd name="T26" fmla="*/ 35 w 35"/>
                  <a:gd name="T27" fmla="*/ 56 h 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2" name="Freeform 21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0" y="174625"/>
                <a:ext cx="131763" cy="241300"/>
              </a:xfrm>
              <a:custGeom>
                <a:avLst/>
                <a:gdLst>
                  <a:gd name="T0" fmla="*/ 2147483647 w 83"/>
                  <a:gd name="T1" fmla="*/ 2147483647 h 152"/>
                  <a:gd name="T2" fmla="*/ 2147483647 w 83"/>
                  <a:gd name="T3" fmla="*/ 0 h 152"/>
                  <a:gd name="T4" fmla="*/ 0 w 83"/>
                  <a:gd name="T5" fmla="*/ 2147483647 h 152"/>
                  <a:gd name="T6" fmla="*/ 0 w 83"/>
                  <a:gd name="T7" fmla="*/ 2147483647 h 152"/>
                  <a:gd name="T8" fmla="*/ 2147483647 w 83"/>
                  <a:gd name="T9" fmla="*/ 2147483647 h 152"/>
                  <a:gd name="T10" fmla="*/ 2147483647 w 83"/>
                  <a:gd name="T11" fmla="*/ 2147483647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52"/>
                  <a:gd name="T20" fmla="*/ 83 w 83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3" name="Rectangle 22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0" y="450850"/>
                <a:ext cx="4556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204" name="Freeform 23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50850" cy="223838"/>
              </a:xfrm>
              <a:custGeom>
                <a:avLst/>
                <a:gdLst>
                  <a:gd name="T0" fmla="*/ 2147483647 w 120"/>
                  <a:gd name="T1" fmla="*/ 2147483647 h 59"/>
                  <a:gd name="T2" fmla="*/ 2147483647 w 120"/>
                  <a:gd name="T3" fmla="*/ 2147483647 h 59"/>
                  <a:gd name="T4" fmla="*/ 2147483647 w 120"/>
                  <a:gd name="T5" fmla="*/ 2147483647 h 59"/>
                  <a:gd name="T6" fmla="*/ 2147483647 w 120"/>
                  <a:gd name="T7" fmla="*/ 2147483647 h 59"/>
                  <a:gd name="T8" fmla="*/ 2147483647 w 120"/>
                  <a:gd name="T9" fmla="*/ 2147483647 h 59"/>
                  <a:gd name="T10" fmla="*/ 2147483647 w 120"/>
                  <a:gd name="T11" fmla="*/ 2147483647 h 59"/>
                  <a:gd name="T12" fmla="*/ 2147483647 w 120"/>
                  <a:gd name="T13" fmla="*/ 2147483647 h 59"/>
                  <a:gd name="T14" fmla="*/ 2147483647 w 120"/>
                  <a:gd name="T15" fmla="*/ 0 h 59"/>
                  <a:gd name="T16" fmla="*/ 2147483647 w 120"/>
                  <a:gd name="T17" fmla="*/ 2147483647 h 59"/>
                  <a:gd name="T18" fmla="*/ 2147483647 w 120"/>
                  <a:gd name="T19" fmla="*/ 2147483647 h 59"/>
                  <a:gd name="T20" fmla="*/ 2147483647 w 120"/>
                  <a:gd name="T21" fmla="*/ 2147483647 h 59"/>
                  <a:gd name="T22" fmla="*/ 2147483647 w 120"/>
                  <a:gd name="T23" fmla="*/ 2147483647 h 59"/>
                  <a:gd name="T24" fmla="*/ 2147483647 w 120"/>
                  <a:gd name="T25" fmla="*/ 2147483647 h 59"/>
                  <a:gd name="T26" fmla="*/ 2147483647 w 120"/>
                  <a:gd name="T27" fmla="*/ 2147483647 h 59"/>
                  <a:gd name="T28" fmla="*/ 2147483647 w 120"/>
                  <a:gd name="T29" fmla="*/ 2147483647 h 59"/>
                  <a:gd name="T30" fmla="*/ 2147483647 w 120"/>
                  <a:gd name="T31" fmla="*/ 2147483647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59"/>
                  <a:gd name="T50" fmla="*/ 120 w 120"/>
                  <a:gd name="T51" fmla="*/ 59 h 5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04" name="组合 18"/>
          <p:cNvGrpSpPr>
            <a:grpSpLocks/>
          </p:cNvGrpSpPr>
          <p:nvPr/>
        </p:nvGrpSpPr>
        <p:grpSpPr bwMode="auto">
          <a:xfrm>
            <a:off x="6118225" y="2019300"/>
            <a:ext cx="1012825" cy="1011238"/>
            <a:chOff x="0" y="0"/>
            <a:chExt cx="871174" cy="874617"/>
          </a:xfrm>
        </p:grpSpPr>
        <p:sp>
          <p:nvSpPr>
            <p:cNvPr id="419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sp>
          <p:nvSpPr>
            <p:cNvPr id="4197" name="Freeform 24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111555" y="267445"/>
              <a:ext cx="687388" cy="414338"/>
            </a:xfrm>
            <a:custGeom>
              <a:avLst/>
              <a:gdLst>
                <a:gd name="T0" fmla="*/ 2147483647 w 183"/>
                <a:gd name="T1" fmla="*/ 2147483647 h 110"/>
                <a:gd name="T2" fmla="*/ 2147483647 w 183"/>
                <a:gd name="T3" fmla="*/ 2147483647 h 110"/>
                <a:gd name="T4" fmla="*/ 2147483647 w 183"/>
                <a:gd name="T5" fmla="*/ 2147483647 h 110"/>
                <a:gd name="T6" fmla="*/ 2147483647 w 183"/>
                <a:gd name="T7" fmla="*/ 2147483647 h 110"/>
                <a:gd name="T8" fmla="*/ 2147483647 w 183"/>
                <a:gd name="T9" fmla="*/ 2147483647 h 110"/>
                <a:gd name="T10" fmla="*/ 2147483647 w 183"/>
                <a:gd name="T11" fmla="*/ 2147483647 h 110"/>
                <a:gd name="T12" fmla="*/ 2147483647 w 183"/>
                <a:gd name="T13" fmla="*/ 2147483647 h 110"/>
                <a:gd name="T14" fmla="*/ 2147483647 w 183"/>
                <a:gd name="T15" fmla="*/ 2147483647 h 110"/>
                <a:gd name="T16" fmla="*/ 2147483647 w 183"/>
                <a:gd name="T17" fmla="*/ 2147483647 h 110"/>
                <a:gd name="T18" fmla="*/ 2147483647 w 183"/>
                <a:gd name="T19" fmla="*/ 2147483647 h 110"/>
                <a:gd name="T20" fmla="*/ 2147483647 w 183"/>
                <a:gd name="T21" fmla="*/ 2147483647 h 110"/>
                <a:gd name="T22" fmla="*/ 2147483647 w 183"/>
                <a:gd name="T23" fmla="*/ 2147483647 h 110"/>
                <a:gd name="T24" fmla="*/ 2147483647 w 183"/>
                <a:gd name="T25" fmla="*/ 2147483647 h 110"/>
                <a:gd name="T26" fmla="*/ 2147483647 w 183"/>
                <a:gd name="T27" fmla="*/ 2147483647 h 110"/>
                <a:gd name="T28" fmla="*/ 2147483647 w 183"/>
                <a:gd name="T29" fmla="*/ 2147483647 h 110"/>
                <a:gd name="T30" fmla="*/ 2147483647 w 183"/>
                <a:gd name="T31" fmla="*/ 2147483647 h 110"/>
                <a:gd name="T32" fmla="*/ 2147483647 w 183"/>
                <a:gd name="T33" fmla="*/ 2147483647 h 110"/>
                <a:gd name="T34" fmla="*/ 2147483647 w 183"/>
                <a:gd name="T35" fmla="*/ 2147483647 h 110"/>
                <a:gd name="T36" fmla="*/ 2147483647 w 183"/>
                <a:gd name="T37" fmla="*/ 2147483647 h 110"/>
                <a:gd name="T38" fmla="*/ 2147483647 w 183"/>
                <a:gd name="T39" fmla="*/ 2147483647 h 110"/>
                <a:gd name="T40" fmla="*/ 2147483647 w 183"/>
                <a:gd name="T41" fmla="*/ 2147483647 h 110"/>
                <a:gd name="T42" fmla="*/ 2147483647 w 183"/>
                <a:gd name="T43" fmla="*/ 2147483647 h 110"/>
                <a:gd name="T44" fmla="*/ 2147483647 w 183"/>
                <a:gd name="T45" fmla="*/ 2147483647 h 110"/>
                <a:gd name="T46" fmla="*/ 2147483647 w 183"/>
                <a:gd name="T47" fmla="*/ 2147483647 h 110"/>
                <a:gd name="T48" fmla="*/ 2147483647 w 183"/>
                <a:gd name="T49" fmla="*/ 2147483647 h 110"/>
                <a:gd name="T50" fmla="*/ 2147483647 w 183"/>
                <a:gd name="T51" fmla="*/ 2147483647 h 110"/>
                <a:gd name="T52" fmla="*/ 2147483647 w 183"/>
                <a:gd name="T53" fmla="*/ 2147483647 h 110"/>
                <a:gd name="T54" fmla="*/ 2147483647 w 183"/>
                <a:gd name="T55" fmla="*/ 2147483647 h 110"/>
                <a:gd name="T56" fmla="*/ 2147483647 w 183"/>
                <a:gd name="T57" fmla="*/ 2147483647 h 110"/>
                <a:gd name="T58" fmla="*/ 2147483647 w 183"/>
                <a:gd name="T59" fmla="*/ 2147483647 h 110"/>
                <a:gd name="T60" fmla="*/ 2147483647 w 183"/>
                <a:gd name="T61" fmla="*/ 2147483647 h 110"/>
                <a:gd name="T62" fmla="*/ 2147483647 w 183"/>
                <a:gd name="T63" fmla="*/ 2147483647 h 110"/>
                <a:gd name="T64" fmla="*/ 2147483647 w 183"/>
                <a:gd name="T65" fmla="*/ 2147483647 h 110"/>
                <a:gd name="T66" fmla="*/ 2147483647 w 183"/>
                <a:gd name="T67" fmla="*/ 2147483647 h 110"/>
                <a:gd name="T68" fmla="*/ 2147483647 w 183"/>
                <a:gd name="T69" fmla="*/ 2147483647 h 110"/>
                <a:gd name="T70" fmla="*/ 2147483647 w 183"/>
                <a:gd name="T71" fmla="*/ 2147483647 h 110"/>
                <a:gd name="T72" fmla="*/ 2147483647 w 183"/>
                <a:gd name="T73" fmla="*/ 2147483647 h 110"/>
                <a:gd name="T74" fmla="*/ 2147483647 w 183"/>
                <a:gd name="T75" fmla="*/ 2147483647 h 110"/>
                <a:gd name="T76" fmla="*/ 2147483647 w 183"/>
                <a:gd name="T77" fmla="*/ 2147483647 h 110"/>
                <a:gd name="T78" fmla="*/ 2147483647 w 183"/>
                <a:gd name="T79" fmla="*/ 2147483647 h 110"/>
                <a:gd name="T80" fmla="*/ 2147483647 w 183"/>
                <a:gd name="T81" fmla="*/ 2147483647 h 110"/>
                <a:gd name="T82" fmla="*/ 2147483647 w 183"/>
                <a:gd name="T83" fmla="*/ 2147483647 h 110"/>
                <a:gd name="T84" fmla="*/ 2147483647 w 183"/>
                <a:gd name="T85" fmla="*/ 2147483647 h 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3"/>
                <a:gd name="T130" fmla="*/ 0 h 110"/>
                <a:gd name="T131" fmla="*/ 183 w 183"/>
                <a:gd name="T132" fmla="*/ 110 h 1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3" h="110">
                  <a:moveTo>
                    <a:pt x="145" y="68"/>
                  </a:moveTo>
                  <a:cubicBezTo>
                    <a:pt x="146" y="67"/>
                    <a:pt x="146" y="66"/>
                    <a:pt x="147" y="65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0" y="17"/>
                    <a:pt x="120" y="17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06" y="14"/>
                    <a:pt x="91" y="13"/>
                    <a:pt x="81" y="20"/>
                  </a:cubicBezTo>
                  <a:cubicBezTo>
                    <a:pt x="80" y="20"/>
                    <a:pt x="79" y="21"/>
                    <a:pt x="78" y="22"/>
                  </a:cubicBezTo>
                  <a:cubicBezTo>
                    <a:pt x="75" y="20"/>
                    <a:pt x="72" y="19"/>
                    <a:pt x="69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7" y="68"/>
                    <a:pt x="39" y="70"/>
                    <a:pt x="41" y="72"/>
                  </a:cubicBezTo>
                  <a:cubicBezTo>
                    <a:pt x="40" y="74"/>
                    <a:pt x="39" y="76"/>
                    <a:pt x="39" y="79"/>
                  </a:cubicBezTo>
                  <a:cubicBezTo>
                    <a:pt x="40" y="83"/>
                    <a:pt x="44" y="87"/>
                    <a:pt x="49" y="87"/>
                  </a:cubicBezTo>
                  <a:cubicBezTo>
                    <a:pt x="49" y="87"/>
                    <a:pt x="49" y="87"/>
                    <a:pt x="50" y="87"/>
                  </a:cubicBezTo>
                  <a:cubicBezTo>
                    <a:pt x="51" y="86"/>
                    <a:pt x="51" y="86"/>
                    <a:pt x="52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3" y="92"/>
                    <a:pt x="57" y="96"/>
                    <a:pt x="61" y="96"/>
                  </a:cubicBezTo>
                  <a:cubicBezTo>
                    <a:pt x="62" y="96"/>
                    <a:pt x="62" y="96"/>
                    <a:pt x="63" y="96"/>
                  </a:cubicBezTo>
                  <a:cubicBezTo>
                    <a:pt x="63" y="96"/>
                    <a:pt x="64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101"/>
                    <a:pt x="69" y="105"/>
                    <a:pt x="74" y="105"/>
                  </a:cubicBezTo>
                  <a:cubicBezTo>
                    <a:pt x="74" y="105"/>
                    <a:pt x="75" y="105"/>
                    <a:pt x="75" y="105"/>
                  </a:cubicBezTo>
                  <a:cubicBezTo>
                    <a:pt x="78" y="104"/>
                    <a:pt x="80" y="103"/>
                    <a:pt x="82" y="100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8" y="110"/>
                    <a:pt x="102" y="109"/>
                    <a:pt x="104" y="106"/>
                  </a:cubicBezTo>
                  <a:cubicBezTo>
                    <a:pt x="106" y="103"/>
                    <a:pt x="105" y="99"/>
                    <a:pt x="102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2" y="97"/>
                    <a:pt x="103" y="96"/>
                    <a:pt x="104" y="96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1" y="101"/>
                    <a:pt x="113" y="101"/>
                    <a:pt x="114" y="101"/>
                  </a:cubicBezTo>
                  <a:cubicBezTo>
                    <a:pt x="116" y="101"/>
                    <a:pt x="118" y="100"/>
                    <a:pt x="119" y="98"/>
                  </a:cubicBezTo>
                  <a:cubicBezTo>
                    <a:pt x="120" y="96"/>
                    <a:pt x="121" y="94"/>
                    <a:pt x="120" y="93"/>
                  </a:cubicBezTo>
                  <a:cubicBezTo>
                    <a:pt x="120" y="91"/>
                    <a:pt x="119" y="89"/>
                    <a:pt x="117" y="89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7"/>
                    <a:pt x="117" y="87"/>
                    <a:pt x="117" y="86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4" y="91"/>
                    <a:pt x="125" y="91"/>
                    <a:pt x="127" y="91"/>
                  </a:cubicBezTo>
                  <a:cubicBezTo>
                    <a:pt x="129" y="91"/>
                    <a:pt x="131" y="90"/>
                    <a:pt x="132" y="88"/>
                  </a:cubicBezTo>
                  <a:cubicBezTo>
                    <a:pt x="134" y="85"/>
                    <a:pt x="133" y="81"/>
                    <a:pt x="130" y="79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80"/>
                    <a:pt x="137" y="80"/>
                    <a:pt x="138" y="80"/>
                  </a:cubicBezTo>
                  <a:cubicBezTo>
                    <a:pt x="140" y="80"/>
                    <a:pt x="143" y="79"/>
                    <a:pt x="144" y="77"/>
                  </a:cubicBezTo>
                  <a:cubicBezTo>
                    <a:pt x="145" y="75"/>
                    <a:pt x="145" y="72"/>
                    <a:pt x="143" y="70"/>
                  </a:cubicBezTo>
                  <a:cubicBezTo>
                    <a:pt x="144" y="69"/>
                    <a:pt x="144" y="69"/>
                    <a:pt x="144" y="69"/>
                  </a:cubicBezTo>
                  <a:lnTo>
                    <a:pt x="145" y="68"/>
                  </a:lnTo>
                  <a:close/>
                  <a:moveTo>
                    <a:pt x="29" y="6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51" y="17"/>
                    <a:pt x="51" y="17"/>
                    <a:pt x="51" y="17"/>
                  </a:cubicBezTo>
                  <a:lnTo>
                    <a:pt x="29" y="66"/>
                  </a:lnTo>
                  <a:close/>
                  <a:moveTo>
                    <a:pt x="153" y="7"/>
                  </a:moveTo>
                  <a:cubicBezTo>
                    <a:pt x="175" y="56"/>
                    <a:pt x="175" y="56"/>
                    <a:pt x="175" y="5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32" y="17"/>
                    <a:pt x="132" y="17"/>
                    <a:pt x="132" y="17"/>
                  </a:cubicBezTo>
                  <a:lnTo>
                    <a:pt x="153" y="7"/>
                  </a:lnTo>
                  <a:close/>
                  <a:moveTo>
                    <a:pt x="85" y="23"/>
                  </a:moveTo>
                  <a:cubicBezTo>
                    <a:pt x="86" y="23"/>
                    <a:pt x="87" y="23"/>
                    <a:pt x="87" y="23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90" y="22"/>
                    <a:pt x="91" y="21"/>
                    <a:pt x="91" y="21"/>
                  </a:cubicBezTo>
                  <a:cubicBezTo>
                    <a:pt x="92" y="21"/>
                    <a:pt x="93" y="21"/>
                    <a:pt x="94" y="21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7" y="21"/>
                    <a:pt x="98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5" y="20"/>
                    <a:pt x="110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6" y="22"/>
                    <a:pt x="118" y="22"/>
                    <a:pt x="119" y="23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3" y="61"/>
                    <a:pt x="142" y="63"/>
                    <a:pt x="140" y="64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39" y="65"/>
                    <a:pt x="139" y="66"/>
                    <a:pt x="138" y="6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8" y="42"/>
                    <a:pt x="98" y="41"/>
                    <a:pt x="97" y="41"/>
                  </a:cubicBezTo>
                  <a:cubicBezTo>
                    <a:pt x="96" y="41"/>
                    <a:pt x="95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1" y="40"/>
                    <a:pt x="91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9" y="40"/>
                    <a:pt x="89" y="40"/>
                    <a:pt x="88" y="40"/>
                  </a:cubicBezTo>
                  <a:cubicBezTo>
                    <a:pt x="88" y="40"/>
                    <a:pt x="88" y="40"/>
                    <a:pt x="87" y="40"/>
                  </a:cubicBezTo>
                  <a:cubicBezTo>
                    <a:pt x="86" y="40"/>
                    <a:pt x="84" y="40"/>
                    <a:pt x="83" y="4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2"/>
                    <a:pt x="80" y="42"/>
                    <a:pt x="79" y="42"/>
                  </a:cubicBezTo>
                  <a:cubicBezTo>
                    <a:pt x="79" y="42"/>
                    <a:pt x="78" y="43"/>
                    <a:pt x="77" y="43"/>
                  </a:cubicBezTo>
                  <a:cubicBezTo>
                    <a:pt x="71" y="46"/>
                    <a:pt x="66" y="46"/>
                    <a:pt x="63" y="45"/>
                  </a:cubicBezTo>
                  <a:cubicBezTo>
                    <a:pt x="62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8" y="35"/>
                    <a:pt x="61" y="34"/>
                  </a:cubicBezTo>
                  <a:cubicBezTo>
                    <a:pt x="63" y="34"/>
                    <a:pt x="73" y="31"/>
                    <a:pt x="82" y="25"/>
                  </a:cubicBezTo>
                  <a:cubicBezTo>
                    <a:pt x="83" y="24"/>
                    <a:pt x="84" y="24"/>
                    <a:pt x="85" y="23"/>
                  </a:cubicBezTo>
                  <a:close/>
                  <a:moveTo>
                    <a:pt x="49" y="82"/>
                  </a:moveTo>
                  <a:cubicBezTo>
                    <a:pt x="47" y="83"/>
                    <a:pt x="44" y="81"/>
                    <a:pt x="44" y="78"/>
                  </a:cubicBezTo>
                  <a:cubicBezTo>
                    <a:pt x="43" y="77"/>
                    <a:pt x="44" y="76"/>
                    <a:pt x="45" y="74"/>
                  </a:cubicBezTo>
                  <a:cubicBezTo>
                    <a:pt x="45" y="73"/>
                    <a:pt x="47" y="73"/>
                    <a:pt x="48" y="73"/>
                  </a:cubicBezTo>
                  <a:cubicBezTo>
                    <a:pt x="48" y="73"/>
                    <a:pt x="48" y="72"/>
                    <a:pt x="49" y="72"/>
                  </a:cubicBezTo>
                  <a:cubicBezTo>
                    <a:pt x="51" y="72"/>
                    <a:pt x="53" y="74"/>
                    <a:pt x="53" y="77"/>
                  </a:cubicBezTo>
                  <a:cubicBezTo>
                    <a:pt x="54" y="79"/>
                    <a:pt x="52" y="82"/>
                    <a:pt x="49" y="82"/>
                  </a:cubicBezTo>
                  <a:close/>
                  <a:moveTo>
                    <a:pt x="62" y="91"/>
                  </a:moveTo>
                  <a:cubicBezTo>
                    <a:pt x="59" y="92"/>
                    <a:pt x="57" y="90"/>
                    <a:pt x="56" y="87"/>
                  </a:cubicBezTo>
                  <a:cubicBezTo>
                    <a:pt x="56" y="86"/>
                    <a:pt x="57" y="85"/>
                    <a:pt x="57" y="84"/>
                  </a:cubicBezTo>
                  <a:cubicBezTo>
                    <a:pt x="58" y="82"/>
                    <a:pt x="59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4" y="82"/>
                    <a:pt x="66" y="83"/>
                    <a:pt x="66" y="86"/>
                  </a:cubicBezTo>
                  <a:cubicBezTo>
                    <a:pt x="67" y="89"/>
                    <a:pt x="65" y="91"/>
                    <a:pt x="62" y="91"/>
                  </a:cubicBezTo>
                  <a:close/>
                  <a:moveTo>
                    <a:pt x="75" y="100"/>
                  </a:moveTo>
                  <a:cubicBezTo>
                    <a:pt x="72" y="101"/>
                    <a:pt x="70" y="99"/>
                    <a:pt x="69" y="96"/>
                  </a:cubicBezTo>
                  <a:cubicBezTo>
                    <a:pt x="69" y="95"/>
                    <a:pt x="69" y="94"/>
                    <a:pt x="70" y="93"/>
                  </a:cubicBezTo>
                  <a:cubicBezTo>
                    <a:pt x="71" y="92"/>
                    <a:pt x="72" y="91"/>
                    <a:pt x="73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6" y="91"/>
                    <a:pt x="79" y="92"/>
                    <a:pt x="79" y="95"/>
                  </a:cubicBezTo>
                  <a:cubicBezTo>
                    <a:pt x="79" y="98"/>
                    <a:pt x="77" y="100"/>
                    <a:pt x="75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4105" name="组合 21"/>
          <p:cNvGrpSpPr>
            <a:grpSpLocks/>
          </p:cNvGrpSpPr>
          <p:nvPr/>
        </p:nvGrpSpPr>
        <p:grpSpPr bwMode="auto">
          <a:xfrm>
            <a:off x="10066338" y="2019300"/>
            <a:ext cx="1031875" cy="1011238"/>
            <a:chOff x="0" y="0"/>
            <a:chExt cx="871174" cy="874617"/>
          </a:xfrm>
        </p:grpSpPr>
        <p:sp>
          <p:nvSpPr>
            <p:cNvPr id="4194" name="Freeform 9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225243" y="285318"/>
              <a:ext cx="454025" cy="395288"/>
            </a:xfrm>
            <a:custGeom>
              <a:avLst/>
              <a:gdLst>
                <a:gd name="T0" fmla="*/ 2147483647 w 121"/>
                <a:gd name="T1" fmla="*/ 0 h 105"/>
                <a:gd name="T2" fmla="*/ 2147483647 w 121"/>
                <a:gd name="T3" fmla="*/ 0 h 105"/>
                <a:gd name="T4" fmla="*/ 0 w 121"/>
                <a:gd name="T5" fmla="*/ 2147483647 h 105"/>
                <a:gd name="T6" fmla="*/ 0 w 121"/>
                <a:gd name="T7" fmla="*/ 2147483647 h 105"/>
                <a:gd name="T8" fmla="*/ 2147483647 w 121"/>
                <a:gd name="T9" fmla="*/ 2147483647 h 105"/>
                <a:gd name="T10" fmla="*/ 2147483647 w 121"/>
                <a:gd name="T11" fmla="*/ 2147483647 h 105"/>
                <a:gd name="T12" fmla="*/ 2147483647 w 121"/>
                <a:gd name="T13" fmla="*/ 2147483647 h 105"/>
                <a:gd name="T14" fmla="*/ 2147483647 w 121"/>
                <a:gd name="T15" fmla="*/ 2147483647 h 105"/>
                <a:gd name="T16" fmla="*/ 2147483647 w 121"/>
                <a:gd name="T17" fmla="*/ 2147483647 h 105"/>
                <a:gd name="T18" fmla="*/ 2147483647 w 121"/>
                <a:gd name="T19" fmla="*/ 2147483647 h 105"/>
                <a:gd name="T20" fmla="*/ 2147483647 w 121"/>
                <a:gd name="T21" fmla="*/ 2147483647 h 105"/>
                <a:gd name="T22" fmla="*/ 2147483647 w 121"/>
                <a:gd name="T23" fmla="*/ 0 h 105"/>
                <a:gd name="T24" fmla="*/ 2147483647 w 121"/>
                <a:gd name="T25" fmla="*/ 2147483647 h 105"/>
                <a:gd name="T26" fmla="*/ 2147483647 w 121"/>
                <a:gd name="T27" fmla="*/ 2147483647 h 105"/>
                <a:gd name="T28" fmla="*/ 2147483647 w 121"/>
                <a:gd name="T29" fmla="*/ 2147483647 h 105"/>
                <a:gd name="T30" fmla="*/ 2147483647 w 121"/>
                <a:gd name="T31" fmla="*/ 2147483647 h 105"/>
                <a:gd name="T32" fmla="*/ 2147483647 w 121"/>
                <a:gd name="T33" fmla="*/ 2147483647 h 105"/>
                <a:gd name="T34" fmla="*/ 2147483647 w 121"/>
                <a:gd name="T35" fmla="*/ 2147483647 h 105"/>
                <a:gd name="T36" fmla="*/ 2147483647 w 121"/>
                <a:gd name="T37" fmla="*/ 2147483647 h 105"/>
                <a:gd name="T38" fmla="*/ 2147483647 w 121"/>
                <a:gd name="T39" fmla="*/ 2147483647 h 105"/>
                <a:gd name="T40" fmla="*/ 2147483647 w 121"/>
                <a:gd name="T41" fmla="*/ 2147483647 h 105"/>
                <a:gd name="T42" fmla="*/ 2147483647 w 121"/>
                <a:gd name="T43" fmla="*/ 2147483647 h 105"/>
                <a:gd name="T44" fmla="*/ 2147483647 w 121"/>
                <a:gd name="T45" fmla="*/ 2147483647 h 105"/>
                <a:gd name="T46" fmla="*/ 2147483647 w 121"/>
                <a:gd name="T47" fmla="*/ 2147483647 h 105"/>
                <a:gd name="T48" fmla="*/ 2147483647 w 121"/>
                <a:gd name="T49" fmla="*/ 2147483647 h 105"/>
                <a:gd name="T50" fmla="*/ 2147483647 w 121"/>
                <a:gd name="T51" fmla="*/ 2147483647 h 105"/>
                <a:gd name="T52" fmla="*/ 2147483647 w 121"/>
                <a:gd name="T53" fmla="*/ 2147483647 h 10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1"/>
                <a:gd name="T82" fmla="*/ 0 h 105"/>
                <a:gd name="T83" fmla="*/ 121 w 121"/>
                <a:gd name="T84" fmla="*/ 105 h 10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1" h="105">
                  <a:moveTo>
                    <a:pt x="10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2"/>
                    <a:pt x="8" y="80"/>
                    <a:pt x="17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13" y="80"/>
                    <a:pt x="121" y="72"/>
                    <a:pt x="121" y="63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8"/>
                    <a:pt x="113" y="0"/>
                    <a:pt x="104" y="0"/>
                  </a:cubicBezTo>
                  <a:close/>
                  <a:moveTo>
                    <a:pt x="35" y="48"/>
                  </a:moveTo>
                  <a:cubicBezTo>
                    <a:pt x="31" y="48"/>
                    <a:pt x="28" y="44"/>
                    <a:pt x="28" y="40"/>
                  </a:cubicBezTo>
                  <a:cubicBezTo>
                    <a:pt x="28" y="36"/>
                    <a:pt x="31" y="33"/>
                    <a:pt x="35" y="33"/>
                  </a:cubicBezTo>
                  <a:cubicBezTo>
                    <a:pt x="39" y="33"/>
                    <a:pt x="42" y="36"/>
                    <a:pt x="42" y="40"/>
                  </a:cubicBezTo>
                  <a:cubicBezTo>
                    <a:pt x="42" y="44"/>
                    <a:pt x="39" y="48"/>
                    <a:pt x="35" y="48"/>
                  </a:cubicBezTo>
                  <a:close/>
                  <a:moveTo>
                    <a:pt x="61" y="48"/>
                  </a:moveTo>
                  <a:cubicBezTo>
                    <a:pt x="57" y="48"/>
                    <a:pt x="53" y="44"/>
                    <a:pt x="53" y="40"/>
                  </a:cubicBezTo>
                  <a:cubicBezTo>
                    <a:pt x="53" y="36"/>
                    <a:pt x="57" y="33"/>
                    <a:pt x="61" y="33"/>
                  </a:cubicBezTo>
                  <a:cubicBezTo>
                    <a:pt x="65" y="33"/>
                    <a:pt x="68" y="36"/>
                    <a:pt x="68" y="40"/>
                  </a:cubicBezTo>
                  <a:cubicBezTo>
                    <a:pt x="68" y="44"/>
                    <a:pt x="65" y="48"/>
                    <a:pt x="61" y="48"/>
                  </a:cubicBezTo>
                  <a:close/>
                  <a:moveTo>
                    <a:pt x="86" y="48"/>
                  </a:moveTo>
                  <a:cubicBezTo>
                    <a:pt x="82" y="48"/>
                    <a:pt x="79" y="44"/>
                    <a:pt x="79" y="40"/>
                  </a:cubicBezTo>
                  <a:cubicBezTo>
                    <a:pt x="79" y="36"/>
                    <a:pt x="82" y="33"/>
                    <a:pt x="86" y="33"/>
                  </a:cubicBezTo>
                  <a:cubicBezTo>
                    <a:pt x="90" y="33"/>
                    <a:pt x="94" y="36"/>
                    <a:pt x="94" y="40"/>
                  </a:cubicBezTo>
                  <a:cubicBezTo>
                    <a:pt x="94" y="44"/>
                    <a:pt x="90" y="48"/>
                    <a:pt x="8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95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sp>
        <p:nvSpPr>
          <p:cNvPr id="111" name="矩形 1"/>
          <p:cNvSpPr>
            <a:spLocks noChangeArrowheads="1"/>
          </p:cNvSpPr>
          <p:nvPr/>
        </p:nvSpPr>
        <p:spPr bwMode="auto">
          <a:xfrm>
            <a:off x="674278" y="1935163"/>
            <a:ext cx="2914650" cy="387985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2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3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4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1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77963" y="3554462"/>
            <a:ext cx="2192873" cy="2487579"/>
            <a:chOff x="1477963" y="3554462"/>
            <a:chExt cx="2192873" cy="2487579"/>
          </a:xfrm>
        </p:grpSpPr>
        <p:grpSp>
          <p:nvGrpSpPr>
            <p:cNvPr id="280" name="矩形 9"/>
            <p:cNvGrpSpPr>
              <a:grpSpLocks/>
            </p:cNvGrpSpPr>
            <p:nvPr/>
          </p:nvGrpSpPr>
          <p:grpSpPr bwMode="auto">
            <a:xfrm>
              <a:off x="1499099" y="4452748"/>
              <a:ext cx="2171737" cy="900046"/>
              <a:chOff x="0" y="0"/>
              <a:chExt cx="1233" cy="511"/>
            </a:xfrm>
          </p:grpSpPr>
          <p:pic>
            <p:nvPicPr>
              <p:cNvPr id="281" name="矩形 9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3" cy="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2" name="Text Box 5"/>
              <p:cNvSpPr txBox="1">
                <a:spLocks noChangeArrowheads="1"/>
              </p:cNvSpPr>
              <p:nvPr/>
            </p:nvSpPr>
            <p:spPr bwMode="auto">
              <a:xfrm>
                <a:off x="2" y="3"/>
                <a:ext cx="1225" cy="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2" name="组合 13"/>
            <p:cNvGrpSpPr>
              <a:grpSpLocks/>
            </p:cNvGrpSpPr>
            <p:nvPr/>
          </p:nvGrpSpPr>
          <p:grpSpPr bwMode="auto">
            <a:xfrm>
              <a:off x="2022218" y="3554462"/>
              <a:ext cx="982830" cy="873627"/>
              <a:chOff x="0" y="0"/>
              <a:chExt cx="6392863" cy="5773737"/>
            </a:xfrm>
          </p:grpSpPr>
          <p:sp>
            <p:nvSpPr>
              <p:cNvPr id="293" name="Freeform 145@|5FFC:2303014|FBC:16777215|LFC:0|LBC:16777215"/>
              <p:cNvSpPr>
                <a:spLocks/>
              </p:cNvSpPr>
              <p:nvPr/>
            </p:nvSpPr>
            <p:spPr bwMode="auto">
              <a:xfrm>
                <a:off x="1927225" y="2813050"/>
                <a:ext cx="3068638" cy="2022475"/>
              </a:xfrm>
              <a:custGeom>
                <a:avLst/>
                <a:gdLst>
                  <a:gd name="T0" fmla="*/ 761799712 w 817"/>
                  <a:gd name="T1" fmla="*/ 2147483647 h 538"/>
                  <a:gd name="T2" fmla="*/ 0 w 817"/>
                  <a:gd name="T3" fmla="*/ 2147483647 h 538"/>
                  <a:gd name="T4" fmla="*/ 380901734 w 817"/>
                  <a:gd name="T5" fmla="*/ 2147483647 h 538"/>
                  <a:gd name="T6" fmla="*/ 1594136783 w 817"/>
                  <a:gd name="T7" fmla="*/ 2147483647 h 538"/>
                  <a:gd name="T8" fmla="*/ 2147483647 w 817"/>
                  <a:gd name="T9" fmla="*/ 2147483647 h 538"/>
                  <a:gd name="T10" fmla="*/ 2147483647 w 817"/>
                  <a:gd name="T11" fmla="*/ 2147483647 h 538"/>
                  <a:gd name="T12" fmla="*/ 2147483647 w 817"/>
                  <a:gd name="T13" fmla="*/ 70658811 h 538"/>
                  <a:gd name="T14" fmla="*/ 2147483647 w 817"/>
                  <a:gd name="T15" fmla="*/ 734861404 h 538"/>
                  <a:gd name="T16" fmla="*/ 2147483647 w 817"/>
                  <a:gd name="T17" fmla="*/ 1738227041 h 538"/>
                  <a:gd name="T18" fmla="*/ 2147483647 w 817"/>
                  <a:gd name="T19" fmla="*/ 2147483647 h 538"/>
                  <a:gd name="T20" fmla="*/ 2147483647 w 817"/>
                  <a:gd name="T21" fmla="*/ 2147483647 h 538"/>
                  <a:gd name="T22" fmla="*/ 2147483647 w 817"/>
                  <a:gd name="T23" fmla="*/ 2147483647 h 538"/>
                  <a:gd name="T24" fmla="*/ 2147483647 w 817"/>
                  <a:gd name="T25" fmla="*/ 2147483647 h 538"/>
                  <a:gd name="T26" fmla="*/ 2147483647 w 817"/>
                  <a:gd name="T27" fmla="*/ 2147483647 h 538"/>
                  <a:gd name="T28" fmla="*/ 761799712 w 817"/>
                  <a:gd name="T29" fmla="*/ 2147483647 h 5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17" h="538">
                    <a:moveTo>
                      <a:pt x="54" y="538"/>
                    </a:moveTo>
                    <a:cubicBezTo>
                      <a:pt x="52" y="529"/>
                      <a:pt x="0" y="418"/>
                      <a:pt x="0" y="418"/>
                    </a:cubicBezTo>
                    <a:cubicBezTo>
                      <a:pt x="27" y="391"/>
                      <a:pt x="27" y="391"/>
                      <a:pt x="27" y="391"/>
                    </a:cubicBezTo>
                    <a:cubicBezTo>
                      <a:pt x="113" y="359"/>
                      <a:pt x="113" y="359"/>
                      <a:pt x="113" y="359"/>
                    </a:cubicBezTo>
                    <a:cubicBezTo>
                      <a:pt x="113" y="359"/>
                      <a:pt x="420" y="227"/>
                      <a:pt x="449" y="223"/>
                    </a:cubicBezTo>
                    <a:cubicBezTo>
                      <a:pt x="300" y="209"/>
                      <a:pt x="300" y="209"/>
                      <a:pt x="300" y="209"/>
                    </a:cubicBezTo>
                    <a:cubicBezTo>
                      <a:pt x="300" y="209"/>
                      <a:pt x="477" y="0"/>
                      <a:pt x="504" y="5"/>
                    </a:cubicBezTo>
                    <a:cubicBezTo>
                      <a:pt x="531" y="9"/>
                      <a:pt x="579" y="54"/>
                      <a:pt x="586" y="52"/>
                    </a:cubicBezTo>
                    <a:cubicBezTo>
                      <a:pt x="592" y="50"/>
                      <a:pt x="706" y="123"/>
                      <a:pt x="706" y="123"/>
                    </a:cubicBezTo>
                    <a:cubicBezTo>
                      <a:pt x="706" y="123"/>
                      <a:pt x="813" y="196"/>
                      <a:pt x="817" y="225"/>
                    </a:cubicBezTo>
                    <a:cubicBezTo>
                      <a:pt x="808" y="302"/>
                      <a:pt x="808" y="302"/>
                      <a:pt x="808" y="302"/>
                    </a:cubicBezTo>
                    <a:cubicBezTo>
                      <a:pt x="808" y="302"/>
                      <a:pt x="669" y="352"/>
                      <a:pt x="647" y="350"/>
                    </a:cubicBezTo>
                    <a:cubicBezTo>
                      <a:pt x="624" y="348"/>
                      <a:pt x="447" y="398"/>
                      <a:pt x="429" y="404"/>
                    </a:cubicBezTo>
                    <a:cubicBezTo>
                      <a:pt x="411" y="411"/>
                      <a:pt x="270" y="486"/>
                      <a:pt x="261" y="486"/>
                    </a:cubicBezTo>
                    <a:cubicBezTo>
                      <a:pt x="252" y="486"/>
                      <a:pt x="54" y="538"/>
                      <a:pt x="54" y="538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Freeform 146@|5FFC:4737356|FBC:16777215|LFC:0|LBC:16777215"/>
              <p:cNvSpPr>
                <a:spLocks/>
              </p:cNvSpPr>
              <p:nvPr/>
            </p:nvSpPr>
            <p:spPr bwMode="auto">
              <a:xfrm>
                <a:off x="3170238" y="3335337"/>
                <a:ext cx="1187450" cy="1179512"/>
              </a:xfrm>
              <a:custGeom>
                <a:avLst/>
                <a:gdLst>
                  <a:gd name="T0" fmla="*/ 225931151 w 316"/>
                  <a:gd name="T1" fmla="*/ 2147483647 h 314"/>
                  <a:gd name="T2" fmla="*/ 2147483647 w 316"/>
                  <a:gd name="T3" fmla="*/ 1467500748 h 314"/>
                  <a:gd name="T4" fmla="*/ 2147483647 w 316"/>
                  <a:gd name="T5" fmla="*/ 2017814468 h 314"/>
                  <a:gd name="T6" fmla="*/ 2147483647 w 316"/>
                  <a:gd name="T7" fmla="*/ 1157067464 h 314"/>
                  <a:gd name="T8" fmla="*/ 2147483647 w 316"/>
                  <a:gd name="T9" fmla="*/ 0 h 314"/>
                  <a:gd name="T10" fmla="*/ 2147483647 w 316"/>
                  <a:gd name="T11" fmla="*/ 0 h 314"/>
                  <a:gd name="T12" fmla="*/ 2147483647 w 316"/>
                  <a:gd name="T13" fmla="*/ 1876708771 h 314"/>
                  <a:gd name="T14" fmla="*/ 2147483647 w 316"/>
                  <a:gd name="T15" fmla="*/ 2147483647 h 314"/>
                  <a:gd name="T16" fmla="*/ 2147483647 w 316"/>
                  <a:gd name="T17" fmla="*/ 2147483647 h 314"/>
                  <a:gd name="T18" fmla="*/ 1383830180 w 316"/>
                  <a:gd name="T19" fmla="*/ 2147483647 h 314"/>
                  <a:gd name="T20" fmla="*/ 14121636 w 316"/>
                  <a:gd name="T21" fmla="*/ 2147483647 h 314"/>
                  <a:gd name="T22" fmla="*/ 225931151 w 316"/>
                  <a:gd name="T23" fmla="*/ 2147483647 h 3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6" h="314">
                    <a:moveTo>
                      <a:pt x="16" y="222"/>
                    </a:moveTo>
                    <a:cubicBezTo>
                      <a:pt x="41" y="209"/>
                      <a:pt x="184" y="104"/>
                      <a:pt x="184" y="104"/>
                    </a:cubicBezTo>
                    <a:cubicBezTo>
                      <a:pt x="282" y="143"/>
                      <a:pt x="282" y="143"/>
                      <a:pt x="282" y="143"/>
                    </a:cubicBezTo>
                    <a:cubicBezTo>
                      <a:pt x="196" y="82"/>
                      <a:pt x="196" y="82"/>
                      <a:pt x="196" y="82"/>
                    </a:cubicBezTo>
                    <a:cubicBezTo>
                      <a:pt x="196" y="82"/>
                      <a:pt x="189" y="0"/>
                      <a:pt x="200" y="0"/>
                    </a:cubicBezTo>
                    <a:cubicBezTo>
                      <a:pt x="211" y="0"/>
                      <a:pt x="273" y="0"/>
                      <a:pt x="273" y="0"/>
                    </a:cubicBezTo>
                    <a:cubicBezTo>
                      <a:pt x="316" y="133"/>
                      <a:pt x="316" y="133"/>
                      <a:pt x="316" y="133"/>
                    </a:cubicBezTo>
                    <a:cubicBezTo>
                      <a:pt x="316" y="133"/>
                      <a:pt x="293" y="190"/>
                      <a:pt x="286" y="189"/>
                    </a:cubicBezTo>
                    <a:cubicBezTo>
                      <a:pt x="283" y="189"/>
                      <a:pt x="279" y="202"/>
                      <a:pt x="276" y="217"/>
                    </a:cubicBezTo>
                    <a:cubicBezTo>
                      <a:pt x="216" y="231"/>
                      <a:pt x="112" y="260"/>
                      <a:pt x="98" y="265"/>
                    </a:cubicBezTo>
                    <a:cubicBezTo>
                      <a:pt x="88" y="269"/>
                      <a:pt x="43" y="293"/>
                      <a:pt x="1" y="314"/>
                    </a:cubicBezTo>
                    <a:cubicBezTo>
                      <a:pt x="0" y="274"/>
                      <a:pt x="3" y="230"/>
                      <a:pt x="16" y="222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5" name="Freeform 147@|5FFC:0|FBC:16777215|LFC:0|LBC:16777215"/>
              <p:cNvSpPr>
                <a:spLocks/>
              </p:cNvSpPr>
              <p:nvPr/>
            </p:nvSpPr>
            <p:spPr bwMode="auto">
              <a:xfrm>
                <a:off x="1927225" y="4041775"/>
                <a:ext cx="890588" cy="793750"/>
              </a:xfrm>
              <a:custGeom>
                <a:avLst/>
                <a:gdLst>
                  <a:gd name="T0" fmla="*/ 0 w 237"/>
                  <a:gd name="T1" fmla="*/ 1287786019 h 211"/>
                  <a:gd name="T2" fmla="*/ 381258092 w 237"/>
                  <a:gd name="T3" fmla="*/ 905695083 h 211"/>
                  <a:gd name="T4" fmla="*/ 1595640591 w 237"/>
                  <a:gd name="T5" fmla="*/ 452847541 h 211"/>
                  <a:gd name="T6" fmla="*/ 2147483647 w 237"/>
                  <a:gd name="T7" fmla="*/ 0 h 211"/>
                  <a:gd name="T8" fmla="*/ 2147483647 w 237"/>
                  <a:gd name="T9" fmla="*/ 2147483647 h 211"/>
                  <a:gd name="T10" fmla="*/ 762519942 w 237"/>
                  <a:gd name="T11" fmla="*/ 2147483647 h 211"/>
                  <a:gd name="T12" fmla="*/ 0 w 237"/>
                  <a:gd name="T13" fmla="*/ 1287786019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7" h="211">
                    <a:moveTo>
                      <a:pt x="0" y="91"/>
                    </a:moveTo>
                    <a:cubicBezTo>
                      <a:pt x="27" y="64"/>
                      <a:pt x="27" y="64"/>
                      <a:pt x="27" y="64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13" y="32"/>
                      <a:pt x="145" y="19"/>
                      <a:pt x="188" y="0"/>
                    </a:cubicBezTo>
                    <a:cubicBezTo>
                      <a:pt x="201" y="44"/>
                      <a:pt x="220" y="109"/>
                      <a:pt x="237" y="164"/>
                    </a:cubicBezTo>
                    <a:cubicBezTo>
                      <a:pt x="183" y="177"/>
                      <a:pt x="54" y="211"/>
                      <a:pt x="54" y="211"/>
                    </a:cubicBezTo>
                    <a:cubicBezTo>
                      <a:pt x="52" y="202"/>
                      <a:pt x="0" y="91"/>
                      <a:pt x="0" y="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6" name="Freeform 148@|5FFC:9350382|FBC:16777215|LFC:0|LBC:16777215"/>
              <p:cNvSpPr>
                <a:spLocks/>
              </p:cNvSpPr>
              <p:nvPr/>
            </p:nvSpPr>
            <p:spPr bwMode="auto">
              <a:xfrm>
                <a:off x="4770438" y="4462462"/>
                <a:ext cx="830263" cy="709612"/>
              </a:xfrm>
              <a:custGeom>
                <a:avLst/>
                <a:gdLst>
                  <a:gd name="T0" fmla="*/ 2147483647 w 221"/>
                  <a:gd name="T1" fmla="*/ 2147483647 h 189"/>
                  <a:gd name="T2" fmla="*/ 2004172231 w 221"/>
                  <a:gd name="T3" fmla="*/ 2147483647 h 189"/>
                  <a:gd name="T4" fmla="*/ 776265850 w 221"/>
                  <a:gd name="T5" fmla="*/ 2128606972 h 189"/>
                  <a:gd name="T6" fmla="*/ 0 w 221"/>
                  <a:gd name="T7" fmla="*/ 2147483647 h 189"/>
                  <a:gd name="T8" fmla="*/ 437529817 w 221"/>
                  <a:gd name="T9" fmla="*/ 1254609034 h 189"/>
                  <a:gd name="T10" fmla="*/ 733922437 w 221"/>
                  <a:gd name="T11" fmla="*/ 0 h 189"/>
                  <a:gd name="T12" fmla="*/ 1270249794 w 221"/>
                  <a:gd name="T13" fmla="*/ 718934575 h 189"/>
                  <a:gd name="T14" fmla="*/ 1594871357 w 221"/>
                  <a:gd name="T15" fmla="*/ 1085447295 h 189"/>
                  <a:gd name="T16" fmla="*/ 2147483647 w 221"/>
                  <a:gd name="T17" fmla="*/ 1973543609 h 189"/>
                  <a:gd name="T18" fmla="*/ 2147483647 w 221"/>
                  <a:gd name="T19" fmla="*/ 2147483647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1" h="189">
                    <a:moveTo>
                      <a:pt x="221" y="179"/>
                    </a:moveTo>
                    <a:cubicBezTo>
                      <a:pt x="221" y="179"/>
                      <a:pt x="169" y="185"/>
                      <a:pt x="142" y="165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51"/>
                      <a:pt x="27" y="189"/>
                      <a:pt x="0" y="184"/>
                    </a:cubicBezTo>
                    <a:cubicBezTo>
                      <a:pt x="0" y="184"/>
                      <a:pt x="28" y="97"/>
                      <a:pt x="31" y="89"/>
                    </a:cubicBezTo>
                    <a:cubicBezTo>
                      <a:pt x="33" y="81"/>
                      <a:pt x="52" y="0"/>
                      <a:pt x="52" y="0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90" y="51"/>
                      <a:pt x="101" y="65"/>
                      <a:pt x="113" y="77"/>
                    </a:cubicBezTo>
                    <a:cubicBezTo>
                      <a:pt x="126" y="88"/>
                      <a:pt x="138" y="133"/>
                      <a:pt x="159" y="140"/>
                    </a:cubicBezTo>
                    <a:cubicBezTo>
                      <a:pt x="159" y="140"/>
                      <a:pt x="221" y="156"/>
                      <a:pt x="221" y="179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Freeform 149@|5FFC:9683704|FBC:16777215|LFC:0|LBC:16777215"/>
              <p:cNvSpPr>
                <a:spLocks/>
              </p:cNvSpPr>
              <p:nvPr/>
            </p:nvSpPr>
            <p:spPr bwMode="auto">
              <a:xfrm>
                <a:off x="4770438" y="4514850"/>
                <a:ext cx="1071563" cy="1258887"/>
              </a:xfrm>
              <a:custGeom>
                <a:avLst/>
                <a:gdLst>
                  <a:gd name="T0" fmla="*/ 904745080 w 285"/>
                  <a:gd name="T1" fmla="*/ 0 h 335"/>
                  <a:gd name="T2" fmla="*/ 1328843396 w 285"/>
                  <a:gd name="T3" fmla="*/ 1369796824 h 335"/>
                  <a:gd name="T4" fmla="*/ 2147483647 w 285"/>
                  <a:gd name="T5" fmla="*/ 2147483647 h 335"/>
                  <a:gd name="T6" fmla="*/ 2147483647 w 285"/>
                  <a:gd name="T7" fmla="*/ 2147483647 h 335"/>
                  <a:gd name="T8" fmla="*/ 2147483647 w 285"/>
                  <a:gd name="T9" fmla="*/ 2147483647 h 335"/>
                  <a:gd name="T10" fmla="*/ 2147483647 w 285"/>
                  <a:gd name="T11" fmla="*/ 2147483647 h 335"/>
                  <a:gd name="T12" fmla="*/ 2147483647 w 285"/>
                  <a:gd name="T13" fmla="*/ 2147483647 h 335"/>
                  <a:gd name="T14" fmla="*/ 2147483647 w 285"/>
                  <a:gd name="T15" fmla="*/ 2147483647 h 335"/>
                  <a:gd name="T16" fmla="*/ 2147483647 w 285"/>
                  <a:gd name="T17" fmla="*/ 2147483647 h 335"/>
                  <a:gd name="T18" fmla="*/ 2147483647 w 285"/>
                  <a:gd name="T19" fmla="*/ 2147483647 h 335"/>
                  <a:gd name="T20" fmla="*/ 1597437242 w 285"/>
                  <a:gd name="T21" fmla="*/ 2147483647 h 335"/>
                  <a:gd name="T22" fmla="*/ 1116794238 w 285"/>
                  <a:gd name="T23" fmla="*/ 2147483647 h 335"/>
                  <a:gd name="T24" fmla="*/ 1088520014 w 285"/>
                  <a:gd name="T25" fmla="*/ 2147483647 h 335"/>
                  <a:gd name="T26" fmla="*/ 735103498 w 285"/>
                  <a:gd name="T27" fmla="*/ 2147483647 h 335"/>
                  <a:gd name="T28" fmla="*/ 438235428 w 285"/>
                  <a:gd name="T29" fmla="*/ 2147483647 h 335"/>
                  <a:gd name="T30" fmla="*/ 735103498 w 285"/>
                  <a:gd name="T31" fmla="*/ 2147483647 h 335"/>
                  <a:gd name="T32" fmla="*/ 565465675 w 285"/>
                  <a:gd name="T33" fmla="*/ 2147483647 h 335"/>
                  <a:gd name="T34" fmla="*/ 226186270 w 285"/>
                  <a:gd name="T35" fmla="*/ 1200335602 h 335"/>
                  <a:gd name="T36" fmla="*/ 0 w 285"/>
                  <a:gd name="T37" fmla="*/ 0 h 335"/>
                  <a:gd name="T38" fmla="*/ 904745080 w 285"/>
                  <a:gd name="T39" fmla="*/ 0 h 33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5" h="335">
                    <a:moveTo>
                      <a:pt x="64" y="0"/>
                    </a:move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149" y="188"/>
                      <a:pt x="176" y="208"/>
                    </a:cubicBezTo>
                    <a:cubicBezTo>
                      <a:pt x="176" y="208"/>
                      <a:pt x="280" y="278"/>
                      <a:pt x="273" y="297"/>
                    </a:cubicBezTo>
                    <a:cubicBezTo>
                      <a:pt x="273" y="297"/>
                      <a:pt x="285" y="324"/>
                      <a:pt x="274" y="328"/>
                    </a:cubicBezTo>
                    <a:cubicBezTo>
                      <a:pt x="262" y="333"/>
                      <a:pt x="219" y="294"/>
                      <a:pt x="219" y="294"/>
                    </a:cubicBezTo>
                    <a:cubicBezTo>
                      <a:pt x="160" y="251"/>
                      <a:pt x="160" y="251"/>
                      <a:pt x="160" y="251"/>
                    </a:cubicBezTo>
                    <a:cubicBezTo>
                      <a:pt x="171" y="294"/>
                      <a:pt x="171" y="294"/>
                      <a:pt x="171" y="294"/>
                    </a:cubicBezTo>
                    <a:cubicBezTo>
                      <a:pt x="171" y="294"/>
                      <a:pt x="208" y="322"/>
                      <a:pt x="201" y="329"/>
                    </a:cubicBezTo>
                    <a:cubicBezTo>
                      <a:pt x="194" y="335"/>
                      <a:pt x="158" y="312"/>
                      <a:pt x="155" y="306"/>
                    </a:cubicBezTo>
                    <a:cubicBezTo>
                      <a:pt x="153" y="299"/>
                      <a:pt x="126" y="253"/>
                      <a:pt x="113" y="249"/>
                    </a:cubicBezTo>
                    <a:cubicBezTo>
                      <a:pt x="101" y="244"/>
                      <a:pt x="79" y="265"/>
                      <a:pt x="79" y="265"/>
                    </a:cubicBezTo>
                    <a:cubicBezTo>
                      <a:pt x="79" y="265"/>
                      <a:pt x="89" y="334"/>
                      <a:pt x="77" y="330"/>
                    </a:cubicBezTo>
                    <a:cubicBezTo>
                      <a:pt x="77" y="330"/>
                      <a:pt x="54" y="324"/>
                      <a:pt x="52" y="290"/>
                    </a:cubicBezTo>
                    <a:cubicBezTo>
                      <a:pt x="52" y="290"/>
                      <a:pt x="31" y="299"/>
                      <a:pt x="31" y="287"/>
                    </a:cubicBezTo>
                    <a:cubicBezTo>
                      <a:pt x="31" y="287"/>
                      <a:pt x="58" y="237"/>
                      <a:pt x="52" y="222"/>
                    </a:cubicBezTo>
                    <a:cubicBezTo>
                      <a:pt x="46" y="206"/>
                      <a:pt x="32" y="188"/>
                      <a:pt x="40" y="154"/>
                    </a:cubicBezTo>
                    <a:cubicBezTo>
                      <a:pt x="40" y="154"/>
                      <a:pt x="22" y="108"/>
                      <a:pt x="16" y="85"/>
                    </a:cubicBezTo>
                    <a:cubicBezTo>
                      <a:pt x="10" y="63"/>
                      <a:pt x="0" y="0"/>
                      <a:pt x="0" y="0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8" name="Freeform 150@|5FFC:9350382|FBC:16777215|LFC:0|LBC:16777215"/>
              <p:cNvSpPr>
                <a:spLocks/>
              </p:cNvSpPr>
              <p:nvPr/>
            </p:nvSpPr>
            <p:spPr bwMode="auto">
              <a:xfrm>
                <a:off x="4887913" y="5154612"/>
                <a:ext cx="179388" cy="498475"/>
              </a:xfrm>
              <a:custGeom>
                <a:avLst/>
                <a:gdLst>
                  <a:gd name="T0" fmla="*/ 321242798 w 48"/>
                  <a:gd name="T1" fmla="*/ 1868250569 h 133"/>
                  <a:gd name="T2" fmla="*/ 293306855 w 48"/>
                  <a:gd name="T3" fmla="*/ 1685640062 h 133"/>
                  <a:gd name="T4" fmla="*/ 0 w 48"/>
                  <a:gd name="T5" fmla="*/ 1643498311 h 133"/>
                  <a:gd name="T6" fmla="*/ 293306855 w 48"/>
                  <a:gd name="T7" fmla="*/ 730442028 h 133"/>
                  <a:gd name="T8" fmla="*/ 97770197 w 48"/>
                  <a:gd name="T9" fmla="*/ 0 h 133"/>
                  <a:gd name="T10" fmla="*/ 670417803 w 48"/>
                  <a:gd name="T11" fmla="*/ 688304025 h 133"/>
                  <a:gd name="T12" fmla="*/ 321242798 w 48"/>
                  <a:gd name="T13" fmla="*/ 1868250569 h 1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133">
                    <a:moveTo>
                      <a:pt x="23" y="133"/>
                    </a:moveTo>
                    <a:cubicBezTo>
                      <a:pt x="22" y="129"/>
                      <a:pt x="21" y="125"/>
                      <a:pt x="21" y="120"/>
                    </a:cubicBezTo>
                    <a:cubicBezTo>
                      <a:pt x="21" y="120"/>
                      <a:pt x="0" y="129"/>
                      <a:pt x="0" y="117"/>
                    </a:cubicBezTo>
                    <a:cubicBezTo>
                      <a:pt x="0" y="117"/>
                      <a:pt x="27" y="67"/>
                      <a:pt x="21" y="52"/>
                    </a:cubicBezTo>
                    <a:cubicBezTo>
                      <a:pt x="17" y="38"/>
                      <a:pt x="6" y="24"/>
                      <a:pt x="7" y="0"/>
                    </a:cubicBezTo>
                    <a:cubicBezTo>
                      <a:pt x="29" y="14"/>
                      <a:pt x="48" y="49"/>
                      <a:pt x="48" y="49"/>
                    </a:cubicBezTo>
                    <a:cubicBezTo>
                      <a:pt x="32" y="69"/>
                      <a:pt x="26" y="107"/>
                      <a:pt x="23" y="133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9" name="Freeform 151@|5FFC:9350382|FBC:16777215|LFC:0|LBC:16777215"/>
              <p:cNvSpPr>
                <a:spLocks/>
              </p:cNvSpPr>
              <p:nvPr/>
            </p:nvSpPr>
            <p:spPr bwMode="auto">
              <a:xfrm>
                <a:off x="5157788" y="5341937"/>
                <a:ext cx="209550" cy="330200"/>
              </a:xfrm>
              <a:custGeom>
                <a:avLst/>
                <a:gdLst>
                  <a:gd name="T0" fmla="*/ 168029164 w 56"/>
                  <a:gd name="T1" fmla="*/ 0 h 88"/>
                  <a:gd name="T2" fmla="*/ 784128616 w 56"/>
                  <a:gd name="T3" fmla="*/ 1239000455 h 88"/>
                  <a:gd name="T4" fmla="*/ 756123755 w 56"/>
                  <a:gd name="T5" fmla="*/ 1182682593 h 88"/>
                  <a:gd name="T6" fmla="*/ 168029164 w 56"/>
                  <a:gd name="T7" fmla="*/ 394228782 h 88"/>
                  <a:gd name="T8" fmla="*/ 0 w 56"/>
                  <a:gd name="T9" fmla="*/ 408307309 h 88"/>
                  <a:gd name="T10" fmla="*/ 168029164 w 56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" h="88">
                    <a:moveTo>
                      <a:pt x="12" y="0"/>
                    </a:moveTo>
                    <a:cubicBezTo>
                      <a:pt x="29" y="13"/>
                      <a:pt x="47" y="60"/>
                      <a:pt x="56" y="88"/>
                    </a:cubicBezTo>
                    <a:cubicBezTo>
                      <a:pt x="55" y="86"/>
                      <a:pt x="54" y="85"/>
                      <a:pt x="54" y="84"/>
                    </a:cubicBezTo>
                    <a:cubicBezTo>
                      <a:pt x="51" y="78"/>
                      <a:pt x="24" y="32"/>
                      <a:pt x="12" y="28"/>
                    </a:cubicBezTo>
                    <a:cubicBezTo>
                      <a:pt x="8" y="26"/>
                      <a:pt x="4" y="27"/>
                      <a:pt x="0" y="29"/>
                    </a:cubicBezTo>
                    <a:cubicBezTo>
                      <a:pt x="6" y="14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0" name="Freeform 152@|5FFC:9350382|FBC:16777215|LFC:0|LBC:16777215"/>
              <p:cNvSpPr>
                <a:spLocks/>
              </p:cNvSpPr>
              <p:nvPr/>
            </p:nvSpPr>
            <p:spPr bwMode="auto">
              <a:xfrm>
                <a:off x="5289550" y="5281612"/>
                <a:ext cx="22225" cy="26987"/>
              </a:xfrm>
              <a:custGeom>
                <a:avLst/>
                <a:gdLst>
                  <a:gd name="T0" fmla="*/ 41164404 w 6"/>
                  <a:gd name="T1" fmla="*/ 0 h 7"/>
                  <a:gd name="T2" fmla="*/ 82325104 w 6"/>
                  <a:gd name="T3" fmla="*/ 104042596 h 7"/>
                  <a:gd name="T4" fmla="*/ 41164404 w 6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3" y="0"/>
                    </a:moveTo>
                    <a:cubicBezTo>
                      <a:pt x="3" y="0"/>
                      <a:pt x="4" y="3"/>
                      <a:pt x="6" y="7"/>
                    </a:cubicBezTo>
                    <a:cubicBezTo>
                      <a:pt x="0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1" name="Freeform 153@|5FFC:9350382|FBC:16777215|LFC:0|LBC:16777215"/>
              <p:cNvSpPr>
                <a:spLocks/>
              </p:cNvSpPr>
              <p:nvPr/>
            </p:nvSpPr>
            <p:spPr bwMode="auto">
              <a:xfrm>
                <a:off x="5311775" y="5308600"/>
                <a:ext cx="530225" cy="454025"/>
              </a:xfrm>
              <a:custGeom>
                <a:avLst/>
                <a:gdLst>
                  <a:gd name="T0" fmla="*/ 381807126 w 141"/>
                  <a:gd name="T1" fmla="*/ 647661034 h 121"/>
                  <a:gd name="T2" fmla="*/ 0 w 141"/>
                  <a:gd name="T3" fmla="*/ 0 h 121"/>
                  <a:gd name="T4" fmla="*/ 367667792 w 141"/>
                  <a:gd name="T5" fmla="*/ 281589307 h 121"/>
                  <a:gd name="T6" fmla="*/ 1866621388 w 141"/>
                  <a:gd name="T7" fmla="*/ 1224921927 h 121"/>
                  <a:gd name="T8" fmla="*/ 1852478294 w 141"/>
                  <a:gd name="T9" fmla="*/ 1633229236 h 121"/>
                  <a:gd name="T10" fmla="*/ 1074720949 w 141"/>
                  <a:gd name="T11" fmla="*/ 1154521786 h 121"/>
                  <a:gd name="T12" fmla="*/ 381807126 w 141"/>
                  <a:gd name="T13" fmla="*/ 647661034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1" h="121">
                    <a:moveTo>
                      <a:pt x="27" y="46"/>
                    </a:moveTo>
                    <a:cubicBezTo>
                      <a:pt x="14" y="26"/>
                      <a:pt x="5" y="9"/>
                      <a:pt x="0" y="0"/>
                    </a:cubicBezTo>
                    <a:cubicBezTo>
                      <a:pt x="4" y="4"/>
                      <a:pt x="12" y="10"/>
                      <a:pt x="26" y="20"/>
                    </a:cubicBezTo>
                    <a:cubicBezTo>
                      <a:pt x="50" y="35"/>
                      <a:pt x="100" y="67"/>
                      <a:pt x="132" y="87"/>
                    </a:cubicBezTo>
                    <a:cubicBezTo>
                      <a:pt x="134" y="94"/>
                      <a:pt x="141" y="112"/>
                      <a:pt x="131" y="116"/>
                    </a:cubicBezTo>
                    <a:cubicBezTo>
                      <a:pt x="119" y="121"/>
                      <a:pt x="76" y="82"/>
                      <a:pt x="76" y="82"/>
                    </a:cubicBezTo>
                    <a:lnTo>
                      <a:pt x="27" y="46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Freeform 154@|5FFC:9350382|FBC:16777215|LFC:0|LBC:16777215"/>
              <p:cNvSpPr>
                <a:spLocks/>
              </p:cNvSpPr>
              <p:nvPr/>
            </p:nvSpPr>
            <p:spPr bwMode="auto">
              <a:xfrm>
                <a:off x="4770438" y="4514850"/>
                <a:ext cx="271463" cy="568325"/>
              </a:xfrm>
              <a:custGeom>
                <a:avLst/>
                <a:gdLst>
                  <a:gd name="T0" fmla="*/ 909778082 w 72"/>
                  <a:gd name="T1" fmla="*/ 1473237658 h 151"/>
                  <a:gd name="T2" fmla="*/ 554395312 w 72"/>
                  <a:gd name="T3" fmla="*/ 2139028514 h 151"/>
                  <a:gd name="T4" fmla="*/ 227444520 w 72"/>
                  <a:gd name="T5" fmla="*/ 1204088724 h 151"/>
                  <a:gd name="T6" fmla="*/ 0 w 72"/>
                  <a:gd name="T7" fmla="*/ 0 h 151"/>
                  <a:gd name="T8" fmla="*/ 653905353 w 72"/>
                  <a:gd name="T9" fmla="*/ 0 h 151"/>
                  <a:gd name="T10" fmla="*/ 909778082 w 72"/>
                  <a:gd name="T11" fmla="*/ 1473237658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2" h="151">
                    <a:moveTo>
                      <a:pt x="64" y="104"/>
                    </a:moveTo>
                    <a:cubicBezTo>
                      <a:pt x="72" y="112"/>
                      <a:pt x="61" y="135"/>
                      <a:pt x="39" y="151"/>
                    </a:cubicBezTo>
                    <a:cubicBezTo>
                      <a:pt x="36" y="142"/>
                      <a:pt x="21" y="105"/>
                      <a:pt x="16" y="85"/>
                    </a:cubicBezTo>
                    <a:cubicBezTo>
                      <a:pt x="10" y="63"/>
                      <a:pt x="0" y="0"/>
                      <a:pt x="0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36"/>
                      <a:pt x="55" y="93"/>
                      <a:pt x="64" y="104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3" name="Freeform 155@|5FFC:15724527|FBC:16777215|LFC:0|LBC:16777215"/>
              <p:cNvSpPr>
                <a:spLocks/>
              </p:cNvSpPr>
              <p:nvPr/>
            </p:nvSpPr>
            <p:spPr bwMode="auto">
              <a:xfrm>
                <a:off x="4514850" y="4143375"/>
                <a:ext cx="552450" cy="536575"/>
              </a:xfrm>
              <a:custGeom>
                <a:avLst/>
                <a:gdLst>
                  <a:gd name="T0" fmla="*/ 1807845648 w 147"/>
                  <a:gd name="T1" fmla="*/ 112635723 h 143"/>
                  <a:gd name="T2" fmla="*/ 2076197296 w 147"/>
                  <a:gd name="T3" fmla="*/ 1619146957 h 143"/>
                  <a:gd name="T4" fmla="*/ 960417413 w 147"/>
                  <a:gd name="T5" fmla="*/ 1886661489 h 143"/>
                  <a:gd name="T6" fmla="*/ 395467762 w 147"/>
                  <a:gd name="T7" fmla="*/ 0 h 143"/>
                  <a:gd name="T8" fmla="*/ 1807845648 w 147"/>
                  <a:gd name="T9" fmla="*/ 112635723 h 1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7" h="143">
                    <a:moveTo>
                      <a:pt x="128" y="8"/>
                    </a:move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29" y="143"/>
                      <a:pt x="68" y="134"/>
                    </a:cubicBezTo>
                    <a:cubicBezTo>
                      <a:pt x="68" y="134"/>
                      <a:pt x="0" y="31"/>
                      <a:pt x="28" y="0"/>
                    </a:cubicBezTo>
                    <a:lnTo>
                      <a:pt x="128" y="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Freeform 156@|5FFC:0|FBC:16777215|LFC:0|LBC:16777215"/>
              <p:cNvSpPr>
                <a:spLocks/>
              </p:cNvSpPr>
              <p:nvPr/>
            </p:nvSpPr>
            <p:spPr bwMode="auto">
              <a:xfrm>
                <a:off x="0" y="3733800"/>
                <a:ext cx="1044575" cy="1652587"/>
              </a:xfrm>
              <a:custGeom>
                <a:avLst/>
                <a:gdLst>
                  <a:gd name="T0" fmla="*/ 2147483647 w 278"/>
                  <a:gd name="T1" fmla="*/ 507839985 h 440"/>
                  <a:gd name="T2" fmla="*/ 1044770388 w 278"/>
                  <a:gd name="T3" fmla="*/ 141067080 h 440"/>
                  <a:gd name="T4" fmla="*/ 451793717 w 278"/>
                  <a:gd name="T5" fmla="*/ 1847967854 h 440"/>
                  <a:gd name="T6" fmla="*/ 748283931 w 278"/>
                  <a:gd name="T7" fmla="*/ 1847967854 h 440"/>
                  <a:gd name="T8" fmla="*/ 84712027 w 278"/>
                  <a:gd name="T9" fmla="*/ 2147483647 h 440"/>
                  <a:gd name="T10" fmla="*/ 1256548576 w 278"/>
                  <a:gd name="T11" fmla="*/ 2147483647 h 440"/>
                  <a:gd name="T12" fmla="*/ 1708342293 w 278"/>
                  <a:gd name="T13" fmla="*/ 2147483647 h 440"/>
                  <a:gd name="T14" fmla="*/ 2147483647 w 278"/>
                  <a:gd name="T15" fmla="*/ 2147483647 h 440"/>
                  <a:gd name="T16" fmla="*/ 2147483647 w 278"/>
                  <a:gd name="T17" fmla="*/ 2147483647 h 440"/>
                  <a:gd name="T18" fmla="*/ 2147483647 w 278"/>
                  <a:gd name="T19" fmla="*/ 1326024541 h 440"/>
                  <a:gd name="T20" fmla="*/ 2147483647 w 278"/>
                  <a:gd name="T21" fmla="*/ 507839985 h 4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8" h="440">
                    <a:moveTo>
                      <a:pt x="173" y="36"/>
                    </a:moveTo>
                    <a:cubicBezTo>
                      <a:pt x="173" y="36"/>
                      <a:pt x="105" y="0"/>
                      <a:pt x="74" y="10"/>
                    </a:cubicBezTo>
                    <a:cubicBezTo>
                      <a:pt x="74" y="10"/>
                      <a:pt x="21" y="0"/>
                      <a:pt x="32" y="131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53" y="131"/>
                      <a:pt x="0" y="277"/>
                      <a:pt x="6" y="314"/>
                    </a:cubicBezTo>
                    <a:cubicBezTo>
                      <a:pt x="11" y="351"/>
                      <a:pt x="52" y="429"/>
                      <a:pt x="89" y="440"/>
                    </a:cubicBezTo>
                    <a:cubicBezTo>
                      <a:pt x="89" y="440"/>
                      <a:pt x="105" y="346"/>
                      <a:pt x="121" y="325"/>
                    </a:cubicBezTo>
                    <a:cubicBezTo>
                      <a:pt x="137" y="304"/>
                      <a:pt x="163" y="207"/>
                      <a:pt x="205" y="224"/>
                    </a:cubicBezTo>
                    <a:cubicBezTo>
                      <a:pt x="247" y="241"/>
                      <a:pt x="247" y="241"/>
                      <a:pt x="247" y="241"/>
                    </a:cubicBezTo>
                    <a:cubicBezTo>
                      <a:pt x="278" y="94"/>
                      <a:pt x="278" y="94"/>
                      <a:pt x="278" y="94"/>
                    </a:cubicBezTo>
                    <a:lnTo>
                      <a:pt x="173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5" name="Freeform 157@|5FFC:2303014|FBC:16777215|LFC:0|LBC:16777215"/>
              <p:cNvSpPr>
                <a:spLocks/>
              </p:cNvSpPr>
              <p:nvPr/>
            </p:nvSpPr>
            <p:spPr bwMode="auto">
              <a:xfrm>
                <a:off x="792163" y="2295525"/>
                <a:ext cx="2551113" cy="3230562"/>
              </a:xfrm>
              <a:custGeom>
                <a:avLst/>
                <a:gdLst>
                  <a:gd name="T0" fmla="*/ 2147483647 w 679"/>
                  <a:gd name="T1" fmla="*/ 2147483647 h 860"/>
                  <a:gd name="T2" fmla="*/ 2147483647 w 679"/>
                  <a:gd name="T3" fmla="*/ 2147483647 h 860"/>
                  <a:gd name="T4" fmla="*/ 2147483647 w 679"/>
                  <a:gd name="T5" fmla="*/ 2147483647 h 860"/>
                  <a:gd name="T6" fmla="*/ 2147483647 w 679"/>
                  <a:gd name="T7" fmla="*/ 2147483647 h 860"/>
                  <a:gd name="T8" fmla="*/ 2147483647 w 679"/>
                  <a:gd name="T9" fmla="*/ 2147483647 h 860"/>
                  <a:gd name="T10" fmla="*/ 0 w 679"/>
                  <a:gd name="T11" fmla="*/ 2147483647 h 860"/>
                  <a:gd name="T12" fmla="*/ 734044255 w 679"/>
                  <a:gd name="T13" fmla="*/ 2147483647 h 860"/>
                  <a:gd name="T14" fmla="*/ 2147483647 w 679"/>
                  <a:gd name="T15" fmla="*/ 2147483647 h 860"/>
                  <a:gd name="T16" fmla="*/ 2147483647 w 679"/>
                  <a:gd name="T17" fmla="*/ 2147483647 h 860"/>
                  <a:gd name="T18" fmla="*/ 2147483647 w 679"/>
                  <a:gd name="T19" fmla="*/ 2147483647 h 860"/>
                  <a:gd name="T20" fmla="*/ 2147483647 w 679"/>
                  <a:gd name="T21" fmla="*/ 2017880398 h 860"/>
                  <a:gd name="T22" fmla="*/ 2147483647 w 679"/>
                  <a:gd name="T23" fmla="*/ 0 h 860"/>
                  <a:gd name="T24" fmla="*/ 2147483647 w 679"/>
                  <a:gd name="T25" fmla="*/ 2147483647 h 8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79" h="860">
                    <a:moveTo>
                      <a:pt x="634" y="277"/>
                    </a:moveTo>
                    <a:cubicBezTo>
                      <a:pt x="634" y="277"/>
                      <a:pt x="676" y="464"/>
                      <a:pt x="676" y="482"/>
                    </a:cubicBezTo>
                    <a:cubicBezTo>
                      <a:pt x="676" y="499"/>
                      <a:pt x="674" y="733"/>
                      <a:pt x="676" y="754"/>
                    </a:cubicBezTo>
                    <a:cubicBezTo>
                      <a:pt x="679" y="774"/>
                      <a:pt x="631" y="851"/>
                      <a:pt x="602" y="856"/>
                    </a:cubicBezTo>
                    <a:cubicBezTo>
                      <a:pt x="572" y="860"/>
                      <a:pt x="483" y="838"/>
                      <a:pt x="470" y="823"/>
                    </a:cubicBezTo>
                    <a:cubicBezTo>
                      <a:pt x="456" y="808"/>
                      <a:pt x="11" y="629"/>
                      <a:pt x="0" y="629"/>
                    </a:cubicBezTo>
                    <a:cubicBezTo>
                      <a:pt x="0" y="629"/>
                      <a:pt x="27" y="465"/>
                      <a:pt x="52" y="449"/>
                    </a:cubicBezTo>
                    <a:cubicBezTo>
                      <a:pt x="52" y="449"/>
                      <a:pt x="182" y="508"/>
                      <a:pt x="188" y="508"/>
                    </a:cubicBezTo>
                    <a:cubicBezTo>
                      <a:pt x="195" y="508"/>
                      <a:pt x="449" y="597"/>
                      <a:pt x="452" y="607"/>
                    </a:cubicBezTo>
                    <a:cubicBezTo>
                      <a:pt x="452" y="607"/>
                      <a:pt x="399" y="495"/>
                      <a:pt x="390" y="483"/>
                    </a:cubicBezTo>
                    <a:cubicBezTo>
                      <a:pt x="381" y="472"/>
                      <a:pt x="254" y="181"/>
                      <a:pt x="261" y="143"/>
                    </a:cubicBezTo>
                    <a:cubicBezTo>
                      <a:pt x="261" y="143"/>
                      <a:pt x="261" y="34"/>
                      <a:pt x="302" y="0"/>
                    </a:cubicBezTo>
                    <a:cubicBezTo>
                      <a:pt x="302" y="0"/>
                      <a:pt x="605" y="254"/>
                      <a:pt x="634" y="277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6" name="Freeform 158@|5FFC:4737356|FBC:16777215|LFC:0|LBC:16777215"/>
              <p:cNvSpPr>
                <a:spLocks/>
              </p:cNvSpPr>
              <p:nvPr/>
            </p:nvSpPr>
            <p:spPr bwMode="auto">
              <a:xfrm>
                <a:off x="968375" y="2832100"/>
                <a:ext cx="2374900" cy="2693987"/>
              </a:xfrm>
              <a:custGeom>
                <a:avLst/>
                <a:gdLst>
                  <a:gd name="T0" fmla="*/ 2147483647 w 632"/>
                  <a:gd name="T1" fmla="*/ 2147483647 h 717"/>
                  <a:gd name="T2" fmla="*/ 2147483647 w 632"/>
                  <a:gd name="T3" fmla="*/ 2147483647 h 717"/>
                  <a:gd name="T4" fmla="*/ 2147483647 w 632"/>
                  <a:gd name="T5" fmla="*/ 2147483647 h 717"/>
                  <a:gd name="T6" fmla="*/ 2147483647 w 632"/>
                  <a:gd name="T7" fmla="*/ 2147483647 h 717"/>
                  <a:gd name="T8" fmla="*/ 395379515 w 632"/>
                  <a:gd name="T9" fmla="*/ 2147483647 h 717"/>
                  <a:gd name="T10" fmla="*/ 522466727 w 632"/>
                  <a:gd name="T11" fmla="*/ 2147483647 h 717"/>
                  <a:gd name="T12" fmla="*/ 1256742968 w 632"/>
                  <a:gd name="T13" fmla="*/ 2147483647 h 717"/>
                  <a:gd name="T14" fmla="*/ 2147483647 w 632"/>
                  <a:gd name="T15" fmla="*/ 2147483647 h 717"/>
                  <a:gd name="T16" fmla="*/ 2147483647 w 632"/>
                  <a:gd name="T17" fmla="*/ 2147483647 h 717"/>
                  <a:gd name="T18" fmla="*/ 2147483647 w 632"/>
                  <a:gd name="T19" fmla="*/ 2147483647 h 717"/>
                  <a:gd name="T20" fmla="*/ 2147483647 w 632"/>
                  <a:gd name="T21" fmla="*/ 2147483647 h 717"/>
                  <a:gd name="T22" fmla="*/ 2147483647 w 632"/>
                  <a:gd name="T23" fmla="*/ 2147483647 h 717"/>
                  <a:gd name="T24" fmla="*/ 2147483647 w 632"/>
                  <a:gd name="T25" fmla="*/ 2147483647 h 717"/>
                  <a:gd name="T26" fmla="*/ 2147483647 w 632"/>
                  <a:gd name="T27" fmla="*/ 2147483647 h 717"/>
                  <a:gd name="T28" fmla="*/ 2147483647 w 632"/>
                  <a:gd name="T29" fmla="*/ 2147483647 h 717"/>
                  <a:gd name="T30" fmla="*/ 2147483647 w 632"/>
                  <a:gd name="T31" fmla="*/ 0 h 717"/>
                  <a:gd name="T32" fmla="*/ 2147483647 w 632"/>
                  <a:gd name="T33" fmla="*/ 2147483647 h 717"/>
                  <a:gd name="T34" fmla="*/ 2147483647 w 632"/>
                  <a:gd name="T35" fmla="*/ 2147483647 h 717"/>
                  <a:gd name="T36" fmla="*/ 2147483647 w 632"/>
                  <a:gd name="T37" fmla="*/ 2147483647 h 717"/>
                  <a:gd name="T38" fmla="*/ 2147483647 w 632"/>
                  <a:gd name="T39" fmla="*/ 2147483647 h 717"/>
                  <a:gd name="T40" fmla="*/ 2147483647 w 632"/>
                  <a:gd name="T41" fmla="*/ 2147483647 h 717"/>
                  <a:gd name="T42" fmla="*/ 2147483647 w 632"/>
                  <a:gd name="T43" fmla="*/ 2147483647 h 7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632" h="717">
                    <a:moveTo>
                      <a:pt x="555" y="713"/>
                    </a:moveTo>
                    <a:cubicBezTo>
                      <a:pt x="525" y="717"/>
                      <a:pt x="436" y="695"/>
                      <a:pt x="423" y="680"/>
                    </a:cubicBezTo>
                    <a:cubicBezTo>
                      <a:pt x="422" y="679"/>
                      <a:pt x="420" y="678"/>
                      <a:pt x="416" y="676"/>
                    </a:cubicBezTo>
                    <a:cubicBezTo>
                      <a:pt x="418" y="655"/>
                      <a:pt x="414" y="632"/>
                      <a:pt x="400" y="622"/>
                    </a:cubicBezTo>
                    <a:cubicBezTo>
                      <a:pt x="373" y="602"/>
                      <a:pt x="56" y="467"/>
                      <a:pt x="28" y="448"/>
                    </a:cubicBezTo>
                    <a:cubicBezTo>
                      <a:pt x="0" y="428"/>
                      <a:pt x="37" y="384"/>
                      <a:pt x="37" y="384"/>
                    </a:cubicBezTo>
                    <a:cubicBezTo>
                      <a:pt x="37" y="384"/>
                      <a:pt x="78" y="374"/>
                      <a:pt x="89" y="381"/>
                    </a:cubicBezTo>
                    <a:cubicBezTo>
                      <a:pt x="100" y="388"/>
                      <a:pt x="411" y="515"/>
                      <a:pt x="427" y="533"/>
                    </a:cubicBezTo>
                    <a:cubicBezTo>
                      <a:pt x="443" y="552"/>
                      <a:pt x="475" y="670"/>
                      <a:pt x="498" y="680"/>
                    </a:cubicBezTo>
                    <a:cubicBezTo>
                      <a:pt x="498" y="680"/>
                      <a:pt x="448" y="579"/>
                      <a:pt x="471" y="577"/>
                    </a:cubicBezTo>
                    <a:cubicBezTo>
                      <a:pt x="493" y="574"/>
                      <a:pt x="505" y="663"/>
                      <a:pt x="555" y="680"/>
                    </a:cubicBezTo>
                    <a:cubicBezTo>
                      <a:pt x="555" y="680"/>
                      <a:pt x="497" y="603"/>
                      <a:pt x="509" y="590"/>
                    </a:cubicBezTo>
                    <a:cubicBezTo>
                      <a:pt x="509" y="590"/>
                      <a:pt x="545" y="615"/>
                      <a:pt x="587" y="613"/>
                    </a:cubicBezTo>
                    <a:cubicBezTo>
                      <a:pt x="587" y="613"/>
                      <a:pt x="507" y="586"/>
                      <a:pt x="484" y="533"/>
                    </a:cubicBezTo>
                    <a:cubicBezTo>
                      <a:pt x="461" y="481"/>
                      <a:pt x="407" y="311"/>
                      <a:pt x="407" y="311"/>
                    </a:cubicBezTo>
                    <a:cubicBezTo>
                      <a:pt x="407" y="311"/>
                      <a:pt x="257" y="36"/>
                      <a:pt x="266" y="0"/>
                    </a:cubicBezTo>
                    <a:cubicBezTo>
                      <a:pt x="266" y="0"/>
                      <a:pt x="380" y="225"/>
                      <a:pt x="414" y="234"/>
                    </a:cubicBezTo>
                    <a:cubicBezTo>
                      <a:pt x="414" y="234"/>
                      <a:pt x="450" y="268"/>
                      <a:pt x="473" y="267"/>
                    </a:cubicBezTo>
                    <a:cubicBezTo>
                      <a:pt x="611" y="244"/>
                      <a:pt x="611" y="244"/>
                      <a:pt x="611" y="244"/>
                    </a:cubicBezTo>
                    <a:cubicBezTo>
                      <a:pt x="620" y="289"/>
                      <a:pt x="629" y="331"/>
                      <a:pt x="629" y="339"/>
                    </a:cubicBezTo>
                    <a:cubicBezTo>
                      <a:pt x="629" y="356"/>
                      <a:pt x="627" y="590"/>
                      <a:pt x="629" y="611"/>
                    </a:cubicBezTo>
                    <a:cubicBezTo>
                      <a:pt x="632" y="631"/>
                      <a:pt x="584" y="708"/>
                      <a:pt x="555" y="713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7" name="Freeform 159@|5FFC:9683704|FBC:16777215|LFC:0|LBC:16777215"/>
              <p:cNvSpPr>
                <a:spLocks/>
              </p:cNvSpPr>
              <p:nvPr/>
            </p:nvSpPr>
            <p:spPr bwMode="auto">
              <a:xfrm>
                <a:off x="4995863" y="273050"/>
                <a:ext cx="1314450" cy="1365250"/>
              </a:xfrm>
              <a:custGeom>
                <a:avLst/>
                <a:gdLst>
                  <a:gd name="T0" fmla="*/ 775735812 w 350"/>
                  <a:gd name="T1" fmla="*/ 2147483647 h 363"/>
                  <a:gd name="T2" fmla="*/ 2147483647 w 350"/>
                  <a:gd name="T3" fmla="*/ 2147483647 h 363"/>
                  <a:gd name="T4" fmla="*/ 2147483647 w 350"/>
                  <a:gd name="T5" fmla="*/ 2147483647 h 363"/>
                  <a:gd name="T6" fmla="*/ 2147483647 w 350"/>
                  <a:gd name="T7" fmla="*/ 2147483647 h 363"/>
                  <a:gd name="T8" fmla="*/ 2147483647 w 350"/>
                  <a:gd name="T9" fmla="*/ 2147483647 h 363"/>
                  <a:gd name="T10" fmla="*/ 2147483647 w 350"/>
                  <a:gd name="T11" fmla="*/ 2147483647 h 363"/>
                  <a:gd name="T12" fmla="*/ 2147483647 w 350"/>
                  <a:gd name="T13" fmla="*/ 2147483647 h 363"/>
                  <a:gd name="T14" fmla="*/ 2147483647 w 350"/>
                  <a:gd name="T15" fmla="*/ 2147483647 h 363"/>
                  <a:gd name="T16" fmla="*/ 2147483647 w 350"/>
                  <a:gd name="T17" fmla="*/ 2147483647 h 363"/>
                  <a:gd name="T18" fmla="*/ 2147483647 w 350"/>
                  <a:gd name="T19" fmla="*/ 2147483647 h 363"/>
                  <a:gd name="T20" fmla="*/ 2147483647 w 350"/>
                  <a:gd name="T21" fmla="*/ 2147483647 h 363"/>
                  <a:gd name="T22" fmla="*/ 2147483647 w 350"/>
                  <a:gd name="T23" fmla="*/ 1032602888 h 363"/>
                  <a:gd name="T24" fmla="*/ 2147483647 w 350"/>
                  <a:gd name="T25" fmla="*/ 127306742 h 363"/>
                  <a:gd name="T26" fmla="*/ 1255284728 w 350"/>
                  <a:gd name="T27" fmla="*/ 1089183663 h 363"/>
                  <a:gd name="T28" fmla="*/ 0 w 350"/>
                  <a:gd name="T29" fmla="*/ 2147483647 h 363"/>
                  <a:gd name="T30" fmla="*/ 775735812 w 350"/>
                  <a:gd name="T31" fmla="*/ 2147483647 h 3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50" h="363">
                    <a:moveTo>
                      <a:pt x="55" y="356"/>
                    </a:moveTo>
                    <a:cubicBezTo>
                      <a:pt x="55" y="356"/>
                      <a:pt x="148" y="322"/>
                      <a:pt x="170" y="327"/>
                    </a:cubicBezTo>
                    <a:cubicBezTo>
                      <a:pt x="170" y="327"/>
                      <a:pt x="213" y="363"/>
                      <a:pt x="241" y="356"/>
                    </a:cubicBezTo>
                    <a:cubicBezTo>
                      <a:pt x="257" y="326"/>
                      <a:pt x="257" y="326"/>
                      <a:pt x="257" y="326"/>
                    </a:cubicBezTo>
                    <a:cubicBezTo>
                      <a:pt x="277" y="315"/>
                      <a:pt x="277" y="315"/>
                      <a:pt x="277" y="315"/>
                    </a:cubicBezTo>
                    <a:cubicBezTo>
                      <a:pt x="277" y="300"/>
                      <a:pt x="277" y="300"/>
                      <a:pt x="277" y="300"/>
                    </a:cubicBezTo>
                    <a:cubicBezTo>
                      <a:pt x="277" y="300"/>
                      <a:pt x="288" y="311"/>
                      <a:pt x="297" y="300"/>
                    </a:cubicBezTo>
                    <a:cubicBezTo>
                      <a:pt x="297" y="272"/>
                      <a:pt x="297" y="272"/>
                      <a:pt x="297" y="272"/>
                    </a:cubicBezTo>
                    <a:cubicBezTo>
                      <a:pt x="297" y="272"/>
                      <a:pt x="329" y="281"/>
                      <a:pt x="331" y="272"/>
                    </a:cubicBezTo>
                    <a:cubicBezTo>
                      <a:pt x="334" y="263"/>
                      <a:pt x="316" y="188"/>
                      <a:pt x="320" y="177"/>
                    </a:cubicBezTo>
                    <a:cubicBezTo>
                      <a:pt x="343" y="166"/>
                      <a:pt x="343" y="166"/>
                      <a:pt x="343" y="166"/>
                    </a:cubicBezTo>
                    <a:cubicBezTo>
                      <a:pt x="343" y="166"/>
                      <a:pt x="350" y="113"/>
                      <a:pt x="343" y="73"/>
                    </a:cubicBezTo>
                    <a:cubicBezTo>
                      <a:pt x="336" y="32"/>
                      <a:pt x="259" y="0"/>
                      <a:pt x="227" y="9"/>
                    </a:cubicBezTo>
                    <a:cubicBezTo>
                      <a:pt x="195" y="18"/>
                      <a:pt x="98" y="54"/>
                      <a:pt x="89" y="77"/>
                    </a:cubicBezTo>
                    <a:cubicBezTo>
                      <a:pt x="80" y="100"/>
                      <a:pt x="0" y="159"/>
                      <a:pt x="0" y="159"/>
                    </a:cubicBezTo>
                    <a:lnTo>
                      <a:pt x="55" y="356"/>
                    </a:ln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8" name="Freeform 160@|5FFC:9350382|FBC:16777215|LFC:0|LBC:16777215"/>
              <p:cNvSpPr>
                <a:spLocks/>
              </p:cNvSpPr>
              <p:nvPr/>
            </p:nvSpPr>
            <p:spPr bwMode="auto">
              <a:xfrm>
                <a:off x="5011738" y="528637"/>
                <a:ext cx="1276350" cy="1104900"/>
              </a:xfrm>
              <a:custGeom>
                <a:avLst/>
                <a:gdLst>
                  <a:gd name="T0" fmla="*/ 2147483647 w 340"/>
                  <a:gd name="T1" fmla="*/ 1892588471 h 294"/>
                  <a:gd name="T2" fmla="*/ 1282397647 w 340"/>
                  <a:gd name="T3" fmla="*/ 2147483647 h 294"/>
                  <a:gd name="T4" fmla="*/ 408676008 w 340"/>
                  <a:gd name="T5" fmla="*/ 2147483647 h 294"/>
                  <a:gd name="T6" fmla="*/ 0 w 340"/>
                  <a:gd name="T7" fmla="*/ 1482997532 h 294"/>
                  <a:gd name="T8" fmla="*/ 1423321703 w 340"/>
                  <a:gd name="T9" fmla="*/ 423714117 h 294"/>
                  <a:gd name="T10" fmla="*/ 2147483647 w 340"/>
                  <a:gd name="T11" fmla="*/ 0 h 294"/>
                  <a:gd name="T12" fmla="*/ 2147483647 w 340"/>
                  <a:gd name="T13" fmla="*/ 197732002 h 294"/>
                  <a:gd name="T14" fmla="*/ 2147483647 w 340"/>
                  <a:gd name="T15" fmla="*/ 1285265530 h 294"/>
                  <a:gd name="T16" fmla="*/ 2147483647 w 340"/>
                  <a:gd name="T17" fmla="*/ 1384131531 h 294"/>
                  <a:gd name="T18" fmla="*/ 2147483647 w 340"/>
                  <a:gd name="T19" fmla="*/ 1384131531 h 294"/>
                  <a:gd name="T20" fmla="*/ 2147483647 w 340"/>
                  <a:gd name="T21" fmla="*/ 1610113646 h 294"/>
                  <a:gd name="T22" fmla="*/ 2147483647 w 340"/>
                  <a:gd name="T23" fmla="*/ 1765472357 h 294"/>
                  <a:gd name="T24" fmla="*/ 2147483647 w 340"/>
                  <a:gd name="T25" fmla="*/ 2147483647 h 294"/>
                  <a:gd name="T26" fmla="*/ 2147483647 w 340"/>
                  <a:gd name="T27" fmla="*/ 2147483647 h 294"/>
                  <a:gd name="T28" fmla="*/ 2147483647 w 340"/>
                  <a:gd name="T29" fmla="*/ 2147483647 h 294"/>
                  <a:gd name="T30" fmla="*/ 2147483647 w 340"/>
                  <a:gd name="T31" fmla="*/ 2147483647 h 294"/>
                  <a:gd name="T32" fmla="*/ 2147483647 w 340"/>
                  <a:gd name="T33" fmla="*/ 2147483647 h 294"/>
                  <a:gd name="T34" fmla="*/ 2147483647 w 340"/>
                  <a:gd name="T35" fmla="*/ 988663768 h 294"/>
                  <a:gd name="T36" fmla="*/ 2147483647 w 340"/>
                  <a:gd name="T37" fmla="*/ 480210586 h 294"/>
                  <a:gd name="T38" fmla="*/ 2029291389 w 340"/>
                  <a:gd name="T39" fmla="*/ 1440627999 h 294"/>
                  <a:gd name="T40" fmla="*/ 2147483647 w 340"/>
                  <a:gd name="T41" fmla="*/ 1892588471 h 29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40" h="294">
                    <a:moveTo>
                      <a:pt x="169" y="134"/>
                    </a:moveTo>
                    <a:cubicBezTo>
                      <a:pt x="169" y="134"/>
                      <a:pt x="112" y="138"/>
                      <a:pt x="91" y="157"/>
                    </a:cubicBezTo>
                    <a:cubicBezTo>
                      <a:pt x="80" y="167"/>
                      <a:pt x="52" y="193"/>
                      <a:pt x="29" y="21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28" y="86"/>
                      <a:pt x="93" y="40"/>
                      <a:pt x="101" y="30"/>
                    </a:cubicBezTo>
                    <a:cubicBezTo>
                      <a:pt x="110" y="16"/>
                      <a:pt x="207" y="0"/>
                      <a:pt x="214" y="0"/>
                    </a:cubicBezTo>
                    <a:cubicBezTo>
                      <a:pt x="221" y="0"/>
                      <a:pt x="312" y="14"/>
                      <a:pt x="312" y="14"/>
                    </a:cubicBezTo>
                    <a:cubicBezTo>
                      <a:pt x="312" y="56"/>
                      <a:pt x="327" y="79"/>
                      <a:pt x="340" y="91"/>
                    </a:cubicBezTo>
                    <a:cubicBezTo>
                      <a:pt x="339" y="95"/>
                      <a:pt x="339" y="98"/>
                      <a:pt x="339" y="98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04" y="94"/>
                      <a:pt x="257" y="114"/>
                      <a:pt x="257" y="114"/>
                    </a:cubicBezTo>
                    <a:cubicBezTo>
                      <a:pt x="244" y="120"/>
                      <a:pt x="209" y="125"/>
                      <a:pt x="209" y="125"/>
                    </a:cubicBezTo>
                    <a:cubicBezTo>
                      <a:pt x="175" y="157"/>
                      <a:pt x="184" y="195"/>
                      <a:pt x="189" y="220"/>
                    </a:cubicBezTo>
                    <a:cubicBezTo>
                      <a:pt x="192" y="235"/>
                      <a:pt x="216" y="266"/>
                      <a:pt x="235" y="289"/>
                    </a:cubicBezTo>
                    <a:cubicBezTo>
                      <a:pt x="208" y="294"/>
                      <a:pt x="166" y="259"/>
                      <a:pt x="166" y="259"/>
                    </a:cubicBezTo>
                    <a:cubicBezTo>
                      <a:pt x="165" y="259"/>
                      <a:pt x="164" y="258"/>
                      <a:pt x="163" y="258"/>
                    </a:cubicBezTo>
                    <a:cubicBezTo>
                      <a:pt x="155" y="214"/>
                      <a:pt x="153" y="157"/>
                      <a:pt x="153" y="157"/>
                    </a:cubicBezTo>
                    <a:cubicBezTo>
                      <a:pt x="191" y="154"/>
                      <a:pt x="200" y="70"/>
                      <a:pt x="200" y="70"/>
                    </a:cubicBezTo>
                    <a:cubicBezTo>
                      <a:pt x="216" y="18"/>
                      <a:pt x="169" y="34"/>
                      <a:pt x="169" y="34"/>
                    </a:cubicBezTo>
                    <a:cubicBezTo>
                      <a:pt x="138" y="50"/>
                      <a:pt x="141" y="89"/>
                      <a:pt x="144" y="102"/>
                    </a:cubicBezTo>
                    <a:cubicBezTo>
                      <a:pt x="146" y="116"/>
                      <a:pt x="169" y="134"/>
                      <a:pt x="169" y="134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Freeform 161@|5FFC:9350382|FBC:16777215|LFC:0|LBC:16777215"/>
              <p:cNvSpPr>
                <a:spLocks/>
              </p:cNvSpPr>
              <p:nvPr/>
            </p:nvSpPr>
            <p:spPr bwMode="auto">
              <a:xfrm>
                <a:off x="6040438" y="1187450"/>
                <a:ext cx="195263" cy="138112"/>
              </a:xfrm>
              <a:custGeom>
                <a:avLst/>
                <a:gdLst>
                  <a:gd name="T0" fmla="*/ 267908346 w 52"/>
                  <a:gd name="T1" fmla="*/ 404070919 h 37"/>
                  <a:gd name="T2" fmla="*/ 267908346 w 52"/>
                  <a:gd name="T3" fmla="*/ 473739091 h 37"/>
                  <a:gd name="T4" fmla="*/ 338409554 w 52"/>
                  <a:gd name="T5" fmla="*/ 0 h 37"/>
                  <a:gd name="T6" fmla="*/ 310209071 w 52"/>
                  <a:gd name="T7" fmla="*/ 125401963 h 37"/>
                  <a:gd name="T8" fmla="*/ 733223830 w 52"/>
                  <a:gd name="T9" fmla="*/ 431935948 h 37"/>
                  <a:gd name="T10" fmla="*/ 267908346 w 52"/>
                  <a:gd name="T11" fmla="*/ 404070919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37">
                    <a:moveTo>
                      <a:pt x="19" y="29"/>
                    </a:moveTo>
                    <a:cubicBezTo>
                      <a:pt x="19" y="34"/>
                      <a:pt x="19" y="34"/>
                      <a:pt x="19" y="34"/>
                    </a:cubicBezTo>
                    <a:cubicBezTo>
                      <a:pt x="0" y="11"/>
                      <a:pt x="24" y="0"/>
                      <a:pt x="24" y="0"/>
                    </a:cubicBezTo>
                    <a:cubicBezTo>
                      <a:pt x="24" y="0"/>
                      <a:pt x="24" y="0"/>
                      <a:pt x="22" y="9"/>
                    </a:cubicBezTo>
                    <a:cubicBezTo>
                      <a:pt x="20" y="14"/>
                      <a:pt x="38" y="24"/>
                      <a:pt x="52" y="31"/>
                    </a:cubicBezTo>
                    <a:cubicBezTo>
                      <a:pt x="46" y="37"/>
                      <a:pt x="19" y="29"/>
                      <a:pt x="19" y="29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" name="Freeform 162@|5FFC:2303014|FBC:16777215|LFC:0|LBC:16777215"/>
              <p:cNvSpPr>
                <a:spLocks/>
              </p:cNvSpPr>
              <p:nvPr/>
            </p:nvSpPr>
            <p:spPr bwMode="auto">
              <a:xfrm>
                <a:off x="5059363" y="0"/>
                <a:ext cx="1333500" cy="904875"/>
              </a:xfrm>
              <a:custGeom>
                <a:avLst/>
                <a:gdLst>
                  <a:gd name="T0" fmla="*/ 2147483647 w 355"/>
                  <a:gd name="T1" fmla="*/ 2147483647 h 241"/>
                  <a:gd name="T2" fmla="*/ 2147483647 w 355"/>
                  <a:gd name="T3" fmla="*/ 1832679758 h 241"/>
                  <a:gd name="T4" fmla="*/ 2147483647 w 355"/>
                  <a:gd name="T5" fmla="*/ 1127800906 h 241"/>
                  <a:gd name="T6" fmla="*/ 2147483647 w 355"/>
                  <a:gd name="T7" fmla="*/ 42292581 h 241"/>
                  <a:gd name="T8" fmla="*/ 1425117085 w 355"/>
                  <a:gd name="T9" fmla="*/ 479317169 h 241"/>
                  <a:gd name="T10" fmla="*/ 719612945 w 355"/>
                  <a:gd name="T11" fmla="*/ 902242978 h 241"/>
                  <a:gd name="T12" fmla="*/ 338641386 w 355"/>
                  <a:gd name="T13" fmla="*/ 2147483647 h 241"/>
                  <a:gd name="T14" fmla="*/ 28221368 w 355"/>
                  <a:gd name="T15" fmla="*/ 2147483647 h 241"/>
                  <a:gd name="T16" fmla="*/ 620843793 w 355"/>
                  <a:gd name="T17" fmla="*/ 2147483647 h 241"/>
                  <a:gd name="T18" fmla="*/ 1918970358 w 355"/>
                  <a:gd name="T19" fmla="*/ 2147483647 h 241"/>
                  <a:gd name="T20" fmla="*/ 2147483647 w 355"/>
                  <a:gd name="T21" fmla="*/ 2147483647 h 241"/>
                  <a:gd name="T22" fmla="*/ 2147483647 w 355"/>
                  <a:gd name="T23" fmla="*/ 2147483647 h 241"/>
                  <a:gd name="T24" fmla="*/ 2147483647 w 355"/>
                  <a:gd name="T25" fmla="*/ 2147483647 h 241"/>
                  <a:gd name="T26" fmla="*/ 2147483647 w 355"/>
                  <a:gd name="T27" fmla="*/ 2147483647 h 241"/>
                  <a:gd name="T28" fmla="*/ 2147483647 w 355"/>
                  <a:gd name="T29" fmla="*/ 1987751303 h 241"/>
                  <a:gd name="T30" fmla="*/ 2147483647 w 355"/>
                  <a:gd name="T31" fmla="*/ 2147483647 h 24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55" h="241">
                    <a:moveTo>
                      <a:pt x="329" y="164"/>
                    </a:moveTo>
                    <a:cubicBezTo>
                      <a:pt x="329" y="164"/>
                      <a:pt x="351" y="145"/>
                      <a:pt x="353" y="130"/>
                    </a:cubicBezTo>
                    <a:cubicBezTo>
                      <a:pt x="355" y="114"/>
                      <a:pt x="329" y="80"/>
                      <a:pt x="329" y="80"/>
                    </a:cubicBezTo>
                    <a:cubicBezTo>
                      <a:pt x="329" y="80"/>
                      <a:pt x="203" y="5"/>
                      <a:pt x="181" y="3"/>
                    </a:cubicBezTo>
                    <a:cubicBezTo>
                      <a:pt x="158" y="0"/>
                      <a:pt x="101" y="34"/>
                      <a:pt x="101" y="34"/>
                    </a:cubicBezTo>
                    <a:cubicBezTo>
                      <a:pt x="101" y="34"/>
                      <a:pt x="63" y="46"/>
                      <a:pt x="51" y="64"/>
                    </a:cubicBezTo>
                    <a:cubicBezTo>
                      <a:pt x="40" y="82"/>
                      <a:pt x="33" y="141"/>
                      <a:pt x="24" y="155"/>
                    </a:cubicBezTo>
                    <a:cubicBezTo>
                      <a:pt x="15" y="168"/>
                      <a:pt x="4" y="216"/>
                      <a:pt x="2" y="217"/>
                    </a:cubicBezTo>
                    <a:cubicBezTo>
                      <a:pt x="0" y="219"/>
                      <a:pt x="15" y="241"/>
                      <a:pt x="44" y="239"/>
                    </a:cubicBezTo>
                    <a:cubicBezTo>
                      <a:pt x="74" y="236"/>
                      <a:pt x="128" y="206"/>
                      <a:pt x="136" y="196"/>
                    </a:cubicBezTo>
                    <a:cubicBezTo>
                      <a:pt x="143" y="185"/>
                      <a:pt x="203" y="154"/>
                      <a:pt x="187" y="211"/>
                    </a:cubicBezTo>
                    <a:cubicBezTo>
                      <a:pt x="199" y="239"/>
                      <a:pt x="199" y="239"/>
                      <a:pt x="199" y="239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73" y="181"/>
                      <a:pt x="273" y="166"/>
                    </a:cubicBezTo>
                    <a:cubicBezTo>
                      <a:pt x="273" y="151"/>
                      <a:pt x="313" y="141"/>
                      <a:pt x="313" y="141"/>
                    </a:cubicBezTo>
                    <a:lnTo>
                      <a:pt x="329" y="164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1" name="Freeform 163@|5FFC:4737356|FBC:16777215|LFC:0|LBC:16777215"/>
              <p:cNvSpPr>
                <a:spLocks/>
              </p:cNvSpPr>
              <p:nvPr/>
            </p:nvSpPr>
            <p:spPr bwMode="auto">
              <a:xfrm>
                <a:off x="1697038" y="723900"/>
                <a:ext cx="3683000" cy="3097212"/>
              </a:xfrm>
              <a:custGeom>
                <a:avLst/>
                <a:gdLst>
                  <a:gd name="T0" fmla="*/ 0 w 980"/>
                  <a:gd name="T1" fmla="*/ 2147483647 h 824"/>
                  <a:gd name="T2" fmla="*/ 2147483647 w 980"/>
                  <a:gd name="T3" fmla="*/ 1031360320 h 824"/>
                  <a:gd name="T4" fmla="*/ 2147483647 w 980"/>
                  <a:gd name="T5" fmla="*/ 649899571 h 824"/>
                  <a:gd name="T6" fmla="*/ 2147483647 w 980"/>
                  <a:gd name="T7" fmla="*/ 0 h 824"/>
                  <a:gd name="T8" fmla="*/ 2147483647 w 980"/>
                  <a:gd name="T9" fmla="*/ 2147483647 h 824"/>
                  <a:gd name="T10" fmla="*/ 2147483647 w 980"/>
                  <a:gd name="T11" fmla="*/ 2147483647 h 824"/>
                  <a:gd name="T12" fmla="*/ 2147483647 w 980"/>
                  <a:gd name="T13" fmla="*/ 2147483647 h 824"/>
                  <a:gd name="T14" fmla="*/ 2147483647 w 980"/>
                  <a:gd name="T15" fmla="*/ 2147483647 h 824"/>
                  <a:gd name="T16" fmla="*/ 0 w 980"/>
                  <a:gd name="T17" fmla="*/ 2147483647 h 8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80" h="824">
                    <a:moveTo>
                      <a:pt x="0" y="379"/>
                    </a:moveTo>
                    <a:cubicBezTo>
                      <a:pt x="0" y="379"/>
                      <a:pt x="206" y="209"/>
                      <a:pt x="456" y="73"/>
                    </a:cubicBezTo>
                    <a:cubicBezTo>
                      <a:pt x="456" y="73"/>
                      <a:pt x="602" y="5"/>
                      <a:pt x="810" y="46"/>
                    </a:cubicBezTo>
                    <a:cubicBezTo>
                      <a:pt x="810" y="46"/>
                      <a:pt x="851" y="0"/>
                      <a:pt x="869" y="0"/>
                    </a:cubicBezTo>
                    <a:cubicBezTo>
                      <a:pt x="887" y="0"/>
                      <a:pt x="980" y="177"/>
                      <a:pt x="944" y="254"/>
                    </a:cubicBezTo>
                    <a:cubicBezTo>
                      <a:pt x="944" y="254"/>
                      <a:pt x="703" y="502"/>
                      <a:pt x="681" y="522"/>
                    </a:cubicBezTo>
                    <a:cubicBezTo>
                      <a:pt x="658" y="543"/>
                      <a:pt x="375" y="767"/>
                      <a:pt x="349" y="809"/>
                    </a:cubicBezTo>
                    <a:cubicBezTo>
                      <a:pt x="349" y="809"/>
                      <a:pt x="265" y="824"/>
                      <a:pt x="213" y="747"/>
                    </a:cubicBezTo>
                    <a:cubicBezTo>
                      <a:pt x="161" y="670"/>
                      <a:pt x="0" y="379"/>
                      <a:pt x="0" y="379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2" name="Freeform 164@|5FFC:2303014|FBC:16777215|LFC:0|LBC:16777215"/>
              <p:cNvSpPr>
                <a:spLocks/>
              </p:cNvSpPr>
              <p:nvPr/>
            </p:nvSpPr>
            <p:spPr bwMode="auto">
              <a:xfrm>
                <a:off x="2840038" y="2100262"/>
                <a:ext cx="104775" cy="149225"/>
              </a:xfrm>
              <a:custGeom>
                <a:avLst/>
                <a:gdLst>
                  <a:gd name="T0" fmla="*/ 392064308 w 28"/>
                  <a:gd name="T1" fmla="*/ 556702516 h 40"/>
                  <a:gd name="T2" fmla="*/ 0 w 28"/>
                  <a:gd name="T3" fmla="*/ 0 h 40"/>
                  <a:gd name="T4" fmla="*/ 392064308 w 28"/>
                  <a:gd name="T5" fmla="*/ 556702516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40">
                    <a:moveTo>
                      <a:pt x="28" y="40"/>
                    </a:moveTo>
                    <a:cubicBezTo>
                      <a:pt x="12" y="20"/>
                      <a:pt x="1" y="5"/>
                      <a:pt x="0" y="0"/>
                    </a:cubicBezTo>
                    <a:cubicBezTo>
                      <a:pt x="0" y="0"/>
                      <a:pt x="11" y="16"/>
                      <a:pt x="28" y="4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3" name="Freeform 165@|5FFC:2303014|FBC:16777215|LFC:0|LBC:16777215"/>
              <p:cNvSpPr>
                <a:spLocks/>
              </p:cNvSpPr>
              <p:nvPr/>
            </p:nvSpPr>
            <p:spPr bwMode="auto">
              <a:xfrm>
                <a:off x="2441575" y="1074737"/>
                <a:ext cx="2825750" cy="2746375"/>
              </a:xfrm>
              <a:custGeom>
                <a:avLst/>
                <a:gdLst>
                  <a:gd name="T0" fmla="*/ 2147483647 w 752"/>
                  <a:gd name="T1" fmla="*/ 2147483647 h 731"/>
                  <a:gd name="T2" fmla="*/ 2147483647 w 752"/>
                  <a:gd name="T3" fmla="*/ 2147483647 h 731"/>
                  <a:gd name="T4" fmla="*/ 2147483647 w 752"/>
                  <a:gd name="T5" fmla="*/ 2147483647 h 731"/>
                  <a:gd name="T6" fmla="*/ 1892068841 w 752"/>
                  <a:gd name="T7" fmla="*/ 2147483647 h 731"/>
                  <a:gd name="T8" fmla="*/ 2147483647 w 752"/>
                  <a:gd name="T9" fmla="*/ 2147483647 h 731"/>
                  <a:gd name="T10" fmla="*/ 2147483647 w 752"/>
                  <a:gd name="T11" fmla="*/ 2147483647 h 731"/>
                  <a:gd name="T12" fmla="*/ 2147483647 w 752"/>
                  <a:gd name="T13" fmla="*/ 2147483647 h 731"/>
                  <a:gd name="T14" fmla="*/ 2147483647 w 752"/>
                  <a:gd name="T15" fmla="*/ 2147483647 h 731"/>
                  <a:gd name="T16" fmla="*/ 2147483647 w 752"/>
                  <a:gd name="T17" fmla="*/ 1792620202 h 731"/>
                  <a:gd name="T18" fmla="*/ 2147483647 w 752"/>
                  <a:gd name="T19" fmla="*/ 2147483647 h 731"/>
                  <a:gd name="T20" fmla="*/ 2147483647 w 752"/>
                  <a:gd name="T21" fmla="*/ 0 h 731"/>
                  <a:gd name="T22" fmla="*/ 2147483647 w 752"/>
                  <a:gd name="T23" fmla="*/ 2032580491 h 731"/>
                  <a:gd name="T24" fmla="*/ 2147483647 w 752"/>
                  <a:gd name="T25" fmla="*/ 1185671327 h 731"/>
                  <a:gd name="T26" fmla="*/ 2147483647 w 752"/>
                  <a:gd name="T27" fmla="*/ 2147483647 h 731"/>
                  <a:gd name="T28" fmla="*/ 2147483647 w 752"/>
                  <a:gd name="T29" fmla="*/ 663412992 h 731"/>
                  <a:gd name="T30" fmla="*/ 2147483647 w 752"/>
                  <a:gd name="T31" fmla="*/ 2018465401 h 731"/>
                  <a:gd name="T32" fmla="*/ 2147483647 w 752"/>
                  <a:gd name="T33" fmla="*/ 2147483647 h 731"/>
                  <a:gd name="T34" fmla="*/ 2147483647 w 752"/>
                  <a:gd name="T35" fmla="*/ 2147483647 h 731"/>
                  <a:gd name="T36" fmla="*/ 2132107286 w 752"/>
                  <a:gd name="T37" fmla="*/ 2147483647 h 731"/>
                  <a:gd name="T38" fmla="*/ 211799732 w 752"/>
                  <a:gd name="T39" fmla="*/ 2147483647 h 731"/>
                  <a:gd name="T40" fmla="*/ 0 w 752"/>
                  <a:gd name="T41" fmla="*/ 2147483647 h 731"/>
                  <a:gd name="T42" fmla="*/ 2147483647 w 752"/>
                  <a:gd name="T43" fmla="*/ 2147483647 h 73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752" h="731">
                    <a:moveTo>
                      <a:pt x="206" y="550"/>
                    </a:moveTo>
                    <a:cubicBezTo>
                      <a:pt x="243" y="559"/>
                      <a:pt x="268" y="520"/>
                      <a:pt x="276" y="507"/>
                    </a:cubicBezTo>
                    <a:cubicBezTo>
                      <a:pt x="274" y="505"/>
                      <a:pt x="273" y="504"/>
                      <a:pt x="271" y="502"/>
                    </a:cubicBezTo>
                    <a:cubicBezTo>
                      <a:pt x="247" y="475"/>
                      <a:pt x="174" y="371"/>
                      <a:pt x="134" y="313"/>
                    </a:cubicBezTo>
                    <a:cubicBezTo>
                      <a:pt x="181" y="374"/>
                      <a:pt x="271" y="481"/>
                      <a:pt x="271" y="481"/>
                    </a:cubicBezTo>
                    <a:cubicBezTo>
                      <a:pt x="290" y="434"/>
                      <a:pt x="260" y="234"/>
                      <a:pt x="260" y="234"/>
                    </a:cubicBezTo>
                    <a:cubicBezTo>
                      <a:pt x="294" y="261"/>
                      <a:pt x="294" y="261"/>
                      <a:pt x="294" y="261"/>
                    </a:cubicBezTo>
                    <a:cubicBezTo>
                      <a:pt x="326" y="270"/>
                      <a:pt x="358" y="243"/>
                      <a:pt x="385" y="207"/>
                    </a:cubicBezTo>
                    <a:cubicBezTo>
                      <a:pt x="412" y="171"/>
                      <a:pt x="378" y="127"/>
                      <a:pt x="378" y="127"/>
                    </a:cubicBezTo>
                    <a:cubicBezTo>
                      <a:pt x="405" y="134"/>
                      <a:pt x="410" y="173"/>
                      <a:pt x="410" y="173"/>
                    </a:cubicBezTo>
                    <a:cubicBezTo>
                      <a:pt x="437" y="98"/>
                      <a:pt x="333" y="0"/>
                      <a:pt x="333" y="0"/>
                    </a:cubicBezTo>
                    <a:cubicBezTo>
                      <a:pt x="390" y="26"/>
                      <a:pt x="451" y="144"/>
                      <a:pt x="451" y="144"/>
                    </a:cubicBezTo>
                    <a:cubicBezTo>
                      <a:pt x="451" y="129"/>
                      <a:pt x="476" y="84"/>
                      <a:pt x="476" y="84"/>
                    </a:cubicBezTo>
                    <a:cubicBezTo>
                      <a:pt x="483" y="127"/>
                      <a:pt x="669" y="200"/>
                      <a:pt x="680" y="175"/>
                    </a:cubicBezTo>
                    <a:cubicBezTo>
                      <a:pt x="691" y="150"/>
                      <a:pt x="653" y="47"/>
                      <a:pt x="653" y="47"/>
                    </a:cubicBezTo>
                    <a:cubicBezTo>
                      <a:pt x="668" y="48"/>
                      <a:pt x="716" y="100"/>
                      <a:pt x="752" y="143"/>
                    </a:cubicBezTo>
                    <a:cubicBezTo>
                      <a:pt x="751" y="149"/>
                      <a:pt x="749" y="156"/>
                      <a:pt x="746" y="161"/>
                    </a:cubicBezTo>
                    <a:cubicBezTo>
                      <a:pt x="746" y="161"/>
                      <a:pt x="505" y="409"/>
                      <a:pt x="483" y="429"/>
                    </a:cubicBezTo>
                    <a:cubicBezTo>
                      <a:pt x="460" y="450"/>
                      <a:pt x="177" y="674"/>
                      <a:pt x="151" y="716"/>
                    </a:cubicBezTo>
                    <a:cubicBezTo>
                      <a:pt x="151" y="716"/>
                      <a:pt x="67" y="731"/>
                      <a:pt x="15" y="654"/>
                    </a:cubicBezTo>
                    <a:cubicBezTo>
                      <a:pt x="11" y="648"/>
                      <a:pt x="5" y="640"/>
                      <a:pt x="0" y="631"/>
                    </a:cubicBezTo>
                    <a:cubicBezTo>
                      <a:pt x="149" y="670"/>
                      <a:pt x="169" y="541"/>
                      <a:pt x="206" y="55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4" name="Freeform 166@|5FFC:2303014|FBC:16777215|LFC:0|LBC:16777215"/>
              <p:cNvSpPr>
                <a:spLocks/>
              </p:cNvSpPr>
              <p:nvPr/>
            </p:nvSpPr>
            <p:spPr bwMode="auto">
              <a:xfrm>
                <a:off x="4170363" y="1179512"/>
                <a:ext cx="896938" cy="3136900"/>
              </a:xfrm>
              <a:custGeom>
                <a:avLst/>
                <a:gdLst>
                  <a:gd name="T0" fmla="*/ 281683567 w 239"/>
                  <a:gd name="T1" fmla="*/ 268154234 h 835"/>
                  <a:gd name="T2" fmla="*/ 154926337 w 239"/>
                  <a:gd name="T3" fmla="*/ 2147483647 h 835"/>
                  <a:gd name="T4" fmla="*/ 704205163 w 239"/>
                  <a:gd name="T5" fmla="*/ 2147483647 h 835"/>
                  <a:gd name="T6" fmla="*/ 1380241220 w 239"/>
                  <a:gd name="T7" fmla="*/ 2147483647 h 835"/>
                  <a:gd name="T8" fmla="*/ 2147483647 w 239"/>
                  <a:gd name="T9" fmla="*/ 2147483647 h 835"/>
                  <a:gd name="T10" fmla="*/ 2147483647 w 239"/>
                  <a:gd name="T11" fmla="*/ 2147483647 h 835"/>
                  <a:gd name="T12" fmla="*/ 2147483647 w 239"/>
                  <a:gd name="T13" fmla="*/ 2147483647 h 835"/>
                  <a:gd name="T14" fmla="*/ 2147483647 w 239"/>
                  <a:gd name="T15" fmla="*/ 2147483647 h 835"/>
                  <a:gd name="T16" fmla="*/ 2147483647 w 239"/>
                  <a:gd name="T17" fmla="*/ 2147483647 h 835"/>
                  <a:gd name="T18" fmla="*/ 2147483647 w 239"/>
                  <a:gd name="T19" fmla="*/ 268154234 h 835"/>
                  <a:gd name="T20" fmla="*/ 281683567 w 239"/>
                  <a:gd name="T21" fmla="*/ 268154234 h 8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9" h="835">
                    <a:moveTo>
                      <a:pt x="20" y="19"/>
                    </a:moveTo>
                    <a:cubicBezTo>
                      <a:pt x="20" y="19"/>
                      <a:pt x="0" y="202"/>
                      <a:pt x="11" y="233"/>
                    </a:cubicBezTo>
                    <a:cubicBezTo>
                      <a:pt x="23" y="265"/>
                      <a:pt x="43" y="476"/>
                      <a:pt x="50" y="487"/>
                    </a:cubicBezTo>
                    <a:cubicBezTo>
                      <a:pt x="57" y="499"/>
                      <a:pt x="100" y="785"/>
                      <a:pt x="98" y="808"/>
                    </a:cubicBezTo>
                    <a:cubicBezTo>
                      <a:pt x="98" y="808"/>
                      <a:pt x="157" y="835"/>
                      <a:pt x="239" y="797"/>
                    </a:cubicBezTo>
                    <a:cubicBezTo>
                      <a:pt x="239" y="797"/>
                      <a:pt x="197" y="615"/>
                      <a:pt x="200" y="599"/>
                    </a:cubicBezTo>
                    <a:cubicBezTo>
                      <a:pt x="202" y="583"/>
                      <a:pt x="206" y="397"/>
                      <a:pt x="191" y="388"/>
                    </a:cubicBezTo>
                    <a:cubicBezTo>
                      <a:pt x="191" y="388"/>
                      <a:pt x="218" y="296"/>
                      <a:pt x="182" y="265"/>
                    </a:cubicBezTo>
                    <a:cubicBezTo>
                      <a:pt x="182" y="265"/>
                      <a:pt x="220" y="183"/>
                      <a:pt x="220" y="165"/>
                    </a:cubicBezTo>
                    <a:cubicBezTo>
                      <a:pt x="220" y="147"/>
                      <a:pt x="204" y="38"/>
                      <a:pt x="172" y="19"/>
                    </a:cubicBezTo>
                    <a:cubicBezTo>
                      <a:pt x="141" y="0"/>
                      <a:pt x="20" y="19"/>
                      <a:pt x="20" y="19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5" name="Freeform 167@|5FFC:4737356|FBC:16777215|LFC:0|LBC:16777215"/>
              <p:cNvSpPr>
                <a:spLocks/>
              </p:cNvSpPr>
              <p:nvPr/>
            </p:nvSpPr>
            <p:spPr bwMode="auto">
              <a:xfrm>
                <a:off x="4406900" y="2046287"/>
                <a:ext cx="566738" cy="733425"/>
              </a:xfrm>
              <a:custGeom>
                <a:avLst/>
                <a:gdLst>
                  <a:gd name="T0" fmla="*/ 1803105096 w 151"/>
                  <a:gd name="T1" fmla="*/ 2147483647 h 195"/>
                  <a:gd name="T2" fmla="*/ 521211298 w 151"/>
                  <a:gd name="T3" fmla="*/ 1923894132 h 195"/>
                  <a:gd name="T4" fmla="*/ 0 w 151"/>
                  <a:gd name="T5" fmla="*/ 0 h 195"/>
                  <a:gd name="T6" fmla="*/ 1774929585 w 151"/>
                  <a:gd name="T7" fmla="*/ 594141951 h 195"/>
                  <a:gd name="T8" fmla="*/ 1803105096 w 151"/>
                  <a:gd name="T9" fmla="*/ 2147483647 h 1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" h="195">
                    <a:moveTo>
                      <a:pt x="128" y="157"/>
                    </a:moveTo>
                    <a:cubicBezTo>
                      <a:pt x="69" y="195"/>
                      <a:pt x="48" y="150"/>
                      <a:pt x="37" y="136"/>
                    </a:cubicBezTo>
                    <a:cubicBezTo>
                      <a:pt x="25" y="123"/>
                      <a:pt x="0" y="0"/>
                      <a:pt x="0" y="0"/>
                    </a:cubicBezTo>
                    <a:cubicBezTo>
                      <a:pt x="15" y="13"/>
                      <a:pt x="79" y="30"/>
                      <a:pt x="126" y="42"/>
                    </a:cubicBezTo>
                    <a:cubicBezTo>
                      <a:pt x="151" y="78"/>
                      <a:pt x="128" y="157"/>
                      <a:pt x="128" y="157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6" name="Freeform 168@|5FFC:4737356|FBC:16777215|LFC:0|LBC:16777215"/>
              <p:cNvSpPr>
                <a:spLocks/>
              </p:cNvSpPr>
              <p:nvPr/>
            </p:nvSpPr>
            <p:spPr bwMode="auto">
              <a:xfrm>
                <a:off x="4500563" y="2693987"/>
                <a:ext cx="541338" cy="1370012"/>
              </a:xfrm>
              <a:custGeom>
                <a:avLst/>
                <a:gdLst>
                  <a:gd name="T0" fmla="*/ 763143727 w 144"/>
                  <a:gd name="T1" fmla="*/ 2147483647 h 365"/>
                  <a:gd name="T2" fmla="*/ 763143727 w 144"/>
                  <a:gd name="T3" fmla="*/ 2147483647 h 365"/>
                  <a:gd name="T4" fmla="*/ 325043395 w 144"/>
                  <a:gd name="T5" fmla="*/ 1422931998 h 365"/>
                  <a:gd name="T6" fmla="*/ 0 w 144"/>
                  <a:gd name="T7" fmla="*/ 0 h 365"/>
                  <a:gd name="T8" fmla="*/ 1540418631 w 144"/>
                  <a:gd name="T9" fmla="*/ 84531617 h 365"/>
                  <a:gd name="T10" fmla="*/ 1582815923 w 144"/>
                  <a:gd name="T11" fmla="*/ 2147483647 h 365"/>
                  <a:gd name="T12" fmla="*/ 2035047432 w 144"/>
                  <a:gd name="T13" fmla="*/ 2147483647 h 365"/>
                  <a:gd name="T14" fmla="*/ 763143727 w 144"/>
                  <a:gd name="T15" fmla="*/ 2147483647 h 3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4" h="365">
                    <a:moveTo>
                      <a:pt x="54" y="341"/>
                    </a:moveTo>
                    <a:cubicBezTo>
                      <a:pt x="54" y="212"/>
                      <a:pt x="54" y="212"/>
                      <a:pt x="54" y="212"/>
                    </a:cubicBezTo>
                    <a:cubicBezTo>
                      <a:pt x="54" y="212"/>
                      <a:pt x="41" y="121"/>
                      <a:pt x="23" y="101"/>
                    </a:cubicBezTo>
                    <a:cubicBezTo>
                      <a:pt x="5" y="80"/>
                      <a:pt x="0" y="0"/>
                      <a:pt x="0" y="0"/>
                    </a:cubicBezTo>
                    <a:cubicBezTo>
                      <a:pt x="44" y="27"/>
                      <a:pt x="84" y="18"/>
                      <a:pt x="109" y="6"/>
                    </a:cubicBezTo>
                    <a:cubicBezTo>
                      <a:pt x="117" y="57"/>
                      <a:pt x="114" y="183"/>
                      <a:pt x="112" y="196"/>
                    </a:cubicBezTo>
                    <a:cubicBezTo>
                      <a:pt x="110" y="208"/>
                      <a:pt x="133" y="312"/>
                      <a:pt x="144" y="364"/>
                    </a:cubicBezTo>
                    <a:cubicBezTo>
                      <a:pt x="102" y="365"/>
                      <a:pt x="54" y="341"/>
                      <a:pt x="54" y="341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7" name="Freeform 169@|5FFC:4737356|FBC:16777215|LFC:0|LBC:16777215"/>
              <p:cNvSpPr>
                <a:spLocks/>
              </p:cNvSpPr>
              <p:nvPr/>
            </p:nvSpPr>
            <p:spPr bwMode="auto">
              <a:xfrm>
                <a:off x="4492625" y="1457325"/>
                <a:ext cx="15875" cy="33337"/>
              </a:xfrm>
              <a:custGeom>
                <a:avLst/>
                <a:gdLst>
                  <a:gd name="T0" fmla="*/ 63003906 w 4"/>
                  <a:gd name="T1" fmla="*/ 123483952 h 9"/>
                  <a:gd name="T2" fmla="*/ 0 w 4"/>
                  <a:gd name="T3" fmla="*/ 0 h 9"/>
                  <a:gd name="T4" fmla="*/ 63003906 w 4"/>
                  <a:gd name="T5" fmla="*/ 123483952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cubicBezTo>
                      <a:pt x="3" y="6"/>
                      <a:pt x="1" y="3"/>
                      <a:pt x="0" y="0"/>
                    </a:cubicBezTo>
                    <a:cubicBezTo>
                      <a:pt x="0" y="0"/>
                      <a:pt x="2" y="3"/>
                      <a:pt x="4" y="9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8" name="Freeform 170@|5FFC:4737356|FBC:16777215|LFC:0|LBC:16777215"/>
              <p:cNvSpPr>
                <a:spLocks/>
              </p:cNvSpPr>
              <p:nvPr/>
            </p:nvSpPr>
            <p:spPr bwMode="auto">
              <a:xfrm>
                <a:off x="4192588" y="1457325"/>
                <a:ext cx="773113" cy="714375"/>
              </a:xfrm>
              <a:custGeom>
                <a:avLst/>
                <a:gdLst>
                  <a:gd name="T0" fmla="*/ 619732635 w 206"/>
                  <a:gd name="T1" fmla="*/ 749240260 h 190"/>
                  <a:gd name="T2" fmla="*/ 2147483647 w 206"/>
                  <a:gd name="T3" fmla="*/ 1809485556 h 190"/>
                  <a:gd name="T4" fmla="*/ 1183125598 w 206"/>
                  <a:gd name="T5" fmla="*/ 127230188 h 190"/>
                  <a:gd name="T6" fmla="*/ 2147483647 w 206"/>
                  <a:gd name="T7" fmla="*/ 1682255368 h 190"/>
                  <a:gd name="T8" fmla="*/ 2147483647 w 206"/>
                  <a:gd name="T9" fmla="*/ 2147483647 h 190"/>
                  <a:gd name="T10" fmla="*/ 492968374 w 206"/>
                  <a:gd name="T11" fmla="*/ 593735862 h 190"/>
                  <a:gd name="T12" fmla="*/ 619732635 w 206"/>
                  <a:gd name="T13" fmla="*/ 749240260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6" h="190">
                    <a:moveTo>
                      <a:pt x="44" y="53"/>
                    </a:moveTo>
                    <a:cubicBezTo>
                      <a:pt x="87" y="105"/>
                      <a:pt x="165" y="128"/>
                      <a:pt x="165" y="128"/>
                    </a:cubicBezTo>
                    <a:cubicBezTo>
                      <a:pt x="140" y="112"/>
                      <a:pt x="98" y="34"/>
                      <a:pt x="84" y="9"/>
                    </a:cubicBezTo>
                    <a:cubicBezTo>
                      <a:pt x="106" y="46"/>
                      <a:pt x="165" y="91"/>
                      <a:pt x="206" y="119"/>
                    </a:cubicBezTo>
                    <a:cubicBezTo>
                      <a:pt x="196" y="147"/>
                      <a:pt x="179" y="184"/>
                      <a:pt x="176" y="190"/>
                    </a:cubicBezTo>
                    <a:cubicBezTo>
                      <a:pt x="107" y="145"/>
                      <a:pt x="35" y="42"/>
                      <a:pt x="35" y="42"/>
                    </a:cubicBezTo>
                    <a:cubicBezTo>
                      <a:pt x="35" y="42"/>
                      <a:pt x="0" y="0"/>
                      <a:pt x="44" y="53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9" name="Freeform 171@|5FFC:8224125|FBC:16777215|LFC:0|LBC:16777215"/>
              <p:cNvSpPr>
                <a:spLocks/>
              </p:cNvSpPr>
              <p:nvPr/>
            </p:nvSpPr>
            <p:spPr bwMode="auto">
              <a:xfrm>
                <a:off x="4921250" y="1570037"/>
                <a:ext cx="349250" cy="2746375"/>
              </a:xfrm>
              <a:custGeom>
                <a:avLst/>
                <a:gdLst>
                  <a:gd name="T0" fmla="*/ 550012419 w 93"/>
                  <a:gd name="T1" fmla="*/ 479913064 h 731"/>
                  <a:gd name="T2" fmla="*/ 282058806 w 93"/>
                  <a:gd name="T3" fmla="*/ 2147483647 h 731"/>
                  <a:gd name="T4" fmla="*/ 0 w 93"/>
                  <a:gd name="T5" fmla="*/ 2147483647 h 731"/>
                  <a:gd name="T6" fmla="*/ 550012419 w 93"/>
                  <a:gd name="T7" fmla="*/ 2147483647 h 731"/>
                  <a:gd name="T8" fmla="*/ 733349892 w 93"/>
                  <a:gd name="T9" fmla="*/ 2147483647 h 731"/>
                  <a:gd name="T10" fmla="*/ 888480734 w 93"/>
                  <a:gd name="T11" fmla="*/ 479913064 h 731"/>
                  <a:gd name="T12" fmla="*/ 550012419 w 93"/>
                  <a:gd name="T13" fmla="*/ 479913064 h 7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731">
                    <a:moveTo>
                      <a:pt x="39" y="34"/>
                    </a:moveTo>
                    <a:cubicBezTo>
                      <a:pt x="39" y="34"/>
                      <a:pt x="4" y="241"/>
                      <a:pt x="20" y="327"/>
                    </a:cubicBezTo>
                    <a:cubicBezTo>
                      <a:pt x="0" y="685"/>
                      <a:pt x="0" y="685"/>
                      <a:pt x="0" y="685"/>
                    </a:cubicBezTo>
                    <a:cubicBezTo>
                      <a:pt x="39" y="731"/>
                      <a:pt x="39" y="731"/>
                      <a:pt x="39" y="731"/>
                    </a:cubicBezTo>
                    <a:cubicBezTo>
                      <a:pt x="39" y="731"/>
                      <a:pt x="56" y="374"/>
                      <a:pt x="52" y="310"/>
                    </a:cubicBezTo>
                    <a:cubicBezTo>
                      <a:pt x="47" y="245"/>
                      <a:pt x="93" y="68"/>
                      <a:pt x="63" y="34"/>
                    </a:cubicBezTo>
                    <a:cubicBezTo>
                      <a:pt x="34" y="0"/>
                      <a:pt x="39" y="34"/>
                      <a:pt x="39" y="34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3" name="TextBox 13"/>
            <p:cNvSpPr txBox="1">
              <a:spLocks noChangeArrowheads="1"/>
            </p:cNvSpPr>
            <p:nvPr/>
          </p:nvSpPr>
          <p:spPr bwMode="auto">
            <a:xfrm>
              <a:off x="1477963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4" name="TextBox 13"/>
            <p:cNvSpPr txBox="1">
              <a:spLocks noChangeArrowheads="1"/>
            </p:cNvSpPr>
            <p:nvPr/>
          </p:nvSpPr>
          <p:spPr bwMode="auto">
            <a:xfrm>
              <a:off x="1483246" y="5826597"/>
              <a:ext cx="216117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1" name="TextBox 13"/>
            <p:cNvSpPr txBox="1">
              <a:spLocks noChangeArrowheads="1"/>
            </p:cNvSpPr>
            <p:nvPr/>
          </p:nvSpPr>
          <p:spPr bwMode="auto">
            <a:xfrm>
              <a:off x="1773869" y="4773313"/>
              <a:ext cx="152356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93337" y="2673790"/>
            <a:ext cx="2221056" cy="3368251"/>
            <a:chOff x="3593337" y="2673790"/>
            <a:chExt cx="2221056" cy="3368251"/>
          </a:xfrm>
        </p:grpSpPr>
        <p:grpSp>
          <p:nvGrpSpPr>
            <p:cNvPr id="283" name="矩形 10"/>
            <p:cNvGrpSpPr>
              <a:grpSpLocks/>
            </p:cNvGrpSpPr>
            <p:nvPr/>
          </p:nvGrpSpPr>
          <p:grpSpPr bwMode="auto">
            <a:xfrm>
              <a:off x="3637371" y="3890879"/>
              <a:ext cx="2177022" cy="1454870"/>
              <a:chOff x="0" y="0"/>
              <a:chExt cx="1236" cy="826"/>
            </a:xfrm>
          </p:grpSpPr>
          <p:pic>
            <p:nvPicPr>
              <p:cNvPr id="284" name="矩形 1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6" cy="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5" name="Text Box 8"/>
              <p:cNvSpPr txBox="1">
                <a:spLocks noChangeArrowheads="1"/>
              </p:cNvSpPr>
              <p:nvPr/>
            </p:nvSpPr>
            <p:spPr bwMode="auto">
              <a:xfrm>
                <a:off x="4" y="5"/>
                <a:ext cx="1225" cy="8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0" name="组合 48"/>
            <p:cNvGrpSpPr>
              <a:grpSpLocks/>
            </p:cNvGrpSpPr>
            <p:nvPr/>
          </p:nvGrpSpPr>
          <p:grpSpPr bwMode="auto">
            <a:xfrm>
              <a:off x="4341909" y="2673790"/>
              <a:ext cx="965217" cy="1220611"/>
              <a:chOff x="0" y="0"/>
              <a:chExt cx="1917700" cy="2220913"/>
            </a:xfrm>
          </p:grpSpPr>
          <p:sp>
            <p:nvSpPr>
              <p:cNvPr id="321" name="Freeform 154@|5FFC:0|FBC:16777215|LFC:0|LBC:16777215"/>
              <p:cNvSpPr>
                <a:spLocks/>
              </p:cNvSpPr>
              <p:nvPr/>
            </p:nvSpPr>
            <p:spPr bwMode="auto">
              <a:xfrm>
                <a:off x="0" y="1909763"/>
                <a:ext cx="312738" cy="311150"/>
              </a:xfrm>
              <a:custGeom>
                <a:avLst/>
                <a:gdLst>
                  <a:gd name="T0" fmla="*/ 0 w 8"/>
                  <a:gd name="T1" fmla="*/ 1512733513 h 8"/>
                  <a:gd name="T2" fmla="*/ 1528194237 w 8"/>
                  <a:gd name="T3" fmla="*/ 1512733513 h 8"/>
                  <a:gd name="T4" fmla="*/ 2147483647 w 8"/>
                  <a:gd name="T5" fmla="*/ 0 h 8"/>
                  <a:gd name="T6" fmla="*/ 2147483647 w 8"/>
                  <a:gd name="T7" fmla="*/ 2147483647 h 8"/>
                  <a:gd name="T8" fmla="*/ 2147483647 w 8"/>
                  <a:gd name="T9" fmla="*/ 2147483647 h 8"/>
                  <a:gd name="T10" fmla="*/ 2147483647 w 8"/>
                  <a:gd name="T11" fmla="*/ 2147483647 h 8"/>
                  <a:gd name="T12" fmla="*/ 2147483647 w 8"/>
                  <a:gd name="T13" fmla="*/ 2147483647 h 8"/>
                  <a:gd name="T14" fmla="*/ 2147483647 w 8"/>
                  <a:gd name="T15" fmla="*/ 2147483647 h 8"/>
                  <a:gd name="T16" fmla="*/ 2147483647 w 8"/>
                  <a:gd name="T17" fmla="*/ 2147483647 h 8"/>
                  <a:gd name="T18" fmla="*/ 2147483647 w 8"/>
                  <a:gd name="T19" fmla="*/ 2147483647 h 8"/>
                  <a:gd name="T20" fmla="*/ 2147483647 w 8"/>
                  <a:gd name="T21" fmla="*/ 2147483647 h 8"/>
                  <a:gd name="T22" fmla="*/ 0 w 8"/>
                  <a:gd name="T23" fmla="*/ 1512733513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" h="8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6" y="2"/>
                      <a:pt x="6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8" y="5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6" y="8"/>
                      <a:pt x="4" y="7"/>
                    </a:cubicBezTo>
                    <a:cubicBezTo>
                      <a:pt x="4" y="7"/>
                      <a:pt x="4" y="7"/>
                      <a:pt x="3" y="5"/>
                    </a:cubicBezTo>
                    <a:cubicBezTo>
                      <a:pt x="3" y="5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0" y="3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2" name="Freeform 155@|5FFC:2303014|FBC:16777215|LFC:0|LBC:16777215"/>
              <p:cNvSpPr>
                <a:spLocks/>
              </p:cNvSpPr>
              <p:nvPr/>
            </p:nvSpPr>
            <p:spPr bwMode="auto">
              <a:xfrm>
                <a:off x="117475" y="779463"/>
                <a:ext cx="665163" cy="1285875"/>
              </a:xfrm>
              <a:custGeom>
                <a:avLst/>
                <a:gdLst>
                  <a:gd name="T0" fmla="*/ 0 w 17"/>
                  <a:gd name="T1" fmla="*/ 2147483647 h 33"/>
                  <a:gd name="T2" fmla="*/ 1530931335 w 17"/>
                  <a:gd name="T3" fmla="*/ 2147483647 h 33"/>
                  <a:gd name="T4" fmla="*/ 1530931335 w 17"/>
                  <a:gd name="T5" fmla="*/ 2147483647 h 33"/>
                  <a:gd name="T6" fmla="*/ 1530931335 w 17"/>
                  <a:gd name="T7" fmla="*/ 2147483647 h 33"/>
                  <a:gd name="T8" fmla="*/ 2147483647 w 17"/>
                  <a:gd name="T9" fmla="*/ 2147483647 h 33"/>
                  <a:gd name="T10" fmla="*/ 2147483647 w 17"/>
                  <a:gd name="T11" fmla="*/ 2147483647 h 33"/>
                  <a:gd name="T12" fmla="*/ 2147483647 w 17"/>
                  <a:gd name="T13" fmla="*/ 2147483647 h 33"/>
                  <a:gd name="T14" fmla="*/ 2147483647 w 17"/>
                  <a:gd name="T15" fmla="*/ 2147483647 h 33"/>
                  <a:gd name="T16" fmla="*/ 2147483647 w 17"/>
                  <a:gd name="T17" fmla="*/ 1518345614 h 33"/>
                  <a:gd name="T18" fmla="*/ 2147483647 w 17"/>
                  <a:gd name="T19" fmla="*/ 2147483647 h 33"/>
                  <a:gd name="T20" fmla="*/ 2147483647 w 17"/>
                  <a:gd name="T21" fmla="*/ 2147483647 h 33"/>
                  <a:gd name="T22" fmla="*/ 2147483647 w 17"/>
                  <a:gd name="T23" fmla="*/ 2147483647 h 33"/>
                  <a:gd name="T24" fmla="*/ 2147483647 w 17"/>
                  <a:gd name="T25" fmla="*/ 2147483647 h 33"/>
                  <a:gd name="T26" fmla="*/ 0 w 17"/>
                  <a:gd name="T27" fmla="*/ 2147483647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" h="33">
                    <a:moveTo>
                      <a:pt x="0" y="29"/>
                    </a:moveTo>
                    <a:cubicBezTo>
                      <a:pt x="0" y="29"/>
                      <a:pt x="0" y="28"/>
                      <a:pt x="1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8"/>
                      <a:pt x="1" y="27"/>
                    </a:cubicBezTo>
                    <a:cubicBezTo>
                      <a:pt x="1" y="27"/>
                      <a:pt x="2" y="25"/>
                      <a:pt x="2" y="25"/>
                    </a:cubicBezTo>
                    <a:cubicBezTo>
                      <a:pt x="2" y="25"/>
                      <a:pt x="6" y="20"/>
                      <a:pt x="7" y="19"/>
                    </a:cubicBezTo>
                    <a:cubicBezTo>
                      <a:pt x="9" y="18"/>
                      <a:pt x="9" y="16"/>
                      <a:pt x="9" y="16"/>
                    </a:cubicBezTo>
                    <a:cubicBezTo>
                      <a:pt x="9" y="15"/>
                      <a:pt x="9" y="8"/>
                      <a:pt x="8" y="8"/>
                    </a:cubicBezTo>
                    <a:cubicBezTo>
                      <a:pt x="8" y="7"/>
                      <a:pt x="5" y="2"/>
                      <a:pt x="7" y="1"/>
                    </a:cubicBezTo>
                    <a:cubicBezTo>
                      <a:pt x="9" y="0"/>
                      <a:pt x="17" y="9"/>
                      <a:pt x="17" y="9"/>
                    </a:cubicBezTo>
                    <a:cubicBezTo>
                      <a:pt x="17" y="9"/>
                      <a:pt x="15" y="14"/>
                      <a:pt x="15" y="15"/>
                    </a:cubicBezTo>
                    <a:cubicBezTo>
                      <a:pt x="14" y="16"/>
                      <a:pt x="13" y="20"/>
                      <a:pt x="12" y="20"/>
                    </a:cubicBezTo>
                    <a:cubicBezTo>
                      <a:pt x="12" y="21"/>
                      <a:pt x="6" y="31"/>
                      <a:pt x="5" y="33"/>
                    </a:cubicBezTo>
                    <a:cubicBezTo>
                      <a:pt x="5" y="33"/>
                      <a:pt x="1" y="33"/>
                      <a:pt x="0" y="29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3" name="Freeform 156@|5FFC:4737356|FBC:16777215|LFC:0|LBC:16777215"/>
              <p:cNvSpPr>
                <a:spLocks/>
              </p:cNvSpPr>
              <p:nvPr/>
            </p:nvSpPr>
            <p:spPr bwMode="auto">
              <a:xfrm>
                <a:off x="117475" y="1208088"/>
                <a:ext cx="547688" cy="779463"/>
              </a:xfrm>
              <a:custGeom>
                <a:avLst/>
                <a:gdLst>
                  <a:gd name="T0" fmla="*/ 2147483647 w 14"/>
                  <a:gd name="T1" fmla="*/ 2147483647 h 20"/>
                  <a:gd name="T2" fmla="*/ 2147483647 w 14"/>
                  <a:gd name="T3" fmla="*/ 0 h 20"/>
                  <a:gd name="T4" fmla="*/ 2147483647 w 14"/>
                  <a:gd name="T5" fmla="*/ 2147483647 h 20"/>
                  <a:gd name="T6" fmla="*/ 2147483647 w 14"/>
                  <a:gd name="T7" fmla="*/ 2147483647 h 20"/>
                  <a:gd name="T8" fmla="*/ 2147483647 w 14"/>
                  <a:gd name="T9" fmla="*/ 2147483647 h 20"/>
                  <a:gd name="T10" fmla="*/ 2147483647 w 14"/>
                  <a:gd name="T11" fmla="*/ 2147483647 h 20"/>
                  <a:gd name="T12" fmla="*/ 1530435875 w 14"/>
                  <a:gd name="T13" fmla="*/ 2147483647 h 20"/>
                  <a:gd name="T14" fmla="*/ 1530435875 w 14"/>
                  <a:gd name="T15" fmla="*/ 2147483647 h 20"/>
                  <a:gd name="T16" fmla="*/ 1530435875 w 14"/>
                  <a:gd name="T17" fmla="*/ 2147483647 h 20"/>
                  <a:gd name="T18" fmla="*/ 0 w 14"/>
                  <a:gd name="T19" fmla="*/ 2147483647 h 20"/>
                  <a:gd name="T20" fmla="*/ 2147483647 w 14"/>
                  <a:gd name="T21" fmla="*/ 2147483647 h 20"/>
                  <a:gd name="T22" fmla="*/ 2147483647 w 14"/>
                  <a:gd name="T23" fmla="*/ 2147483647 h 20"/>
                  <a:gd name="T24" fmla="*/ 2147483647 w 14"/>
                  <a:gd name="T25" fmla="*/ 2147483647 h 20"/>
                  <a:gd name="T26" fmla="*/ 2147483647 w 14"/>
                  <a:gd name="T27" fmla="*/ 2147483647 h 20"/>
                  <a:gd name="T28" fmla="*/ 2147483647 w 14"/>
                  <a:gd name="T29" fmla="*/ 2147483647 h 20"/>
                  <a:gd name="T30" fmla="*/ 2147483647 w 14"/>
                  <a:gd name="T31" fmla="*/ 2147483647 h 20"/>
                  <a:gd name="T32" fmla="*/ 2147483647 w 14"/>
                  <a:gd name="T33" fmla="*/ 2147483647 h 20"/>
                  <a:gd name="T34" fmla="*/ 2147483647 w 14"/>
                  <a:gd name="T35" fmla="*/ 2147483647 h 20"/>
                  <a:gd name="T36" fmla="*/ 2147483647 w 14"/>
                  <a:gd name="T37" fmla="*/ 2147483647 h 20"/>
                  <a:gd name="T38" fmla="*/ 2147483647 w 14"/>
                  <a:gd name="T39" fmla="*/ 1518900575 h 20"/>
                  <a:gd name="T40" fmla="*/ 2147483647 w 14"/>
                  <a:gd name="T41" fmla="*/ 2147483647 h 2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4" h="20">
                    <a:moveTo>
                      <a:pt x="10" y="4"/>
                    </a:moveTo>
                    <a:cubicBezTo>
                      <a:pt x="10" y="4"/>
                      <a:pt x="12" y="1"/>
                      <a:pt x="13" y="0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7"/>
                      <a:pt x="7" y="8"/>
                    </a:cubicBezTo>
                    <a:cubicBezTo>
                      <a:pt x="6" y="9"/>
                      <a:pt x="2" y="14"/>
                      <a:pt x="2" y="14"/>
                    </a:cubicBezTo>
                    <a:cubicBezTo>
                      <a:pt x="2" y="14"/>
                      <a:pt x="1" y="16"/>
                      <a:pt x="1" y="16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2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19"/>
                      <a:pt x="4" y="18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5" y="17"/>
                      <a:pt x="5" y="17"/>
                    </a:cubicBezTo>
                    <a:cubicBezTo>
                      <a:pt x="6" y="16"/>
                      <a:pt x="4" y="13"/>
                      <a:pt x="4" y="13"/>
                    </a:cubicBezTo>
                    <a:cubicBezTo>
                      <a:pt x="4" y="13"/>
                      <a:pt x="7" y="11"/>
                      <a:pt x="9" y="10"/>
                    </a:cubicBezTo>
                    <a:cubicBezTo>
                      <a:pt x="10" y="8"/>
                      <a:pt x="13" y="2"/>
                      <a:pt x="13" y="1"/>
                    </a:cubicBezTo>
                    <a:cubicBezTo>
                      <a:pt x="14" y="0"/>
                      <a:pt x="10" y="4"/>
                      <a:pt x="10" y="4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4" name="Freeform 157@|5FFC:4737356|FBC:16777215|LFC:0|LBC:16777215"/>
              <p:cNvSpPr>
                <a:spLocks/>
              </p:cNvSpPr>
              <p:nvPr/>
            </p:nvSpPr>
            <p:spPr bwMode="auto">
              <a:xfrm>
                <a:off x="390525" y="1012825"/>
                <a:ext cx="79375" cy="195263"/>
              </a:xfrm>
              <a:custGeom>
                <a:avLst/>
                <a:gdLst>
                  <a:gd name="T0" fmla="*/ 1575117500 w 2"/>
                  <a:gd name="T1" fmla="*/ 2147483647 h 5"/>
                  <a:gd name="T2" fmla="*/ 2147483647 w 2"/>
                  <a:gd name="T3" fmla="*/ 2147483647 h 5"/>
                  <a:gd name="T4" fmla="*/ 2147483647 w 2"/>
                  <a:gd name="T5" fmla="*/ 2147483647 h 5"/>
                  <a:gd name="T6" fmla="*/ 2147483647 w 2"/>
                  <a:gd name="T7" fmla="*/ 0 h 5"/>
                  <a:gd name="T8" fmla="*/ 0 w 2"/>
                  <a:gd name="T9" fmla="*/ 0 h 5"/>
                  <a:gd name="T10" fmla="*/ 157511750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2"/>
                    </a:moveTo>
                    <a:cubicBezTo>
                      <a:pt x="1" y="2"/>
                      <a:pt x="2" y="4"/>
                      <a:pt x="2" y="5"/>
                    </a:cubicBezTo>
                    <a:cubicBezTo>
                      <a:pt x="2" y="5"/>
                      <a:pt x="2" y="4"/>
                      <a:pt x="2" y="3"/>
                    </a:cubicBezTo>
                    <a:cubicBezTo>
                      <a:pt x="2" y="2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5" name="Freeform 158@|5FFC:9683704|FBC:16777215|LFC:0|LBC:16777215"/>
              <p:cNvSpPr>
                <a:spLocks/>
              </p:cNvSpPr>
              <p:nvPr/>
            </p:nvSpPr>
            <p:spPr bwMode="auto">
              <a:xfrm>
                <a:off x="1565275" y="234950"/>
                <a:ext cx="352425" cy="544513"/>
              </a:xfrm>
              <a:custGeom>
                <a:avLst/>
                <a:gdLst>
                  <a:gd name="T0" fmla="*/ 0 w 9"/>
                  <a:gd name="T1" fmla="*/ 2147483647 h 14"/>
                  <a:gd name="T2" fmla="*/ 2147483647 w 9"/>
                  <a:gd name="T3" fmla="*/ 2147483647 h 14"/>
                  <a:gd name="T4" fmla="*/ 2147483647 w 9"/>
                  <a:gd name="T5" fmla="*/ 2147483647 h 14"/>
                  <a:gd name="T6" fmla="*/ 2147483647 w 9"/>
                  <a:gd name="T7" fmla="*/ 2147483647 h 14"/>
                  <a:gd name="T8" fmla="*/ 2147483647 w 9"/>
                  <a:gd name="T9" fmla="*/ 1512734902 h 14"/>
                  <a:gd name="T10" fmla="*/ 2147483647 w 9"/>
                  <a:gd name="T11" fmla="*/ 1512734902 h 14"/>
                  <a:gd name="T12" fmla="*/ 2147483647 w 9"/>
                  <a:gd name="T13" fmla="*/ 2147483647 h 14"/>
                  <a:gd name="T14" fmla="*/ 2147483647 w 9"/>
                  <a:gd name="T15" fmla="*/ 2147483647 h 14"/>
                  <a:gd name="T16" fmla="*/ 2147483647 w 9"/>
                  <a:gd name="T17" fmla="*/ 2147483647 h 14"/>
                  <a:gd name="T18" fmla="*/ 2147483647 w 9"/>
                  <a:gd name="T19" fmla="*/ 1512734902 h 14"/>
                  <a:gd name="T20" fmla="*/ 2147483647 w 9"/>
                  <a:gd name="T21" fmla="*/ 1512734902 h 14"/>
                  <a:gd name="T22" fmla="*/ 2147483647 w 9"/>
                  <a:gd name="T23" fmla="*/ 2147483647 h 14"/>
                  <a:gd name="T24" fmla="*/ 2147483647 w 9"/>
                  <a:gd name="T25" fmla="*/ 2147483647 h 14"/>
                  <a:gd name="T26" fmla="*/ 2147483647 w 9"/>
                  <a:gd name="T27" fmla="*/ 2147483647 h 14"/>
                  <a:gd name="T28" fmla="*/ 2147483647 w 9"/>
                  <a:gd name="T29" fmla="*/ 0 h 14"/>
                  <a:gd name="T30" fmla="*/ 2147483647 w 9"/>
                  <a:gd name="T31" fmla="*/ 2147483647 h 14"/>
                  <a:gd name="T32" fmla="*/ 2147483647 w 9"/>
                  <a:gd name="T33" fmla="*/ 2147483647 h 14"/>
                  <a:gd name="T34" fmla="*/ 2147483647 w 9"/>
                  <a:gd name="T35" fmla="*/ 2147483647 h 14"/>
                  <a:gd name="T36" fmla="*/ 2147483647 w 9"/>
                  <a:gd name="T37" fmla="*/ 1512734902 h 14"/>
                  <a:gd name="T38" fmla="*/ 2147483647 w 9"/>
                  <a:gd name="T39" fmla="*/ 2147483647 h 14"/>
                  <a:gd name="T40" fmla="*/ 2147483647 w 9"/>
                  <a:gd name="T41" fmla="*/ 2147483647 h 14"/>
                  <a:gd name="T42" fmla="*/ 2147483647 w 9"/>
                  <a:gd name="T43" fmla="*/ 2147483647 h 14"/>
                  <a:gd name="T44" fmla="*/ 2147483647 w 9"/>
                  <a:gd name="T45" fmla="*/ 2147483647 h 14"/>
                  <a:gd name="T46" fmla="*/ 2147483647 w 9"/>
                  <a:gd name="T47" fmla="*/ 2147483647 h 14"/>
                  <a:gd name="T48" fmla="*/ 2147483647 w 9"/>
                  <a:gd name="T49" fmla="*/ 2147483647 h 14"/>
                  <a:gd name="T50" fmla="*/ 2147483647 w 9"/>
                  <a:gd name="T51" fmla="*/ 2147483647 h 14"/>
                  <a:gd name="T52" fmla="*/ 2147483647 w 9"/>
                  <a:gd name="T53" fmla="*/ 2147483647 h 14"/>
                  <a:gd name="T54" fmla="*/ 2147483647 w 9"/>
                  <a:gd name="T55" fmla="*/ 2147483647 h 14"/>
                  <a:gd name="T56" fmla="*/ 1533362017 w 9"/>
                  <a:gd name="T57" fmla="*/ 2147483647 h 14"/>
                  <a:gd name="T58" fmla="*/ 0 w 9"/>
                  <a:gd name="T59" fmla="*/ 2147483647 h 1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9" h="14">
                    <a:moveTo>
                      <a:pt x="0" y="13"/>
                    </a:moveTo>
                    <a:cubicBezTo>
                      <a:pt x="0" y="13"/>
                      <a:pt x="0" y="14"/>
                      <a:pt x="2" y="14"/>
                    </a:cubicBezTo>
                    <a:cubicBezTo>
                      <a:pt x="2" y="14"/>
                      <a:pt x="8" y="9"/>
                      <a:pt x="8" y="7"/>
                    </a:cubicBezTo>
                    <a:cubicBezTo>
                      <a:pt x="8" y="7"/>
                      <a:pt x="9" y="5"/>
                      <a:pt x="9" y="4"/>
                    </a:cubicBezTo>
                    <a:cubicBezTo>
                      <a:pt x="9" y="4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4" y="4"/>
                      <a:pt x="4" y="4"/>
                    </a:cubicBezTo>
                    <a:cubicBezTo>
                      <a:pt x="4" y="4"/>
                      <a:pt x="3" y="5"/>
                      <a:pt x="4" y="5"/>
                    </a:cubicBezTo>
                    <a:cubicBezTo>
                      <a:pt x="4" y="5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4" y="8"/>
                      <a:pt x="3" y="9"/>
                    </a:cubicBezTo>
                    <a:cubicBezTo>
                      <a:pt x="3" y="9"/>
                      <a:pt x="1" y="10"/>
                      <a:pt x="1" y="10"/>
                    </a:cubicBezTo>
                    <a:cubicBezTo>
                      <a:pt x="0" y="10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6" name="Freeform 159@|5FFC:9683704|FBC:16777215|LFC:0|LBC:16777215"/>
              <p:cNvSpPr>
                <a:spLocks/>
              </p:cNvSpPr>
              <p:nvPr/>
            </p:nvSpPr>
            <p:spPr bwMode="auto">
              <a:xfrm>
                <a:off x="117475" y="117475"/>
                <a:ext cx="469900" cy="546100"/>
              </a:xfrm>
              <a:custGeom>
                <a:avLst/>
                <a:gdLst>
                  <a:gd name="T0" fmla="*/ 2147483647 w 12"/>
                  <a:gd name="T1" fmla="*/ 2147483647 h 14"/>
                  <a:gd name="T2" fmla="*/ 2147483647 w 12"/>
                  <a:gd name="T3" fmla="*/ 2147483647 h 14"/>
                  <a:gd name="T4" fmla="*/ 2147483647 w 12"/>
                  <a:gd name="T5" fmla="*/ 2147483647 h 14"/>
                  <a:gd name="T6" fmla="*/ 2147483647 w 12"/>
                  <a:gd name="T7" fmla="*/ 0 h 14"/>
                  <a:gd name="T8" fmla="*/ 2147483647 w 12"/>
                  <a:gd name="T9" fmla="*/ 2147483647 h 14"/>
                  <a:gd name="T10" fmla="*/ 2147483647 w 12"/>
                  <a:gd name="T11" fmla="*/ 2147483647 h 14"/>
                  <a:gd name="T12" fmla="*/ 2147483647 w 12"/>
                  <a:gd name="T13" fmla="*/ 2147483647 h 14"/>
                  <a:gd name="T14" fmla="*/ 1533362017 w 12"/>
                  <a:gd name="T15" fmla="*/ 2147483647 h 14"/>
                  <a:gd name="T16" fmla="*/ 1533362017 w 12"/>
                  <a:gd name="T17" fmla="*/ 2147483647 h 14"/>
                  <a:gd name="T18" fmla="*/ 0 w 12"/>
                  <a:gd name="T19" fmla="*/ 2147483647 h 14"/>
                  <a:gd name="T20" fmla="*/ 1533362017 w 12"/>
                  <a:gd name="T21" fmla="*/ 2147483647 h 14"/>
                  <a:gd name="T22" fmla="*/ 2147483647 w 12"/>
                  <a:gd name="T23" fmla="*/ 2147483647 h 14"/>
                  <a:gd name="T24" fmla="*/ 1533362017 w 12"/>
                  <a:gd name="T25" fmla="*/ 2147483647 h 14"/>
                  <a:gd name="T26" fmla="*/ 2147483647 w 12"/>
                  <a:gd name="T27" fmla="*/ 2147483647 h 14"/>
                  <a:gd name="T28" fmla="*/ 2147483647 w 12"/>
                  <a:gd name="T29" fmla="*/ 2147483647 h 14"/>
                  <a:gd name="T30" fmla="*/ 2147483647 w 12"/>
                  <a:gd name="T31" fmla="*/ 2147483647 h 14"/>
                  <a:gd name="T32" fmla="*/ 2147483647 w 12"/>
                  <a:gd name="T33" fmla="*/ 2147483647 h 14"/>
                  <a:gd name="T34" fmla="*/ 2147483647 w 12"/>
                  <a:gd name="T35" fmla="*/ 2147483647 h 14"/>
                  <a:gd name="T36" fmla="*/ 2147483647 w 12"/>
                  <a:gd name="T37" fmla="*/ 2147483647 h 14"/>
                  <a:gd name="T38" fmla="*/ 2147483647 w 12"/>
                  <a:gd name="T39" fmla="*/ 2147483647 h 14"/>
                  <a:gd name="T40" fmla="*/ 2147483647 w 12"/>
                  <a:gd name="T41" fmla="*/ 2147483647 h 14"/>
                  <a:gd name="T42" fmla="*/ 2147483647 w 12"/>
                  <a:gd name="T43" fmla="*/ 2147483647 h 14"/>
                  <a:gd name="T44" fmla="*/ 2147483647 w 12"/>
                  <a:gd name="T45" fmla="*/ 2147483647 h 14"/>
                  <a:gd name="T46" fmla="*/ 2147483647 w 12"/>
                  <a:gd name="T47" fmla="*/ 2147483647 h 1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14">
                    <a:moveTo>
                      <a:pt x="6" y="9"/>
                    </a:moveTo>
                    <a:cubicBezTo>
                      <a:pt x="6" y="8"/>
                      <a:pt x="9" y="6"/>
                      <a:pt x="9" y="6"/>
                    </a:cubicBezTo>
                    <a:cubicBezTo>
                      <a:pt x="9" y="6"/>
                      <a:pt x="12" y="4"/>
                      <a:pt x="12" y="3"/>
                    </a:cubicBezTo>
                    <a:cubicBezTo>
                      <a:pt x="12" y="2"/>
                      <a:pt x="11" y="0"/>
                      <a:pt x="11" y="0"/>
                    </a:cubicBezTo>
                    <a:cubicBezTo>
                      <a:pt x="11" y="0"/>
                      <a:pt x="8" y="2"/>
                      <a:pt x="8" y="3"/>
                    </a:cubicBezTo>
                    <a:cubicBezTo>
                      <a:pt x="7" y="3"/>
                      <a:pt x="4" y="8"/>
                      <a:pt x="4" y="8"/>
                    </a:cubicBezTo>
                    <a:cubicBezTo>
                      <a:pt x="4" y="8"/>
                      <a:pt x="3" y="9"/>
                      <a:pt x="2" y="9"/>
                    </a:cubicBezTo>
                    <a:cubicBezTo>
                      <a:pt x="2" y="9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2"/>
                      <a:pt x="0" y="12"/>
                    </a:cubicBezTo>
                    <a:cubicBezTo>
                      <a:pt x="0" y="13"/>
                      <a:pt x="1" y="12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2" y="11"/>
                      <a:pt x="0" y="13"/>
                      <a:pt x="1" y="14"/>
                    </a:cubicBezTo>
                    <a:cubicBezTo>
                      <a:pt x="1" y="14"/>
                      <a:pt x="1" y="14"/>
                      <a:pt x="2" y="13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3"/>
                      <a:pt x="3" y="13"/>
                    </a:cubicBezTo>
                    <a:cubicBezTo>
                      <a:pt x="2" y="14"/>
                      <a:pt x="3" y="14"/>
                      <a:pt x="3" y="14"/>
                    </a:cubicBezTo>
                    <a:cubicBezTo>
                      <a:pt x="3" y="14"/>
                      <a:pt x="4" y="12"/>
                      <a:pt x="4" y="12"/>
                    </a:cubicBezTo>
                    <a:cubicBezTo>
                      <a:pt x="4" y="12"/>
                      <a:pt x="5" y="11"/>
                      <a:pt x="6" y="11"/>
                    </a:cubicBezTo>
                    <a:cubicBezTo>
                      <a:pt x="6" y="11"/>
                      <a:pt x="6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0"/>
                      <a:pt x="7" y="10"/>
                    </a:cubicBezTo>
                    <a:cubicBezTo>
                      <a:pt x="7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7" name="Freeform 160@|5FFC:9350382|FBC:16777215|LFC:0|LBC:16777215"/>
              <p:cNvSpPr>
                <a:spLocks/>
              </p:cNvSpPr>
              <p:nvPr/>
            </p:nvSpPr>
            <p:spPr bwMode="auto">
              <a:xfrm>
                <a:off x="234950" y="195263"/>
                <a:ext cx="352425" cy="468313"/>
              </a:xfrm>
              <a:custGeom>
                <a:avLst/>
                <a:gdLst>
                  <a:gd name="T0" fmla="*/ 2147483647 w 9"/>
                  <a:gd name="T1" fmla="*/ 2147483647 h 12"/>
                  <a:gd name="T2" fmla="*/ 2147483647 w 9"/>
                  <a:gd name="T3" fmla="*/ 1523031928 h 12"/>
                  <a:gd name="T4" fmla="*/ 2147483647 w 9"/>
                  <a:gd name="T5" fmla="*/ 0 h 12"/>
                  <a:gd name="T6" fmla="*/ 2147483647 w 9"/>
                  <a:gd name="T7" fmla="*/ 2147483647 h 12"/>
                  <a:gd name="T8" fmla="*/ 2147483647 w 9"/>
                  <a:gd name="T9" fmla="*/ 2147483647 h 12"/>
                  <a:gd name="T10" fmla="*/ 2147483647 w 9"/>
                  <a:gd name="T11" fmla="*/ 2147483647 h 12"/>
                  <a:gd name="T12" fmla="*/ 1533362017 w 9"/>
                  <a:gd name="T13" fmla="*/ 2147483647 h 12"/>
                  <a:gd name="T14" fmla="*/ 0 w 9"/>
                  <a:gd name="T15" fmla="*/ 2147483647 h 12"/>
                  <a:gd name="T16" fmla="*/ 1533362017 w 9"/>
                  <a:gd name="T17" fmla="*/ 2147483647 h 12"/>
                  <a:gd name="T18" fmla="*/ 2147483647 w 9"/>
                  <a:gd name="T19" fmla="*/ 2147483647 h 12"/>
                  <a:gd name="T20" fmla="*/ 2147483647 w 9"/>
                  <a:gd name="T21" fmla="*/ 2147483647 h 12"/>
                  <a:gd name="T22" fmla="*/ 2147483647 w 9"/>
                  <a:gd name="T23" fmla="*/ 2147483647 h 12"/>
                  <a:gd name="T24" fmla="*/ 2147483647 w 9"/>
                  <a:gd name="T25" fmla="*/ 2147483647 h 12"/>
                  <a:gd name="T26" fmla="*/ 2147483647 w 9"/>
                  <a:gd name="T27" fmla="*/ 2147483647 h 12"/>
                  <a:gd name="T28" fmla="*/ 2147483647 w 9"/>
                  <a:gd name="T29" fmla="*/ 2147483647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6" y="4"/>
                    </a:moveTo>
                    <a:cubicBezTo>
                      <a:pt x="6" y="4"/>
                      <a:pt x="9" y="2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7" y="2"/>
                      <a:pt x="3" y="6"/>
                      <a:pt x="2" y="6"/>
                    </a:cubicBezTo>
                    <a:cubicBezTo>
                      <a:pt x="2" y="6"/>
                      <a:pt x="3" y="7"/>
                      <a:pt x="3" y="8"/>
                    </a:cubicBezTo>
                    <a:cubicBezTo>
                      <a:pt x="3" y="8"/>
                      <a:pt x="1" y="9"/>
                      <a:pt x="1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2" y="9"/>
                      <a:pt x="3" y="9"/>
                    </a:cubicBezTo>
                    <a:cubicBezTo>
                      <a:pt x="3" y="9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8"/>
                      <a:pt x="4" y="8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3" y="6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8" name="Freeform 161@|5FFC:9350382|FBC:16777215|LFC:0|LBC:16777215"/>
              <p:cNvSpPr>
                <a:spLocks/>
              </p:cNvSpPr>
              <p:nvPr/>
            </p:nvSpPr>
            <p:spPr bwMode="auto">
              <a:xfrm>
                <a:off x="1682750" y="273050"/>
                <a:ext cx="117475" cy="233363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1512736754 h 6"/>
                  <a:gd name="T6" fmla="*/ 2147483647 w 3"/>
                  <a:gd name="T7" fmla="*/ 0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2147483647 w 3"/>
                  <a:gd name="T13" fmla="*/ 2147483647 h 6"/>
                  <a:gd name="T14" fmla="*/ 2147483647 w 3"/>
                  <a:gd name="T15" fmla="*/ 2147483647 h 6"/>
                  <a:gd name="T16" fmla="*/ 1533362017 w 3"/>
                  <a:gd name="T17" fmla="*/ 2147483647 h 6"/>
                  <a:gd name="T18" fmla="*/ 1533362017 w 3"/>
                  <a:gd name="T19" fmla="*/ 2147483647 h 6"/>
                  <a:gd name="T20" fmla="*/ 2147483647 w 3"/>
                  <a:gd name="T21" fmla="*/ 2147483647 h 6"/>
                  <a:gd name="T22" fmla="*/ 2147483647 w 3"/>
                  <a:gd name="T23" fmla="*/ 2147483647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" h="6">
                    <a:moveTo>
                      <a:pt x="2" y="5"/>
                    </a:moveTo>
                    <a:cubicBezTo>
                      <a:pt x="2" y="5"/>
                      <a:pt x="3" y="4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3"/>
                      <a:pt x="0" y="4"/>
                      <a:pt x="1" y="4"/>
                    </a:cubicBezTo>
                    <a:cubicBezTo>
                      <a:pt x="1" y="4"/>
                      <a:pt x="2" y="6"/>
                      <a:pt x="3" y="6"/>
                    </a:cubicBezTo>
                    <a:cubicBezTo>
                      <a:pt x="3" y="6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9" name="Freeform 162@|5FFC:9350382|FBC:16777215|LFC:0|LBC:16777215"/>
              <p:cNvSpPr>
                <a:spLocks/>
              </p:cNvSpPr>
              <p:nvPr/>
            </p:nvSpPr>
            <p:spPr bwMode="auto">
              <a:xfrm>
                <a:off x="1565275" y="506413"/>
                <a:ext cx="314325" cy="157163"/>
              </a:xfrm>
              <a:custGeom>
                <a:avLst/>
                <a:gdLst>
                  <a:gd name="T0" fmla="*/ 2147483647 w 8"/>
                  <a:gd name="T1" fmla="*/ 2147483647 h 4"/>
                  <a:gd name="T2" fmla="*/ 2147483647 w 8"/>
                  <a:gd name="T3" fmla="*/ 0 h 4"/>
                  <a:gd name="T4" fmla="*/ 2147483647 w 8"/>
                  <a:gd name="T5" fmla="*/ 0 h 4"/>
                  <a:gd name="T6" fmla="*/ 2147483647 w 8"/>
                  <a:gd name="T7" fmla="*/ 0 h 4"/>
                  <a:gd name="T8" fmla="*/ 2147483647 w 8"/>
                  <a:gd name="T9" fmla="*/ 0 h 4"/>
                  <a:gd name="T10" fmla="*/ 2147483647 w 8"/>
                  <a:gd name="T11" fmla="*/ 2147483647 h 4"/>
                  <a:gd name="T12" fmla="*/ 1543767947 w 8"/>
                  <a:gd name="T13" fmla="*/ 2147483647 h 4"/>
                  <a:gd name="T14" fmla="*/ 0 w 8"/>
                  <a:gd name="T15" fmla="*/ 2147483647 h 4"/>
                  <a:gd name="T16" fmla="*/ 2147483647 w 8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3"/>
                    </a:moveTo>
                    <a:cubicBezTo>
                      <a:pt x="4" y="2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3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1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0" name="Freeform 163@|5FFC:9350382|FBC:16777215|LFC:0|LBC:16777215"/>
              <p:cNvSpPr>
                <a:spLocks/>
              </p:cNvSpPr>
              <p:nvPr/>
            </p:nvSpPr>
            <p:spPr bwMode="auto">
              <a:xfrm>
                <a:off x="1917700" y="273050"/>
                <a:ext cx="0" cy="39688"/>
              </a:xfrm>
              <a:custGeom>
                <a:avLst/>
                <a:gdLst>
                  <a:gd name="T0" fmla="*/ 0 h 1"/>
                  <a:gd name="T1" fmla="*/ 1575137344 h 1"/>
                  <a:gd name="T2" fmla="*/ 1575137344 h 1"/>
                  <a:gd name="T3" fmla="*/ 0 h 1"/>
                  <a:gd name="T4" fmla="*/ 0 h 1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1" name="Freeform 164@|5FFC:9350382|FBC:16777215|LFC:0|LBC:16777215"/>
              <p:cNvSpPr>
                <a:spLocks/>
              </p:cNvSpPr>
              <p:nvPr/>
            </p:nvSpPr>
            <p:spPr bwMode="auto">
              <a:xfrm>
                <a:off x="1800225" y="234950"/>
                <a:ext cx="39688" cy="77788"/>
              </a:xfrm>
              <a:custGeom>
                <a:avLst/>
                <a:gdLst>
                  <a:gd name="T0" fmla="*/ 0 w 1"/>
                  <a:gd name="T1" fmla="*/ 2147483647 h 2"/>
                  <a:gd name="T2" fmla="*/ 1575137344 w 1"/>
                  <a:gd name="T3" fmla="*/ 2147483647 h 2"/>
                  <a:gd name="T4" fmla="*/ 1575137344 w 1"/>
                  <a:gd name="T5" fmla="*/ 0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2" name="Freeform 165@|5FFC:9350382|FBC:16777215|LFC:0|LBC:16777215"/>
              <p:cNvSpPr>
                <a:spLocks/>
              </p:cNvSpPr>
              <p:nvPr/>
            </p:nvSpPr>
            <p:spPr bwMode="auto">
              <a:xfrm>
                <a:off x="1839912" y="234950"/>
                <a:ext cx="39688" cy="77788"/>
              </a:xfrm>
              <a:custGeom>
                <a:avLst/>
                <a:gdLst>
                  <a:gd name="T0" fmla="*/ 0 w 1"/>
                  <a:gd name="T1" fmla="*/ 1512743236 h 2"/>
                  <a:gd name="T2" fmla="*/ 0 w 1"/>
                  <a:gd name="T3" fmla="*/ 2147483647 h 2"/>
                  <a:gd name="T4" fmla="*/ 0 w 1"/>
                  <a:gd name="T5" fmla="*/ 2147483647 h 2"/>
                  <a:gd name="T6" fmla="*/ 1575137344 w 1"/>
                  <a:gd name="T7" fmla="*/ 2147483647 h 2"/>
                  <a:gd name="T8" fmla="*/ 1575137344 w 1"/>
                  <a:gd name="T9" fmla="*/ 2147483647 h 2"/>
                  <a:gd name="T10" fmla="*/ 1575137344 w 1"/>
                  <a:gd name="T11" fmla="*/ 1512743236 h 2"/>
                  <a:gd name="T12" fmla="*/ 0 w 1"/>
                  <a:gd name="T13" fmla="*/ 1512743236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3" name="Freeform 166@|5FFC:2303014|FBC:16777215|LFC:0|LBC:16777215"/>
              <p:cNvSpPr>
                <a:spLocks/>
              </p:cNvSpPr>
              <p:nvPr/>
            </p:nvSpPr>
            <p:spPr bwMode="auto">
              <a:xfrm>
                <a:off x="273050" y="663575"/>
                <a:ext cx="939800" cy="895350"/>
              </a:xfrm>
              <a:custGeom>
                <a:avLst/>
                <a:gdLst>
                  <a:gd name="T0" fmla="*/ 2147483647 w 24"/>
                  <a:gd name="T1" fmla="*/ 2147483647 h 23"/>
                  <a:gd name="T2" fmla="*/ 2147483647 w 24"/>
                  <a:gd name="T3" fmla="*/ 2147483647 h 23"/>
                  <a:gd name="T4" fmla="*/ 2147483647 w 24"/>
                  <a:gd name="T5" fmla="*/ 2147483647 h 23"/>
                  <a:gd name="T6" fmla="*/ 2147483647 w 24"/>
                  <a:gd name="T7" fmla="*/ 2147483647 h 23"/>
                  <a:gd name="T8" fmla="*/ 2147483647 w 24"/>
                  <a:gd name="T9" fmla="*/ 2147483647 h 23"/>
                  <a:gd name="T10" fmla="*/ 2147483647 w 24"/>
                  <a:gd name="T11" fmla="*/ 2147483647 h 23"/>
                  <a:gd name="T12" fmla="*/ 2147483647 w 24"/>
                  <a:gd name="T13" fmla="*/ 2147483647 h 23"/>
                  <a:gd name="T14" fmla="*/ 2147483647 w 24"/>
                  <a:gd name="T15" fmla="*/ 2147483647 h 23"/>
                  <a:gd name="T16" fmla="*/ 2147483647 w 24"/>
                  <a:gd name="T17" fmla="*/ 2147483647 h 23"/>
                  <a:gd name="T18" fmla="*/ 2147483647 w 24"/>
                  <a:gd name="T19" fmla="*/ 2147483647 h 23"/>
                  <a:gd name="T20" fmla="*/ 2147483647 w 24"/>
                  <a:gd name="T21" fmla="*/ 1515399339 h 23"/>
                  <a:gd name="T22" fmla="*/ 2147483647 w 24"/>
                  <a:gd name="T23" fmla="*/ 2147483647 h 23"/>
                  <a:gd name="T24" fmla="*/ 2147483647 w 24"/>
                  <a:gd name="T25" fmla="*/ 2147483647 h 23"/>
                  <a:gd name="T26" fmla="*/ 2147483647 w 24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" h="23">
                    <a:moveTo>
                      <a:pt x="15" y="14"/>
                    </a:moveTo>
                    <a:cubicBezTo>
                      <a:pt x="15" y="14"/>
                      <a:pt x="11" y="17"/>
                      <a:pt x="10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0" y="18"/>
                      <a:pt x="8" y="18"/>
                      <a:pt x="8" y="18"/>
                    </a:cubicBezTo>
                    <a:cubicBezTo>
                      <a:pt x="7" y="18"/>
                      <a:pt x="6" y="19"/>
                      <a:pt x="6" y="19"/>
                    </a:cubicBezTo>
                    <a:cubicBezTo>
                      <a:pt x="6" y="19"/>
                      <a:pt x="7" y="23"/>
                      <a:pt x="11" y="23"/>
                    </a:cubicBezTo>
                    <a:cubicBezTo>
                      <a:pt x="11" y="23"/>
                      <a:pt x="13" y="21"/>
                      <a:pt x="14" y="21"/>
                    </a:cubicBezTo>
                    <a:cubicBezTo>
                      <a:pt x="15" y="20"/>
                      <a:pt x="23" y="15"/>
                      <a:pt x="24" y="14"/>
                    </a:cubicBezTo>
                    <a:cubicBezTo>
                      <a:pt x="24" y="13"/>
                      <a:pt x="24" y="12"/>
                      <a:pt x="24" y="11"/>
                    </a:cubicBezTo>
                    <a:cubicBezTo>
                      <a:pt x="23" y="11"/>
                      <a:pt x="13" y="5"/>
                      <a:pt x="12" y="4"/>
                    </a:cubicBezTo>
                    <a:cubicBezTo>
                      <a:pt x="12" y="3"/>
                      <a:pt x="6" y="0"/>
                      <a:pt x="3" y="1"/>
                    </a:cubicBezTo>
                    <a:cubicBezTo>
                      <a:pt x="3" y="1"/>
                      <a:pt x="0" y="8"/>
                      <a:pt x="6" y="11"/>
                    </a:cubicBezTo>
                    <a:cubicBezTo>
                      <a:pt x="6" y="11"/>
                      <a:pt x="10" y="13"/>
                      <a:pt x="13" y="13"/>
                    </a:cubicBezTo>
                    <a:cubicBezTo>
                      <a:pt x="13" y="13"/>
                      <a:pt x="14" y="13"/>
                      <a:pt x="15" y="14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4" name="Freeform 167@|5FFC:15724527|FBC:16777215|LFC:0|LBC:16777215"/>
              <p:cNvSpPr>
                <a:spLocks/>
              </p:cNvSpPr>
              <p:nvPr/>
            </p:nvSpPr>
            <p:spPr bwMode="auto">
              <a:xfrm>
                <a:off x="390525" y="0"/>
                <a:ext cx="1254125" cy="935038"/>
              </a:xfrm>
              <a:custGeom>
                <a:avLst/>
                <a:gdLst>
                  <a:gd name="T0" fmla="*/ 2147483647 w 32"/>
                  <a:gd name="T1" fmla="*/ 2147483647 h 24"/>
                  <a:gd name="T2" fmla="*/ 2147483647 w 32"/>
                  <a:gd name="T3" fmla="*/ 2147483647 h 24"/>
                  <a:gd name="T4" fmla="*/ 2147483647 w 32"/>
                  <a:gd name="T5" fmla="*/ 2147483647 h 24"/>
                  <a:gd name="T6" fmla="*/ 2147483647 w 32"/>
                  <a:gd name="T7" fmla="*/ 2147483647 h 24"/>
                  <a:gd name="T8" fmla="*/ 2147483647 w 32"/>
                  <a:gd name="T9" fmla="*/ 2147483647 h 24"/>
                  <a:gd name="T10" fmla="*/ 2147483647 w 32"/>
                  <a:gd name="T11" fmla="*/ 2147483647 h 24"/>
                  <a:gd name="T12" fmla="*/ 2147483647 w 32"/>
                  <a:gd name="T13" fmla="*/ 2147483647 h 24"/>
                  <a:gd name="T14" fmla="*/ 2147483647 w 32"/>
                  <a:gd name="T15" fmla="*/ 2147483647 h 24"/>
                  <a:gd name="T16" fmla="*/ 2147483647 w 32"/>
                  <a:gd name="T17" fmla="*/ 2147483647 h 24"/>
                  <a:gd name="T18" fmla="*/ 2147483647 w 32"/>
                  <a:gd name="T19" fmla="*/ 2147483647 h 24"/>
                  <a:gd name="T20" fmla="*/ 2147483647 w 32"/>
                  <a:gd name="T21" fmla="*/ 2147483647 h 24"/>
                  <a:gd name="T22" fmla="*/ 2147483647 w 32"/>
                  <a:gd name="T23" fmla="*/ 2147483647 h 24"/>
                  <a:gd name="T24" fmla="*/ 2147483647 w 32"/>
                  <a:gd name="T25" fmla="*/ 2147483647 h 24"/>
                  <a:gd name="T26" fmla="*/ 2147483647 w 32"/>
                  <a:gd name="T27" fmla="*/ 2147483647 h 24"/>
                  <a:gd name="T28" fmla="*/ 2147483647 w 32"/>
                  <a:gd name="T29" fmla="*/ 2147483647 h 24"/>
                  <a:gd name="T30" fmla="*/ 2147483647 w 32"/>
                  <a:gd name="T31" fmla="*/ 2147483647 h 24"/>
                  <a:gd name="T32" fmla="*/ 2147483647 w 32"/>
                  <a:gd name="T33" fmla="*/ 2147483647 h 24"/>
                  <a:gd name="T34" fmla="*/ 2147483647 w 32"/>
                  <a:gd name="T35" fmla="*/ 2147483647 h 24"/>
                  <a:gd name="T36" fmla="*/ 2147483647 w 32"/>
                  <a:gd name="T37" fmla="*/ 1517878353 h 24"/>
                  <a:gd name="T38" fmla="*/ 2147483647 w 32"/>
                  <a:gd name="T39" fmla="*/ 1517878353 h 24"/>
                  <a:gd name="T40" fmla="*/ 2147483647 w 32"/>
                  <a:gd name="T41" fmla="*/ 2147483647 h 24"/>
                  <a:gd name="T42" fmla="*/ 2147483647 w 32"/>
                  <a:gd name="T43" fmla="*/ 2147483647 h 24"/>
                  <a:gd name="T44" fmla="*/ 2147483647 w 32"/>
                  <a:gd name="T45" fmla="*/ 2147483647 h 24"/>
                  <a:gd name="T46" fmla="*/ 2147483647 w 32"/>
                  <a:gd name="T47" fmla="*/ 2147483647 h 24"/>
                  <a:gd name="T48" fmla="*/ 2147483647 w 32"/>
                  <a:gd name="T49" fmla="*/ 2147483647 h 24"/>
                  <a:gd name="T50" fmla="*/ 1535950402 w 32"/>
                  <a:gd name="T51" fmla="*/ 2147483647 h 24"/>
                  <a:gd name="T52" fmla="*/ 2147483647 w 32"/>
                  <a:gd name="T53" fmla="*/ 2147483647 h 24"/>
                  <a:gd name="T54" fmla="*/ 2147483647 w 32"/>
                  <a:gd name="T55" fmla="*/ 2147483647 h 2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2" h="24">
                    <a:moveTo>
                      <a:pt x="5" y="20"/>
                    </a:moveTo>
                    <a:cubicBezTo>
                      <a:pt x="5" y="20"/>
                      <a:pt x="7" y="19"/>
                      <a:pt x="7" y="20"/>
                    </a:cubicBezTo>
                    <a:cubicBezTo>
                      <a:pt x="8" y="21"/>
                      <a:pt x="11" y="21"/>
                      <a:pt x="12" y="23"/>
                    </a:cubicBezTo>
                    <a:cubicBezTo>
                      <a:pt x="13" y="24"/>
                      <a:pt x="14" y="24"/>
                      <a:pt x="14" y="24"/>
                    </a:cubicBezTo>
                    <a:cubicBezTo>
                      <a:pt x="14" y="24"/>
                      <a:pt x="15" y="22"/>
                      <a:pt x="15" y="22"/>
                    </a:cubicBezTo>
                    <a:cubicBezTo>
                      <a:pt x="15" y="23"/>
                      <a:pt x="20" y="19"/>
                      <a:pt x="21" y="19"/>
                    </a:cubicBezTo>
                    <a:cubicBezTo>
                      <a:pt x="22" y="18"/>
                      <a:pt x="23" y="17"/>
                      <a:pt x="23" y="17"/>
                    </a:cubicBezTo>
                    <a:cubicBezTo>
                      <a:pt x="23" y="17"/>
                      <a:pt x="27" y="19"/>
                      <a:pt x="28" y="19"/>
                    </a:cubicBezTo>
                    <a:cubicBezTo>
                      <a:pt x="28" y="19"/>
                      <a:pt x="29" y="20"/>
                      <a:pt x="29" y="20"/>
                    </a:cubicBezTo>
                    <a:cubicBezTo>
                      <a:pt x="30" y="20"/>
                      <a:pt x="32" y="17"/>
                      <a:pt x="31" y="15"/>
                    </a:cubicBezTo>
                    <a:cubicBezTo>
                      <a:pt x="31" y="15"/>
                      <a:pt x="29" y="14"/>
                      <a:pt x="28" y="14"/>
                    </a:cubicBezTo>
                    <a:cubicBezTo>
                      <a:pt x="28" y="13"/>
                      <a:pt x="22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19" y="5"/>
                      <a:pt x="19" y="5"/>
                    </a:cubicBezTo>
                    <a:cubicBezTo>
                      <a:pt x="19" y="5"/>
                      <a:pt x="18" y="4"/>
                      <a:pt x="17" y="4"/>
                    </a:cubicBezTo>
                    <a:cubicBezTo>
                      <a:pt x="17" y="4"/>
                      <a:pt x="15" y="3"/>
                      <a:pt x="15" y="3"/>
                    </a:cubicBezTo>
                    <a:cubicBezTo>
                      <a:pt x="15" y="3"/>
                      <a:pt x="11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1"/>
                      <a:pt x="7" y="0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2" y="4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7" y="8"/>
                      <a:pt x="9" y="8"/>
                      <a:pt x="9" y="9"/>
                    </a:cubicBezTo>
                    <a:cubicBezTo>
                      <a:pt x="9" y="9"/>
                      <a:pt x="1" y="15"/>
                      <a:pt x="1" y="16"/>
                    </a:cubicBezTo>
                    <a:cubicBezTo>
                      <a:pt x="1" y="16"/>
                      <a:pt x="0" y="18"/>
                      <a:pt x="2" y="18"/>
                    </a:cubicBezTo>
                    <a:cubicBezTo>
                      <a:pt x="3" y="18"/>
                      <a:pt x="5" y="20"/>
                      <a:pt x="5" y="20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5" name="Freeform 168@|5FFC:9350382|FBC:16777215|LFC:0|LBC:16777215"/>
              <p:cNvSpPr>
                <a:spLocks/>
              </p:cNvSpPr>
              <p:nvPr/>
            </p:nvSpPr>
            <p:spPr bwMode="auto">
              <a:xfrm>
                <a:off x="1292225" y="77788"/>
                <a:ext cx="352425" cy="468313"/>
              </a:xfrm>
              <a:custGeom>
                <a:avLst/>
                <a:gdLst>
                  <a:gd name="T0" fmla="*/ 0 w 9"/>
                  <a:gd name="T1" fmla="*/ 2147483647 h 12"/>
                  <a:gd name="T2" fmla="*/ 1533362017 w 9"/>
                  <a:gd name="T3" fmla="*/ 2147483647 h 12"/>
                  <a:gd name="T4" fmla="*/ 2147483647 w 9"/>
                  <a:gd name="T5" fmla="*/ 2147483647 h 12"/>
                  <a:gd name="T6" fmla="*/ 2147483647 w 9"/>
                  <a:gd name="T7" fmla="*/ 2147483647 h 12"/>
                  <a:gd name="T8" fmla="*/ 2147483647 w 9"/>
                  <a:gd name="T9" fmla="*/ 2147483647 h 12"/>
                  <a:gd name="T10" fmla="*/ 2147483647 w 9"/>
                  <a:gd name="T11" fmla="*/ 2147483647 h 12"/>
                  <a:gd name="T12" fmla="*/ 2147483647 w 9"/>
                  <a:gd name="T13" fmla="*/ 2147483647 h 12"/>
                  <a:gd name="T14" fmla="*/ 2147483647 w 9"/>
                  <a:gd name="T15" fmla="*/ 2147483647 h 12"/>
                  <a:gd name="T16" fmla="*/ 2147483647 w 9"/>
                  <a:gd name="T17" fmla="*/ 2147483647 h 12"/>
                  <a:gd name="T18" fmla="*/ 2147483647 w 9"/>
                  <a:gd name="T19" fmla="*/ 2147483647 h 12"/>
                  <a:gd name="T20" fmla="*/ 2147483647 w 9"/>
                  <a:gd name="T21" fmla="*/ 2147483647 h 12"/>
                  <a:gd name="T22" fmla="*/ 2147483647 w 9"/>
                  <a:gd name="T23" fmla="*/ 2147483647 h 12"/>
                  <a:gd name="T24" fmla="*/ 2147483647 w 9"/>
                  <a:gd name="T25" fmla="*/ 2147483647 h 12"/>
                  <a:gd name="T26" fmla="*/ 1533362017 w 9"/>
                  <a:gd name="T27" fmla="*/ 2147483647 h 12"/>
                  <a:gd name="T28" fmla="*/ 0 w 9"/>
                  <a:gd name="T29" fmla="*/ 2147483647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0" y="4"/>
                    </a:moveTo>
                    <a:cubicBezTo>
                      <a:pt x="0" y="4"/>
                      <a:pt x="0" y="9"/>
                      <a:pt x="1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0"/>
                      <a:pt x="4" y="12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7" y="10"/>
                      <a:pt x="7" y="10"/>
                    </a:cubicBezTo>
                    <a:cubicBezTo>
                      <a:pt x="7" y="9"/>
                      <a:pt x="8" y="10"/>
                      <a:pt x="8" y="9"/>
                    </a:cubicBezTo>
                    <a:cubicBezTo>
                      <a:pt x="8" y="9"/>
                      <a:pt x="8" y="7"/>
                      <a:pt x="8" y="7"/>
                    </a:cubicBezTo>
                    <a:cubicBezTo>
                      <a:pt x="8" y="7"/>
                      <a:pt x="9" y="6"/>
                      <a:pt x="9" y="6"/>
                    </a:cubicBezTo>
                    <a:cubicBezTo>
                      <a:pt x="9" y="6"/>
                      <a:pt x="9" y="5"/>
                      <a:pt x="8" y="3"/>
                    </a:cubicBezTo>
                    <a:cubicBezTo>
                      <a:pt x="7" y="1"/>
                      <a:pt x="4" y="0"/>
                      <a:pt x="2" y="2"/>
                    </a:cubicBezTo>
                    <a:cubicBezTo>
                      <a:pt x="2" y="2"/>
                      <a:pt x="1" y="2"/>
                      <a:pt x="1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6" name="Freeform 169@|5FFC:0|FBC:16777215|LFC:0|LBC:16777215"/>
              <p:cNvSpPr>
                <a:spLocks/>
              </p:cNvSpPr>
              <p:nvPr/>
            </p:nvSpPr>
            <p:spPr bwMode="auto">
              <a:xfrm>
                <a:off x="430212" y="1403350"/>
                <a:ext cx="234950" cy="388938"/>
              </a:xfrm>
              <a:custGeom>
                <a:avLst/>
                <a:gdLst>
                  <a:gd name="T0" fmla="*/ 0 w 6"/>
                  <a:gd name="T1" fmla="*/ 0 h 10"/>
                  <a:gd name="T2" fmla="*/ 0 w 6"/>
                  <a:gd name="T3" fmla="*/ 2147483647 h 10"/>
                  <a:gd name="T4" fmla="*/ 1533362017 w 6"/>
                  <a:gd name="T5" fmla="*/ 2147483647 h 10"/>
                  <a:gd name="T6" fmla="*/ 2147483647 w 6"/>
                  <a:gd name="T7" fmla="*/ 2147483647 h 10"/>
                  <a:gd name="T8" fmla="*/ 2147483647 w 6"/>
                  <a:gd name="T9" fmla="*/ 2147483647 h 10"/>
                  <a:gd name="T10" fmla="*/ 2147483647 w 6"/>
                  <a:gd name="T11" fmla="*/ 2147483647 h 10"/>
                  <a:gd name="T12" fmla="*/ 2147483647 w 6"/>
                  <a:gd name="T13" fmla="*/ 2147483647 h 10"/>
                  <a:gd name="T14" fmla="*/ 2147483647 w 6"/>
                  <a:gd name="T15" fmla="*/ 0 h 10"/>
                  <a:gd name="T16" fmla="*/ 0 w 6"/>
                  <a:gd name="T17" fmla="*/ 0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0" y="0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8"/>
                      <a:pt x="4" y="10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9"/>
                      <a:pt x="4" y="7"/>
                      <a:pt x="4" y="6"/>
                    </a:cubicBezTo>
                    <a:cubicBezTo>
                      <a:pt x="4" y="6"/>
                      <a:pt x="6" y="4"/>
                      <a:pt x="5" y="4"/>
                    </a:cubicBezTo>
                    <a:cubicBezTo>
                      <a:pt x="5" y="3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7" name="Freeform 170@|5FFC:9683704|FBC:16777215|LFC:0|LBC:16777215"/>
              <p:cNvSpPr>
                <a:spLocks/>
              </p:cNvSpPr>
              <p:nvPr/>
            </p:nvSpPr>
            <p:spPr bwMode="auto">
              <a:xfrm>
                <a:off x="1292225" y="195263"/>
                <a:ext cx="312738" cy="311150"/>
              </a:xfrm>
              <a:custGeom>
                <a:avLst/>
                <a:gdLst>
                  <a:gd name="T0" fmla="*/ 2147483647 w 8"/>
                  <a:gd name="T1" fmla="*/ 2147483647 h 8"/>
                  <a:gd name="T2" fmla="*/ 2147483647 w 8"/>
                  <a:gd name="T3" fmla="*/ 2147483647 h 8"/>
                  <a:gd name="T4" fmla="*/ 2147483647 w 8"/>
                  <a:gd name="T5" fmla="*/ 0 h 8"/>
                  <a:gd name="T6" fmla="*/ 2147483647 w 8"/>
                  <a:gd name="T7" fmla="*/ 2147483647 h 8"/>
                  <a:gd name="T8" fmla="*/ 2147483647 w 8"/>
                  <a:gd name="T9" fmla="*/ 2147483647 h 8"/>
                  <a:gd name="T10" fmla="*/ 2147483647 w 8"/>
                  <a:gd name="T11" fmla="*/ 2147483647 h 8"/>
                  <a:gd name="T12" fmla="*/ 2147483647 w 8"/>
                  <a:gd name="T13" fmla="*/ 2147483647 h 8"/>
                  <a:gd name="T14" fmla="*/ 2147483647 w 8"/>
                  <a:gd name="T15" fmla="*/ 2147483647 h 8"/>
                  <a:gd name="T16" fmla="*/ 0 w 8"/>
                  <a:gd name="T17" fmla="*/ 2147483647 h 8"/>
                  <a:gd name="T18" fmla="*/ 0 w 8"/>
                  <a:gd name="T19" fmla="*/ 2147483647 h 8"/>
                  <a:gd name="T20" fmla="*/ 2147483647 w 8"/>
                  <a:gd name="T21" fmla="*/ 2147483647 h 8"/>
                  <a:gd name="T22" fmla="*/ 2147483647 w 8"/>
                  <a:gd name="T23" fmla="*/ 2147483647 h 8"/>
                  <a:gd name="T24" fmla="*/ 2147483647 w 8"/>
                  <a:gd name="T25" fmla="*/ 2147483647 h 8"/>
                  <a:gd name="T26" fmla="*/ 2147483647 w 8"/>
                  <a:gd name="T27" fmla="*/ 2147483647 h 8"/>
                  <a:gd name="T28" fmla="*/ 2147483647 w 8"/>
                  <a:gd name="T29" fmla="*/ 2147483647 h 8"/>
                  <a:gd name="T30" fmla="*/ 2147483647 w 8"/>
                  <a:gd name="T31" fmla="*/ 2147483647 h 8"/>
                  <a:gd name="T32" fmla="*/ 2147483647 w 8"/>
                  <a:gd name="T33" fmla="*/ 2147483647 h 8"/>
                  <a:gd name="T34" fmla="*/ 2147483647 w 8"/>
                  <a:gd name="T35" fmla="*/ 2147483647 h 8"/>
                  <a:gd name="T36" fmla="*/ 2147483647 w 8"/>
                  <a:gd name="T37" fmla="*/ 2147483647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8" h="8">
                    <a:moveTo>
                      <a:pt x="7" y="4"/>
                    </a:moveTo>
                    <a:cubicBezTo>
                      <a:pt x="7" y="3"/>
                      <a:pt x="8" y="2"/>
                      <a:pt x="8" y="2"/>
                    </a:cubicBezTo>
                    <a:cubicBezTo>
                      <a:pt x="8" y="2"/>
                      <a:pt x="7" y="0"/>
                      <a:pt x="7" y="0"/>
                    </a:cubicBezTo>
                    <a:cubicBezTo>
                      <a:pt x="6" y="0"/>
                      <a:pt x="5" y="3"/>
                      <a:pt x="5" y="3"/>
                    </a:cubicBezTo>
                    <a:cubicBezTo>
                      <a:pt x="5" y="3"/>
                      <a:pt x="4" y="1"/>
                      <a:pt x="4" y="2"/>
                    </a:cubicBezTo>
                    <a:cubicBezTo>
                      <a:pt x="4" y="2"/>
                      <a:pt x="2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7" y="5"/>
                      <a:pt x="7" y="6"/>
                      <a:pt x="8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8" name="Freeform 171@|5FFC:4737356|FBC:16777215|LFC:0|LBC:16777215"/>
              <p:cNvSpPr>
                <a:spLocks/>
              </p:cNvSpPr>
              <p:nvPr/>
            </p:nvSpPr>
            <p:spPr bwMode="auto">
              <a:xfrm>
                <a:off x="508000" y="1208088"/>
                <a:ext cx="587375" cy="350838"/>
              </a:xfrm>
              <a:custGeom>
                <a:avLst/>
                <a:gdLst>
                  <a:gd name="T0" fmla="*/ 2147483647 w 15"/>
                  <a:gd name="T1" fmla="*/ 2147483647 h 9"/>
                  <a:gd name="T2" fmla="*/ 2147483647 w 15"/>
                  <a:gd name="T3" fmla="*/ 2147483647 h 9"/>
                  <a:gd name="T4" fmla="*/ 2147483647 w 15"/>
                  <a:gd name="T5" fmla="*/ 2147483647 h 9"/>
                  <a:gd name="T6" fmla="*/ 0 w 15"/>
                  <a:gd name="T7" fmla="*/ 2147483647 h 9"/>
                  <a:gd name="T8" fmla="*/ 2147483647 w 15"/>
                  <a:gd name="T9" fmla="*/ 2147483647 h 9"/>
                  <a:gd name="T10" fmla="*/ 2147483647 w 15"/>
                  <a:gd name="T11" fmla="*/ 2147483647 h 9"/>
                  <a:gd name="T12" fmla="*/ 2147483647 w 15"/>
                  <a:gd name="T13" fmla="*/ 2147483647 h 9"/>
                  <a:gd name="T14" fmla="*/ 2147483647 w 15"/>
                  <a:gd name="T15" fmla="*/ 2147483647 h 9"/>
                  <a:gd name="T16" fmla="*/ 2147483647 w 15"/>
                  <a:gd name="T17" fmla="*/ 2147483647 h 9"/>
                  <a:gd name="T18" fmla="*/ 2147483647 w 15"/>
                  <a:gd name="T19" fmla="*/ 2147483647 h 9"/>
                  <a:gd name="T20" fmla="*/ 2147483647 w 15"/>
                  <a:gd name="T21" fmla="*/ 2147483647 h 9"/>
                  <a:gd name="T22" fmla="*/ 2147483647 w 15"/>
                  <a:gd name="T23" fmla="*/ 0 h 9"/>
                  <a:gd name="T24" fmla="*/ 2147483647 w 15"/>
                  <a:gd name="T25" fmla="*/ 0 h 9"/>
                  <a:gd name="T26" fmla="*/ 2147483647 w 15"/>
                  <a:gd name="T27" fmla="*/ 2147483647 h 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" h="9">
                    <a:moveTo>
                      <a:pt x="4" y="4"/>
                    </a:move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1" y="9"/>
                      <a:pt x="5" y="9"/>
                    </a:cubicBezTo>
                    <a:cubicBezTo>
                      <a:pt x="5" y="9"/>
                      <a:pt x="6" y="8"/>
                      <a:pt x="7" y="7"/>
                    </a:cubicBezTo>
                    <a:cubicBezTo>
                      <a:pt x="5" y="7"/>
                      <a:pt x="3" y="6"/>
                      <a:pt x="2" y="5"/>
                    </a:cubicBezTo>
                    <a:cubicBezTo>
                      <a:pt x="2" y="5"/>
                      <a:pt x="5" y="6"/>
                      <a:pt x="6" y="6"/>
                    </a:cubicBezTo>
                    <a:cubicBezTo>
                      <a:pt x="6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7" y="2"/>
                      <a:pt x="9" y="2"/>
                    </a:cubicBezTo>
                    <a:cubicBezTo>
                      <a:pt x="12" y="2"/>
                      <a:pt x="15" y="0"/>
                      <a:pt x="15" y="0"/>
                    </a:cubicBezTo>
                    <a:cubicBezTo>
                      <a:pt x="15" y="0"/>
                      <a:pt x="11" y="0"/>
                      <a:pt x="8" y="0"/>
                    </a:cubicBezTo>
                    <a:cubicBezTo>
                      <a:pt x="8" y="0"/>
                      <a:pt x="5" y="3"/>
                      <a:pt x="4" y="4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9" name="Freeform 172@|5FFC:4737356|FBC:16777215|LFC:0|LBC:16777215"/>
              <p:cNvSpPr>
                <a:spLocks/>
              </p:cNvSpPr>
              <p:nvPr/>
            </p:nvSpPr>
            <p:spPr bwMode="auto">
              <a:xfrm>
                <a:off x="312737" y="741363"/>
                <a:ext cx="704850" cy="466725"/>
              </a:xfrm>
              <a:custGeom>
                <a:avLst/>
                <a:gdLst>
                  <a:gd name="T0" fmla="*/ 2147483647 w 18"/>
                  <a:gd name="T1" fmla="*/ 2147483647 h 12"/>
                  <a:gd name="T2" fmla="*/ 2147483647 w 18"/>
                  <a:gd name="T3" fmla="*/ 2147483647 h 12"/>
                  <a:gd name="T4" fmla="*/ 2147483647 w 18"/>
                  <a:gd name="T5" fmla="*/ 2147483647 h 12"/>
                  <a:gd name="T6" fmla="*/ 2147483647 w 18"/>
                  <a:gd name="T7" fmla="*/ 2147483647 h 12"/>
                  <a:gd name="T8" fmla="*/ 2147483647 w 18"/>
                  <a:gd name="T9" fmla="*/ 2147483647 h 12"/>
                  <a:gd name="T10" fmla="*/ 2147483647 w 18"/>
                  <a:gd name="T11" fmla="*/ 2147483647 h 12"/>
                  <a:gd name="T12" fmla="*/ 2147483647 w 18"/>
                  <a:gd name="T13" fmla="*/ 2147483647 h 12"/>
                  <a:gd name="T14" fmla="*/ 2147483647 w 18"/>
                  <a:gd name="T15" fmla="*/ 2147483647 h 12"/>
                  <a:gd name="T16" fmla="*/ 2147483647 w 18"/>
                  <a:gd name="T17" fmla="*/ 2147483647 h 12"/>
                  <a:gd name="T18" fmla="*/ 2147483647 w 18"/>
                  <a:gd name="T19" fmla="*/ 2147483647 h 12"/>
                  <a:gd name="T20" fmla="*/ 2147483647 w 18"/>
                  <a:gd name="T21" fmla="*/ 2147483647 h 12"/>
                  <a:gd name="T22" fmla="*/ 2147483647 w 18"/>
                  <a:gd name="T23" fmla="*/ 2147483647 h 12"/>
                  <a:gd name="T24" fmla="*/ 2147483647 w 18"/>
                  <a:gd name="T25" fmla="*/ 2147483647 h 12"/>
                  <a:gd name="T26" fmla="*/ 2147483647 w 18"/>
                  <a:gd name="T27" fmla="*/ 2147483647 h 12"/>
                  <a:gd name="T28" fmla="*/ 2147483647 w 18"/>
                  <a:gd name="T29" fmla="*/ 1512733513 h 12"/>
                  <a:gd name="T30" fmla="*/ 2147483647 w 18"/>
                  <a:gd name="T31" fmla="*/ 0 h 12"/>
                  <a:gd name="T32" fmla="*/ 2147483647 w 18"/>
                  <a:gd name="T33" fmla="*/ 2147483647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8" h="12">
                    <a:moveTo>
                      <a:pt x="5" y="9"/>
                    </a:moveTo>
                    <a:cubicBezTo>
                      <a:pt x="5" y="9"/>
                      <a:pt x="9" y="11"/>
                      <a:pt x="12" y="11"/>
                    </a:cubicBezTo>
                    <a:cubicBezTo>
                      <a:pt x="12" y="11"/>
                      <a:pt x="13" y="11"/>
                      <a:pt x="13" y="12"/>
                    </a:cubicBezTo>
                    <a:cubicBezTo>
                      <a:pt x="14" y="11"/>
                      <a:pt x="17" y="11"/>
                      <a:pt x="18" y="11"/>
                    </a:cubicBezTo>
                    <a:cubicBezTo>
                      <a:pt x="18" y="11"/>
                      <a:pt x="15" y="7"/>
                      <a:pt x="13" y="7"/>
                    </a:cubicBezTo>
                    <a:cubicBezTo>
                      <a:pt x="11" y="7"/>
                      <a:pt x="7" y="9"/>
                      <a:pt x="7" y="9"/>
                    </a:cubicBezTo>
                    <a:cubicBezTo>
                      <a:pt x="7" y="9"/>
                      <a:pt x="10" y="6"/>
                      <a:pt x="13" y="6"/>
                    </a:cubicBezTo>
                    <a:cubicBezTo>
                      <a:pt x="15" y="6"/>
                      <a:pt x="12" y="6"/>
                      <a:pt x="12" y="6"/>
                    </a:cubicBezTo>
                    <a:cubicBezTo>
                      <a:pt x="12" y="6"/>
                      <a:pt x="8" y="5"/>
                      <a:pt x="6" y="6"/>
                    </a:cubicBezTo>
                    <a:cubicBezTo>
                      <a:pt x="6" y="6"/>
                      <a:pt x="8" y="5"/>
                      <a:pt x="9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3"/>
                      <a:pt x="4" y="3"/>
                      <a:pt x="3" y="3"/>
                    </a:cubicBezTo>
                    <a:cubicBezTo>
                      <a:pt x="3" y="3"/>
                      <a:pt x="6" y="2"/>
                      <a:pt x="7" y="2"/>
                    </a:cubicBezTo>
                    <a:cubicBezTo>
                      <a:pt x="7" y="1"/>
                      <a:pt x="3" y="2"/>
                      <a:pt x="3" y="2"/>
                    </a:cubicBezTo>
                    <a:cubicBezTo>
                      <a:pt x="3" y="2"/>
                      <a:pt x="6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2"/>
                      <a:pt x="0" y="7"/>
                      <a:pt x="5" y="9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0" name="Freeform 173@|5FFC:14736338|FBC:16777215|LFC:0|LBC:16777215"/>
              <p:cNvSpPr>
                <a:spLocks/>
              </p:cNvSpPr>
              <p:nvPr/>
            </p:nvSpPr>
            <p:spPr bwMode="auto">
              <a:xfrm>
                <a:off x="547687" y="77788"/>
                <a:ext cx="430213" cy="350838"/>
              </a:xfrm>
              <a:custGeom>
                <a:avLst/>
                <a:gdLst>
                  <a:gd name="T0" fmla="*/ 2147483647 w 11"/>
                  <a:gd name="T1" fmla="*/ 2147483647 h 9"/>
                  <a:gd name="T2" fmla="*/ 2147483647 w 11"/>
                  <a:gd name="T3" fmla="*/ 2147483647 h 9"/>
                  <a:gd name="T4" fmla="*/ 2147483647 w 11"/>
                  <a:gd name="T5" fmla="*/ 2147483647 h 9"/>
                  <a:gd name="T6" fmla="*/ 2147483647 w 11"/>
                  <a:gd name="T7" fmla="*/ 2147483647 h 9"/>
                  <a:gd name="T8" fmla="*/ 2147483647 w 11"/>
                  <a:gd name="T9" fmla="*/ 2147483647 h 9"/>
                  <a:gd name="T10" fmla="*/ 2147483647 w 11"/>
                  <a:gd name="T11" fmla="*/ 0 h 9"/>
                  <a:gd name="T12" fmla="*/ 2147483647 w 11"/>
                  <a:gd name="T13" fmla="*/ 2147483647 h 9"/>
                  <a:gd name="T14" fmla="*/ 0 w 11"/>
                  <a:gd name="T15" fmla="*/ 2147483647 h 9"/>
                  <a:gd name="T16" fmla="*/ 1529602766 w 11"/>
                  <a:gd name="T17" fmla="*/ 2147483647 h 9"/>
                  <a:gd name="T18" fmla="*/ 2147483647 w 11"/>
                  <a:gd name="T19" fmla="*/ 2147483647 h 9"/>
                  <a:gd name="T20" fmla="*/ 2147483647 w 11"/>
                  <a:gd name="T21" fmla="*/ 2147483647 h 9"/>
                  <a:gd name="T22" fmla="*/ 2147483647 w 11"/>
                  <a:gd name="T23" fmla="*/ 2147483647 h 9"/>
                  <a:gd name="T24" fmla="*/ 2147483647 w 11"/>
                  <a:gd name="T25" fmla="*/ 2147483647 h 9"/>
                  <a:gd name="T26" fmla="*/ 2147483647 w 11"/>
                  <a:gd name="T27" fmla="*/ 2147483647 h 9"/>
                  <a:gd name="T28" fmla="*/ 2147483647 w 11"/>
                  <a:gd name="T29" fmla="*/ 2147483647 h 9"/>
                  <a:gd name="T30" fmla="*/ 2147483647 w 11"/>
                  <a:gd name="T31" fmla="*/ 2147483647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" h="9">
                    <a:moveTo>
                      <a:pt x="5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4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11" y="9"/>
                      <a:pt x="11" y="9"/>
                    </a:cubicBez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D2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1" name="Freeform 174@|5FFC:14736338|FBC:16777215|LFC:0|LBC:16777215"/>
              <p:cNvSpPr>
                <a:spLocks/>
              </p:cNvSpPr>
              <p:nvPr/>
            </p:nvSpPr>
            <p:spPr bwMode="auto">
              <a:xfrm>
                <a:off x="704850" y="117475"/>
                <a:ext cx="38100" cy="39688"/>
              </a:xfrm>
              <a:custGeom>
                <a:avLst/>
                <a:gdLst>
                  <a:gd name="T0" fmla="*/ 0 w 1"/>
                  <a:gd name="T1" fmla="*/ 1575137344 h 1"/>
                  <a:gd name="T2" fmla="*/ 1451610000 w 1"/>
                  <a:gd name="T3" fmla="*/ 0 h 1"/>
                  <a:gd name="T4" fmla="*/ 0 w 1"/>
                  <a:gd name="T5" fmla="*/ 1575137344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D2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2" name="Freeform 175@|5FFC:14736338|FBC:16777215|LFC:0|LBC:16777215"/>
              <p:cNvSpPr>
                <a:spLocks/>
              </p:cNvSpPr>
              <p:nvPr/>
            </p:nvSpPr>
            <p:spPr bwMode="auto">
              <a:xfrm>
                <a:off x="782637" y="117475"/>
                <a:ext cx="782638" cy="817563"/>
              </a:xfrm>
              <a:custGeom>
                <a:avLst/>
                <a:gdLst>
                  <a:gd name="T0" fmla="*/ 2147483647 w 20"/>
                  <a:gd name="T1" fmla="*/ 2147483647 h 21"/>
                  <a:gd name="T2" fmla="*/ 2147483647 w 20"/>
                  <a:gd name="T3" fmla="*/ 2147483647 h 21"/>
                  <a:gd name="T4" fmla="*/ 2147483647 w 20"/>
                  <a:gd name="T5" fmla="*/ 2147483647 h 21"/>
                  <a:gd name="T6" fmla="*/ 2147483647 w 20"/>
                  <a:gd name="T7" fmla="*/ 2147483647 h 21"/>
                  <a:gd name="T8" fmla="*/ 2147483647 w 20"/>
                  <a:gd name="T9" fmla="*/ 2147483647 h 21"/>
                  <a:gd name="T10" fmla="*/ 2147483647 w 20"/>
                  <a:gd name="T11" fmla="*/ 2147483647 h 21"/>
                  <a:gd name="T12" fmla="*/ 2147483647 w 20"/>
                  <a:gd name="T13" fmla="*/ 2147483647 h 21"/>
                  <a:gd name="T14" fmla="*/ 2147483647 w 20"/>
                  <a:gd name="T15" fmla="*/ 2147483647 h 21"/>
                  <a:gd name="T16" fmla="*/ 2147483647 w 20"/>
                  <a:gd name="T17" fmla="*/ 2147483647 h 21"/>
                  <a:gd name="T18" fmla="*/ 2147483647 w 20"/>
                  <a:gd name="T19" fmla="*/ 2147483647 h 21"/>
                  <a:gd name="T20" fmla="*/ 2147483647 w 20"/>
                  <a:gd name="T21" fmla="*/ 2147483647 h 21"/>
                  <a:gd name="T22" fmla="*/ 2147483647 w 20"/>
                  <a:gd name="T23" fmla="*/ 2147483647 h 21"/>
                  <a:gd name="T24" fmla="*/ 2147483647 w 20"/>
                  <a:gd name="T25" fmla="*/ 2147483647 h 21"/>
                  <a:gd name="T26" fmla="*/ 2147483647 w 20"/>
                  <a:gd name="T27" fmla="*/ 0 h 21"/>
                  <a:gd name="T28" fmla="*/ 2147483647 w 20"/>
                  <a:gd name="T29" fmla="*/ 0 h 21"/>
                  <a:gd name="T30" fmla="*/ 2147483647 w 20"/>
                  <a:gd name="T31" fmla="*/ 2147483647 h 21"/>
                  <a:gd name="T32" fmla="*/ 2147483647 w 20"/>
                  <a:gd name="T33" fmla="*/ 2147483647 h 21"/>
                  <a:gd name="T34" fmla="*/ 2147483647 w 20"/>
                  <a:gd name="T35" fmla="*/ 2147483647 h 21"/>
                  <a:gd name="T36" fmla="*/ 2147483647 w 20"/>
                  <a:gd name="T37" fmla="*/ 2147483647 h 21"/>
                  <a:gd name="T38" fmla="*/ 2147483647 w 20"/>
                  <a:gd name="T39" fmla="*/ 2147483647 h 21"/>
                  <a:gd name="T40" fmla="*/ 2147483647 w 20"/>
                  <a:gd name="T41" fmla="*/ 2147483647 h 21"/>
                  <a:gd name="T42" fmla="*/ 1531309511 w 20"/>
                  <a:gd name="T43" fmla="*/ 2147483647 h 21"/>
                  <a:gd name="T44" fmla="*/ 1531309511 w 20"/>
                  <a:gd name="T45" fmla="*/ 2147483647 h 21"/>
                  <a:gd name="T46" fmla="*/ 0 w 20"/>
                  <a:gd name="T47" fmla="*/ 2147483647 h 21"/>
                  <a:gd name="T48" fmla="*/ 2147483647 w 20"/>
                  <a:gd name="T49" fmla="*/ 2147483647 h 21"/>
                  <a:gd name="T50" fmla="*/ 2147483647 w 20"/>
                  <a:gd name="T51" fmla="*/ 2147483647 h 21"/>
                  <a:gd name="T52" fmla="*/ 2147483647 w 20"/>
                  <a:gd name="T53" fmla="*/ 2147483647 h 21"/>
                  <a:gd name="T54" fmla="*/ 2147483647 w 20"/>
                  <a:gd name="T55" fmla="*/ 2147483647 h 21"/>
                  <a:gd name="T56" fmla="*/ 2147483647 w 20"/>
                  <a:gd name="T57" fmla="*/ 2147483647 h 21"/>
                  <a:gd name="T58" fmla="*/ 2147483647 w 20"/>
                  <a:gd name="T59" fmla="*/ 2147483647 h 21"/>
                  <a:gd name="T60" fmla="*/ 2147483647 w 20"/>
                  <a:gd name="T61" fmla="*/ 2147483647 h 21"/>
                  <a:gd name="T62" fmla="*/ 2147483647 w 20"/>
                  <a:gd name="T63" fmla="*/ 2147483647 h 21"/>
                  <a:gd name="T64" fmla="*/ 2147483647 w 20"/>
                  <a:gd name="T65" fmla="*/ 2147483647 h 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0" h="21">
                    <a:moveTo>
                      <a:pt x="17" y="14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5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6" y="9"/>
                      <a:pt x="14" y="9"/>
                      <a:pt x="14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4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4" y="7"/>
                      <a:pt x="4" y="2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1" y="7"/>
                      <a:pt x="8" y="9"/>
                      <a:pt x="9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1" y="10"/>
                      <a:pt x="12" y="11"/>
                      <a:pt x="12" y="11"/>
                    </a:cubicBezTo>
                    <a:cubicBezTo>
                      <a:pt x="12" y="12"/>
                      <a:pt x="8" y="15"/>
                      <a:pt x="7" y="16"/>
                    </a:cubicBezTo>
                    <a:cubicBezTo>
                      <a:pt x="6" y="17"/>
                      <a:pt x="3" y="18"/>
                      <a:pt x="3" y="18"/>
                    </a:cubicBezTo>
                    <a:cubicBezTo>
                      <a:pt x="4" y="12"/>
                      <a:pt x="2" y="10"/>
                      <a:pt x="2" y="10"/>
                    </a:cubicBezTo>
                    <a:cubicBezTo>
                      <a:pt x="4" y="14"/>
                      <a:pt x="1" y="17"/>
                      <a:pt x="1" y="17"/>
                    </a:cubicBezTo>
                    <a:cubicBezTo>
                      <a:pt x="0" y="15"/>
                      <a:pt x="1" y="11"/>
                      <a:pt x="1" y="11"/>
                    </a:cubicBezTo>
                    <a:cubicBezTo>
                      <a:pt x="0" y="13"/>
                      <a:pt x="0" y="16"/>
                      <a:pt x="0" y="18"/>
                    </a:cubicBezTo>
                    <a:cubicBezTo>
                      <a:pt x="1" y="19"/>
                      <a:pt x="2" y="19"/>
                      <a:pt x="2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4" y="21"/>
                      <a:pt x="5" y="19"/>
                      <a:pt x="5" y="19"/>
                    </a:cubicBezTo>
                    <a:cubicBezTo>
                      <a:pt x="5" y="20"/>
                      <a:pt x="10" y="16"/>
                      <a:pt x="11" y="16"/>
                    </a:cubicBezTo>
                    <a:cubicBezTo>
                      <a:pt x="12" y="15"/>
                      <a:pt x="13" y="14"/>
                      <a:pt x="13" y="14"/>
                    </a:cubicBezTo>
                    <a:cubicBezTo>
                      <a:pt x="13" y="14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4"/>
                      <a:pt x="20" y="14"/>
                    </a:cubicBezTo>
                    <a:cubicBezTo>
                      <a:pt x="20" y="14"/>
                      <a:pt x="17" y="14"/>
                      <a:pt x="17" y="14"/>
                    </a:cubicBezTo>
                    <a:close/>
                  </a:path>
                </a:pathLst>
              </a:custGeom>
              <a:solidFill>
                <a:srgbClr val="D2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3" name="Freeform 176@|5FFC:15724527|FBC:16777215|LFC:0|LBC:16777215"/>
              <p:cNvSpPr>
                <a:spLocks/>
              </p:cNvSpPr>
              <p:nvPr/>
            </p:nvSpPr>
            <p:spPr bwMode="auto">
              <a:xfrm>
                <a:off x="1252537" y="234950"/>
                <a:ext cx="77788" cy="233363"/>
              </a:xfrm>
              <a:custGeom>
                <a:avLst/>
                <a:gdLst>
                  <a:gd name="T0" fmla="*/ 0 w 2"/>
                  <a:gd name="T1" fmla="*/ 2147483647 h 6"/>
                  <a:gd name="T2" fmla="*/ 2147483647 w 2"/>
                  <a:gd name="T3" fmla="*/ 2147483647 h 6"/>
                  <a:gd name="T4" fmla="*/ 2147483647 w 2"/>
                  <a:gd name="T5" fmla="*/ 2147483647 h 6"/>
                  <a:gd name="T6" fmla="*/ 1512743236 w 2"/>
                  <a:gd name="T7" fmla="*/ 0 h 6"/>
                  <a:gd name="T8" fmla="*/ 0 w 2"/>
                  <a:gd name="T9" fmla="*/ 0 h 6"/>
                  <a:gd name="T10" fmla="*/ 0 w 2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cubicBezTo>
                      <a:pt x="0" y="5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4"/>
                      <a:pt x="0" y="5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4" name="Freeform 177@|5FFC:328965|FBC:16777215|LFC:0|LBC:16777215"/>
              <p:cNvSpPr>
                <a:spLocks/>
              </p:cNvSpPr>
              <p:nvPr/>
            </p:nvSpPr>
            <p:spPr bwMode="auto">
              <a:xfrm>
                <a:off x="1212850" y="623888"/>
                <a:ext cx="79375" cy="466725"/>
              </a:xfrm>
              <a:custGeom>
                <a:avLst/>
                <a:gdLst>
                  <a:gd name="T0" fmla="*/ 0 w 2"/>
                  <a:gd name="T1" fmla="*/ 2147483647 h 12"/>
                  <a:gd name="T2" fmla="*/ 1575117500 w 2"/>
                  <a:gd name="T3" fmla="*/ 2147483647 h 12"/>
                  <a:gd name="T4" fmla="*/ 2147483647 w 2"/>
                  <a:gd name="T5" fmla="*/ 0 h 12"/>
                  <a:gd name="T6" fmla="*/ 1575117500 w 2"/>
                  <a:gd name="T7" fmla="*/ 0 h 12"/>
                  <a:gd name="T8" fmla="*/ 0 w 2"/>
                  <a:gd name="T9" fmla="*/ 2147483647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1"/>
                      <a:pt x="0" y="12"/>
                    </a:cubicBezTo>
                    <a:close/>
                  </a:path>
                </a:pathLst>
              </a:cu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5" name="Freeform 178@|5FFC:328965|FBC:16777215|LFC:0|LBC:16777215"/>
              <p:cNvSpPr>
                <a:spLocks/>
              </p:cNvSpPr>
              <p:nvPr/>
            </p:nvSpPr>
            <p:spPr bwMode="auto">
              <a:xfrm>
                <a:off x="1212850" y="468313"/>
                <a:ext cx="117475" cy="739775"/>
              </a:xfrm>
              <a:custGeom>
                <a:avLst/>
                <a:gdLst>
                  <a:gd name="T0" fmla="*/ 1533362017 w 3"/>
                  <a:gd name="T1" fmla="*/ 2147483647 h 19"/>
                  <a:gd name="T2" fmla="*/ 2147483647 w 3"/>
                  <a:gd name="T3" fmla="*/ 2147483647 h 19"/>
                  <a:gd name="T4" fmla="*/ 2147483647 w 3"/>
                  <a:gd name="T5" fmla="*/ 2147483647 h 19"/>
                  <a:gd name="T6" fmla="*/ 2147483647 w 3"/>
                  <a:gd name="T7" fmla="*/ 0 h 19"/>
                  <a:gd name="T8" fmla="*/ 2147483647 w 3"/>
                  <a:gd name="T9" fmla="*/ 0 h 19"/>
                  <a:gd name="T10" fmla="*/ 2147483647 w 3"/>
                  <a:gd name="T11" fmla="*/ 1515993653 h 19"/>
                  <a:gd name="T12" fmla="*/ 2147483647 w 3"/>
                  <a:gd name="T13" fmla="*/ 2147483647 h 19"/>
                  <a:gd name="T14" fmla="*/ 0 w 3"/>
                  <a:gd name="T15" fmla="*/ 2147483647 h 19"/>
                  <a:gd name="T16" fmla="*/ 1533362017 w 3"/>
                  <a:gd name="T17" fmla="*/ 2147483647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19">
                    <a:moveTo>
                      <a:pt x="1" y="19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4"/>
                      <a:pt x="3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4"/>
                      <a:pt x="0" y="16"/>
                      <a:pt x="0" y="18"/>
                    </a:cubicBezTo>
                    <a:lnTo>
                      <a:pt x="1" y="19"/>
                    </a:lnTo>
                    <a:close/>
                  </a:path>
                </a:pathLst>
              </a:cu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6" name="Freeform 179@|5FFC:0|FBC:16777215|LFC:0|LBC:16777215"/>
              <p:cNvSpPr>
                <a:spLocks/>
              </p:cNvSpPr>
              <p:nvPr/>
            </p:nvSpPr>
            <p:spPr bwMode="auto">
              <a:xfrm>
                <a:off x="1292225" y="77788"/>
                <a:ext cx="390525" cy="312738"/>
              </a:xfrm>
              <a:custGeom>
                <a:avLst/>
                <a:gdLst>
                  <a:gd name="T0" fmla="*/ 2147483647 w 10"/>
                  <a:gd name="T1" fmla="*/ 2147483647 h 8"/>
                  <a:gd name="T2" fmla="*/ 2147483647 w 10"/>
                  <a:gd name="T3" fmla="*/ 2147483647 h 8"/>
                  <a:gd name="T4" fmla="*/ 2147483647 w 10"/>
                  <a:gd name="T5" fmla="*/ 2147483647 h 8"/>
                  <a:gd name="T6" fmla="*/ 2147483647 w 10"/>
                  <a:gd name="T7" fmla="*/ 2147483647 h 8"/>
                  <a:gd name="T8" fmla="*/ 2147483647 w 10"/>
                  <a:gd name="T9" fmla="*/ 2147483647 h 8"/>
                  <a:gd name="T10" fmla="*/ 2147483647 w 10"/>
                  <a:gd name="T11" fmla="*/ 2147483647 h 8"/>
                  <a:gd name="T12" fmla="*/ 2147483647 w 10"/>
                  <a:gd name="T13" fmla="*/ 0 h 8"/>
                  <a:gd name="T14" fmla="*/ 2147483647 w 10"/>
                  <a:gd name="T15" fmla="*/ 0 h 8"/>
                  <a:gd name="T16" fmla="*/ 2147483647 w 10"/>
                  <a:gd name="T17" fmla="*/ 0 h 8"/>
                  <a:gd name="T18" fmla="*/ 0 w 10"/>
                  <a:gd name="T19" fmla="*/ 2147483647 h 8"/>
                  <a:gd name="T20" fmla="*/ 1525117283 w 10"/>
                  <a:gd name="T21" fmla="*/ 2147483647 h 8"/>
                  <a:gd name="T22" fmla="*/ 1525117283 w 10"/>
                  <a:gd name="T23" fmla="*/ 2147483647 h 8"/>
                  <a:gd name="T24" fmla="*/ 2147483647 w 10"/>
                  <a:gd name="T25" fmla="*/ 2147483647 h 8"/>
                  <a:gd name="T26" fmla="*/ 2147483647 w 10"/>
                  <a:gd name="T27" fmla="*/ 2147483647 h 8"/>
                  <a:gd name="T28" fmla="*/ 2147483647 w 10"/>
                  <a:gd name="T29" fmla="*/ 2147483647 h 8"/>
                  <a:gd name="T30" fmla="*/ 2147483647 w 10"/>
                  <a:gd name="T31" fmla="*/ 2147483647 h 8"/>
                  <a:gd name="T32" fmla="*/ 2147483647 w 10"/>
                  <a:gd name="T33" fmla="*/ 2147483647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" h="8"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6"/>
                      <a:pt x="6" y="5"/>
                    </a:cubicBezTo>
                    <a:cubicBezTo>
                      <a:pt x="6" y="5"/>
                      <a:pt x="7" y="4"/>
                      <a:pt x="8" y="4"/>
                    </a:cubicBezTo>
                    <a:cubicBezTo>
                      <a:pt x="8" y="4"/>
                      <a:pt x="9" y="5"/>
                      <a:pt x="9" y="4"/>
                    </a:cubicBezTo>
                    <a:cubicBezTo>
                      <a:pt x="9" y="4"/>
                      <a:pt x="10" y="4"/>
                      <a:pt x="10" y="4"/>
                    </a:cubicBezTo>
                    <a:cubicBezTo>
                      <a:pt x="10" y="4"/>
                      <a:pt x="8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0" y="1"/>
                      <a:pt x="0" y="4"/>
                    </a:cubicBezTo>
                    <a:cubicBezTo>
                      <a:pt x="0" y="6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4"/>
                      <a:pt x="5" y="5"/>
                      <a:pt x="5" y="6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5" name="TextBox 13"/>
            <p:cNvSpPr txBox="1">
              <a:spLocks noChangeArrowheads="1"/>
            </p:cNvSpPr>
            <p:nvPr/>
          </p:nvSpPr>
          <p:spPr bwMode="auto">
            <a:xfrm>
              <a:off x="3593337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6" name="TextBox 13"/>
            <p:cNvSpPr txBox="1">
              <a:spLocks noChangeArrowheads="1"/>
            </p:cNvSpPr>
            <p:nvPr/>
          </p:nvSpPr>
          <p:spPr bwMode="auto">
            <a:xfrm>
              <a:off x="3598622" y="5826597"/>
              <a:ext cx="216116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2" name="TextBox 13"/>
            <p:cNvSpPr txBox="1">
              <a:spLocks noChangeArrowheads="1"/>
            </p:cNvSpPr>
            <p:nvPr/>
          </p:nvSpPr>
          <p:spPr bwMode="auto">
            <a:xfrm>
              <a:off x="3945606" y="4516157"/>
              <a:ext cx="152180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82689" y="2254590"/>
            <a:ext cx="2189351" cy="3787451"/>
            <a:chOff x="5782689" y="2254590"/>
            <a:chExt cx="2189351" cy="3787451"/>
          </a:xfrm>
        </p:grpSpPr>
        <p:grpSp>
          <p:nvGrpSpPr>
            <p:cNvPr id="286" name="矩形 11"/>
            <p:cNvGrpSpPr>
              <a:grpSpLocks/>
            </p:cNvGrpSpPr>
            <p:nvPr/>
          </p:nvGrpSpPr>
          <p:grpSpPr bwMode="auto">
            <a:xfrm>
              <a:off x="5795018" y="3330771"/>
              <a:ext cx="2177022" cy="2007933"/>
              <a:chOff x="0" y="0"/>
              <a:chExt cx="1236" cy="1140"/>
            </a:xfrm>
          </p:grpSpPr>
          <p:pic>
            <p:nvPicPr>
              <p:cNvPr id="287" name="矩形 1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6" cy="1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8" name="Text Box 11"/>
              <p:cNvSpPr txBox="1">
                <a:spLocks noChangeArrowheads="1"/>
              </p:cNvSpPr>
              <p:nvPr/>
            </p:nvSpPr>
            <p:spPr bwMode="auto">
              <a:xfrm>
                <a:off x="4" y="5"/>
                <a:ext cx="1225" cy="1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7" name="组合 75"/>
            <p:cNvGrpSpPr>
              <a:grpSpLocks/>
            </p:cNvGrpSpPr>
            <p:nvPr/>
          </p:nvGrpSpPr>
          <p:grpSpPr bwMode="auto">
            <a:xfrm>
              <a:off x="6022231" y="2254590"/>
              <a:ext cx="1629243" cy="1053284"/>
              <a:chOff x="0" y="0"/>
              <a:chExt cx="2503486" cy="1624013"/>
            </a:xfrm>
          </p:grpSpPr>
          <p:sp>
            <p:nvSpPr>
              <p:cNvPr id="348" name="Freeform 183@|5FFC:9350382|FBC:16777215|LFC:0|LBC:16777215"/>
              <p:cNvSpPr>
                <a:spLocks/>
              </p:cNvSpPr>
              <p:nvPr/>
            </p:nvSpPr>
            <p:spPr bwMode="auto">
              <a:xfrm>
                <a:off x="908049" y="474663"/>
                <a:ext cx="330200" cy="225425"/>
              </a:xfrm>
              <a:custGeom>
                <a:avLst/>
                <a:gdLst>
                  <a:gd name="T0" fmla="*/ 2147483647 w 12"/>
                  <a:gd name="T1" fmla="*/ 2147483647 h 8"/>
                  <a:gd name="T2" fmla="*/ 2147483647 w 12"/>
                  <a:gd name="T3" fmla="*/ 2147483647 h 8"/>
                  <a:gd name="T4" fmla="*/ 0 w 12"/>
                  <a:gd name="T5" fmla="*/ 0 h 8"/>
                  <a:gd name="T6" fmla="*/ 2147483647 w 12"/>
                  <a:gd name="T7" fmla="*/ 2147483647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4" y="8"/>
                    </a:moveTo>
                    <a:cubicBezTo>
                      <a:pt x="4" y="8"/>
                      <a:pt x="12" y="6"/>
                      <a:pt x="11" y="4"/>
                    </a:cubicBezTo>
                    <a:cubicBezTo>
                      <a:pt x="10" y="1"/>
                      <a:pt x="2" y="0"/>
                      <a:pt x="0" y="0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9" name="Freeform 184@|5FFC:0|FBC:16777215|LFC:0|LBC:16777215"/>
              <p:cNvSpPr>
                <a:spLocks/>
              </p:cNvSpPr>
              <p:nvPr/>
            </p:nvSpPr>
            <p:spPr bwMode="auto">
              <a:xfrm>
                <a:off x="2063749" y="195263"/>
                <a:ext cx="109537" cy="28575"/>
              </a:xfrm>
              <a:custGeom>
                <a:avLst/>
                <a:gdLst>
                  <a:gd name="T0" fmla="*/ 2147483647 w 4"/>
                  <a:gd name="T1" fmla="*/ 816530625 h 1"/>
                  <a:gd name="T2" fmla="*/ 749890302 w 4"/>
                  <a:gd name="T3" fmla="*/ 816530625 h 1"/>
                  <a:gd name="T4" fmla="*/ 749890302 w 4"/>
                  <a:gd name="T5" fmla="*/ 0 h 1"/>
                  <a:gd name="T6" fmla="*/ 2147483647 w 4"/>
                  <a:gd name="T7" fmla="*/ 0 h 1"/>
                  <a:gd name="T8" fmla="*/ 2147483647 w 4"/>
                  <a:gd name="T9" fmla="*/ 816530625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3" y="0"/>
                      <a:pt x="4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0" name="Freeform 185@|5FFC:6250337|FBC:16777215|LFC:0|LBC:16777215"/>
              <p:cNvSpPr>
                <a:spLocks/>
              </p:cNvSpPr>
              <p:nvPr/>
            </p:nvSpPr>
            <p:spPr bwMode="auto">
              <a:xfrm>
                <a:off x="1952624" y="139700"/>
                <a:ext cx="550862" cy="560388"/>
              </a:xfrm>
              <a:custGeom>
                <a:avLst/>
                <a:gdLst>
                  <a:gd name="T0" fmla="*/ 0 w 20"/>
                  <a:gd name="T1" fmla="*/ 2147483647 h 20"/>
                  <a:gd name="T2" fmla="*/ 2147483647 w 20"/>
                  <a:gd name="T3" fmla="*/ 0 h 20"/>
                  <a:gd name="T4" fmla="*/ 2147483647 w 20"/>
                  <a:gd name="T5" fmla="*/ 2147483647 h 20"/>
                  <a:gd name="T6" fmla="*/ 2147483647 w 20"/>
                  <a:gd name="T7" fmla="*/ 2147483647 h 20"/>
                  <a:gd name="T8" fmla="*/ 2147483647 w 20"/>
                  <a:gd name="T9" fmla="*/ 2147483647 h 20"/>
                  <a:gd name="T10" fmla="*/ 0 w 20"/>
                  <a:gd name="T11" fmla="*/ 2147483647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0" y="11"/>
                    </a:moveTo>
                    <a:cubicBezTo>
                      <a:pt x="0" y="11"/>
                      <a:pt x="10" y="0"/>
                      <a:pt x="11" y="0"/>
                    </a:cubicBezTo>
                    <a:cubicBezTo>
                      <a:pt x="11" y="0"/>
                      <a:pt x="20" y="8"/>
                      <a:pt x="19" y="9"/>
                    </a:cubicBezTo>
                    <a:cubicBezTo>
                      <a:pt x="19" y="10"/>
                      <a:pt x="11" y="19"/>
                      <a:pt x="9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8" y="20"/>
                      <a:pt x="0" y="11"/>
                    </a:cubicBezTo>
                    <a:close/>
                  </a:path>
                </a:pathLst>
              </a:custGeom>
              <a:solidFill>
                <a:srgbClr val="615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1" name="Freeform 186@|5FFC:0|FBC:16777215|LFC:0|LBC:16777215"/>
              <p:cNvSpPr>
                <a:spLocks/>
              </p:cNvSpPr>
              <p:nvPr/>
            </p:nvSpPr>
            <p:spPr bwMode="auto">
              <a:xfrm>
                <a:off x="1981199" y="139700"/>
                <a:ext cx="495300" cy="503238"/>
              </a:xfrm>
              <a:custGeom>
                <a:avLst/>
                <a:gdLst>
                  <a:gd name="T0" fmla="*/ 0 w 18"/>
                  <a:gd name="T1" fmla="*/ 2147483647 h 18"/>
                  <a:gd name="T2" fmla="*/ 2147483647 w 18"/>
                  <a:gd name="T3" fmla="*/ 2147483647 h 18"/>
                  <a:gd name="T4" fmla="*/ 2147483647 w 18"/>
                  <a:gd name="T5" fmla="*/ 2147483647 h 18"/>
                  <a:gd name="T6" fmla="*/ 2147483647 w 18"/>
                  <a:gd name="T7" fmla="*/ 0 h 18"/>
                  <a:gd name="T8" fmla="*/ 2147483647 w 18"/>
                  <a:gd name="T9" fmla="*/ 2147483647 h 18"/>
                  <a:gd name="T10" fmla="*/ 2147483647 w 18"/>
                  <a:gd name="T11" fmla="*/ 2147483647 h 18"/>
                  <a:gd name="T12" fmla="*/ 2147483647 w 18"/>
                  <a:gd name="T13" fmla="*/ 2147483647 h 18"/>
                  <a:gd name="T14" fmla="*/ 2147483647 w 18"/>
                  <a:gd name="T15" fmla="*/ 2147483647 h 18"/>
                  <a:gd name="T16" fmla="*/ 2147483647 w 18"/>
                  <a:gd name="T17" fmla="*/ 2147483647 h 18"/>
                  <a:gd name="T18" fmla="*/ 2147483647 w 18"/>
                  <a:gd name="T19" fmla="*/ 2147483647 h 18"/>
                  <a:gd name="T20" fmla="*/ 2147483647 w 18"/>
                  <a:gd name="T21" fmla="*/ 2147483647 h 18"/>
                  <a:gd name="T22" fmla="*/ 2147483647 w 18"/>
                  <a:gd name="T23" fmla="*/ 2147483647 h 18"/>
                  <a:gd name="T24" fmla="*/ 2147483647 w 18"/>
                  <a:gd name="T25" fmla="*/ 2147483647 h 18"/>
                  <a:gd name="T26" fmla="*/ 0 w 18"/>
                  <a:gd name="T27" fmla="*/ 2147483647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18">
                    <a:moveTo>
                      <a:pt x="0" y="11"/>
                    </a:moveTo>
                    <a:cubicBezTo>
                      <a:pt x="0" y="11"/>
                      <a:pt x="3" y="14"/>
                      <a:pt x="4" y="14"/>
                    </a:cubicBezTo>
                    <a:cubicBezTo>
                      <a:pt x="5" y="13"/>
                      <a:pt x="14" y="6"/>
                      <a:pt x="14" y="5"/>
                    </a:cubicBezTo>
                    <a:cubicBezTo>
                      <a:pt x="13" y="4"/>
                      <a:pt x="14" y="4"/>
                      <a:pt x="11" y="0"/>
                    </a:cubicBezTo>
                    <a:cubicBezTo>
                      <a:pt x="11" y="0"/>
                      <a:pt x="14" y="4"/>
                      <a:pt x="14" y="5"/>
                    </a:cubicBezTo>
                    <a:cubicBezTo>
                      <a:pt x="14" y="5"/>
                      <a:pt x="18" y="8"/>
                      <a:pt x="17" y="9"/>
                    </a:cubicBezTo>
                    <a:cubicBezTo>
                      <a:pt x="17" y="9"/>
                      <a:pt x="18" y="10"/>
                      <a:pt x="9" y="18"/>
                    </a:cubicBezTo>
                    <a:cubicBezTo>
                      <a:pt x="9" y="18"/>
                      <a:pt x="17" y="10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1" y="9"/>
                      <a:pt x="10" y="9"/>
                    </a:cubicBezTo>
                    <a:cubicBezTo>
                      <a:pt x="10" y="9"/>
                      <a:pt x="11" y="10"/>
                      <a:pt x="11" y="11"/>
                    </a:cubicBezTo>
                    <a:cubicBezTo>
                      <a:pt x="10" y="12"/>
                      <a:pt x="9" y="11"/>
                      <a:pt x="9" y="11"/>
                    </a:cubicBezTo>
                    <a:cubicBezTo>
                      <a:pt x="9" y="11"/>
                      <a:pt x="5" y="14"/>
                      <a:pt x="4" y="14"/>
                    </a:cubicBezTo>
                    <a:cubicBezTo>
                      <a:pt x="3" y="14"/>
                      <a:pt x="1" y="12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2" name="Freeform 187@|5FFC:9683704|FBC:16777215|LFC:0|LBC:16777215"/>
              <p:cNvSpPr>
                <a:spLocks/>
              </p:cNvSpPr>
              <p:nvPr/>
            </p:nvSpPr>
            <p:spPr bwMode="auto">
              <a:xfrm>
                <a:off x="1952624" y="166688"/>
                <a:ext cx="165100" cy="19685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1581633507 h 7"/>
                  <a:gd name="T16" fmla="*/ 2147483647 w 6"/>
                  <a:gd name="T17" fmla="*/ 790802693 h 7"/>
                  <a:gd name="T18" fmla="*/ 2147483647 w 6"/>
                  <a:gd name="T19" fmla="*/ 790802693 h 7"/>
                  <a:gd name="T20" fmla="*/ 2147483647 w 6"/>
                  <a:gd name="T21" fmla="*/ 1581633507 h 7"/>
                  <a:gd name="T22" fmla="*/ 2147483647 w 6"/>
                  <a:gd name="T23" fmla="*/ 790802693 h 7"/>
                  <a:gd name="T24" fmla="*/ 2147483647 w 6"/>
                  <a:gd name="T25" fmla="*/ 0 h 7"/>
                  <a:gd name="T26" fmla="*/ 2147483647 w 6"/>
                  <a:gd name="T27" fmla="*/ 0 h 7"/>
                  <a:gd name="T28" fmla="*/ 1514324717 w 6"/>
                  <a:gd name="T29" fmla="*/ 1581633507 h 7"/>
                  <a:gd name="T30" fmla="*/ 1514324717 w 6"/>
                  <a:gd name="T31" fmla="*/ 2147483647 h 7"/>
                  <a:gd name="T32" fmla="*/ 0 w 6"/>
                  <a:gd name="T33" fmla="*/ 2147483647 h 7"/>
                  <a:gd name="T34" fmla="*/ 0 w 6"/>
                  <a:gd name="T35" fmla="*/ 2147483647 h 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7"/>
                      <a:pt x="3" y="6"/>
                      <a:pt x="3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3" name="Freeform 188@|5FFC:9350382|FBC:16777215|LFC:0|LBC:16777215"/>
              <p:cNvSpPr>
                <a:spLocks/>
              </p:cNvSpPr>
              <p:nvPr/>
            </p:nvSpPr>
            <p:spPr bwMode="auto">
              <a:xfrm>
                <a:off x="1952624" y="195263"/>
                <a:ext cx="165100" cy="168275"/>
              </a:xfrm>
              <a:custGeom>
                <a:avLst/>
                <a:gdLst>
                  <a:gd name="T0" fmla="*/ 2147483647 w 6"/>
                  <a:gd name="T1" fmla="*/ 0 h 6"/>
                  <a:gd name="T2" fmla="*/ 2147483647 w 6"/>
                  <a:gd name="T3" fmla="*/ 0 h 6"/>
                  <a:gd name="T4" fmla="*/ 2147483647 w 6"/>
                  <a:gd name="T5" fmla="*/ 786573442 h 6"/>
                  <a:gd name="T6" fmla="*/ 2147483647 w 6"/>
                  <a:gd name="T7" fmla="*/ 0 h 6"/>
                  <a:gd name="T8" fmla="*/ 2147483647 w 6"/>
                  <a:gd name="T9" fmla="*/ 0 h 6"/>
                  <a:gd name="T10" fmla="*/ 2147483647 w 6"/>
                  <a:gd name="T11" fmla="*/ 786573442 h 6"/>
                  <a:gd name="T12" fmla="*/ 1514324717 w 6"/>
                  <a:gd name="T13" fmla="*/ 1573146883 h 6"/>
                  <a:gd name="T14" fmla="*/ 0 w 6"/>
                  <a:gd name="T15" fmla="*/ 2147483647 h 6"/>
                  <a:gd name="T16" fmla="*/ 0 w 6"/>
                  <a:gd name="T17" fmla="*/ 2147483647 h 6"/>
                  <a:gd name="T18" fmla="*/ 2147483647 w 6"/>
                  <a:gd name="T19" fmla="*/ 2147483647 h 6"/>
                  <a:gd name="T20" fmla="*/ 2147483647 w 6"/>
                  <a:gd name="T21" fmla="*/ 2147483647 h 6"/>
                  <a:gd name="T22" fmla="*/ 2147483647 w 6"/>
                  <a:gd name="T23" fmla="*/ 2147483647 h 6"/>
                  <a:gd name="T24" fmla="*/ 2147483647 w 6"/>
                  <a:gd name="T25" fmla="*/ 2147483647 h 6"/>
                  <a:gd name="T26" fmla="*/ 2147483647 w 6"/>
                  <a:gd name="T27" fmla="*/ 2147483647 h 6"/>
                  <a:gd name="T28" fmla="*/ 2147483647 w 6"/>
                  <a:gd name="T29" fmla="*/ 1573146883 h 6"/>
                  <a:gd name="T30" fmla="*/ 2147483647 w 6"/>
                  <a:gd name="T31" fmla="*/ 786573442 h 6"/>
                  <a:gd name="T32" fmla="*/ 2147483647 w 6"/>
                  <a:gd name="T33" fmla="*/ 0 h 6"/>
                  <a:gd name="T34" fmla="*/ 2147483647 w 6"/>
                  <a:gd name="T35" fmla="*/ 0 h 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6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4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4" name="Freeform 189@|5FFC:9683704|FBC:16777215|LFC:0|LBC:16777215"/>
              <p:cNvSpPr>
                <a:spLocks/>
              </p:cNvSpPr>
              <p:nvPr/>
            </p:nvSpPr>
            <p:spPr bwMode="auto">
              <a:xfrm>
                <a:off x="1485899" y="55563"/>
                <a:ext cx="192087" cy="223838"/>
              </a:xfrm>
              <a:custGeom>
                <a:avLst/>
                <a:gdLst>
                  <a:gd name="T0" fmla="*/ 2147483647 w 7"/>
                  <a:gd name="T1" fmla="*/ 2147483647 h 8"/>
                  <a:gd name="T2" fmla="*/ 2147483647 w 7"/>
                  <a:gd name="T3" fmla="*/ 2147483647 h 8"/>
                  <a:gd name="T4" fmla="*/ 2147483647 w 7"/>
                  <a:gd name="T5" fmla="*/ 2147483647 h 8"/>
                  <a:gd name="T6" fmla="*/ 2147483647 w 7"/>
                  <a:gd name="T7" fmla="*/ 2147483647 h 8"/>
                  <a:gd name="T8" fmla="*/ 2147483647 w 7"/>
                  <a:gd name="T9" fmla="*/ 2147483647 h 8"/>
                  <a:gd name="T10" fmla="*/ 2147483647 w 7"/>
                  <a:gd name="T11" fmla="*/ 1565746810 h 8"/>
                  <a:gd name="T12" fmla="*/ 2147483647 w 7"/>
                  <a:gd name="T13" fmla="*/ 782873405 h 8"/>
                  <a:gd name="T14" fmla="*/ 753008481 w 7"/>
                  <a:gd name="T15" fmla="*/ 0 h 8"/>
                  <a:gd name="T16" fmla="*/ 0 w 7"/>
                  <a:gd name="T17" fmla="*/ 2147483647 h 8"/>
                  <a:gd name="T18" fmla="*/ 2147483647 w 7"/>
                  <a:gd name="T19" fmla="*/ 2147483647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7" y="2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1" y="0"/>
                      <a:pt x="0" y="6"/>
                      <a:pt x="0" y="6"/>
                    </a:cubicBezTo>
                    <a:cubicBezTo>
                      <a:pt x="0" y="6"/>
                      <a:pt x="1" y="8"/>
                      <a:pt x="6" y="8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5" name="Freeform 190@|5FFC:9350382|FBC:16777215|LFC:0|LBC:16777215"/>
              <p:cNvSpPr>
                <a:spLocks/>
              </p:cNvSpPr>
              <p:nvPr/>
            </p:nvSpPr>
            <p:spPr bwMode="auto">
              <a:xfrm>
                <a:off x="1485899" y="111125"/>
                <a:ext cx="136525" cy="168275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1491126050 w 5"/>
                  <a:gd name="T5" fmla="*/ 1573146883 h 6"/>
                  <a:gd name="T6" fmla="*/ 1491126050 w 5"/>
                  <a:gd name="T7" fmla="*/ 1573146883 h 6"/>
                  <a:gd name="T8" fmla="*/ 0 w 5"/>
                  <a:gd name="T9" fmla="*/ 2147483647 h 6"/>
                  <a:gd name="T10" fmla="*/ 2147483647 w 5"/>
                  <a:gd name="T11" fmla="*/ 2147483647 h 6"/>
                  <a:gd name="T12" fmla="*/ 2147483647 w 5"/>
                  <a:gd name="T13" fmla="*/ 2147483647 h 6"/>
                  <a:gd name="T14" fmla="*/ 2147483647 w 5"/>
                  <a:gd name="T15" fmla="*/ 2147483647 h 6"/>
                  <a:gd name="T16" fmla="*/ 2147483647 w 5"/>
                  <a:gd name="T17" fmla="*/ 2147483647 h 6"/>
                  <a:gd name="T18" fmla="*/ 2147483647 w 5"/>
                  <a:gd name="T19" fmla="*/ 2147483647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3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1" y="4"/>
                      <a:pt x="2" y="2"/>
                    </a:cubicBezTo>
                    <a:cubicBezTo>
                      <a:pt x="3" y="0"/>
                      <a:pt x="2" y="2"/>
                      <a:pt x="2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6" name="Freeform 191@|5FFC:9350382|FBC:16777215|LFC:0|LBC:16777215"/>
              <p:cNvSpPr>
                <a:spLocks/>
              </p:cNvSpPr>
              <p:nvPr/>
            </p:nvSpPr>
            <p:spPr bwMode="auto">
              <a:xfrm>
                <a:off x="1622424" y="223838"/>
                <a:ext cx="55562" cy="26988"/>
              </a:xfrm>
              <a:custGeom>
                <a:avLst/>
                <a:gdLst>
                  <a:gd name="T0" fmla="*/ 1543567922 w 2"/>
                  <a:gd name="T1" fmla="*/ 0 h 1"/>
                  <a:gd name="T2" fmla="*/ 771783961 w 2"/>
                  <a:gd name="T3" fmla="*/ 0 h 1"/>
                  <a:gd name="T4" fmla="*/ 771783961 w 2"/>
                  <a:gd name="T5" fmla="*/ 728352144 h 1"/>
                  <a:gd name="T6" fmla="*/ 1543567922 w 2"/>
                  <a:gd name="T7" fmla="*/ 728352144 h 1"/>
                  <a:gd name="T8" fmla="*/ 1543567922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7" name="Freeform 192@|5FFC:2105393|FBC:16777215|LFC:0|LBC:16777215"/>
              <p:cNvSpPr>
                <a:spLocks/>
              </p:cNvSpPr>
              <p:nvPr/>
            </p:nvSpPr>
            <p:spPr bwMode="auto">
              <a:xfrm>
                <a:off x="1457324" y="0"/>
                <a:ext cx="247650" cy="250825"/>
              </a:xfrm>
              <a:custGeom>
                <a:avLst/>
                <a:gdLst>
                  <a:gd name="T0" fmla="*/ 0 w 9"/>
                  <a:gd name="T1" fmla="*/ 2147483647 h 9"/>
                  <a:gd name="T2" fmla="*/ 1514324717 w 9"/>
                  <a:gd name="T3" fmla="*/ 2147483647 h 9"/>
                  <a:gd name="T4" fmla="*/ 2147483647 w 9"/>
                  <a:gd name="T5" fmla="*/ 2147483647 h 9"/>
                  <a:gd name="T6" fmla="*/ 2147483647 w 9"/>
                  <a:gd name="T7" fmla="*/ 2147483647 h 9"/>
                  <a:gd name="T8" fmla="*/ 2147483647 w 9"/>
                  <a:gd name="T9" fmla="*/ 2147483647 h 9"/>
                  <a:gd name="T10" fmla="*/ 2147483647 w 9"/>
                  <a:gd name="T11" fmla="*/ 2147483647 h 9"/>
                  <a:gd name="T12" fmla="*/ 2147483647 w 9"/>
                  <a:gd name="T13" fmla="*/ 2147483647 h 9"/>
                  <a:gd name="T14" fmla="*/ 2147483647 w 9"/>
                  <a:gd name="T15" fmla="*/ 2147483647 h 9"/>
                  <a:gd name="T16" fmla="*/ 2147483647 w 9"/>
                  <a:gd name="T17" fmla="*/ 2147483647 h 9"/>
                  <a:gd name="T18" fmla="*/ 2147483647 w 9"/>
                  <a:gd name="T19" fmla="*/ 2147483647 h 9"/>
                  <a:gd name="T20" fmla="*/ 2147483647 w 9"/>
                  <a:gd name="T21" fmla="*/ 2147483647 h 9"/>
                  <a:gd name="T22" fmla="*/ 2147483647 w 9"/>
                  <a:gd name="T23" fmla="*/ 776693547 h 9"/>
                  <a:gd name="T24" fmla="*/ 2147483647 w 9"/>
                  <a:gd name="T25" fmla="*/ 776693547 h 9"/>
                  <a:gd name="T26" fmla="*/ 2147483647 w 9"/>
                  <a:gd name="T27" fmla="*/ 776693547 h 9"/>
                  <a:gd name="T28" fmla="*/ 1514324717 w 9"/>
                  <a:gd name="T29" fmla="*/ 776693547 h 9"/>
                  <a:gd name="T30" fmla="*/ 0 w 9"/>
                  <a:gd name="T31" fmla="*/ 2147483647 h 9"/>
                  <a:gd name="T32" fmla="*/ 0 w 9"/>
                  <a:gd name="T33" fmla="*/ 2147483647 h 9"/>
                  <a:gd name="T34" fmla="*/ 0 w 9"/>
                  <a:gd name="T35" fmla="*/ 2147483647 h 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cubicBezTo>
                      <a:pt x="0" y="9"/>
                      <a:pt x="1" y="8"/>
                      <a:pt x="2" y="8"/>
                    </a:cubicBezTo>
                    <a:cubicBezTo>
                      <a:pt x="2" y="7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6"/>
                      <a:pt x="5" y="6"/>
                    </a:cubicBezTo>
                    <a:cubicBezTo>
                      <a:pt x="5" y="6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4"/>
                      <a:pt x="8" y="4"/>
                      <a:pt x="8" y="4"/>
                    </a:cubicBezTo>
                    <a:cubicBezTo>
                      <a:pt x="8" y="4"/>
                      <a:pt x="9" y="3"/>
                      <a:pt x="9" y="3"/>
                    </a:cubicBezTo>
                    <a:cubicBezTo>
                      <a:pt x="9" y="3"/>
                      <a:pt x="6" y="2"/>
                      <a:pt x="6" y="1"/>
                    </a:cubicBezTo>
                    <a:cubicBezTo>
                      <a:pt x="6" y="1"/>
                      <a:pt x="4" y="1"/>
                      <a:pt x="3" y="1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4"/>
                      <a:pt x="0" y="7"/>
                      <a:pt x="0" y="7"/>
                    </a:cubicBezTo>
                    <a:cubicBezTo>
                      <a:pt x="0" y="7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312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8" name="Freeform 193@|5FFC:0|FBC:16777215|LFC:0|LBC:16777215"/>
              <p:cNvSpPr>
                <a:spLocks/>
              </p:cNvSpPr>
              <p:nvPr/>
            </p:nvSpPr>
            <p:spPr bwMode="auto">
              <a:xfrm>
                <a:off x="0" y="700088"/>
                <a:ext cx="247650" cy="250825"/>
              </a:xfrm>
              <a:custGeom>
                <a:avLst/>
                <a:gdLst>
                  <a:gd name="T0" fmla="*/ 0 w 9"/>
                  <a:gd name="T1" fmla="*/ 2147483647 h 9"/>
                  <a:gd name="T2" fmla="*/ 1514324717 w 9"/>
                  <a:gd name="T3" fmla="*/ 2147483647 h 9"/>
                  <a:gd name="T4" fmla="*/ 2147483647 w 9"/>
                  <a:gd name="T5" fmla="*/ 2147483647 h 9"/>
                  <a:gd name="T6" fmla="*/ 2147483647 w 9"/>
                  <a:gd name="T7" fmla="*/ 2147483647 h 9"/>
                  <a:gd name="T8" fmla="*/ 2147483647 w 9"/>
                  <a:gd name="T9" fmla="*/ 2147483647 h 9"/>
                  <a:gd name="T10" fmla="*/ 2147483647 w 9"/>
                  <a:gd name="T11" fmla="*/ 2147483647 h 9"/>
                  <a:gd name="T12" fmla="*/ 2147483647 w 9"/>
                  <a:gd name="T13" fmla="*/ 776693547 h 9"/>
                  <a:gd name="T14" fmla="*/ 2147483647 w 9"/>
                  <a:gd name="T15" fmla="*/ 0 h 9"/>
                  <a:gd name="T16" fmla="*/ 2147483647 w 9"/>
                  <a:gd name="T17" fmla="*/ 1553414964 h 9"/>
                  <a:gd name="T18" fmla="*/ 2147483647 w 9"/>
                  <a:gd name="T19" fmla="*/ 2147483647 h 9"/>
                  <a:gd name="T20" fmla="*/ 757176117 w 9"/>
                  <a:gd name="T21" fmla="*/ 2147483647 h 9"/>
                  <a:gd name="T22" fmla="*/ 0 w 9"/>
                  <a:gd name="T23" fmla="*/ 2147483647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cubicBezTo>
                      <a:pt x="0" y="9"/>
                      <a:pt x="2" y="9"/>
                      <a:pt x="2" y="9"/>
                    </a:cubicBezTo>
                    <a:cubicBezTo>
                      <a:pt x="2" y="9"/>
                      <a:pt x="4" y="7"/>
                      <a:pt x="4" y="7"/>
                    </a:cubicBezTo>
                    <a:cubicBezTo>
                      <a:pt x="5" y="7"/>
                      <a:pt x="7" y="7"/>
                      <a:pt x="7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3"/>
                      <a:pt x="9" y="3"/>
                    </a:cubicBezTo>
                    <a:cubicBezTo>
                      <a:pt x="9" y="3"/>
                      <a:pt x="8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6" y="0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2" y="5"/>
                      <a:pt x="1" y="6"/>
                    </a:cubicBezTo>
                    <a:cubicBezTo>
                      <a:pt x="1" y="6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9" name="Freeform 194@|5FFC:0|FBC:16777215|LFC:0|LBC:16777215"/>
              <p:cNvSpPr>
                <a:spLocks/>
              </p:cNvSpPr>
              <p:nvPr/>
            </p:nvSpPr>
            <p:spPr bwMode="auto">
              <a:xfrm>
                <a:off x="990599" y="1484313"/>
                <a:ext cx="301625" cy="139700"/>
              </a:xfrm>
              <a:custGeom>
                <a:avLst/>
                <a:gdLst>
                  <a:gd name="T0" fmla="*/ 1503765148 w 11"/>
                  <a:gd name="T1" fmla="*/ 0 h 5"/>
                  <a:gd name="T2" fmla="*/ 751868864 w 11"/>
                  <a:gd name="T3" fmla="*/ 780643600 h 5"/>
                  <a:gd name="T4" fmla="*/ 751868864 w 11"/>
                  <a:gd name="T5" fmla="*/ 2147483647 h 5"/>
                  <a:gd name="T6" fmla="*/ 0 w 11"/>
                  <a:gd name="T7" fmla="*/ 2147483647 h 5"/>
                  <a:gd name="T8" fmla="*/ 2147483647 w 11"/>
                  <a:gd name="T9" fmla="*/ 2147483647 h 5"/>
                  <a:gd name="T10" fmla="*/ 2147483647 w 11"/>
                  <a:gd name="T11" fmla="*/ 2147483647 h 5"/>
                  <a:gd name="T12" fmla="*/ 2147483647 w 11"/>
                  <a:gd name="T13" fmla="*/ 2147483647 h 5"/>
                  <a:gd name="T14" fmla="*/ 2147483647 w 11"/>
                  <a:gd name="T15" fmla="*/ 2147483647 h 5"/>
                  <a:gd name="T16" fmla="*/ 2147483647 w 11"/>
                  <a:gd name="T17" fmla="*/ 2147483647 h 5"/>
                  <a:gd name="T18" fmla="*/ 2147483647 w 11"/>
                  <a:gd name="T19" fmla="*/ 2147483647 h 5"/>
                  <a:gd name="T20" fmla="*/ 2147483647 w 11"/>
                  <a:gd name="T21" fmla="*/ 780643600 h 5"/>
                  <a:gd name="T22" fmla="*/ 2147483647 w 11"/>
                  <a:gd name="T23" fmla="*/ 0 h 5"/>
                  <a:gd name="T24" fmla="*/ 1503765148 w 11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" h="5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7" y="5"/>
                      <a:pt x="7" y="5"/>
                    </a:cubicBezTo>
                    <a:cubicBezTo>
                      <a:pt x="8" y="5"/>
                      <a:pt x="11" y="5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0" y="4"/>
                      <a:pt x="8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4" y="0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0" name="Freeform 195@|5FFC:6245704|FBC:16777215|LFC:0|LBC:16777215"/>
              <p:cNvSpPr>
                <a:spLocks/>
              </p:cNvSpPr>
              <p:nvPr/>
            </p:nvSpPr>
            <p:spPr bwMode="auto">
              <a:xfrm>
                <a:off x="908049" y="671513"/>
                <a:ext cx="330200" cy="895350"/>
              </a:xfrm>
              <a:custGeom>
                <a:avLst/>
                <a:gdLst>
                  <a:gd name="T0" fmla="*/ 2147483647 w 12"/>
                  <a:gd name="T1" fmla="*/ 2147483647 h 32"/>
                  <a:gd name="T2" fmla="*/ 2147483647 w 12"/>
                  <a:gd name="T3" fmla="*/ 2147483647 h 32"/>
                  <a:gd name="T4" fmla="*/ 2147483647 w 12"/>
                  <a:gd name="T5" fmla="*/ 2147483647 h 32"/>
                  <a:gd name="T6" fmla="*/ 2147483647 w 12"/>
                  <a:gd name="T7" fmla="*/ 2147483647 h 32"/>
                  <a:gd name="T8" fmla="*/ 2147483647 w 12"/>
                  <a:gd name="T9" fmla="*/ 2147483647 h 32"/>
                  <a:gd name="T10" fmla="*/ 757176117 w 12"/>
                  <a:gd name="T11" fmla="*/ 2147483647 h 32"/>
                  <a:gd name="T12" fmla="*/ 757176117 w 12"/>
                  <a:gd name="T13" fmla="*/ 1565715333 h 32"/>
                  <a:gd name="T14" fmla="*/ 2147483647 w 12"/>
                  <a:gd name="T15" fmla="*/ 0 h 32"/>
                  <a:gd name="T16" fmla="*/ 2147483647 w 12"/>
                  <a:gd name="T17" fmla="*/ 782871656 h 32"/>
                  <a:gd name="T18" fmla="*/ 2147483647 w 12"/>
                  <a:gd name="T19" fmla="*/ 2147483647 h 32"/>
                  <a:gd name="T20" fmla="*/ 2147483647 w 12"/>
                  <a:gd name="T21" fmla="*/ 2147483647 h 32"/>
                  <a:gd name="T22" fmla="*/ 2147483647 w 12"/>
                  <a:gd name="T23" fmla="*/ 2147483647 h 32"/>
                  <a:gd name="T24" fmla="*/ 2147483647 w 12"/>
                  <a:gd name="T25" fmla="*/ 2147483647 h 32"/>
                  <a:gd name="T26" fmla="*/ 2147483647 w 12"/>
                  <a:gd name="T27" fmla="*/ 2147483647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" h="32">
                    <a:moveTo>
                      <a:pt x="11" y="29"/>
                    </a:moveTo>
                    <a:cubicBezTo>
                      <a:pt x="11" y="29"/>
                      <a:pt x="9" y="29"/>
                      <a:pt x="8" y="30"/>
                    </a:cubicBezTo>
                    <a:cubicBezTo>
                      <a:pt x="8" y="30"/>
                      <a:pt x="7" y="32"/>
                      <a:pt x="4" y="30"/>
                    </a:cubicBezTo>
                    <a:cubicBezTo>
                      <a:pt x="4" y="30"/>
                      <a:pt x="5" y="27"/>
                      <a:pt x="5" y="26"/>
                    </a:cubicBezTo>
                    <a:cubicBezTo>
                      <a:pt x="5" y="25"/>
                      <a:pt x="5" y="15"/>
                      <a:pt x="5" y="1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1" y="2"/>
                      <a:pt x="6" y="0"/>
                      <a:pt x="6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6"/>
                      <a:pt x="9" y="6"/>
                    </a:cubicBezTo>
                    <a:cubicBezTo>
                      <a:pt x="9" y="7"/>
                      <a:pt x="12" y="13"/>
                      <a:pt x="12" y="15"/>
                    </a:cubicBezTo>
                    <a:cubicBezTo>
                      <a:pt x="12" y="16"/>
                      <a:pt x="11" y="17"/>
                      <a:pt x="10" y="20"/>
                    </a:cubicBezTo>
                    <a:cubicBezTo>
                      <a:pt x="10" y="25"/>
                      <a:pt x="10" y="25"/>
                      <a:pt x="10" y="25"/>
                    </a:cubicBezTo>
                    <a:lnTo>
                      <a:pt x="11" y="29"/>
                    </a:lnTo>
                    <a:close/>
                  </a:path>
                </a:pathLst>
              </a:custGeom>
              <a:solidFill>
                <a:srgbClr val="48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1" name="Freeform 196@|5FFC:3285793|FBC:16777215|LFC:0|LBC:16777215"/>
              <p:cNvSpPr>
                <a:spLocks/>
              </p:cNvSpPr>
              <p:nvPr/>
            </p:nvSpPr>
            <p:spPr bwMode="auto">
              <a:xfrm>
                <a:off x="908049" y="671513"/>
                <a:ext cx="301625" cy="868363"/>
              </a:xfrm>
              <a:custGeom>
                <a:avLst/>
                <a:gdLst>
                  <a:gd name="T0" fmla="*/ 2147483647 w 11"/>
                  <a:gd name="T1" fmla="*/ 2147483647 h 31"/>
                  <a:gd name="T2" fmla="*/ 2147483647 w 11"/>
                  <a:gd name="T3" fmla="*/ 2147483647 h 31"/>
                  <a:gd name="T4" fmla="*/ 2147483647 w 11"/>
                  <a:gd name="T5" fmla="*/ 2147483647 h 31"/>
                  <a:gd name="T6" fmla="*/ 2147483647 w 11"/>
                  <a:gd name="T7" fmla="*/ 2147483647 h 31"/>
                  <a:gd name="T8" fmla="*/ 2147483647 w 11"/>
                  <a:gd name="T9" fmla="*/ 2147483647 h 31"/>
                  <a:gd name="T10" fmla="*/ 2147483647 w 11"/>
                  <a:gd name="T11" fmla="*/ 2147483647 h 31"/>
                  <a:gd name="T12" fmla="*/ 2147483647 w 11"/>
                  <a:gd name="T13" fmla="*/ 2147483647 h 31"/>
                  <a:gd name="T14" fmla="*/ 2147483647 w 11"/>
                  <a:gd name="T15" fmla="*/ 2147483647 h 31"/>
                  <a:gd name="T16" fmla="*/ 2147483647 w 11"/>
                  <a:gd name="T17" fmla="*/ 2147483647 h 31"/>
                  <a:gd name="T18" fmla="*/ 2147483647 w 11"/>
                  <a:gd name="T19" fmla="*/ 2147483647 h 31"/>
                  <a:gd name="T20" fmla="*/ 2147483647 w 11"/>
                  <a:gd name="T21" fmla="*/ 2147483647 h 31"/>
                  <a:gd name="T22" fmla="*/ 2147483647 w 11"/>
                  <a:gd name="T23" fmla="*/ 2147483647 h 31"/>
                  <a:gd name="T24" fmla="*/ 2147483647 w 11"/>
                  <a:gd name="T25" fmla="*/ 2147483647 h 31"/>
                  <a:gd name="T26" fmla="*/ 2147483647 w 11"/>
                  <a:gd name="T27" fmla="*/ 2147483647 h 31"/>
                  <a:gd name="T28" fmla="*/ 2147483647 w 11"/>
                  <a:gd name="T29" fmla="*/ 2147483647 h 31"/>
                  <a:gd name="T30" fmla="*/ 2147483647 w 11"/>
                  <a:gd name="T31" fmla="*/ 2147483647 h 31"/>
                  <a:gd name="T32" fmla="*/ 2147483647 w 11"/>
                  <a:gd name="T33" fmla="*/ 2147483647 h 31"/>
                  <a:gd name="T34" fmla="*/ 2147483647 w 11"/>
                  <a:gd name="T35" fmla="*/ 2147483647 h 31"/>
                  <a:gd name="T36" fmla="*/ 2147483647 w 11"/>
                  <a:gd name="T37" fmla="*/ 2147483647 h 31"/>
                  <a:gd name="T38" fmla="*/ 2147483647 w 11"/>
                  <a:gd name="T39" fmla="*/ 784664011 h 31"/>
                  <a:gd name="T40" fmla="*/ 2147483647 w 11"/>
                  <a:gd name="T41" fmla="*/ 0 h 31"/>
                  <a:gd name="T42" fmla="*/ 751868864 w 11"/>
                  <a:gd name="T43" fmla="*/ 1569300011 h 31"/>
                  <a:gd name="T44" fmla="*/ 751868864 w 11"/>
                  <a:gd name="T45" fmla="*/ 2147483647 h 31"/>
                  <a:gd name="T46" fmla="*/ 2147483647 w 11"/>
                  <a:gd name="T47" fmla="*/ 2147483647 h 31"/>
                  <a:gd name="T48" fmla="*/ 2147483647 w 11"/>
                  <a:gd name="T49" fmla="*/ 2147483647 h 31"/>
                  <a:gd name="T50" fmla="*/ 2147483647 w 11"/>
                  <a:gd name="T51" fmla="*/ 2147483647 h 31"/>
                  <a:gd name="T52" fmla="*/ 2147483647 w 11"/>
                  <a:gd name="T53" fmla="*/ 2147483647 h 31"/>
                  <a:gd name="T54" fmla="*/ 2147483647 w 11"/>
                  <a:gd name="T55" fmla="*/ 2147483647 h 31"/>
                  <a:gd name="T56" fmla="*/ 2147483647 w 11"/>
                  <a:gd name="T57" fmla="*/ 2147483647 h 3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1" h="31">
                    <a:moveTo>
                      <a:pt x="9" y="23"/>
                    </a:moveTo>
                    <a:cubicBezTo>
                      <a:pt x="9" y="22"/>
                      <a:pt x="11" y="17"/>
                      <a:pt x="11" y="17"/>
                    </a:cubicBezTo>
                    <a:cubicBezTo>
                      <a:pt x="11" y="17"/>
                      <a:pt x="9" y="20"/>
                      <a:pt x="9" y="21"/>
                    </a:cubicBezTo>
                    <a:cubicBezTo>
                      <a:pt x="9" y="23"/>
                      <a:pt x="6" y="25"/>
                      <a:pt x="6" y="25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1"/>
                      <a:pt x="6" y="18"/>
                      <a:pt x="6" y="18"/>
                    </a:cubicBezTo>
                    <a:cubicBezTo>
                      <a:pt x="6" y="19"/>
                      <a:pt x="7" y="20"/>
                      <a:pt x="7" y="20"/>
                    </a:cubicBezTo>
                    <a:cubicBezTo>
                      <a:pt x="6" y="19"/>
                      <a:pt x="7" y="16"/>
                      <a:pt x="7" y="16"/>
                    </a:cubicBezTo>
                    <a:cubicBezTo>
                      <a:pt x="7" y="16"/>
                      <a:pt x="6" y="15"/>
                      <a:pt x="6" y="15"/>
                    </a:cubicBezTo>
                    <a:cubicBezTo>
                      <a:pt x="6" y="13"/>
                      <a:pt x="7" y="15"/>
                      <a:pt x="7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8" y="16"/>
                      <a:pt x="9" y="14"/>
                      <a:pt x="8" y="13"/>
                    </a:cubicBezTo>
                    <a:cubicBezTo>
                      <a:pt x="8" y="13"/>
                      <a:pt x="3" y="9"/>
                      <a:pt x="3" y="9"/>
                    </a:cubicBezTo>
                    <a:cubicBezTo>
                      <a:pt x="4" y="9"/>
                      <a:pt x="6" y="11"/>
                      <a:pt x="6" y="11"/>
                    </a:cubicBezTo>
                    <a:cubicBezTo>
                      <a:pt x="5" y="10"/>
                      <a:pt x="3" y="7"/>
                      <a:pt x="3" y="7"/>
                    </a:cubicBezTo>
                    <a:cubicBezTo>
                      <a:pt x="3" y="7"/>
                      <a:pt x="5" y="5"/>
                      <a:pt x="6" y="5"/>
                    </a:cubicBezTo>
                    <a:cubicBezTo>
                      <a:pt x="7" y="4"/>
                      <a:pt x="7" y="6"/>
                      <a:pt x="8" y="7"/>
                    </a:cubicBezTo>
                    <a:cubicBezTo>
                      <a:pt x="8" y="7"/>
                      <a:pt x="9" y="7"/>
                      <a:pt x="10" y="8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9" y="6"/>
                      <a:pt x="9" y="1"/>
                      <a:pt x="9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" y="2"/>
                      <a:pt x="1" y="2"/>
                    </a:cubicBezTo>
                    <a:cubicBezTo>
                      <a:pt x="0" y="3"/>
                      <a:pt x="1" y="7"/>
                      <a:pt x="1" y="7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25"/>
                      <a:pt x="5" y="26"/>
                    </a:cubicBezTo>
                    <a:cubicBezTo>
                      <a:pt x="5" y="27"/>
                      <a:pt x="4" y="30"/>
                      <a:pt x="4" y="30"/>
                    </a:cubicBezTo>
                    <a:cubicBezTo>
                      <a:pt x="5" y="31"/>
                      <a:pt x="5" y="31"/>
                      <a:pt x="6" y="31"/>
                    </a:cubicBezTo>
                    <a:cubicBezTo>
                      <a:pt x="6" y="29"/>
                      <a:pt x="7" y="26"/>
                      <a:pt x="7" y="26"/>
                    </a:cubicBezTo>
                    <a:cubicBezTo>
                      <a:pt x="7" y="26"/>
                      <a:pt x="9" y="24"/>
                      <a:pt x="9" y="23"/>
                    </a:cubicBezTo>
                    <a:close/>
                  </a:path>
                </a:pathLst>
              </a:custGeom>
              <a:solidFill>
                <a:srgbClr val="2123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2" name="Freeform 197@|5FFC:6245704|FBC:16777215|LFC:0|LBC:16777215"/>
              <p:cNvSpPr>
                <a:spLocks/>
              </p:cNvSpPr>
              <p:nvPr/>
            </p:nvSpPr>
            <p:spPr bwMode="auto">
              <a:xfrm>
                <a:off x="192087" y="503238"/>
                <a:ext cx="935037" cy="560388"/>
              </a:xfrm>
              <a:custGeom>
                <a:avLst/>
                <a:gdLst>
                  <a:gd name="T0" fmla="*/ 756307428 w 34"/>
                  <a:gd name="T1" fmla="*/ 2147483647 h 20"/>
                  <a:gd name="T2" fmla="*/ 2147483647 w 34"/>
                  <a:gd name="T3" fmla="*/ 2147483647 h 20"/>
                  <a:gd name="T4" fmla="*/ 2147483647 w 34"/>
                  <a:gd name="T5" fmla="*/ 2147483647 h 20"/>
                  <a:gd name="T6" fmla="*/ 2147483647 w 34"/>
                  <a:gd name="T7" fmla="*/ 2147483647 h 20"/>
                  <a:gd name="T8" fmla="*/ 2147483647 w 34"/>
                  <a:gd name="T9" fmla="*/ 2147483647 h 20"/>
                  <a:gd name="T10" fmla="*/ 2147483647 w 34"/>
                  <a:gd name="T11" fmla="*/ 0 h 20"/>
                  <a:gd name="T12" fmla="*/ 2147483647 w 34"/>
                  <a:gd name="T13" fmla="*/ 2147483647 h 20"/>
                  <a:gd name="T14" fmla="*/ 2147483647 w 34"/>
                  <a:gd name="T15" fmla="*/ 2147483647 h 20"/>
                  <a:gd name="T16" fmla="*/ 2147483647 w 34"/>
                  <a:gd name="T17" fmla="*/ 2147483647 h 20"/>
                  <a:gd name="T18" fmla="*/ 2147483647 w 34"/>
                  <a:gd name="T19" fmla="*/ 2147483647 h 20"/>
                  <a:gd name="T20" fmla="*/ 2147483647 w 34"/>
                  <a:gd name="T21" fmla="*/ 2147483647 h 20"/>
                  <a:gd name="T22" fmla="*/ 1512614855 w 34"/>
                  <a:gd name="T23" fmla="*/ 2147483647 h 20"/>
                  <a:gd name="T24" fmla="*/ 756307428 w 34"/>
                  <a:gd name="T25" fmla="*/ 2147483647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4" h="20">
                    <a:moveTo>
                      <a:pt x="1" y="16"/>
                    </a:moveTo>
                    <a:cubicBezTo>
                      <a:pt x="1" y="16"/>
                      <a:pt x="13" y="20"/>
                      <a:pt x="15" y="20"/>
                    </a:cubicBezTo>
                    <a:cubicBezTo>
                      <a:pt x="15" y="20"/>
                      <a:pt x="26" y="13"/>
                      <a:pt x="27" y="12"/>
                    </a:cubicBezTo>
                    <a:cubicBezTo>
                      <a:pt x="28" y="12"/>
                      <a:pt x="34" y="8"/>
                      <a:pt x="34" y="8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27" y="1"/>
                      <a:pt x="26" y="0"/>
                    </a:cubicBezTo>
                    <a:cubicBezTo>
                      <a:pt x="25" y="0"/>
                      <a:pt x="22" y="2"/>
                      <a:pt x="22" y="3"/>
                    </a:cubicBezTo>
                    <a:cubicBezTo>
                      <a:pt x="21" y="4"/>
                      <a:pt x="20" y="7"/>
                      <a:pt x="20" y="7"/>
                    </a:cubicBezTo>
                    <a:cubicBezTo>
                      <a:pt x="20" y="7"/>
                      <a:pt x="17" y="10"/>
                      <a:pt x="15" y="14"/>
                    </a:cubicBezTo>
                    <a:cubicBezTo>
                      <a:pt x="15" y="14"/>
                      <a:pt x="13" y="13"/>
                      <a:pt x="13" y="13"/>
                    </a:cubicBezTo>
                    <a:cubicBezTo>
                      <a:pt x="12" y="13"/>
                      <a:pt x="8" y="12"/>
                      <a:pt x="7" y="12"/>
                    </a:cubicBezTo>
                    <a:cubicBezTo>
                      <a:pt x="7" y="12"/>
                      <a:pt x="2" y="10"/>
                      <a:pt x="2" y="10"/>
                    </a:cubicBezTo>
                    <a:cubicBezTo>
                      <a:pt x="2" y="10"/>
                      <a:pt x="0" y="12"/>
                      <a:pt x="1" y="16"/>
                    </a:cubicBezTo>
                    <a:close/>
                  </a:path>
                </a:pathLst>
              </a:custGeom>
              <a:solidFill>
                <a:srgbClr val="48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3" name="Freeform 198@|5FFC:3285793|FBC:16777215|LFC:0|LBC:16777215"/>
              <p:cNvSpPr>
                <a:spLocks/>
              </p:cNvSpPr>
              <p:nvPr/>
            </p:nvSpPr>
            <p:spPr bwMode="auto">
              <a:xfrm>
                <a:off x="219074" y="503238"/>
                <a:ext cx="825500" cy="531813"/>
              </a:xfrm>
              <a:custGeom>
                <a:avLst/>
                <a:gdLst>
                  <a:gd name="T0" fmla="*/ 2147483647 w 30"/>
                  <a:gd name="T1" fmla="*/ 2147483647 h 19"/>
                  <a:gd name="T2" fmla="*/ 2147483647 w 30"/>
                  <a:gd name="T3" fmla="*/ 0 h 19"/>
                  <a:gd name="T4" fmla="*/ 2147483647 w 30"/>
                  <a:gd name="T5" fmla="*/ 2147483647 h 19"/>
                  <a:gd name="T6" fmla="*/ 2147483647 w 30"/>
                  <a:gd name="T7" fmla="*/ 2147483647 h 19"/>
                  <a:gd name="T8" fmla="*/ 2147483647 w 30"/>
                  <a:gd name="T9" fmla="*/ 2147483647 h 19"/>
                  <a:gd name="T10" fmla="*/ 2147483647 w 30"/>
                  <a:gd name="T11" fmla="*/ 2147483647 h 19"/>
                  <a:gd name="T12" fmla="*/ 2147483647 w 30"/>
                  <a:gd name="T13" fmla="*/ 2147483647 h 19"/>
                  <a:gd name="T14" fmla="*/ 757176117 w 30"/>
                  <a:gd name="T15" fmla="*/ 2147483647 h 19"/>
                  <a:gd name="T16" fmla="*/ 0 w 30"/>
                  <a:gd name="T17" fmla="*/ 2147483647 h 19"/>
                  <a:gd name="T18" fmla="*/ 2147483647 w 30"/>
                  <a:gd name="T19" fmla="*/ 2147483647 h 19"/>
                  <a:gd name="T20" fmla="*/ 2147483647 w 30"/>
                  <a:gd name="T21" fmla="*/ 2147483647 h 19"/>
                  <a:gd name="T22" fmla="*/ 2147483647 w 30"/>
                  <a:gd name="T23" fmla="*/ 2147483647 h 19"/>
                  <a:gd name="T24" fmla="*/ 2147483647 w 30"/>
                  <a:gd name="T25" fmla="*/ 2147483647 h 19"/>
                  <a:gd name="T26" fmla="*/ 2147483647 w 30"/>
                  <a:gd name="T27" fmla="*/ 2147483647 h 19"/>
                  <a:gd name="T28" fmla="*/ 2147483647 w 30"/>
                  <a:gd name="T29" fmla="*/ 2147483647 h 19"/>
                  <a:gd name="T30" fmla="*/ 2147483647 w 30"/>
                  <a:gd name="T31" fmla="*/ 2147483647 h 19"/>
                  <a:gd name="T32" fmla="*/ 2147483647 w 30"/>
                  <a:gd name="T33" fmla="*/ 2147483647 h 19"/>
                  <a:gd name="T34" fmla="*/ 2147483647 w 30"/>
                  <a:gd name="T35" fmla="*/ 2147483647 h 19"/>
                  <a:gd name="T36" fmla="*/ 2147483647 w 30"/>
                  <a:gd name="T37" fmla="*/ 2147483647 h 19"/>
                  <a:gd name="T38" fmla="*/ 2147483647 w 30"/>
                  <a:gd name="T39" fmla="*/ 2147483647 h 19"/>
                  <a:gd name="T40" fmla="*/ 2147483647 w 30"/>
                  <a:gd name="T41" fmla="*/ 2147483647 h 19"/>
                  <a:gd name="T42" fmla="*/ 2147483647 w 30"/>
                  <a:gd name="T43" fmla="*/ 2147483647 h 19"/>
                  <a:gd name="T44" fmla="*/ 2147483647 w 30"/>
                  <a:gd name="T45" fmla="*/ 2147483647 h 1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30" h="19">
                    <a:moveTo>
                      <a:pt x="30" y="4"/>
                    </a:moveTo>
                    <a:cubicBezTo>
                      <a:pt x="28" y="2"/>
                      <a:pt x="25" y="1"/>
                      <a:pt x="25" y="0"/>
                    </a:cubicBezTo>
                    <a:cubicBezTo>
                      <a:pt x="24" y="0"/>
                      <a:pt x="21" y="2"/>
                      <a:pt x="21" y="3"/>
                    </a:cubicBezTo>
                    <a:cubicBezTo>
                      <a:pt x="20" y="4"/>
                      <a:pt x="19" y="7"/>
                      <a:pt x="19" y="7"/>
                    </a:cubicBezTo>
                    <a:cubicBezTo>
                      <a:pt x="19" y="7"/>
                      <a:pt x="16" y="10"/>
                      <a:pt x="14" y="14"/>
                    </a:cubicBezTo>
                    <a:cubicBezTo>
                      <a:pt x="14" y="14"/>
                      <a:pt x="12" y="13"/>
                      <a:pt x="12" y="13"/>
                    </a:cubicBezTo>
                    <a:cubicBezTo>
                      <a:pt x="11" y="13"/>
                      <a:pt x="7" y="12"/>
                      <a:pt x="6" y="12"/>
                    </a:cubicBezTo>
                    <a:cubicBezTo>
                      <a:pt x="6" y="12"/>
                      <a:pt x="1" y="10"/>
                      <a:pt x="1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2" y="12"/>
                      <a:pt x="4" y="13"/>
                      <a:pt x="5" y="15"/>
                    </a:cubicBezTo>
                    <a:cubicBezTo>
                      <a:pt x="5" y="15"/>
                      <a:pt x="12" y="19"/>
                      <a:pt x="13" y="19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3" y="18"/>
                      <a:pt x="14" y="19"/>
                    </a:cubicBezTo>
                    <a:cubicBezTo>
                      <a:pt x="14" y="19"/>
                      <a:pt x="14" y="16"/>
                      <a:pt x="15" y="15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4"/>
                      <a:pt x="16" y="13"/>
                    </a:cubicBezTo>
                    <a:cubicBezTo>
                      <a:pt x="16" y="13"/>
                      <a:pt x="16" y="14"/>
                      <a:pt x="17" y="14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8" y="15"/>
                      <a:pt x="18" y="12"/>
                      <a:pt x="19" y="12"/>
                    </a:cubicBezTo>
                    <a:cubicBezTo>
                      <a:pt x="19" y="11"/>
                      <a:pt x="20" y="10"/>
                      <a:pt x="20" y="10"/>
                    </a:cubicBezTo>
                    <a:cubicBezTo>
                      <a:pt x="21" y="10"/>
                      <a:pt x="26" y="5"/>
                      <a:pt x="28" y="5"/>
                    </a:cubicBezTo>
                    <a:cubicBezTo>
                      <a:pt x="29" y="5"/>
                      <a:pt x="29" y="4"/>
                      <a:pt x="30" y="4"/>
                    </a:cubicBezTo>
                    <a:close/>
                  </a:path>
                </a:pathLst>
              </a:custGeom>
              <a:solidFill>
                <a:srgbClr val="2123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4" name="Freeform 199@|5FFC:0|FBC:16777215|LFC:0|LBC:16777215"/>
              <p:cNvSpPr>
                <a:spLocks/>
              </p:cNvSpPr>
              <p:nvPr/>
            </p:nvSpPr>
            <p:spPr bwMode="auto">
              <a:xfrm>
                <a:off x="908049" y="474663"/>
                <a:ext cx="274637" cy="225425"/>
              </a:xfrm>
              <a:custGeom>
                <a:avLst/>
                <a:gdLst>
                  <a:gd name="T0" fmla="*/ 0 w 10"/>
                  <a:gd name="T1" fmla="*/ 794003206 h 8"/>
                  <a:gd name="T2" fmla="*/ 2147483647 w 10"/>
                  <a:gd name="T3" fmla="*/ 2147483647 h 8"/>
                  <a:gd name="T4" fmla="*/ 2147483647 w 10"/>
                  <a:gd name="T5" fmla="*/ 2147483647 h 8"/>
                  <a:gd name="T6" fmla="*/ 2147483647 w 10"/>
                  <a:gd name="T7" fmla="*/ 2147483647 h 8"/>
                  <a:gd name="T8" fmla="*/ 2147483647 w 10"/>
                  <a:gd name="T9" fmla="*/ 2147483647 h 8"/>
                  <a:gd name="T10" fmla="*/ 0 w 10"/>
                  <a:gd name="T11" fmla="*/ 0 h 8"/>
                  <a:gd name="T12" fmla="*/ 0 w 10"/>
                  <a:gd name="T13" fmla="*/ 79400320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0" y="1"/>
                      <a:pt x="3" y="4"/>
                      <a:pt x="4" y="5"/>
                    </a:cubicBezTo>
                    <a:cubicBezTo>
                      <a:pt x="4" y="5"/>
                      <a:pt x="7" y="8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10" y="6"/>
                      <a:pt x="6" y="4"/>
                      <a:pt x="4" y="3"/>
                    </a:cubicBezTo>
                    <a:cubicBezTo>
                      <a:pt x="3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5" name="Freeform 200@|5FFC:15262707|FBC:16777215|LFC:0|LBC:16777215"/>
              <p:cNvSpPr>
                <a:spLocks/>
              </p:cNvSpPr>
              <p:nvPr/>
            </p:nvSpPr>
            <p:spPr bwMode="auto">
              <a:xfrm>
                <a:off x="908049" y="166688"/>
                <a:ext cx="1127125" cy="673100"/>
              </a:xfrm>
              <a:custGeom>
                <a:avLst/>
                <a:gdLst>
                  <a:gd name="T0" fmla="*/ 0 w 41"/>
                  <a:gd name="T1" fmla="*/ 2147483647 h 24"/>
                  <a:gd name="T2" fmla="*/ 2147483647 w 41"/>
                  <a:gd name="T3" fmla="*/ 2147483647 h 24"/>
                  <a:gd name="T4" fmla="*/ 2147483647 w 41"/>
                  <a:gd name="T5" fmla="*/ 2147483647 h 24"/>
                  <a:gd name="T6" fmla="*/ 2147483647 w 41"/>
                  <a:gd name="T7" fmla="*/ 2147483647 h 24"/>
                  <a:gd name="T8" fmla="*/ 2147483647 w 41"/>
                  <a:gd name="T9" fmla="*/ 2147483647 h 24"/>
                  <a:gd name="T10" fmla="*/ 2147483647 w 41"/>
                  <a:gd name="T11" fmla="*/ 2147483647 h 24"/>
                  <a:gd name="T12" fmla="*/ 2147483647 w 41"/>
                  <a:gd name="T13" fmla="*/ 2147483647 h 24"/>
                  <a:gd name="T14" fmla="*/ 2147483647 w 41"/>
                  <a:gd name="T15" fmla="*/ 2147483647 h 24"/>
                  <a:gd name="T16" fmla="*/ 2147483647 w 41"/>
                  <a:gd name="T17" fmla="*/ 2147483647 h 24"/>
                  <a:gd name="T18" fmla="*/ 2147483647 w 41"/>
                  <a:gd name="T19" fmla="*/ 2147483647 h 24"/>
                  <a:gd name="T20" fmla="*/ 2147483647 w 41"/>
                  <a:gd name="T21" fmla="*/ 2147483647 h 24"/>
                  <a:gd name="T22" fmla="*/ 2147483647 w 41"/>
                  <a:gd name="T23" fmla="*/ 2147483647 h 24"/>
                  <a:gd name="T24" fmla="*/ 2147483647 w 41"/>
                  <a:gd name="T25" fmla="*/ 2147483647 h 24"/>
                  <a:gd name="T26" fmla="*/ 2147483647 w 41"/>
                  <a:gd name="T27" fmla="*/ 2147483647 h 24"/>
                  <a:gd name="T28" fmla="*/ 2147483647 w 41"/>
                  <a:gd name="T29" fmla="*/ 2147483647 h 24"/>
                  <a:gd name="T30" fmla="*/ 2147483647 w 41"/>
                  <a:gd name="T31" fmla="*/ 2147483647 h 24"/>
                  <a:gd name="T32" fmla="*/ 2147483647 w 41"/>
                  <a:gd name="T33" fmla="*/ 2147483647 h 24"/>
                  <a:gd name="T34" fmla="*/ 2147483647 w 41"/>
                  <a:gd name="T35" fmla="*/ 2147483647 h 24"/>
                  <a:gd name="T36" fmla="*/ 2147483647 w 41"/>
                  <a:gd name="T37" fmla="*/ 2147483647 h 24"/>
                  <a:gd name="T38" fmla="*/ 2147483647 w 41"/>
                  <a:gd name="T39" fmla="*/ 1573146883 h 24"/>
                  <a:gd name="T40" fmla="*/ 2147483647 w 41"/>
                  <a:gd name="T41" fmla="*/ 1573146883 h 24"/>
                  <a:gd name="T42" fmla="*/ 2147483647 w 41"/>
                  <a:gd name="T43" fmla="*/ 786573442 h 24"/>
                  <a:gd name="T44" fmla="*/ 2147483647 w 41"/>
                  <a:gd name="T45" fmla="*/ 786573442 h 24"/>
                  <a:gd name="T46" fmla="*/ 2147483647 w 41"/>
                  <a:gd name="T47" fmla="*/ 1573146883 h 24"/>
                  <a:gd name="T48" fmla="*/ 2147483647 w 41"/>
                  <a:gd name="T49" fmla="*/ 2147483647 h 24"/>
                  <a:gd name="T50" fmla="*/ 2147483647 w 41"/>
                  <a:gd name="T51" fmla="*/ 2147483647 h 24"/>
                  <a:gd name="T52" fmla="*/ 2147483647 w 41"/>
                  <a:gd name="T53" fmla="*/ 2147483647 h 24"/>
                  <a:gd name="T54" fmla="*/ 2147483647 w 41"/>
                  <a:gd name="T55" fmla="*/ 2147483647 h 24"/>
                  <a:gd name="T56" fmla="*/ 2147483647 w 41"/>
                  <a:gd name="T57" fmla="*/ 2147483647 h 24"/>
                  <a:gd name="T58" fmla="*/ 755751058 w 41"/>
                  <a:gd name="T59" fmla="*/ 2147483647 h 24"/>
                  <a:gd name="T60" fmla="*/ 0 w 41"/>
                  <a:gd name="T61" fmla="*/ 2147483647 h 2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1" h="24">
                    <a:moveTo>
                      <a:pt x="0" y="11"/>
                    </a:moveTo>
                    <a:cubicBezTo>
                      <a:pt x="0" y="11"/>
                      <a:pt x="8" y="15"/>
                      <a:pt x="8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6" y="23"/>
                      <a:pt x="10" y="24"/>
                    </a:cubicBezTo>
                    <a:cubicBezTo>
                      <a:pt x="14" y="24"/>
                      <a:pt x="11" y="24"/>
                      <a:pt x="11" y="24"/>
                    </a:cubicBezTo>
                    <a:cubicBezTo>
                      <a:pt x="11" y="24"/>
                      <a:pt x="11" y="20"/>
                      <a:pt x="11" y="20"/>
                    </a:cubicBezTo>
                    <a:cubicBezTo>
                      <a:pt x="11" y="20"/>
                      <a:pt x="13" y="18"/>
                      <a:pt x="13" y="17"/>
                    </a:cubicBezTo>
                    <a:cubicBezTo>
                      <a:pt x="14" y="17"/>
                      <a:pt x="21" y="10"/>
                      <a:pt x="21" y="9"/>
                    </a:cubicBezTo>
                    <a:cubicBezTo>
                      <a:pt x="21" y="9"/>
                      <a:pt x="23" y="8"/>
                      <a:pt x="25" y="8"/>
                    </a:cubicBezTo>
                    <a:cubicBezTo>
                      <a:pt x="26" y="8"/>
                      <a:pt x="35" y="8"/>
                      <a:pt x="36" y="7"/>
                    </a:cubicBezTo>
                    <a:cubicBezTo>
                      <a:pt x="38" y="7"/>
                      <a:pt x="39" y="8"/>
                      <a:pt x="40" y="7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41" y="6"/>
                      <a:pt x="41" y="5"/>
                    </a:cubicBezTo>
                    <a:cubicBezTo>
                      <a:pt x="41" y="5"/>
                      <a:pt x="40" y="3"/>
                      <a:pt x="40" y="3"/>
                    </a:cubicBezTo>
                    <a:cubicBezTo>
                      <a:pt x="40" y="3"/>
                      <a:pt x="37" y="3"/>
                      <a:pt x="37" y="3"/>
                    </a:cubicBezTo>
                    <a:cubicBezTo>
                      <a:pt x="36" y="3"/>
                      <a:pt x="32" y="3"/>
                      <a:pt x="32" y="3"/>
                    </a:cubicBezTo>
                    <a:cubicBezTo>
                      <a:pt x="31" y="3"/>
                      <a:pt x="26" y="4"/>
                      <a:pt x="25" y="3"/>
                    </a:cubicBezTo>
                    <a:cubicBezTo>
                      <a:pt x="25" y="3"/>
                      <a:pt x="24" y="3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cubicBezTo>
                      <a:pt x="22" y="2"/>
                      <a:pt x="22" y="1"/>
                      <a:pt x="21" y="1"/>
                    </a:cubicBezTo>
                    <a:cubicBezTo>
                      <a:pt x="20" y="0"/>
                      <a:pt x="18" y="1"/>
                      <a:pt x="18" y="1"/>
                    </a:cubicBezTo>
                    <a:cubicBezTo>
                      <a:pt x="18" y="1"/>
                      <a:pt x="14" y="2"/>
                      <a:pt x="14" y="2"/>
                    </a:cubicBezTo>
                    <a:cubicBezTo>
                      <a:pt x="14" y="2"/>
                      <a:pt x="8" y="3"/>
                      <a:pt x="8" y="4"/>
                    </a:cubicBezTo>
                    <a:cubicBezTo>
                      <a:pt x="8" y="4"/>
                      <a:pt x="7" y="7"/>
                      <a:pt x="7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5" y="9"/>
                      <a:pt x="4" y="10"/>
                      <a:pt x="4" y="9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F3E3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6" name="Freeform 201@|5FFC:13026263|FBC:16777215|LFC:0|LBC:16777215"/>
              <p:cNvSpPr>
                <a:spLocks/>
              </p:cNvSpPr>
              <p:nvPr/>
            </p:nvSpPr>
            <p:spPr bwMode="auto">
              <a:xfrm>
                <a:off x="1182687" y="7000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7" name="Rectangle 202@|1FFC:13026263|FBC:16777215|LFC:0|LBC:16777215"/>
              <p:cNvSpPr>
                <a:spLocks noChangeArrowheads="1"/>
              </p:cNvSpPr>
              <p:nvPr/>
            </p:nvSpPr>
            <p:spPr bwMode="auto">
              <a:xfrm>
                <a:off x="1843087" y="307975"/>
                <a:ext cx="1587" cy="1588"/>
              </a:xfrm>
              <a:prstGeom prst="rect">
                <a:avLst/>
              </a:pr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8" name="Freeform 203@|5FFC:13026263|FBC:16777215|LFC:0|LBC:16777215"/>
              <p:cNvSpPr>
                <a:spLocks/>
              </p:cNvSpPr>
              <p:nvPr/>
            </p:nvSpPr>
            <p:spPr bwMode="auto">
              <a:xfrm>
                <a:off x="1898649" y="279400"/>
                <a:ext cx="26987" cy="28575"/>
              </a:xfrm>
              <a:custGeom>
                <a:avLst/>
                <a:gdLst>
                  <a:gd name="T0" fmla="*/ 0 w 1"/>
                  <a:gd name="T1" fmla="*/ 816530625 h 1"/>
                  <a:gd name="T2" fmla="*/ 728298169 w 1"/>
                  <a:gd name="T3" fmla="*/ 0 h 1"/>
                  <a:gd name="T4" fmla="*/ 0 w 1"/>
                  <a:gd name="T5" fmla="*/ 816530625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" name="Freeform 204@|5FFC:13026263|FBC:16777215|LFC:0|LBC:16777215"/>
              <p:cNvSpPr>
                <a:spLocks noEditPoints="1"/>
              </p:cNvSpPr>
              <p:nvPr/>
            </p:nvSpPr>
            <p:spPr bwMode="auto">
              <a:xfrm>
                <a:off x="908049" y="195263"/>
                <a:ext cx="1017587" cy="504825"/>
              </a:xfrm>
              <a:custGeom>
                <a:avLst/>
                <a:gdLst>
                  <a:gd name="T0" fmla="*/ 2147483647 w 37"/>
                  <a:gd name="T1" fmla="*/ 2147483647 h 18"/>
                  <a:gd name="T2" fmla="*/ 2147483647 w 37"/>
                  <a:gd name="T3" fmla="*/ 2147483647 h 18"/>
                  <a:gd name="T4" fmla="*/ 2147483647 w 37"/>
                  <a:gd name="T5" fmla="*/ 2147483647 h 18"/>
                  <a:gd name="T6" fmla="*/ 2147483647 w 37"/>
                  <a:gd name="T7" fmla="*/ 2147483647 h 18"/>
                  <a:gd name="T8" fmla="*/ 2147483647 w 37"/>
                  <a:gd name="T9" fmla="*/ 2147483647 h 18"/>
                  <a:gd name="T10" fmla="*/ 2147483647 w 37"/>
                  <a:gd name="T11" fmla="*/ 2147483647 h 18"/>
                  <a:gd name="T12" fmla="*/ 2147483647 w 37"/>
                  <a:gd name="T13" fmla="*/ 2147483647 h 18"/>
                  <a:gd name="T14" fmla="*/ 2147483647 w 37"/>
                  <a:gd name="T15" fmla="*/ 2147483647 h 18"/>
                  <a:gd name="T16" fmla="*/ 2147483647 w 37"/>
                  <a:gd name="T17" fmla="*/ 2147483647 h 18"/>
                  <a:gd name="T18" fmla="*/ 2147483647 w 37"/>
                  <a:gd name="T19" fmla="*/ 2147483647 h 18"/>
                  <a:gd name="T20" fmla="*/ 2147483647 w 37"/>
                  <a:gd name="T21" fmla="*/ 2147483647 h 18"/>
                  <a:gd name="T22" fmla="*/ 2147483647 w 37"/>
                  <a:gd name="T23" fmla="*/ 2147483647 h 18"/>
                  <a:gd name="T24" fmla="*/ 2147483647 w 37"/>
                  <a:gd name="T25" fmla="*/ 2147483647 h 18"/>
                  <a:gd name="T26" fmla="*/ 2147483647 w 37"/>
                  <a:gd name="T27" fmla="*/ 2147483647 h 18"/>
                  <a:gd name="T28" fmla="*/ 2147483647 w 37"/>
                  <a:gd name="T29" fmla="*/ 2147483647 h 18"/>
                  <a:gd name="T30" fmla="*/ 2147483647 w 37"/>
                  <a:gd name="T31" fmla="*/ 1573146883 h 18"/>
                  <a:gd name="T32" fmla="*/ 2147483647 w 37"/>
                  <a:gd name="T33" fmla="*/ 0 h 18"/>
                  <a:gd name="T34" fmla="*/ 2147483647 w 37"/>
                  <a:gd name="T35" fmla="*/ 1573146883 h 18"/>
                  <a:gd name="T36" fmla="*/ 2147483647 w 37"/>
                  <a:gd name="T37" fmla="*/ 1573146883 h 18"/>
                  <a:gd name="T38" fmla="*/ 2147483647 w 37"/>
                  <a:gd name="T39" fmla="*/ 1573146883 h 18"/>
                  <a:gd name="T40" fmla="*/ 2147483647 w 37"/>
                  <a:gd name="T41" fmla="*/ 2147483647 h 18"/>
                  <a:gd name="T42" fmla="*/ 2147483647 w 37"/>
                  <a:gd name="T43" fmla="*/ 2147483647 h 18"/>
                  <a:gd name="T44" fmla="*/ 2147483647 w 37"/>
                  <a:gd name="T45" fmla="*/ 2147483647 h 18"/>
                  <a:gd name="T46" fmla="*/ 2147483647 w 37"/>
                  <a:gd name="T47" fmla="*/ 2147483647 h 18"/>
                  <a:gd name="T48" fmla="*/ 2147483647 w 37"/>
                  <a:gd name="T49" fmla="*/ 2147483647 h 18"/>
                  <a:gd name="T50" fmla="*/ 2147483647 w 37"/>
                  <a:gd name="T51" fmla="*/ 2147483647 h 18"/>
                  <a:gd name="T52" fmla="*/ 2147483647 w 37"/>
                  <a:gd name="T53" fmla="*/ 2147483647 h 18"/>
                  <a:gd name="T54" fmla="*/ 2147483647 w 37"/>
                  <a:gd name="T55" fmla="*/ 2147483647 h 18"/>
                  <a:gd name="T56" fmla="*/ 2147483647 w 37"/>
                  <a:gd name="T57" fmla="*/ 2147483647 h 18"/>
                  <a:gd name="T58" fmla="*/ 2147483647 w 37"/>
                  <a:gd name="T59" fmla="*/ 2147483647 h 18"/>
                  <a:gd name="T60" fmla="*/ 2147483647 w 37"/>
                  <a:gd name="T61" fmla="*/ 2147483647 h 18"/>
                  <a:gd name="T62" fmla="*/ 2147483647 w 37"/>
                  <a:gd name="T63" fmla="*/ 2147483647 h 18"/>
                  <a:gd name="T64" fmla="*/ 756369667 w 37"/>
                  <a:gd name="T65" fmla="*/ 2147483647 h 18"/>
                  <a:gd name="T66" fmla="*/ 0 w 37"/>
                  <a:gd name="T67" fmla="*/ 2147483647 h 18"/>
                  <a:gd name="T68" fmla="*/ 2147483647 w 37"/>
                  <a:gd name="T69" fmla="*/ 2147483647 h 18"/>
                  <a:gd name="T70" fmla="*/ 2147483647 w 37"/>
                  <a:gd name="T71" fmla="*/ 2147483647 h 18"/>
                  <a:gd name="T72" fmla="*/ 2147483647 w 37"/>
                  <a:gd name="T73" fmla="*/ 2147483647 h 18"/>
                  <a:gd name="T74" fmla="*/ 2147483647 w 37"/>
                  <a:gd name="T75" fmla="*/ 2147483647 h 18"/>
                  <a:gd name="T76" fmla="*/ 2147483647 w 37"/>
                  <a:gd name="T77" fmla="*/ 2147483647 h 18"/>
                  <a:gd name="T78" fmla="*/ 2147483647 w 37"/>
                  <a:gd name="T79" fmla="*/ 2147483647 h 18"/>
                  <a:gd name="T80" fmla="*/ 2147483647 w 37"/>
                  <a:gd name="T81" fmla="*/ 2147483647 h 18"/>
                  <a:gd name="T82" fmla="*/ 2147483647 w 37"/>
                  <a:gd name="T83" fmla="*/ 2147483647 h 18"/>
                  <a:gd name="T84" fmla="*/ 2147483647 w 37"/>
                  <a:gd name="T85" fmla="*/ 2147483647 h 18"/>
                  <a:gd name="T86" fmla="*/ 2147483647 w 37"/>
                  <a:gd name="T87" fmla="*/ 2147483647 h 18"/>
                  <a:gd name="T88" fmla="*/ 2147483647 w 37"/>
                  <a:gd name="T89" fmla="*/ 2147483647 h 18"/>
                  <a:gd name="T90" fmla="*/ 2147483647 w 37"/>
                  <a:gd name="T91" fmla="*/ 2147483647 h 18"/>
                  <a:gd name="T92" fmla="*/ 2147483647 w 37"/>
                  <a:gd name="T93" fmla="*/ 2147483647 h 18"/>
                  <a:gd name="T94" fmla="*/ 2147483647 w 37"/>
                  <a:gd name="T95" fmla="*/ 2147483647 h 18"/>
                  <a:gd name="T96" fmla="*/ 2147483647 w 37"/>
                  <a:gd name="T97" fmla="*/ 2147483647 h 18"/>
                  <a:gd name="T98" fmla="*/ 2147483647 w 37"/>
                  <a:gd name="T99" fmla="*/ 2147483647 h 18"/>
                  <a:gd name="T100" fmla="*/ 2147483647 w 37"/>
                  <a:gd name="T101" fmla="*/ 2147483647 h 18"/>
                  <a:gd name="T102" fmla="*/ 2147483647 w 37"/>
                  <a:gd name="T103" fmla="*/ 2147483647 h 18"/>
                  <a:gd name="T104" fmla="*/ 2147483647 w 37"/>
                  <a:gd name="T105" fmla="*/ 2147483647 h 18"/>
                  <a:gd name="T106" fmla="*/ 2147483647 w 37"/>
                  <a:gd name="T107" fmla="*/ 1573146883 h 18"/>
                  <a:gd name="T108" fmla="*/ 2147483647 w 37"/>
                  <a:gd name="T109" fmla="*/ 1573146883 h 1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7" h="18">
                    <a:moveTo>
                      <a:pt x="37" y="6"/>
                    </a:moveTo>
                    <a:cubicBezTo>
                      <a:pt x="36" y="6"/>
                      <a:pt x="35" y="6"/>
                      <a:pt x="35" y="6"/>
                    </a:cubicBezTo>
                    <a:cubicBezTo>
                      <a:pt x="35" y="5"/>
                      <a:pt x="36" y="4"/>
                      <a:pt x="36" y="4"/>
                    </a:cubicBezTo>
                    <a:cubicBezTo>
                      <a:pt x="35" y="5"/>
                      <a:pt x="33" y="5"/>
                      <a:pt x="33" y="5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5"/>
                      <a:pt x="32" y="6"/>
                      <a:pt x="32" y="6"/>
                    </a:cubicBezTo>
                    <a:cubicBezTo>
                      <a:pt x="31" y="6"/>
                      <a:pt x="32" y="3"/>
                      <a:pt x="32" y="3"/>
                    </a:cubicBezTo>
                    <a:cubicBezTo>
                      <a:pt x="32" y="3"/>
                      <a:pt x="32" y="3"/>
                      <a:pt x="31" y="3"/>
                    </a:cubicBezTo>
                    <a:cubicBezTo>
                      <a:pt x="31" y="4"/>
                      <a:pt x="31" y="6"/>
                      <a:pt x="31" y="6"/>
                    </a:cubicBezTo>
                    <a:cubicBezTo>
                      <a:pt x="31" y="6"/>
                      <a:pt x="30" y="5"/>
                      <a:pt x="30" y="5"/>
                    </a:cubicBezTo>
                    <a:cubicBezTo>
                      <a:pt x="29" y="4"/>
                      <a:pt x="30" y="3"/>
                      <a:pt x="30" y="3"/>
                    </a:cubicBezTo>
                    <a:cubicBezTo>
                      <a:pt x="29" y="3"/>
                      <a:pt x="28" y="4"/>
                      <a:pt x="28" y="4"/>
                    </a:cubicBezTo>
                    <a:cubicBezTo>
                      <a:pt x="27" y="4"/>
                      <a:pt x="24" y="3"/>
                      <a:pt x="24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3"/>
                      <a:pt x="19" y="2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8" y="0"/>
                      <a:pt x="17" y="1"/>
                      <a:pt x="16" y="2"/>
                    </a:cubicBezTo>
                    <a:cubicBezTo>
                      <a:pt x="16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0" y="5"/>
                      <a:pt x="10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7"/>
                      <a:pt x="7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5" y="8"/>
                      <a:pt x="4" y="9"/>
                      <a:pt x="4" y="8"/>
                    </a:cubicBezTo>
                    <a:cubicBezTo>
                      <a:pt x="3" y="8"/>
                      <a:pt x="2" y="8"/>
                      <a:pt x="1" y="9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0"/>
                      <a:pt x="8" y="14"/>
                      <a:pt x="8" y="15"/>
                    </a:cubicBezTo>
                    <a:cubicBezTo>
                      <a:pt x="9" y="15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9" y="12"/>
                      <a:pt x="9" y="12"/>
                    </a:cubicBezTo>
                    <a:cubicBezTo>
                      <a:pt x="9" y="12"/>
                      <a:pt x="10" y="14"/>
                      <a:pt x="10" y="15"/>
                    </a:cubicBezTo>
                    <a:cubicBezTo>
                      <a:pt x="10" y="15"/>
                      <a:pt x="10" y="18"/>
                      <a:pt x="10" y="18"/>
                    </a:cubicBezTo>
                    <a:cubicBezTo>
                      <a:pt x="10" y="17"/>
                      <a:pt x="12" y="15"/>
                      <a:pt x="12" y="15"/>
                    </a:cubicBezTo>
                    <a:cubicBezTo>
                      <a:pt x="12" y="15"/>
                      <a:pt x="13" y="10"/>
                      <a:pt x="13" y="10"/>
                    </a:cubicBezTo>
                    <a:cubicBezTo>
                      <a:pt x="10" y="10"/>
                      <a:pt x="4" y="9"/>
                      <a:pt x="4" y="9"/>
                    </a:cubicBezTo>
                    <a:cubicBezTo>
                      <a:pt x="6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8" y="9"/>
                      <a:pt x="6" y="8"/>
                      <a:pt x="6" y="8"/>
                    </a:cubicBezTo>
                    <a:cubicBezTo>
                      <a:pt x="7" y="9"/>
                      <a:pt x="17" y="8"/>
                      <a:pt x="17" y="8"/>
                    </a:cubicBezTo>
                    <a:cubicBezTo>
                      <a:pt x="14" y="6"/>
                      <a:pt x="9" y="7"/>
                      <a:pt x="9" y="7"/>
                    </a:cubicBezTo>
                    <a:cubicBezTo>
                      <a:pt x="9" y="7"/>
                      <a:pt x="13" y="6"/>
                      <a:pt x="15" y="6"/>
                    </a:cubicBezTo>
                    <a:cubicBezTo>
                      <a:pt x="16" y="7"/>
                      <a:pt x="21" y="7"/>
                      <a:pt x="21" y="7"/>
                    </a:cubicBezTo>
                    <a:cubicBezTo>
                      <a:pt x="23" y="7"/>
                      <a:pt x="28" y="7"/>
                      <a:pt x="32" y="7"/>
                    </a:cubicBezTo>
                    <a:cubicBezTo>
                      <a:pt x="34" y="7"/>
                      <a:pt x="36" y="7"/>
                      <a:pt x="36" y="6"/>
                    </a:cubicBezTo>
                    <a:cubicBezTo>
                      <a:pt x="37" y="6"/>
                      <a:pt x="37" y="6"/>
                      <a:pt x="37" y="6"/>
                    </a:cubicBezTo>
                    <a:close/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lose/>
                  </a:path>
                </a:pathLst>
              </a:cu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7" name="TextBox 13"/>
            <p:cNvSpPr txBox="1">
              <a:spLocks noChangeArrowheads="1"/>
            </p:cNvSpPr>
            <p:nvPr/>
          </p:nvSpPr>
          <p:spPr bwMode="auto">
            <a:xfrm>
              <a:off x="5782689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8" name="TextBox 13"/>
            <p:cNvSpPr txBox="1">
              <a:spLocks noChangeArrowheads="1"/>
            </p:cNvSpPr>
            <p:nvPr/>
          </p:nvSpPr>
          <p:spPr bwMode="auto">
            <a:xfrm>
              <a:off x="5786211" y="5826597"/>
              <a:ext cx="216293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3" name="TextBox 13"/>
            <p:cNvSpPr txBox="1">
              <a:spLocks noChangeArrowheads="1"/>
            </p:cNvSpPr>
            <p:nvPr/>
          </p:nvSpPr>
          <p:spPr bwMode="auto">
            <a:xfrm>
              <a:off x="6101491" y="4186785"/>
              <a:ext cx="15235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52665" y="1127330"/>
            <a:ext cx="2194635" cy="4914711"/>
            <a:chOff x="7952665" y="1127330"/>
            <a:chExt cx="2194635" cy="4914711"/>
          </a:xfrm>
        </p:grpSpPr>
        <p:grpSp>
          <p:nvGrpSpPr>
            <p:cNvPr id="289" name="矩形 12"/>
            <p:cNvGrpSpPr>
              <a:grpSpLocks/>
            </p:cNvGrpSpPr>
            <p:nvPr/>
          </p:nvGrpSpPr>
          <p:grpSpPr bwMode="auto">
            <a:xfrm>
              <a:off x="7952665" y="2457144"/>
              <a:ext cx="2177022" cy="2895650"/>
              <a:chOff x="0" y="0"/>
              <a:chExt cx="1236" cy="1644"/>
            </a:xfrm>
          </p:grpSpPr>
          <p:pic>
            <p:nvPicPr>
              <p:cNvPr id="290" name="矩形 12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6" cy="1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1" name="Text Box 14"/>
              <p:cNvSpPr txBox="1">
                <a:spLocks noChangeArrowheads="1"/>
              </p:cNvSpPr>
              <p:nvPr/>
            </p:nvSpPr>
            <p:spPr bwMode="auto">
              <a:xfrm>
                <a:off x="4" y="2"/>
                <a:ext cx="1225" cy="1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0" name="组合 98"/>
            <p:cNvGrpSpPr>
              <a:grpSpLocks/>
            </p:cNvGrpSpPr>
            <p:nvPr/>
          </p:nvGrpSpPr>
          <p:grpSpPr bwMode="auto">
            <a:xfrm>
              <a:off x="8708281" y="1127330"/>
              <a:ext cx="658743" cy="1317486"/>
              <a:chOff x="0" y="0"/>
              <a:chExt cx="4060825" cy="8121650"/>
            </a:xfrm>
          </p:grpSpPr>
          <p:sp>
            <p:nvSpPr>
              <p:cNvPr id="371" name="Freeform 608@|5FFC:0|FBC:16777215|LFC:0|LBC:16777215"/>
              <p:cNvSpPr>
                <a:spLocks/>
              </p:cNvSpPr>
              <p:nvPr/>
            </p:nvSpPr>
            <p:spPr bwMode="auto">
              <a:xfrm>
                <a:off x="2595562" y="3357563"/>
                <a:ext cx="544513" cy="569913"/>
              </a:xfrm>
              <a:custGeom>
                <a:avLst/>
                <a:gdLst>
                  <a:gd name="T0" fmla="*/ 282038958 w 145"/>
                  <a:gd name="T1" fmla="*/ 2136847550 h 152"/>
                  <a:gd name="T2" fmla="*/ 2044789015 w 145"/>
                  <a:gd name="T3" fmla="*/ 1293353813 h 152"/>
                  <a:gd name="T4" fmla="*/ 1156361604 w 145"/>
                  <a:gd name="T5" fmla="*/ 0 h 152"/>
                  <a:gd name="T6" fmla="*/ 56407792 w 145"/>
                  <a:gd name="T7" fmla="*/ 1194946336 h 152"/>
                  <a:gd name="T8" fmla="*/ 282038958 w 145"/>
                  <a:gd name="T9" fmla="*/ 2136847550 h 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5" h="152">
                    <a:moveTo>
                      <a:pt x="20" y="152"/>
                    </a:moveTo>
                    <a:cubicBezTo>
                      <a:pt x="20" y="152"/>
                      <a:pt x="132" y="121"/>
                      <a:pt x="145" y="9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0" y="65"/>
                      <a:pt x="4" y="85"/>
                    </a:cubicBezTo>
                    <a:cubicBezTo>
                      <a:pt x="8" y="105"/>
                      <a:pt x="20" y="152"/>
                      <a:pt x="20" y="15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2" name="Freeform 609@|5FFC:7979762|FBC:16777215|LFC:0|LBC:16777215"/>
              <p:cNvSpPr>
                <a:spLocks/>
              </p:cNvSpPr>
              <p:nvPr/>
            </p:nvSpPr>
            <p:spPr bwMode="auto">
              <a:xfrm>
                <a:off x="673100" y="112713"/>
                <a:ext cx="623888" cy="522288"/>
              </a:xfrm>
              <a:custGeom>
                <a:avLst/>
                <a:gdLst>
                  <a:gd name="T0" fmla="*/ 762766972 w 166"/>
                  <a:gd name="T1" fmla="*/ 1962480251 h 139"/>
                  <a:gd name="T2" fmla="*/ 1101771175 w 166"/>
                  <a:gd name="T3" fmla="*/ 1736585055 h 139"/>
                  <a:gd name="T4" fmla="*/ 1991664723 w 166"/>
                  <a:gd name="T5" fmla="*/ 1736585055 h 139"/>
                  <a:gd name="T6" fmla="*/ 2147483647 w 166"/>
                  <a:gd name="T7" fmla="*/ 1284790905 h 139"/>
                  <a:gd name="T8" fmla="*/ 2132918979 w 166"/>
                  <a:gd name="T9" fmla="*/ 734164084 h 139"/>
                  <a:gd name="T10" fmla="*/ 1949289197 w 166"/>
                  <a:gd name="T11" fmla="*/ 734164084 h 139"/>
                  <a:gd name="T12" fmla="*/ 1935165275 w 166"/>
                  <a:gd name="T13" fmla="*/ 465910956 h 139"/>
                  <a:gd name="T14" fmla="*/ 1610281237 w 166"/>
                  <a:gd name="T15" fmla="*/ 155303652 h 139"/>
                  <a:gd name="T16" fmla="*/ 1200649906 w 166"/>
                  <a:gd name="T17" fmla="*/ 0 h 139"/>
                  <a:gd name="T18" fmla="*/ 494386140 w 166"/>
                  <a:gd name="T19" fmla="*/ 480031519 h 139"/>
                  <a:gd name="T20" fmla="*/ 381383486 w 166"/>
                  <a:gd name="T21" fmla="*/ 974179844 h 139"/>
                  <a:gd name="T22" fmla="*/ 0 w 166"/>
                  <a:gd name="T23" fmla="*/ 1468331926 h 139"/>
                  <a:gd name="T24" fmla="*/ 762766972 w 166"/>
                  <a:gd name="T25" fmla="*/ 1962480251 h 13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6" h="139">
                    <a:moveTo>
                      <a:pt x="54" y="139"/>
                    </a:moveTo>
                    <a:cubicBezTo>
                      <a:pt x="78" y="123"/>
                      <a:pt x="78" y="123"/>
                      <a:pt x="78" y="123"/>
                    </a:cubicBezTo>
                    <a:cubicBezTo>
                      <a:pt x="141" y="123"/>
                      <a:pt x="141" y="123"/>
                      <a:pt x="141" y="123"/>
                    </a:cubicBezTo>
                    <a:cubicBezTo>
                      <a:pt x="166" y="91"/>
                      <a:pt x="166" y="91"/>
                      <a:pt x="166" y="91"/>
                    </a:cubicBezTo>
                    <a:cubicBezTo>
                      <a:pt x="166" y="91"/>
                      <a:pt x="156" y="52"/>
                      <a:pt x="151" y="52"/>
                    </a:cubicBezTo>
                    <a:cubicBezTo>
                      <a:pt x="147" y="52"/>
                      <a:pt x="138" y="52"/>
                      <a:pt x="138" y="52"/>
                    </a:cubicBezTo>
                    <a:cubicBezTo>
                      <a:pt x="138" y="52"/>
                      <a:pt x="142" y="37"/>
                      <a:pt x="137" y="33"/>
                    </a:cubicBezTo>
                    <a:cubicBezTo>
                      <a:pt x="133" y="28"/>
                      <a:pt x="119" y="11"/>
                      <a:pt x="114" y="11"/>
                    </a:cubicBezTo>
                    <a:cubicBezTo>
                      <a:pt x="110" y="11"/>
                      <a:pt x="85" y="0"/>
                      <a:pt x="85" y="0"/>
                    </a:cubicBezTo>
                    <a:cubicBezTo>
                      <a:pt x="85" y="0"/>
                      <a:pt x="42" y="24"/>
                      <a:pt x="35" y="34"/>
                    </a:cubicBezTo>
                    <a:cubicBezTo>
                      <a:pt x="28" y="44"/>
                      <a:pt x="27" y="69"/>
                      <a:pt x="27" y="69"/>
                    </a:cubicBezTo>
                    <a:cubicBezTo>
                      <a:pt x="0" y="104"/>
                      <a:pt x="0" y="104"/>
                      <a:pt x="0" y="104"/>
                    </a:cubicBezTo>
                    <a:lnTo>
                      <a:pt x="54" y="139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3" name="Freeform 610@|5FFC:7979762|FBC:16777215|LFC:0|LBC:16777215"/>
              <p:cNvSpPr>
                <a:spLocks/>
              </p:cNvSpPr>
              <p:nvPr/>
            </p:nvSpPr>
            <p:spPr bwMode="auto">
              <a:xfrm>
                <a:off x="2733675" y="139700"/>
                <a:ext cx="714375" cy="495300"/>
              </a:xfrm>
              <a:custGeom>
                <a:avLst/>
                <a:gdLst>
                  <a:gd name="T0" fmla="*/ 1653984918 w 190"/>
                  <a:gd name="T1" fmla="*/ 1576911375 h 132"/>
                  <a:gd name="T2" fmla="*/ 1258157250 w 190"/>
                  <a:gd name="T3" fmla="*/ 1633229236 h 132"/>
                  <a:gd name="T4" fmla="*/ 720966049 w 190"/>
                  <a:gd name="T5" fmla="*/ 1717704152 h 132"/>
                  <a:gd name="T6" fmla="*/ 282730826 w 190"/>
                  <a:gd name="T7" fmla="*/ 1351636177 h 132"/>
                  <a:gd name="T8" fmla="*/ 282730826 w 190"/>
                  <a:gd name="T9" fmla="*/ 1084125398 h 132"/>
                  <a:gd name="T10" fmla="*/ 169637743 w 190"/>
                  <a:gd name="T11" fmla="*/ 619500227 h 132"/>
                  <a:gd name="T12" fmla="*/ 367553457 w 190"/>
                  <a:gd name="T13" fmla="*/ 478703698 h 132"/>
                  <a:gd name="T14" fmla="*/ 565465411 w 190"/>
                  <a:gd name="T15" fmla="*/ 351989448 h 132"/>
                  <a:gd name="T16" fmla="*/ 947152214 w 190"/>
                  <a:gd name="T17" fmla="*/ 112635723 h 132"/>
                  <a:gd name="T18" fmla="*/ 1371250332 w 190"/>
                  <a:gd name="T19" fmla="*/ 0 h 132"/>
                  <a:gd name="T20" fmla="*/ 2147483647 w 190"/>
                  <a:gd name="T21" fmla="*/ 858853952 h 132"/>
                  <a:gd name="T22" fmla="*/ 2147483647 w 190"/>
                  <a:gd name="T23" fmla="*/ 1281239789 h 132"/>
                  <a:gd name="T24" fmla="*/ 1866033977 w 190"/>
                  <a:gd name="T25" fmla="*/ 1858500682 h 132"/>
                  <a:gd name="T26" fmla="*/ 1653984918 w 190"/>
                  <a:gd name="T27" fmla="*/ 1576911375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0" h="132">
                    <a:moveTo>
                      <a:pt x="117" y="112"/>
                    </a:moveTo>
                    <a:cubicBezTo>
                      <a:pt x="117" y="112"/>
                      <a:pt x="100" y="112"/>
                      <a:pt x="89" y="116"/>
                    </a:cubicBezTo>
                    <a:cubicBezTo>
                      <a:pt x="79" y="121"/>
                      <a:pt x="51" y="122"/>
                      <a:pt x="51" y="122"/>
                    </a:cubicBezTo>
                    <a:cubicBezTo>
                      <a:pt x="51" y="122"/>
                      <a:pt x="24" y="104"/>
                      <a:pt x="20" y="96"/>
                    </a:cubicBezTo>
                    <a:cubicBezTo>
                      <a:pt x="17" y="88"/>
                      <a:pt x="20" y="77"/>
                      <a:pt x="20" y="77"/>
                    </a:cubicBezTo>
                    <a:cubicBezTo>
                      <a:pt x="20" y="77"/>
                      <a:pt x="0" y="60"/>
                      <a:pt x="12" y="4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35" y="26"/>
                      <a:pt x="40" y="25"/>
                    </a:cubicBezTo>
                    <a:cubicBezTo>
                      <a:pt x="44" y="23"/>
                      <a:pt x="67" y="8"/>
                      <a:pt x="67" y="8"/>
                    </a:cubicBezTo>
                    <a:cubicBezTo>
                      <a:pt x="67" y="8"/>
                      <a:pt x="93" y="0"/>
                      <a:pt x="97" y="0"/>
                    </a:cubicBezTo>
                    <a:cubicBezTo>
                      <a:pt x="102" y="0"/>
                      <a:pt x="147" y="22"/>
                      <a:pt x="158" y="61"/>
                    </a:cubicBezTo>
                    <a:cubicBezTo>
                      <a:pt x="185" y="92"/>
                      <a:pt x="190" y="91"/>
                      <a:pt x="190" y="91"/>
                    </a:cubicBezTo>
                    <a:cubicBezTo>
                      <a:pt x="190" y="91"/>
                      <a:pt x="149" y="131"/>
                      <a:pt x="132" y="132"/>
                    </a:cubicBezTo>
                    <a:lnTo>
                      <a:pt x="117" y="112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4" name="Freeform 611@|5FFC:16578549|FBC:16777215|LFC:0|LBC:16777215"/>
              <p:cNvSpPr>
                <a:spLocks/>
              </p:cNvSpPr>
              <p:nvPr/>
            </p:nvSpPr>
            <p:spPr bwMode="auto">
              <a:xfrm>
                <a:off x="538162" y="417513"/>
                <a:ext cx="387350" cy="292100"/>
              </a:xfrm>
              <a:custGeom>
                <a:avLst/>
                <a:gdLst>
                  <a:gd name="T0" fmla="*/ 509135849 w 103"/>
                  <a:gd name="T1" fmla="*/ 0 h 78"/>
                  <a:gd name="T2" fmla="*/ 1456699248 w 103"/>
                  <a:gd name="T3" fmla="*/ 687180229 h 78"/>
                  <a:gd name="T4" fmla="*/ 1117275349 w 103"/>
                  <a:gd name="T5" fmla="*/ 1093877051 h 78"/>
                  <a:gd name="T6" fmla="*/ 0 w 103"/>
                  <a:gd name="T7" fmla="*/ 743274664 h 78"/>
                  <a:gd name="T8" fmla="*/ 509135849 w 103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3" h="78">
                    <a:moveTo>
                      <a:pt x="36" y="0"/>
                    </a:moveTo>
                    <a:cubicBezTo>
                      <a:pt x="36" y="0"/>
                      <a:pt x="93" y="22"/>
                      <a:pt x="103" y="49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5" name="Freeform 612@|5FFC:16578549|FBC:16777215|LFC:0|LBC:16777215"/>
              <p:cNvSpPr>
                <a:spLocks/>
              </p:cNvSpPr>
              <p:nvPr/>
            </p:nvSpPr>
            <p:spPr bwMode="auto">
              <a:xfrm>
                <a:off x="3208337" y="417513"/>
                <a:ext cx="442913" cy="292100"/>
              </a:xfrm>
              <a:custGeom>
                <a:avLst/>
                <a:gdLst>
                  <a:gd name="T0" fmla="*/ 901680784 w 118"/>
                  <a:gd name="T1" fmla="*/ 0 h 78"/>
                  <a:gd name="T2" fmla="*/ 0 w 118"/>
                  <a:gd name="T3" fmla="*/ 715225574 h 78"/>
                  <a:gd name="T4" fmla="*/ 211333311 w 118"/>
                  <a:gd name="T5" fmla="*/ 1093877051 h 78"/>
                  <a:gd name="T6" fmla="*/ 1662473946 w 118"/>
                  <a:gd name="T7" fmla="*/ 813397388 h 78"/>
                  <a:gd name="T8" fmla="*/ 901680784 w 118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78">
                    <a:moveTo>
                      <a:pt x="64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1" y="70"/>
                      <a:pt x="15" y="78"/>
                    </a:cubicBezTo>
                    <a:cubicBezTo>
                      <a:pt x="118" y="58"/>
                      <a:pt x="118" y="58"/>
                      <a:pt x="118" y="58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6" name="Freeform 613@|5FFC:7979762|FBC:16777215|LFC:0|LBC:16777215"/>
              <p:cNvSpPr>
                <a:spLocks/>
              </p:cNvSpPr>
              <p:nvPr/>
            </p:nvSpPr>
            <p:spPr bwMode="auto">
              <a:xfrm>
                <a:off x="1444625" y="104775"/>
                <a:ext cx="898525" cy="1360488"/>
              </a:xfrm>
              <a:custGeom>
                <a:avLst/>
                <a:gdLst>
                  <a:gd name="T0" fmla="*/ 961109710 w 239"/>
                  <a:gd name="T1" fmla="*/ 2147483647 h 362"/>
                  <a:gd name="T2" fmla="*/ 522956588 w 239"/>
                  <a:gd name="T3" fmla="*/ 2147483647 h 362"/>
                  <a:gd name="T4" fmla="*/ 240278367 w 239"/>
                  <a:gd name="T5" fmla="*/ 1723185833 h 362"/>
                  <a:gd name="T6" fmla="*/ 1370995010 w 239"/>
                  <a:gd name="T7" fmla="*/ 28250796 h 362"/>
                  <a:gd name="T8" fmla="*/ 2147483647 w 239"/>
                  <a:gd name="T9" fmla="*/ 127119188 h 362"/>
                  <a:gd name="T10" fmla="*/ 2147483647 w 239"/>
                  <a:gd name="T11" fmla="*/ 762722645 h 362"/>
                  <a:gd name="T12" fmla="*/ 2147483647 w 239"/>
                  <a:gd name="T13" fmla="*/ 1059335337 h 362"/>
                  <a:gd name="T14" fmla="*/ 2147483647 w 239"/>
                  <a:gd name="T15" fmla="*/ 1454820179 h 362"/>
                  <a:gd name="T16" fmla="*/ 2147483647 w 239"/>
                  <a:gd name="T17" fmla="*/ 2147483647 h 362"/>
                  <a:gd name="T18" fmla="*/ 2147483647 w 239"/>
                  <a:gd name="T19" fmla="*/ 2147483647 h 362"/>
                  <a:gd name="T20" fmla="*/ 2147483647 w 239"/>
                  <a:gd name="T21" fmla="*/ 2147483647 h 362"/>
                  <a:gd name="T22" fmla="*/ 2147483647 w 239"/>
                  <a:gd name="T23" fmla="*/ 2147483647 h 362"/>
                  <a:gd name="T24" fmla="*/ 961109710 w 239"/>
                  <a:gd name="T25" fmla="*/ 2147483647 h 3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39" h="362">
                    <a:moveTo>
                      <a:pt x="68" y="292"/>
                    </a:moveTo>
                    <a:cubicBezTo>
                      <a:pt x="68" y="292"/>
                      <a:pt x="45" y="231"/>
                      <a:pt x="37" y="222"/>
                    </a:cubicBezTo>
                    <a:cubicBezTo>
                      <a:pt x="29" y="212"/>
                      <a:pt x="0" y="176"/>
                      <a:pt x="17" y="122"/>
                    </a:cubicBezTo>
                    <a:cubicBezTo>
                      <a:pt x="34" y="68"/>
                      <a:pt x="52" y="20"/>
                      <a:pt x="97" y="2"/>
                    </a:cubicBezTo>
                    <a:cubicBezTo>
                      <a:pt x="97" y="2"/>
                      <a:pt x="156" y="0"/>
                      <a:pt x="171" y="9"/>
                    </a:cubicBezTo>
                    <a:cubicBezTo>
                      <a:pt x="186" y="19"/>
                      <a:pt x="207" y="54"/>
                      <a:pt x="207" y="54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29" y="92"/>
                      <a:pt x="234" y="103"/>
                    </a:cubicBezTo>
                    <a:cubicBezTo>
                      <a:pt x="239" y="115"/>
                      <a:pt x="234" y="167"/>
                      <a:pt x="234" y="179"/>
                    </a:cubicBezTo>
                    <a:cubicBezTo>
                      <a:pt x="234" y="192"/>
                      <a:pt x="216" y="209"/>
                      <a:pt x="216" y="209"/>
                    </a:cubicBezTo>
                    <a:cubicBezTo>
                      <a:pt x="216" y="209"/>
                      <a:pt x="227" y="247"/>
                      <a:pt x="225" y="261"/>
                    </a:cubicBezTo>
                    <a:cubicBezTo>
                      <a:pt x="222" y="274"/>
                      <a:pt x="236" y="320"/>
                      <a:pt x="236" y="320"/>
                    </a:cubicBezTo>
                    <a:cubicBezTo>
                      <a:pt x="236" y="320"/>
                      <a:pt x="135" y="362"/>
                      <a:pt x="68" y="292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7" name="Freeform 614@|5FFC:7582443|FBC:16777215|LFC:0|LBC:16777215"/>
              <p:cNvSpPr>
                <a:spLocks/>
              </p:cNvSpPr>
              <p:nvPr/>
            </p:nvSpPr>
            <p:spPr bwMode="auto">
              <a:xfrm>
                <a:off x="2805112" y="142875"/>
                <a:ext cx="406400" cy="454025"/>
              </a:xfrm>
              <a:custGeom>
                <a:avLst/>
                <a:gdLst>
                  <a:gd name="T0" fmla="*/ 1118631052 w 108"/>
                  <a:gd name="T1" fmla="*/ 0 h 121"/>
                  <a:gd name="T2" fmla="*/ 1118631052 w 108"/>
                  <a:gd name="T3" fmla="*/ 394228782 h 121"/>
                  <a:gd name="T4" fmla="*/ 948714459 w 108"/>
                  <a:gd name="T5" fmla="*/ 563182366 h 121"/>
                  <a:gd name="T6" fmla="*/ 722153985 w 108"/>
                  <a:gd name="T7" fmla="*/ 816614618 h 121"/>
                  <a:gd name="T8" fmla="*/ 453117185 w 108"/>
                  <a:gd name="T9" fmla="*/ 858853952 h 121"/>
                  <a:gd name="T10" fmla="*/ 453117185 w 108"/>
                  <a:gd name="T11" fmla="*/ 1379796984 h 121"/>
                  <a:gd name="T12" fmla="*/ 269036800 w 108"/>
                  <a:gd name="T13" fmla="*/ 1027807536 h 121"/>
                  <a:gd name="T14" fmla="*/ 226556711 w 108"/>
                  <a:gd name="T15" fmla="*/ 1534672041 h 121"/>
                  <a:gd name="T16" fmla="*/ 453117185 w 108"/>
                  <a:gd name="T17" fmla="*/ 1703625625 h 121"/>
                  <a:gd name="T18" fmla="*/ 821274193 w 108"/>
                  <a:gd name="T19" fmla="*/ 1661386291 h 121"/>
                  <a:gd name="T20" fmla="*/ 594713719 w 108"/>
                  <a:gd name="T21" fmla="*/ 1337557650 h 121"/>
                  <a:gd name="T22" fmla="*/ 580553689 w 108"/>
                  <a:gd name="T23" fmla="*/ 1027807536 h 121"/>
                  <a:gd name="T24" fmla="*/ 1061990933 w 108"/>
                  <a:gd name="T25" fmla="*/ 746214477 h 121"/>
                  <a:gd name="T26" fmla="*/ 1231911289 w 108"/>
                  <a:gd name="T27" fmla="*/ 408307309 h 121"/>
                  <a:gd name="T28" fmla="*/ 1529268148 w 108"/>
                  <a:gd name="T29" fmla="*/ 239353725 h 121"/>
                  <a:gd name="T30" fmla="*/ 1118631052 w 108"/>
                  <a:gd name="T31" fmla="*/ 0 h 1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8" h="121">
                    <a:moveTo>
                      <a:pt x="79" y="0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8"/>
                      <a:pt x="78" y="38"/>
                      <a:pt x="67" y="40"/>
                    </a:cubicBezTo>
                    <a:cubicBezTo>
                      <a:pt x="67" y="40"/>
                      <a:pt x="57" y="58"/>
                      <a:pt x="51" y="58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0" y="93"/>
                      <a:pt x="32" y="98"/>
                    </a:cubicBezTo>
                    <a:cubicBezTo>
                      <a:pt x="35" y="103"/>
                      <a:pt x="16" y="88"/>
                      <a:pt x="19" y="73"/>
                    </a:cubicBezTo>
                    <a:cubicBezTo>
                      <a:pt x="19" y="73"/>
                      <a:pt x="0" y="90"/>
                      <a:pt x="16" y="109"/>
                    </a:cubicBezTo>
                    <a:cubicBezTo>
                      <a:pt x="24" y="116"/>
                      <a:pt x="32" y="121"/>
                      <a:pt x="32" y="121"/>
                    </a:cubicBezTo>
                    <a:cubicBezTo>
                      <a:pt x="32" y="121"/>
                      <a:pt x="47" y="120"/>
                      <a:pt x="58" y="118"/>
                    </a:cubicBezTo>
                    <a:cubicBezTo>
                      <a:pt x="49" y="111"/>
                      <a:pt x="40" y="101"/>
                      <a:pt x="42" y="95"/>
                    </a:cubicBezTo>
                    <a:cubicBezTo>
                      <a:pt x="44" y="82"/>
                      <a:pt x="41" y="73"/>
                      <a:pt x="41" y="73"/>
                    </a:cubicBezTo>
                    <a:cubicBezTo>
                      <a:pt x="41" y="73"/>
                      <a:pt x="74" y="59"/>
                      <a:pt x="75" y="53"/>
                    </a:cubicBezTo>
                    <a:cubicBezTo>
                      <a:pt x="76" y="48"/>
                      <a:pt x="87" y="29"/>
                      <a:pt x="87" y="29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96" y="7"/>
                      <a:pt x="83" y="1"/>
                      <a:pt x="79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8" name="Freeform 615@|5FFC:7582443|FBC:16777215|LFC:0|LBC:16777215"/>
              <p:cNvSpPr>
                <a:spLocks/>
              </p:cNvSpPr>
              <p:nvPr/>
            </p:nvSpPr>
            <p:spPr bwMode="auto">
              <a:xfrm>
                <a:off x="985837" y="169863"/>
                <a:ext cx="263525" cy="273050"/>
              </a:xfrm>
              <a:custGeom>
                <a:avLst/>
                <a:gdLst>
                  <a:gd name="T0" fmla="*/ 977903629 w 70"/>
                  <a:gd name="T1" fmla="*/ 923384032 h 73"/>
                  <a:gd name="T2" fmla="*/ 992077509 w 70"/>
                  <a:gd name="T3" fmla="*/ 545636189 h 73"/>
                  <a:gd name="T4" fmla="*/ 963733513 w 70"/>
                  <a:gd name="T5" fmla="*/ 517654175 h 73"/>
                  <a:gd name="T6" fmla="*/ 779488127 w 70"/>
                  <a:gd name="T7" fmla="*/ 517654175 h 73"/>
                  <a:gd name="T8" fmla="*/ 793662007 w 70"/>
                  <a:gd name="T9" fmla="*/ 461693886 h 73"/>
                  <a:gd name="T10" fmla="*/ 637764382 w 70"/>
                  <a:gd name="T11" fmla="*/ 755495686 h 73"/>
                  <a:gd name="T12" fmla="*/ 481866756 w 70"/>
                  <a:gd name="T13" fmla="*/ 741506549 h 73"/>
                  <a:gd name="T14" fmla="*/ 283451255 w 70"/>
                  <a:gd name="T15" fmla="*/ 685542521 h 73"/>
                  <a:gd name="T16" fmla="*/ 155897625 w 70"/>
                  <a:gd name="T17" fmla="*/ 377747843 h 73"/>
                  <a:gd name="T18" fmla="*/ 0 w 70"/>
                  <a:gd name="T19" fmla="*/ 0 h 73"/>
                  <a:gd name="T20" fmla="*/ 127553629 w 70"/>
                  <a:gd name="T21" fmla="*/ 685542521 h 73"/>
                  <a:gd name="T22" fmla="*/ 325969131 w 70"/>
                  <a:gd name="T23" fmla="*/ 923384032 h 73"/>
                  <a:gd name="T24" fmla="*/ 807835888 w 70"/>
                  <a:gd name="T25" fmla="*/ 1021319212 h 73"/>
                  <a:gd name="T26" fmla="*/ 977903629 w 70"/>
                  <a:gd name="T27" fmla="*/ 923384032 h 7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0" h="73">
                    <a:moveTo>
                      <a:pt x="69" y="66"/>
                    </a:moveTo>
                    <a:cubicBezTo>
                      <a:pt x="65" y="57"/>
                      <a:pt x="67" y="47"/>
                      <a:pt x="70" y="39"/>
                    </a:cubicBezTo>
                    <a:cubicBezTo>
                      <a:pt x="69" y="38"/>
                      <a:pt x="69" y="37"/>
                      <a:pt x="68" y="37"/>
                    </a:cubicBezTo>
                    <a:cubicBezTo>
                      <a:pt x="64" y="37"/>
                      <a:pt x="55" y="37"/>
                      <a:pt x="55" y="37"/>
                    </a:cubicBezTo>
                    <a:cubicBezTo>
                      <a:pt x="55" y="37"/>
                      <a:pt x="56" y="35"/>
                      <a:pt x="56" y="33"/>
                    </a:cubicBezTo>
                    <a:cubicBezTo>
                      <a:pt x="50" y="42"/>
                      <a:pt x="45" y="54"/>
                      <a:pt x="45" y="54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23" y="49"/>
                      <a:pt x="20" y="49"/>
                    </a:cubicBezTo>
                    <a:cubicBezTo>
                      <a:pt x="16" y="49"/>
                      <a:pt x="10" y="30"/>
                      <a:pt x="11" y="27"/>
                    </a:cubicBezTo>
                    <a:cubicBezTo>
                      <a:pt x="12" y="23"/>
                      <a:pt x="0" y="0"/>
                      <a:pt x="0" y="0"/>
                    </a:cubicBezTo>
                    <a:cubicBezTo>
                      <a:pt x="4" y="13"/>
                      <a:pt x="2" y="47"/>
                      <a:pt x="9" y="49"/>
                    </a:cubicBezTo>
                    <a:cubicBezTo>
                      <a:pt x="15" y="50"/>
                      <a:pt x="23" y="66"/>
                      <a:pt x="23" y="66"/>
                    </a:cubicBezTo>
                    <a:cubicBezTo>
                      <a:pt x="23" y="66"/>
                      <a:pt x="44" y="73"/>
                      <a:pt x="57" y="73"/>
                    </a:cubicBezTo>
                    <a:cubicBezTo>
                      <a:pt x="69" y="73"/>
                      <a:pt x="69" y="66"/>
                      <a:pt x="69" y="66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9" name="Freeform 616@|5FFC:7582443|FBC:16777215|LFC:0|LBC:16777215"/>
              <p:cNvSpPr>
                <a:spLocks/>
              </p:cNvSpPr>
              <p:nvPr/>
            </p:nvSpPr>
            <p:spPr bwMode="auto">
              <a:xfrm>
                <a:off x="1458912" y="131763"/>
                <a:ext cx="865188" cy="1069975"/>
              </a:xfrm>
              <a:custGeom>
                <a:avLst/>
                <a:gdLst>
                  <a:gd name="T0" fmla="*/ 2147483647 w 230"/>
                  <a:gd name="T1" fmla="*/ 2147483647 h 285"/>
                  <a:gd name="T2" fmla="*/ 2147483647 w 230"/>
                  <a:gd name="T3" fmla="*/ 2147483647 h 285"/>
                  <a:gd name="T4" fmla="*/ 2147483647 w 230"/>
                  <a:gd name="T5" fmla="*/ 1987360302 h 285"/>
                  <a:gd name="T6" fmla="*/ 2080092513 w 230"/>
                  <a:gd name="T7" fmla="*/ 2147483647 h 285"/>
                  <a:gd name="T8" fmla="*/ 1698033016 w 230"/>
                  <a:gd name="T9" fmla="*/ 1818221658 h 285"/>
                  <a:gd name="T10" fmla="*/ 1584832570 w 230"/>
                  <a:gd name="T11" fmla="*/ 1226243910 h 285"/>
                  <a:gd name="T12" fmla="*/ 1315977280 w 230"/>
                  <a:gd name="T13" fmla="*/ 1071202656 h 285"/>
                  <a:gd name="T14" fmla="*/ 1386727088 w 230"/>
                  <a:gd name="T15" fmla="*/ 662453434 h 285"/>
                  <a:gd name="T16" fmla="*/ 1146174731 w 230"/>
                  <a:gd name="T17" fmla="*/ 0 h 285"/>
                  <a:gd name="T18" fmla="*/ 183954016 w 230"/>
                  <a:gd name="T19" fmla="*/ 1620895742 h 285"/>
                  <a:gd name="T20" fmla="*/ 339605098 w 230"/>
                  <a:gd name="T21" fmla="*/ 2147483647 h 285"/>
                  <a:gd name="T22" fmla="*/ 693365425 w 230"/>
                  <a:gd name="T23" fmla="*/ 2147483647 h 285"/>
                  <a:gd name="T24" fmla="*/ 1584832570 w 230"/>
                  <a:gd name="T25" fmla="*/ 2147483647 h 285"/>
                  <a:gd name="T26" fmla="*/ 2147483647 w 230"/>
                  <a:gd name="T27" fmla="*/ 2147483647 h 285"/>
                  <a:gd name="T28" fmla="*/ 2080092513 w 230"/>
                  <a:gd name="T29" fmla="*/ 2147483647 h 285"/>
                  <a:gd name="T30" fmla="*/ 2147483647 w 230"/>
                  <a:gd name="T31" fmla="*/ 2147483647 h 285"/>
                  <a:gd name="T32" fmla="*/ 2147483647 w 230"/>
                  <a:gd name="T33" fmla="*/ 2147483647 h 285"/>
                  <a:gd name="T34" fmla="*/ 2147483647 w 230"/>
                  <a:gd name="T35" fmla="*/ 2147483647 h 285"/>
                  <a:gd name="T36" fmla="*/ 2147483647 w 230"/>
                  <a:gd name="T37" fmla="*/ 2147483647 h 28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30" h="285">
                    <a:moveTo>
                      <a:pt x="230" y="166"/>
                    </a:moveTo>
                    <a:cubicBezTo>
                      <a:pt x="213" y="155"/>
                      <a:pt x="189" y="154"/>
                      <a:pt x="189" y="154"/>
                    </a:cubicBezTo>
                    <a:cubicBezTo>
                      <a:pt x="176" y="147"/>
                      <a:pt x="189" y="141"/>
                      <a:pt x="189" y="141"/>
                    </a:cubicBezTo>
                    <a:cubicBezTo>
                      <a:pt x="176" y="137"/>
                      <a:pt x="147" y="154"/>
                      <a:pt x="147" y="154"/>
                    </a:cubicBezTo>
                    <a:cubicBezTo>
                      <a:pt x="147" y="154"/>
                      <a:pt x="137" y="145"/>
                      <a:pt x="120" y="129"/>
                    </a:cubicBezTo>
                    <a:cubicBezTo>
                      <a:pt x="103" y="113"/>
                      <a:pt x="115" y="94"/>
                      <a:pt x="112" y="87"/>
                    </a:cubicBezTo>
                    <a:cubicBezTo>
                      <a:pt x="108" y="80"/>
                      <a:pt x="93" y="76"/>
                      <a:pt x="93" y="76"/>
                    </a:cubicBezTo>
                    <a:cubicBezTo>
                      <a:pt x="88" y="72"/>
                      <a:pt x="98" y="47"/>
                      <a:pt x="98" y="47"/>
                    </a:cubicBezTo>
                    <a:cubicBezTo>
                      <a:pt x="87" y="38"/>
                      <a:pt x="83" y="16"/>
                      <a:pt x="81" y="0"/>
                    </a:cubicBezTo>
                    <a:cubicBezTo>
                      <a:pt x="44" y="22"/>
                      <a:pt x="29" y="66"/>
                      <a:pt x="13" y="115"/>
                    </a:cubicBezTo>
                    <a:cubicBezTo>
                      <a:pt x="0" y="155"/>
                      <a:pt x="13" y="186"/>
                      <a:pt x="24" y="203"/>
                    </a:cubicBezTo>
                    <a:cubicBezTo>
                      <a:pt x="37" y="200"/>
                      <a:pt x="49" y="194"/>
                      <a:pt x="49" y="194"/>
                    </a:cubicBezTo>
                    <a:cubicBezTo>
                      <a:pt x="82" y="201"/>
                      <a:pt x="112" y="216"/>
                      <a:pt x="112" y="216"/>
                    </a:cubicBezTo>
                    <a:cubicBezTo>
                      <a:pt x="131" y="250"/>
                      <a:pt x="174" y="285"/>
                      <a:pt x="174" y="285"/>
                    </a:cubicBezTo>
                    <a:cubicBezTo>
                      <a:pt x="152" y="262"/>
                      <a:pt x="147" y="215"/>
                      <a:pt x="147" y="215"/>
                    </a:cubicBezTo>
                    <a:cubicBezTo>
                      <a:pt x="147" y="215"/>
                      <a:pt x="155" y="217"/>
                      <a:pt x="175" y="215"/>
                    </a:cubicBezTo>
                    <a:cubicBezTo>
                      <a:pt x="184" y="213"/>
                      <a:pt x="201" y="206"/>
                      <a:pt x="215" y="198"/>
                    </a:cubicBezTo>
                    <a:cubicBezTo>
                      <a:pt x="221" y="192"/>
                      <a:pt x="230" y="181"/>
                      <a:pt x="230" y="172"/>
                    </a:cubicBezTo>
                    <a:cubicBezTo>
                      <a:pt x="230" y="171"/>
                      <a:pt x="230" y="168"/>
                      <a:pt x="230" y="166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0" name="Freeform 617@|5FFC:0|FBC:16777215|LFC:0|LBC:16777215"/>
              <p:cNvSpPr>
                <a:spLocks/>
              </p:cNvSpPr>
              <p:nvPr/>
            </p:nvSpPr>
            <p:spPr bwMode="auto">
              <a:xfrm>
                <a:off x="1392237" y="0"/>
                <a:ext cx="800100" cy="1163638"/>
              </a:xfrm>
              <a:custGeom>
                <a:avLst/>
                <a:gdLst>
                  <a:gd name="T0" fmla="*/ 1100584504 w 213"/>
                  <a:gd name="T1" fmla="*/ 2147483647 h 310"/>
                  <a:gd name="T2" fmla="*/ 1100584504 w 213"/>
                  <a:gd name="T3" fmla="*/ 2147483647 h 310"/>
                  <a:gd name="T4" fmla="*/ 1030036720 w 213"/>
                  <a:gd name="T5" fmla="*/ 2147483647 h 310"/>
                  <a:gd name="T6" fmla="*/ 677282772 w 213"/>
                  <a:gd name="T7" fmla="*/ 2147483647 h 310"/>
                  <a:gd name="T8" fmla="*/ 493853273 w 213"/>
                  <a:gd name="T9" fmla="*/ 2147483647 h 310"/>
                  <a:gd name="T10" fmla="*/ 790164486 w 213"/>
                  <a:gd name="T11" fmla="*/ 2147483647 h 310"/>
                  <a:gd name="T12" fmla="*/ 1030036720 w 213"/>
                  <a:gd name="T13" fmla="*/ 2147483647 h 310"/>
                  <a:gd name="T14" fmla="*/ 1185244851 w 213"/>
                  <a:gd name="T15" fmla="*/ 2147483647 h 310"/>
                  <a:gd name="T16" fmla="*/ 1114697066 w 213"/>
                  <a:gd name="T17" fmla="*/ 2113508192 h 310"/>
                  <a:gd name="T18" fmla="*/ 1255796392 w 213"/>
                  <a:gd name="T19" fmla="*/ 1451274299 h 310"/>
                  <a:gd name="T20" fmla="*/ 1072366893 w 213"/>
                  <a:gd name="T21" fmla="*/ 1254015136 h 310"/>
                  <a:gd name="T22" fmla="*/ 1255796392 w 213"/>
                  <a:gd name="T23" fmla="*/ 831314248 h 310"/>
                  <a:gd name="T24" fmla="*/ 1947191725 w 213"/>
                  <a:gd name="T25" fmla="*/ 634051332 h 310"/>
                  <a:gd name="T26" fmla="*/ 2147483647 w 213"/>
                  <a:gd name="T27" fmla="*/ 605872524 h 310"/>
                  <a:gd name="T28" fmla="*/ 2147483647 w 213"/>
                  <a:gd name="T29" fmla="*/ 972212042 h 310"/>
                  <a:gd name="T30" fmla="*/ 2147483647 w 213"/>
                  <a:gd name="T31" fmla="*/ 422700888 h 310"/>
                  <a:gd name="T32" fmla="*/ 2147483647 w 213"/>
                  <a:gd name="T33" fmla="*/ 324069429 h 310"/>
                  <a:gd name="T34" fmla="*/ 1947191725 w 213"/>
                  <a:gd name="T35" fmla="*/ 98631458 h 310"/>
                  <a:gd name="T36" fmla="*/ 1735540859 w 213"/>
                  <a:gd name="T37" fmla="*/ 225441725 h 310"/>
                  <a:gd name="T38" fmla="*/ 1735540859 w 213"/>
                  <a:gd name="T39" fmla="*/ 0 h 310"/>
                  <a:gd name="T40" fmla="*/ 1368678106 w 213"/>
                  <a:gd name="T41" fmla="*/ 324069429 h 310"/>
                  <a:gd name="T42" fmla="*/ 649065161 w 213"/>
                  <a:gd name="T43" fmla="*/ 1014482130 h 310"/>
                  <a:gd name="T44" fmla="*/ 268089845 w 213"/>
                  <a:gd name="T45" fmla="*/ 1902157748 h 310"/>
                  <a:gd name="T46" fmla="*/ 155211887 w 213"/>
                  <a:gd name="T47" fmla="*/ 2147483647 h 310"/>
                  <a:gd name="T48" fmla="*/ 776055680 w 213"/>
                  <a:gd name="T49" fmla="*/ 2147483647 h 310"/>
                  <a:gd name="T50" fmla="*/ 1100584504 w 213"/>
                  <a:gd name="T51" fmla="*/ 2147483647 h 3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3" h="310">
                    <a:moveTo>
                      <a:pt x="78" y="310"/>
                    </a:moveTo>
                    <a:cubicBezTo>
                      <a:pt x="78" y="310"/>
                      <a:pt x="80" y="278"/>
                      <a:pt x="78" y="267"/>
                    </a:cubicBezTo>
                    <a:cubicBezTo>
                      <a:pt x="76" y="255"/>
                      <a:pt x="73" y="222"/>
                      <a:pt x="73" y="222"/>
                    </a:cubicBezTo>
                    <a:cubicBezTo>
                      <a:pt x="73" y="222"/>
                      <a:pt x="59" y="230"/>
                      <a:pt x="48" y="222"/>
                    </a:cubicBezTo>
                    <a:cubicBezTo>
                      <a:pt x="38" y="214"/>
                      <a:pt x="31" y="188"/>
                      <a:pt x="35" y="177"/>
                    </a:cubicBezTo>
                    <a:cubicBezTo>
                      <a:pt x="38" y="167"/>
                      <a:pt x="47" y="161"/>
                      <a:pt x="56" y="169"/>
                    </a:cubicBezTo>
                    <a:cubicBezTo>
                      <a:pt x="66" y="177"/>
                      <a:pt x="73" y="183"/>
                      <a:pt x="73" y="183"/>
                    </a:cubicBezTo>
                    <a:cubicBezTo>
                      <a:pt x="84" y="177"/>
                      <a:pt x="84" y="177"/>
                      <a:pt x="84" y="177"/>
                    </a:cubicBezTo>
                    <a:cubicBezTo>
                      <a:pt x="84" y="177"/>
                      <a:pt x="80" y="157"/>
                      <a:pt x="79" y="150"/>
                    </a:cubicBezTo>
                    <a:cubicBezTo>
                      <a:pt x="78" y="143"/>
                      <a:pt x="84" y="113"/>
                      <a:pt x="89" y="103"/>
                    </a:cubicBezTo>
                    <a:cubicBezTo>
                      <a:pt x="93" y="94"/>
                      <a:pt x="76" y="89"/>
                      <a:pt x="76" y="89"/>
                    </a:cubicBezTo>
                    <a:cubicBezTo>
                      <a:pt x="76" y="89"/>
                      <a:pt x="73" y="76"/>
                      <a:pt x="89" y="59"/>
                    </a:cubicBezTo>
                    <a:cubicBezTo>
                      <a:pt x="106" y="42"/>
                      <a:pt x="123" y="49"/>
                      <a:pt x="138" y="45"/>
                    </a:cubicBezTo>
                    <a:cubicBezTo>
                      <a:pt x="153" y="42"/>
                      <a:pt x="198" y="48"/>
                      <a:pt x="191" y="43"/>
                    </a:cubicBezTo>
                    <a:cubicBezTo>
                      <a:pt x="185" y="37"/>
                      <a:pt x="213" y="69"/>
                      <a:pt x="213" y="69"/>
                    </a:cubicBezTo>
                    <a:cubicBezTo>
                      <a:pt x="193" y="30"/>
                      <a:pt x="193" y="30"/>
                      <a:pt x="193" y="30"/>
                    </a:cubicBezTo>
                    <a:cubicBezTo>
                      <a:pt x="193" y="30"/>
                      <a:pt x="169" y="27"/>
                      <a:pt x="165" y="23"/>
                    </a:cubicBezTo>
                    <a:cubicBezTo>
                      <a:pt x="161" y="18"/>
                      <a:pt x="153" y="5"/>
                      <a:pt x="138" y="7"/>
                    </a:cubicBezTo>
                    <a:cubicBezTo>
                      <a:pt x="123" y="8"/>
                      <a:pt x="123" y="16"/>
                      <a:pt x="123" y="16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08" y="17"/>
                      <a:pt x="97" y="23"/>
                    </a:cubicBezTo>
                    <a:cubicBezTo>
                      <a:pt x="85" y="28"/>
                      <a:pt x="46" y="72"/>
                      <a:pt x="46" y="72"/>
                    </a:cubicBezTo>
                    <a:cubicBezTo>
                      <a:pt x="46" y="72"/>
                      <a:pt x="16" y="121"/>
                      <a:pt x="19" y="135"/>
                    </a:cubicBezTo>
                    <a:cubicBezTo>
                      <a:pt x="21" y="149"/>
                      <a:pt x="0" y="182"/>
                      <a:pt x="11" y="206"/>
                    </a:cubicBezTo>
                    <a:cubicBezTo>
                      <a:pt x="21" y="230"/>
                      <a:pt x="51" y="264"/>
                      <a:pt x="55" y="275"/>
                    </a:cubicBezTo>
                    <a:cubicBezTo>
                      <a:pt x="60" y="285"/>
                      <a:pt x="62" y="308"/>
                      <a:pt x="78" y="3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1" name="Freeform 618@|5FFC:16578549|FBC:16777215|LFC:0|LBC:16777215"/>
              <p:cNvSpPr>
                <a:spLocks/>
              </p:cNvSpPr>
              <p:nvPr/>
            </p:nvSpPr>
            <p:spPr bwMode="auto">
              <a:xfrm>
                <a:off x="1876425" y="1085850"/>
                <a:ext cx="823913" cy="1076325"/>
              </a:xfrm>
              <a:custGeom>
                <a:avLst/>
                <a:gdLst>
                  <a:gd name="T0" fmla="*/ 0 w 219"/>
                  <a:gd name="T1" fmla="*/ 435997881 h 287"/>
                  <a:gd name="T2" fmla="*/ 764309102 w 219"/>
                  <a:gd name="T3" fmla="*/ 506319031 h 287"/>
                  <a:gd name="T4" fmla="*/ 1627690921 w 219"/>
                  <a:gd name="T5" fmla="*/ 506319031 h 287"/>
                  <a:gd name="T6" fmla="*/ 1556924694 w 219"/>
                  <a:gd name="T7" fmla="*/ 0 h 287"/>
                  <a:gd name="T8" fmla="*/ 1896613867 w 219"/>
                  <a:gd name="T9" fmla="*/ 435997881 h 287"/>
                  <a:gd name="T10" fmla="*/ 2147483647 w 219"/>
                  <a:gd name="T11" fmla="*/ 1068899483 h 287"/>
                  <a:gd name="T12" fmla="*/ 2147483647 w 219"/>
                  <a:gd name="T13" fmla="*/ 1870574095 h 287"/>
                  <a:gd name="T14" fmla="*/ 1995694108 w 219"/>
                  <a:gd name="T15" fmla="*/ 2147483647 h 287"/>
                  <a:gd name="T16" fmla="*/ 0 w 219"/>
                  <a:gd name="T17" fmla="*/ 435997881 h 2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9" h="287">
                    <a:moveTo>
                      <a:pt x="0" y="31"/>
                    </a:moveTo>
                    <a:cubicBezTo>
                      <a:pt x="0" y="31"/>
                      <a:pt x="41" y="29"/>
                      <a:pt x="54" y="36"/>
                    </a:cubicBezTo>
                    <a:cubicBezTo>
                      <a:pt x="66" y="43"/>
                      <a:pt x="115" y="36"/>
                      <a:pt x="115" y="36"/>
                    </a:cubicBezTo>
                    <a:cubicBezTo>
                      <a:pt x="115" y="36"/>
                      <a:pt x="102" y="18"/>
                      <a:pt x="110" y="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54" y="76"/>
                      <a:pt x="154" y="76"/>
                      <a:pt x="154" y="76"/>
                    </a:cubicBezTo>
                    <a:cubicBezTo>
                      <a:pt x="154" y="76"/>
                      <a:pt x="214" y="109"/>
                      <a:pt x="216" y="133"/>
                    </a:cubicBezTo>
                    <a:cubicBezTo>
                      <a:pt x="219" y="157"/>
                      <a:pt x="141" y="287"/>
                      <a:pt x="141" y="287"/>
                    </a:cubicBezTo>
                    <a:cubicBezTo>
                      <a:pt x="141" y="287"/>
                      <a:pt x="7" y="65"/>
                      <a:pt x="0" y="31"/>
                    </a:cubicBez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2" name="Freeform 619@|5FFC:2303014|FBC:16777215|LFC:0|LBC:16777215"/>
              <p:cNvSpPr>
                <a:spLocks/>
              </p:cNvSpPr>
              <p:nvPr/>
            </p:nvSpPr>
            <p:spPr bwMode="auto">
              <a:xfrm>
                <a:off x="2035175" y="1231900"/>
                <a:ext cx="508000" cy="773113"/>
              </a:xfrm>
              <a:custGeom>
                <a:avLst/>
                <a:gdLst>
                  <a:gd name="T0" fmla="*/ 1288551407 w 135"/>
                  <a:gd name="T1" fmla="*/ 2147483647 h 206"/>
                  <a:gd name="T2" fmla="*/ 1911585185 w 135"/>
                  <a:gd name="T3" fmla="*/ 1619754300 h 206"/>
                  <a:gd name="T4" fmla="*/ 1288551407 w 135"/>
                  <a:gd name="T5" fmla="*/ 732411978 h 206"/>
                  <a:gd name="T6" fmla="*/ 1061990933 w 135"/>
                  <a:gd name="T7" fmla="*/ 56339672 h 206"/>
                  <a:gd name="T8" fmla="*/ 0 w 135"/>
                  <a:gd name="T9" fmla="*/ 225358687 h 206"/>
                  <a:gd name="T10" fmla="*/ 863754281 w 135"/>
                  <a:gd name="T11" fmla="*/ 816921486 h 206"/>
                  <a:gd name="T12" fmla="*/ 962870726 w 135"/>
                  <a:gd name="T13" fmla="*/ 2147483647 h 206"/>
                  <a:gd name="T14" fmla="*/ 1288551407 w 135"/>
                  <a:gd name="T15" fmla="*/ 2147483647 h 2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5" h="206">
                    <a:moveTo>
                      <a:pt x="91" y="206"/>
                    </a:moveTo>
                    <a:cubicBezTo>
                      <a:pt x="135" y="115"/>
                      <a:pt x="135" y="115"/>
                      <a:pt x="135" y="115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88" y="9"/>
                      <a:pt x="75" y="4"/>
                    </a:cubicBezTo>
                    <a:cubicBezTo>
                      <a:pt x="75" y="4"/>
                      <a:pt x="9" y="0"/>
                      <a:pt x="0" y="16"/>
                    </a:cubicBezTo>
                    <a:cubicBezTo>
                      <a:pt x="0" y="16"/>
                      <a:pt x="56" y="49"/>
                      <a:pt x="61" y="58"/>
                    </a:cubicBezTo>
                    <a:cubicBezTo>
                      <a:pt x="68" y="166"/>
                      <a:pt x="68" y="166"/>
                      <a:pt x="68" y="166"/>
                    </a:cubicBezTo>
                    <a:lnTo>
                      <a:pt x="91" y="206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3" name="Freeform 620@|5FFC:0|FBC:16777215|LFC:0|LBC:16777215"/>
              <p:cNvSpPr>
                <a:spLocks/>
              </p:cNvSpPr>
              <p:nvPr/>
            </p:nvSpPr>
            <p:spPr bwMode="auto">
              <a:xfrm>
                <a:off x="1101725" y="7367588"/>
                <a:ext cx="982663" cy="420688"/>
              </a:xfrm>
              <a:custGeom>
                <a:avLst/>
                <a:gdLst>
                  <a:gd name="T0" fmla="*/ 70875981 w 261"/>
                  <a:gd name="T1" fmla="*/ 183412456 h 112"/>
                  <a:gd name="T2" fmla="*/ 70875981 w 261"/>
                  <a:gd name="T3" fmla="*/ 1142798952 h 112"/>
                  <a:gd name="T4" fmla="*/ 1289939085 w 261"/>
                  <a:gd name="T5" fmla="*/ 1283883434 h 112"/>
                  <a:gd name="T6" fmla="*/ 1389165458 w 261"/>
                  <a:gd name="T7" fmla="*/ 1058146760 h 112"/>
                  <a:gd name="T8" fmla="*/ 2147483647 w 261"/>
                  <a:gd name="T9" fmla="*/ 1566056154 h 112"/>
                  <a:gd name="T10" fmla="*/ 2147483647 w 261"/>
                  <a:gd name="T11" fmla="*/ 507909393 h 112"/>
                  <a:gd name="T12" fmla="*/ 2147483647 w 261"/>
                  <a:gd name="T13" fmla="*/ 0 h 112"/>
                  <a:gd name="T14" fmla="*/ 70875981 w 261"/>
                  <a:gd name="T15" fmla="*/ 183412456 h 1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1" h="112">
                    <a:moveTo>
                      <a:pt x="5" y="13"/>
                    </a:moveTo>
                    <a:cubicBezTo>
                      <a:pt x="5" y="13"/>
                      <a:pt x="0" y="57"/>
                      <a:pt x="5" y="8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177" y="110"/>
                      <a:pt x="211" y="111"/>
                    </a:cubicBezTo>
                    <a:cubicBezTo>
                      <a:pt x="246" y="112"/>
                      <a:pt x="261" y="36"/>
                      <a:pt x="261" y="36"/>
                    </a:cubicBezTo>
                    <a:cubicBezTo>
                      <a:pt x="154" y="0"/>
                      <a:pt x="154" y="0"/>
                      <a:pt x="154" y="0"/>
                    </a:cubicBezTo>
                    <a:lnTo>
                      <a:pt x="5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4" name="Freeform 621@|5FFC:0|FBC:16777215|LFC:0|LBC:16777215"/>
              <p:cNvSpPr>
                <a:spLocks/>
              </p:cNvSpPr>
              <p:nvPr/>
            </p:nvSpPr>
            <p:spPr bwMode="auto">
              <a:xfrm>
                <a:off x="1711325" y="7546975"/>
                <a:ext cx="1027113" cy="574675"/>
              </a:xfrm>
              <a:custGeom>
                <a:avLst/>
                <a:gdLst>
                  <a:gd name="T0" fmla="*/ 28311448 w 273"/>
                  <a:gd name="T1" fmla="*/ 98753955 h 153"/>
                  <a:gd name="T2" fmla="*/ 28311448 w 273"/>
                  <a:gd name="T3" fmla="*/ 1439004980 h 153"/>
                  <a:gd name="T4" fmla="*/ 778529080 w 273"/>
                  <a:gd name="T5" fmla="*/ 1707055185 h 153"/>
                  <a:gd name="T6" fmla="*/ 877613505 w 273"/>
                  <a:gd name="T7" fmla="*/ 1565974351 h 153"/>
                  <a:gd name="T8" fmla="*/ 2066637889 w 273"/>
                  <a:gd name="T9" fmla="*/ 2130290177 h 153"/>
                  <a:gd name="T10" fmla="*/ 2147483647 w 273"/>
                  <a:gd name="T11" fmla="*/ 1862239972 h 153"/>
                  <a:gd name="T12" fmla="*/ 2147483647 w 273"/>
                  <a:gd name="T13" fmla="*/ 1495435812 h 153"/>
                  <a:gd name="T14" fmla="*/ 2147483647 w 273"/>
                  <a:gd name="T15" fmla="*/ 1410789565 h 153"/>
                  <a:gd name="T16" fmla="*/ 2147483647 w 273"/>
                  <a:gd name="T17" fmla="*/ 380911868 h 153"/>
                  <a:gd name="T18" fmla="*/ 28311448 w 273"/>
                  <a:gd name="T19" fmla="*/ 98753955 h 15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153">
                    <a:moveTo>
                      <a:pt x="2" y="7"/>
                    </a:moveTo>
                    <a:cubicBezTo>
                      <a:pt x="2" y="7"/>
                      <a:pt x="0" y="93"/>
                      <a:pt x="2" y="102"/>
                    </a:cubicBezTo>
                    <a:cubicBezTo>
                      <a:pt x="5" y="111"/>
                      <a:pt x="45" y="122"/>
                      <a:pt x="55" y="12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1"/>
                      <a:pt x="82" y="149"/>
                      <a:pt x="146" y="151"/>
                    </a:cubicBezTo>
                    <a:cubicBezTo>
                      <a:pt x="210" y="153"/>
                      <a:pt x="273" y="132"/>
                      <a:pt x="273" y="132"/>
                    </a:cubicBezTo>
                    <a:cubicBezTo>
                      <a:pt x="273" y="132"/>
                      <a:pt x="266" y="107"/>
                      <a:pt x="263" y="106"/>
                    </a:cubicBezTo>
                    <a:cubicBezTo>
                      <a:pt x="259" y="105"/>
                      <a:pt x="228" y="100"/>
                      <a:pt x="228" y="100"/>
                    </a:cubicBezTo>
                    <a:cubicBezTo>
                      <a:pt x="228" y="100"/>
                      <a:pt x="168" y="55"/>
                      <a:pt x="155" y="27"/>
                    </a:cubicBezTo>
                    <a:cubicBezTo>
                      <a:pt x="142" y="0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5" name="Freeform 622@|5FFC:2303014|FBC:16777215|LFC:0|LBC:16777215"/>
              <p:cNvSpPr>
                <a:spLocks/>
              </p:cNvSpPr>
              <p:nvPr/>
            </p:nvSpPr>
            <p:spPr bwMode="auto">
              <a:xfrm>
                <a:off x="1109662" y="3357563"/>
                <a:ext cx="1628775" cy="4152900"/>
              </a:xfrm>
              <a:custGeom>
                <a:avLst/>
                <a:gdLst>
                  <a:gd name="T0" fmla="*/ 141496537 w 433"/>
                  <a:gd name="T1" fmla="*/ 2147483647 h 1106"/>
                  <a:gd name="T2" fmla="*/ 141496537 w 433"/>
                  <a:gd name="T3" fmla="*/ 2147483647 h 1106"/>
                  <a:gd name="T4" fmla="*/ 353741342 w 433"/>
                  <a:gd name="T5" fmla="*/ 2147483647 h 1106"/>
                  <a:gd name="T6" fmla="*/ 1386666812 w 433"/>
                  <a:gd name="T7" fmla="*/ 2147483647 h 1106"/>
                  <a:gd name="T8" fmla="*/ 2147483647 w 433"/>
                  <a:gd name="T9" fmla="*/ 2147483647 h 1106"/>
                  <a:gd name="T10" fmla="*/ 2147483647 w 433"/>
                  <a:gd name="T11" fmla="*/ 1452212056 h 1106"/>
                  <a:gd name="T12" fmla="*/ 2147483647 w 433"/>
                  <a:gd name="T13" fmla="*/ 0 h 1106"/>
                  <a:gd name="T14" fmla="*/ 2147483647 w 433"/>
                  <a:gd name="T15" fmla="*/ 126892498 h 1106"/>
                  <a:gd name="T16" fmla="*/ 2147483647 w 433"/>
                  <a:gd name="T17" fmla="*/ 2147483647 h 1106"/>
                  <a:gd name="T18" fmla="*/ 2147483647 w 433"/>
                  <a:gd name="T19" fmla="*/ 2147483647 h 1106"/>
                  <a:gd name="T20" fmla="*/ 1995102672 w 433"/>
                  <a:gd name="T21" fmla="*/ 2147483647 h 1106"/>
                  <a:gd name="T22" fmla="*/ 2147483647 w 433"/>
                  <a:gd name="T23" fmla="*/ 2147483647 h 1106"/>
                  <a:gd name="T24" fmla="*/ 2147483647 w 433"/>
                  <a:gd name="T25" fmla="*/ 2147483647 h 1106"/>
                  <a:gd name="T26" fmla="*/ 1245170275 w 433"/>
                  <a:gd name="T27" fmla="*/ 2147483647 h 1106"/>
                  <a:gd name="T28" fmla="*/ 141496537 w 433"/>
                  <a:gd name="T29" fmla="*/ 2147483647 h 110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33" h="1106">
                    <a:moveTo>
                      <a:pt x="10" y="1096"/>
                    </a:moveTo>
                    <a:cubicBezTo>
                      <a:pt x="10" y="1096"/>
                      <a:pt x="0" y="1086"/>
                      <a:pt x="10" y="1058"/>
                    </a:cubicBezTo>
                    <a:cubicBezTo>
                      <a:pt x="20" y="1030"/>
                      <a:pt x="25" y="934"/>
                      <a:pt x="25" y="934"/>
                    </a:cubicBezTo>
                    <a:cubicBezTo>
                      <a:pt x="25" y="934"/>
                      <a:pt x="60" y="663"/>
                      <a:pt x="98" y="615"/>
                    </a:cubicBezTo>
                    <a:cubicBezTo>
                      <a:pt x="98" y="615"/>
                      <a:pt x="160" y="402"/>
                      <a:pt x="161" y="382"/>
                    </a:cubicBezTo>
                    <a:cubicBezTo>
                      <a:pt x="163" y="361"/>
                      <a:pt x="207" y="103"/>
                      <a:pt x="207" y="103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433" y="9"/>
                      <a:pt x="433" y="9"/>
                      <a:pt x="433" y="9"/>
                    </a:cubicBezTo>
                    <a:cubicBezTo>
                      <a:pt x="433" y="9"/>
                      <a:pt x="428" y="220"/>
                      <a:pt x="421" y="240"/>
                    </a:cubicBezTo>
                    <a:cubicBezTo>
                      <a:pt x="414" y="261"/>
                      <a:pt x="362" y="492"/>
                      <a:pt x="350" y="536"/>
                    </a:cubicBezTo>
                    <a:cubicBezTo>
                      <a:pt x="338" y="581"/>
                      <a:pt x="143" y="1018"/>
                      <a:pt x="141" y="1027"/>
                    </a:cubicBezTo>
                    <a:cubicBezTo>
                      <a:pt x="140" y="1036"/>
                      <a:pt x="173" y="1046"/>
                      <a:pt x="173" y="1046"/>
                    </a:cubicBezTo>
                    <a:cubicBezTo>
                      <a:pt x="185" y="1079"/>
                      <a:pt x="185" y="1079"/>
                      <a:pt x="185" y="1079"/>
                    </a:cubicBezTo>
                    <a:cubicBezTo>
                      <a:pt x="185" y="1079"/>
                      <a:pt x="131" y="1106"/>
                      <a:pt x="88" y="1105"/>
                    </a:cubicBezTo>
                    <a:cubicBezTo>
                      <a:pt x="45" y="1104"/>
                      <a:pt x="10" y="1096"/>
                      <a:pt x="10" y="1096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6" name="Freeform 623@|5FFC:0|FBC:16777215|LFC:0|LBC:16777215"/>
              <p:cNvSpPr>
                <a:spLocks/>
              </p:cNvSpPr>
              <p:nvPr/>
            </p:nvSpPr>
            <p:spPr bwMode="auto">
              <a:xfrm>
                <a:off x="1350962" y="3357563"/>
                <a:ext cx="1387475" cy="4152900"/>
              </a:xfrm>
              <a:custGeom>
                <a:avLst/>
                <a:gdLst>
                  <a:gd name="T0" fmla="*/ 2021780441 w 369"/>
                  <a:gd name="T1" fmla="*/ 1452212056 h 1106"/>
                  <a:gd name="T2" fmla="*/ 1979362811 w 369"/>
                  <a:gd name="T3" fmla="*/ 1705997051 h 1106"/>
                  <a:gd name="T4" fmla="*/ 2147483647 w 369"/>
                  <a:gd name="T5" fmla="*/ 1846989133 h 1106"/>
                  <a:gd name="T6" fmla="*/ 2147483647 w 369"/>
                  <a:gd name="T7" fmla="*/ 2147483647 h 1106"/>
                  <a:gd name="T8" fmla="*/ 2147483647 w 369"/>
                  <a:gd name="T9" fmla="*/ 2147483647 h 1106"/>
                  <a:gd name="T10" fmla="*/ 2147483647 w 369"/>
                  <a:gd name="T11" fmla="*/ 2147483647 h 1106"/>
                  <a:gd name="T12" fmla="*/ 2147483647 w 369"/>
                  <a:gd name="T13" fmla="*/ 2147483647 h 1106"/>
                  <a:gd name="T14" fmla="*/ 1625906375 w 369"/>
                  <a:gd name="T15" fmla="*/ 2147483647 h 1106"/>
                  <a:gd name="T16" fmla="*/ 834162002 w 369"/>
                  <a:gd name="T17" fmla="*/ 2147483647 h 1106"/>
                  <a:gd name="T18" fmla="*/ 706916632 w 369"/>
                  <a:gd name="T19" fmla="*/ 2147483647 h 1106"/>
                  <a:gd name="T20" fmla="*/ 1470385091 w 369"/>
                  <a:gd name="T21" fmla="*/ 2147483647 h 1106"/>
                  <a:gd name="T22" fmla="*/ 1371415635 w 369"/>
                  <a:gd name="T23" fmla="*/ 2147483647 h 1106"/>
                  <a:gd name="T24" fmla="*/ 296904610 w 369"/>
                  <a:gd name="T25" fmla="*/ 2147483647 h 1106"/>
                  <a:gd name="T26" fmla="*/ 1526936918 w 369"/>
                  <a:gd name="T27" fmla="*/ 2147483647 h 1106"/>
                  <a:gd name="T28" fmla="*/ 933127699 w 369"/>
                  <a:gd name="T29" fmla="*/ 2147483647 h 1106"/>
                  <a:gd name="T30" fmla="*/ 0 w 369"/>
                  <a:gd name="T31" fmla="*/ 2147483647 h 1106"/>
                  <a:gd name="T32" fmla="*/ 0 w 369"/>
                  <a:gd name="T33" fmla="*/ 2147483647 h 1106"/>
                  <a:gd name="T34" fmla="*/ 721054589 w 369"/>
                  <a:gd name="T35" fmla="*/ 2147483647 h 1106"/>
                  <a:gd name="T36" fmla="*/ 1088648982 w 369"/>
                  <a:gd name="T37" fmla="*/ 2147483647 h 1106"/>
                  <a:gd name="T38" fmla="*/ 1371415635 w 369"/>
                  <a:gd name="T39" fmla="*/ 2147483647 h 1106"/>
                  <a:gd name="T40" fmla="*/ 933127699 w 369"/>
                  <a:gd name="T41" fmla="*/ 2147483647 h 1106"/>
                  <a:gd name="T42" fmla="*/ 84831500 w 369"/>
                  <a:gd name="T43" fmla="*/ 2147483647 h 1106"/>
                  <a:gd name="T44" fmla="*/ 933127699 w 369"/>
                  <a:gd name="T45" fmla="*/ 2147483647 h 1106"/>
                  <a:gd name="T46" fmla="*/ 424149979 w 369"/>
                  <a:gd name="T47" fmla="*/ 2147483647 h 1106"/>
                  <a:gd name="T48" fmla="*/ 84831500 w 369"/>
                  <a:gd name="T49" fmla="*/ 2147483647 h 1106"/>
                  <a:gd name="T50" fmla="*/ 339318480 w 369"/>
                  <a:gd name="T51" fmla="*/ 2147483647 h 1106"/>
                  <a:gd name="T52" fmla="*/ 1710734114 w 369"/>
                  <a:gd name="T53" fmla="*/ 2147483647 h 1106"/>
                  <a:gd name="T54" fmla="*/ 1541074875 w 369"/>
                  <a:gd name="T55" fmla="*/ 2147483647 h 1106"/>
                  <a:gd name="T56" fmla="*/ 1088648982 w 369"/>
                  <a:gd name="T57" fmla="*/ 2147483647 h 1106"/>
                  <a:gd name="T58" fmla="*/ 2147483647 w 369"/>
                  <a:gd name="T59" fmla="*/ 2147483647 h 1106"/>
                  <a:gd name="T60" fmla="*/ 2147483647 w 369"/>
                  <a:gd name="T61" fmla="*/ 2147483647 h 1106"/>
                  <a:gd name="T62" fmla="*/ 2147483647 w 369"/>
                  <a:gd name="T63" fmla="*/ 126892498 h 1106"/>
                  <a:gd name="T64" fmla="*/ 2147483647 w 369"/>
                  <a:gd name="T65" fmla="*/ 0 h 1106"/>
                  <a:gd name="T66" fmla="*/ 2021780441 w 369"/>
                  <a:gd name="T67" fmla="*/ 1452212056 h 1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369" h="1106">
                    <a:moveTo>
                      <a:pt x="143" y="103"/>
                    </a:moveTo>
                    <a:cubicBezTo>
                      <a:pt x="143" y="103"/>
                      <a:pt x="142" y="110"/>
                      <a:pt x="140" y="121"/>
                    </a:cubicBezTo>
                    <a:cubicBezTo>
                      <a:pt x="193" y="129"/>
                      <a:pt x="308" y="130"/>
                      <a:pt x="314" y="131"/>
                    </a:cubicBezTo>
                    <a:cubicBezTo>
                      <a:pt x="322" y="133"/>
                      <a:pt x="341" y="227"/>
                      <a:pt x="335" y="245"/>
                    </a:cubicBezTo>
                    <a:cubicBezTo>
                      <a:pt x="329" y="262"/>
                      <a:pt x="313" y="262"/>
                      <a:pt x="313" y="262"/>
                    </a:cubicBezTo>
                    <a:cubicBezTo>
                      <a:pt x="313" y="262"/>
                      <a:pt x="324" y="333"/>
                      <a:pt x="313" y="344"/>
                    </a:cubicBezTo>
                    <a:cubicBezTo>
                      <a:pt x="301" y="354"/>
                      <a:pt x="251" y="344"/>
                      <a:pt x="251" y="344"/>
                    </a:cubicBezTo>
                    <a:cubicBezTo>
                      <a:pt x="251" y="344"/>
                      <a:pt x="127" y="408"/>
                      <a:pt x="115" y="438"/>
                    </a:cubicBezTo>
                    <a:cubicBezTo>
                      <a:pt x="108" y="454"/>
                      <a:pt x="81" y="496"/>
                      <a:pt x="59" y="529"/>
                    </a:cubicBezTo>
                    <a:cubicBezTo>
                      <a:pt x="56" y="540"/>
                      <a:pt x="53" y="550"/>
                      <a:pt x="50" y="559"/>
                    </a:cubicBezTo>
                    <a:cubicBezTo>
                      <a:pt x="104" y="519"/>
                      <a:pt x="104" y="519"/>
                      <a:pt x="104" y="519"/>
                    </a:cubicBezTo>
                    <a:cubicBezTo>
                      <a:pt x="104" y="519"/>
                      <a:pt x="133" y="529"/>
                      <a:pt x="97" y="560"/>
                    </a:cubicBezTo>
                    <a:cubicBezTo>
                      <a:pt x="62" y="591"/>
                      <a:pt x="21" y="666"/>
                      <a:pt x="21" y="666"/>
                    </a:cubicBezTo>
                    <a:cubicBezTo>
                      <a:pt x="33" y="657"/>
                      <a:pt x="93" y="603"/>
                      <a:pt x="108" y="601"/>
                    </a:cubicBezTo>
                    <a:cubicBezTo>
                      <a:pt x="123" y="600"/>
                      <a:pt x="87" y="631"/>
                      <a:pt x="66" y="650"/>
                    </a:cubicBezTo>
                    <a:cubicBezTo>
                      <a:pt x="44" y="669"/>
                      <a:pt x="0" y="709"/>
                      <a:pt x="0" y="709"/>
                    </a:cubicBezTo>
                    <a:cubicBezTo>
                      <a:pt x="0" y="709"/>
                      <a:pt x="0" y="709"/>
                      <a:pt x="0" y="709"/>
                    </a:cubicBezTo>
                    <a:cubicBezTo>
                      <a:pt x="0" y="709"/>
                      <a:pt x="31" y="687"/>
                      <a:pt x="51" y="679"/>
                    </a:cubicBezTo>
                    <a:cubicBezTo>
                      <a:pt x="70" y="672"/>
                      <a:pt x="77" y="766"/>
                      <a:pt x="77" y="766"/>
                    </a:cubicBezTo>
                    <a:cubicBezTo>
                      <a:pt x="77" y="766"/>
                      <a:pt x="96" y="868"/>
                      <a:pt x="97" y="875"/>
                    </a:cubicBezTo>
                    <a:cubicBezTo>
                      <a:pt x="99" y="883"/>
                      <a:pt x="84" y="971"/>
                      <a:pt x="66" y="977"/>
                    </a:cubicBezTo>
                    <a:cubicBezTo>
                      <a:pt x="47" y="983"/>
                      <a:pt x="6" y="1027"/>
                      <a:pt x="6" y="1027"/>
                    </a:cubicBezTo>
                    <a:cubicBezTo>
                      <a:pt x="21" y="1012"/>
                      <a:pt x="66" y="1017"/>
                      <a:pt x="66" y="1017"/>
                    </a:cubicBezTo>
                    <a:cubicBezTo>
                      <a:pt x="30" y="1045"/>
                      <a:pt x="30" y="1045"/>
                      <a:pt x="30" y="1045"/>
                    </a:cubicBezTo>
                    <a:cubicBezTo>
                      <a:pt x="22" y="1050"/>
                      <a:pt x="13" y="1075"/>
                      <a:pt x="6" y="1104"/>
                    </a:cubicBezTo>
                    <a:cubicBezTo>
                      <a:pt x="12" y="1104"/>
                      <a:pt x="18" y="1105"/>
                      <a:pt x="24" y="1105"/>
                    </a:cubicBezTo>
                    <a:cubicBezTo>
                      <a:pt x="67" y="1106"/>
                      <a:pt x="121" y="1079"/>
                      <a:pt x="121" y="1079"/>
                    </a:cubicBezTo>
                    <a:cubicBezTo>
                      <a:pt x="109" y="1046"/>
                      <a:pt x="109" y="1046"/>
                      <a:pt x="109" y="1046"/>
                    </a:cubicBezTo>
                    <a:cubicBezTo>
                      <a:pt x="109" y="1046"/>
                      <a:pt x="76" y="1036"/>
                      <a:pt x="77" y="1027"/>
                    </a:cubicBezTo>
                    <a:cubicBezTo>
                      <a:pt x="79" y="1018"/>
                      <a:pt x="274" y="581"/>
                      <a:pt x="286" y="536"/>
                    </a:cubicBezTo>
                    <a:cubicBezTo>
                      <a:pt x="298" y="492"/>
                      <a:pt x="350" y="261"/>
                      <a:pt x="357" y="240"/>
                    </a:cubicBezTo>
                    <a:cubicBezTo>
                      <a:pt x="364" y="220"/>
                      <a:pt x="369" y="9"/>
                      <a:pt x="369" y="9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143" y="1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7" name="Freeform 624@|5FFC:0|FBC:16777215|LFC:0|LBC:16777215"/>
              <p:cNvSpPr>
                <a:spLocks/>
              </p:cNvSpPr>
              <p:nvPr/>
            </p:nvSpPr>
            <p:spPr bwMode="auto">
              <a:xfrm>
                <a:off x="1285875" y="3416300"/>
                <a:ext cx="1328738" cy="4416425"/>
              </a:xfrm>
              <a:custGeom>
                <a:avLst/>
                <a:gdLst>
                  <a:gd name="T0" fmla="*/ 2147483647 w 353"/>
                  <a:gd name="T1" fmla="*/ 2147483647 h 1176"/>
                  <a:gd name="T2" fmla="*/ 2147483647 w 353"/>
                  <a:gd name="T3" fmla="*/ 2147483647 h 1176"/>
                  <a:gd name="T4" fmla="*/ 2147483647 w 353"/>
                  <a:gd name="T5" fmla="*/ 2147483647 h 1176"/>
                  <a:gd name="T6" fmla="*/ 2147483647 w 353"/>
                  <a:gd name="T7" fmla="*/ 2147483647 h 1176"/>
                  <a:gd name="T8" fmla="*/ 2147483647 w 353"/>
                  <a:gd name="T9" fmla="*/ 2147483647 h 1176"/>
                  <a:gd name="T10" fmla="*/ 2147483647 w 353"/>
                  <a:gd name="T11" fmla="*/ 2147483647 h 1176"/>
                  <a:gd name="T12" fmla="*/ 2147483647 w 353"/>
                  <a:gd name="T13" fmla="*/ 0 h 1176"/>
                  <a:gd name="T14" fmla="*/ 240866699 w 353"/>
                  <a:gd name="T15" fmla="*/ 789796493 h 1176"/>
                  <a:gd name="T16" fmla="*/ 240866699 w 353"/>
                  <a:gd name="T17" fmla="*/ 2147483647 h 1176"/>
                  <a:gd name="T18" fmla="*/ 2082794933 w 353"/>
                  <a:gd name="T19" fmla="*/ 2147483647 h 1176"/>
                  <a:gd name="T20" fmla="*/ 2147483647 w 353"/>
                  <a:gd name="T21" fmla="*/ 2147483647 h 1176"/>
                  <a:gd name="T22" fmla="*/ 1912772931 w 353"/>
                  <a:gd name="T23" fmla="*/ 2147483647 h 1176"/>
                  <a:gd name="T24" fmla="*/ 1615229722 w 353"/>
                  <a:gd name="T25" fmla="*/ 2147483647 h 1176"/>
                  <a:gd name="T26" fmla="*/ 1615229722 w 353"/>
                  <a:gd name="T27" fmla="*/ 2147483647 h 1176"/>
                  <a:gd name="T28" fmla="*/ 2147483647 w 353"/>
                  <a:gd name="T29" fmla="*/ 2147483647 h 11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53" h="1176">
                    <a:moveTo>
                      <a:pt x="299" y="1133"/>
                    </a:moveTo>
                    <a:cubicBezTo>
                      <a:pt x="302" y="1130"/>
                      <a:pt x="288" y="846"/>
                      <a:pt x="321" y="731"/>
                    </a:cubicBezTo>
                    <a:cubicBezTo>
                      <a:pt x="353" y="616"/>
                      <a:pt x="321" y="572"/>
                      <a:pt x="321" y="572"/>
                    </a:cubicBezTo>
                    <a:cubicBezTo>
                      <a:pt x="321" y="572"/>
                      <a:pt x="331" y="515"/>
                      <a:pt x="322" y="495"/>
                    </a:cubicBezTo>
                    <a:cubicBezTo>
                      <a:pt x="314" y="476"/>
                      <a:pt x="275" y="296"/>
                      <a:pt x="275" y="296"/>
                    </a:cubicBezTo>
                    <a:cubicBezTo>
                      <a:pt x="275" y="296"/>
                      <a:pt x="310" y="261"/>
                      <a:pt x="305" y="248"/>
                    </a:cubicBezTo>
                    <a:cubicBezTo>
                      <a:pt x="300" y="235"/>
                      <a:pt x="305" y="0"/>
                      <a:pt x="305" y="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0" y="158"/>
                      <a:pt x="17" y="207"/>
                    </a:cubicBezTo>
                    <a:cubicBezTo>
                      <a:pt x="35" y="255"/>
                      <a:pt x="110" y="473"/>
                      <a:pt x="147" y="515"/>
                    </a:cubicBezTo>
                    <a:cubicBezTo>
                      <a:pt x="147" y="515"/>
                      <a:pt x="152" y="607"/>
                      <a:pt x="163" y="621"/>
                    </a:cubicBezTo>
                    <a:cubicBezTo>
                      <a:pt x="163" y="621"/>
                      <a:pt x="137" y="647"/>
                      <a:pt x="135" y="660"/>
                    </a:cubicBezTo>
                    <a:cubicBezTo>
                      <a:pt x="134" y="674"/>
                      <a:pt x="111" y="996"/>
                      <a:pt x="114" y="1005"/>
                    </a:cubicBezTo>
                    <a:cubicBezTo>
                      <a:pt x="118" y="1014"/>
                      <a:pt x="104" y="1111"/>
                      <a:pt x="114" y="1123"/>
                    </a:cubicBezTo>
                    <a:cubicBezTo>
                      <a:pt x="114" y="1123"/>
                      <a:pt x="262" y="1176"/>
                      <a:pt x="299" y="113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8" name="Freeform 625@|5FFC:2303014|FBC:16777215|LFC:0|LBC:16777215"/>
              <p:cNvSpPr>
                <a:spLocks/>
              </p:cNvSpPr>
              <p:nvPr/>
            </p:nvSpPr>
            <p:spPr bwMode="auto">
              <a:xfrm>
                <a:off x="1403350" y="3822700"/>
                <a:ext cx="1068388" cy="3938588"/>
              </a:xfrm>
              <a:custGeom>
                <a:avLst/>
                <a:gdLst>
                  <a:gd name="T0" fmla="*/ 2147483647 w 284"/>
                  <a:gd name="T1" fmla="*/ 2147483647 h 1049"/>
                  <a:gd name="T2" fmla="*/ 2147483647 w 284"/>
                  <a:gd name="T3" fmla="*/ 2147483647 h 1049"/>
                  <a:gd name="T4" fmla="*/ 2147483647 w 284"/>
                  <a:gd name="T5" fmla="*/ 2147483647 h 1049"/>
                  <a:gd name="T6" fmla="*/ 2147483647 w 284"/>
                  <a:gd name="T7" fmla="*/ 2147483647 h 1049"/>
                  <a:gd name="T8" fmla="*/ 2147483647 w 284"/>
                  <a:gd name="T9" fmla="*/ 2147483647 h 1049"/>
                  <a:gd name="T10" fmla="*/ 2147483647 w 284"/>
                  <a:gd name="T11" fmla="*/ 2147483647 h 1049"/>
                  <a:gd name="T12" fmla="*/ 2147483647 w 284"/>
                  <a:gd name="T13" fmla="*/ 2147483647 h 1049"/>
                  <a:gd name="T14" fmla="*/ 2147483647 w 284"/>
                  <a:gd name="T15" fmla="*/ 2058176930 h 1049"/>
                  <a:gd name="T16" fmla="*/ 2147483647 w 284"/>
                  <a:gd name="T17" fmla="*/ 1353323617 h 1049"/>
                  <a:gd name="T18" fmla="*/ 849127697 w 284"/>
                  <a:gd name="T19" fmla="*/ 817630594 h 1049"/>
                  <a:gd name="T20" fmla="*/ 2147483647 w 284"/>
                  <a:gd name="T21" fmla="*/ 888119680 h 1049"/>
                  <a:gd name="T22" fmla="*/ 2147483647 w 284"/>
                  <a:gd name="T23" fmla="*/ 84583899 h 1049"/>
                  <a:gd name="T24" fmla="*/ 2147483647 w 284"/>
                  <a:gd name="T25" fmla="*/ 84583899 h 1049"/>
                  <a:gd name="T26" fmla="*/ 1754861147 w 284"/>
                  <a:gd name="T27" fmla="*/ 140970663 h 1049"/>
                  <a:gd name="T28" fmla="*/ 99066653 w 284"/>
                  <a:gd name="T29" fmla="*/ 310134707 h 1049"/>
                  <a:gd name="T30" fmla="*/ 1429363953 w 284"/>
                  <a:gd name="T31" fmla="*/ 2147483647 h 1049"/>
                  <a:gd name="T32" fmla="*/ 2147483647 w 284"/>
                  <a:gd name="T33" fmla="*/ 2147483647 h 1049"/>
                  <a:gd name="T34" fmla="*/ 1500125848 w 284"/>
                  <a:gd name="T35" fmla="*/ 2147483647 h 1049"/>
                  <a:gd name="T36" fmla="*/ 1429363953 w 284"/>
                  <a:gd name="T37" fmla="*/ 2147483647 h 1049"/>
                  <a:gd name="T38" fmla="*/ 2147483647 w 284"/>
                  <a:gd name="T39" fmla="*/ 2147483647 h 1049"/>
                  <a:gd name="T40" fmla="*/ 2147483647 w 284"/>
                  <a:gd name="T41" fmla="*/ 2147483647 h 1049"/>
                  <a:gd name="T42" fmla="*/ 1896384938 w 284"/>
                  <a:gd name="T43" fmla="*/ 2147483647 h 1049"/>
                  <a:gd name="T44" fmla="*/ 2122815479 w 284"/>
                  <a:gd name="T45" fmla="*/ 2147483647 h 1049"/>
                  <a:gd name="T46" fmla="*/ 2147483647 w 284"/>
                  <a:gd name="T47" fmla="*/ 2147483647 h 1049"/>
                  <a:gd name="T48" fmla="*/ 2147483647 w 284"/>
                  <a:gd name="T49" fmla="*/ 2147483647 h 1049"/>
                  <a:gd name="T50" fmla="*/ 1825623043 w 284"/>
                  <a:gd name="T51" fmla="*/ 2147483647 h 1049"/>
                  <a:gd name="T52" fmla="*/ 1684103014 w 284"/>
                  <a:gd name="T53" fmla="*/ 2147483647 h 1049"/>
                  <a:gd name="T54" fmla="*/ 1500125848 w 284"/>
                  <a:gd name="T55" fmla="*/ 2147483647 h 1049"/>
                  <a:gd name="T56" fmla="*/ 1528426844 w 284"/>
                  <a:gd name="T57" fmla="*/ 2147483647 h 1049"/>
                  <a:gd name="T58" fmla="*/ 2094514483 w 284"/>
                  <a:gd name="T59" fmla="*/ 2147483647 h 1049"/>
                  <a:gd name="T60" fmla="*/ 1896384938 w 284"/>
                  <a:gd name="T61" fmla="*/ 2147483647 h 1049"/>
                  <a:gd name="T62" fmla="*/ 1202929649 w 284"/>
                  <a:gd name="T63" fmla="*/ 2147483647 h 1049"/>
                  <a:gd name="T64" fmla="*/ 2147483647 w 284"/>
                  <a:gd name="T65" fmla="*/ 2147483647 h 1049"/>
                  <a:gd name="T66" fmla="*/ 2147483647 w 284"/>
                  <a:gd name="T67" fmla="*/ 2147483647 h 1049"/>
                  <a:gd name="T68" fmla="*/ 2147483647 w 284"/>
                  <a:gd name="T69" fmla="*/ 2147483647 h 1049"/>
                  <a:gd name="T70" fmla="*/ 2147483647 w 284"/>
                  <a:gd name="T71" fmla="*/ 2147483647 h 104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84" h="1049">
                    <a:moveTo>
                      <a:pt x="272" y="594"/>
                    </a:moveTo>
                    <a:cubicBezTo>
                      <a:pt x="261" y="599"/>
                      <a:pt x="243" y="828"/>
                      <a:pt x="243" y="828"/>
                    </a:cubicBezTo>
                    <a:cubicBezTo>
                      <a:pt x="228" y="770"/>
                      <a:pt x="265" y="536"/>
                      <a:pt x="265" y="536"/>
                    </a:cubicBezTo>
                    <a:cubicBezTo>
                      <a:pt x="229" y="708"/>
                      <a:pt x="162" y="744"/>
                      <a:pt x="162" y="744"/>
                    </a:cubicBezTo>
                    <a:cubicBezTo>
                      <a:pt x="202" y="722"/>
                      <a:pt x="260" y="467"/>
                      <a:pt x="260" y="467"/>
                    </a:cubicBezTo>
                    <a:cubicBezTo>
                      <a:pt x="271" y="464"/>
                      <a:pt x="272" y="392"/>
                      <a:pt x="272" y="392"/>
                    </a:cubicBezTo>
                    <a:cubicBezTo>
                      <a:pt x="272" y="392"/>
                      <a:pt x="212" y="212"/>
                      <a:pt x="204" y="197"/>
                    </a:cubicBezTo>
                    <a:cubicBezTo>
                      <a:pt x="197" y="183"/>
                      <a:pt x="235" y="161"/>
                      <a:pt x="231" y="146"/>
                    </a:cubicBezTo>
                    <a:cubicBezTo>
                      <a:pt x="227" y="131"/>
                      <a:pt x="194" y="97"/>
                      <a:pt x="171" y="96"/>
                    </a:cubicBezTo>
                    <a:cubicBezTo>
                      <a:pt x="151" y="95"/>
                      <a:pt x="83" y="67"/>
                      <a:pt x="60" y="58"/>
                    </a:cubicBezTo>
                    <a:cubicBezTo>
                      <a:pt x="86" y="66"/>
                      <a:pt x="138" y="65"/>
                      <a:pt x="162" y="63"/>
                    </a:cubicBezTo>
                    <a:cubicBezTo>
                      <a:pt x="189" y="62"/>
                      <a:pt x="272" y="6"/>
                      <a:pt x="272" y="6"/>
                    </a:cubicBezTo>
                    <a:cubicBezTo>
                      <a:pt x="272" y="6"/>
                      <a:pt x="272" y="6"/>
                      <a:pt x="272" y="6"/>
                    </a:cubicBezTo>
                    <a:cubicBezTo>
                      <a:pt x="248" y="14"/>
                      <a:pt x="152" y="0"/>
                      <a:pt x="124" y="10"/>
                    </a:cubicBezTo>
                    <a:cubicBezTo>
                      <a:pt x="96" y="20"/>
                      <a:pt x="7" y="22"/>
                      <a:pt x="7" y="22"/>
                    </a:cubicBezTo>
                    <a:cubicBezTo>
                      <a:pt x="0" y="49"/>
                      <a:pt x="87" y="233"/>
                      <a:pt x="101" y="270"/>
                    </a:cubicBezTo>
                    <a:cubicBezTo>
                      <a:pt x="116" y="306"/>
                      <a:pt x="181" y="373"/>
                      <a:pt x="181" y="373"/>
                    </a:cubicBezTo>
                    <a:cubicBezTo>
                      <a:pt x="167" y="364"/>
                      <a:pt x="106" y="340"/>
                      <a:pt x="106" y="340"/>
                    </a:cubicBezTo>
                    <a:cubicBezTo>
                      <a:pt x="106" y="340"/>
                      <a:pt x="93" y="329"/>
                      <a:pt x="101" y="348"/>
                    </a:cubicBezTo>
                    <a:cubicBezTo>
                      <a:pt x="109" y="366"/>
                      <a:pt x="148" y="411"/>
                      <a:pt x="162" y="429"/>
                    </a:cubicBezTo>
                    <a:cubicBezTo>
                      <a:pt x="176" y="446"/>
                      <a:pt x="162" y="474"/>
                      <a:pt x="162" y="474"/>
                    </a:cubicBezTo>
                    <a:cubicBezTo>
                      <a:pt x="161" y="463"/>
                      <a:pt x="134" y="451"/>
                      <a:pt x="134" y="451"/>
                    </a:cubicBezTo>
                    <a:cubicBezTo>
                      <a:pt x="134" y="480"/>
                      <a:pt x="150" y="504"/>
                      <a:pt x="150" y="504"/>
                    </a:cubicBezTo>
                    <a:cubicBezTo>
                      <a:pt x="162" y="520"/>
                      <a:pt x="235" y="461"/>
                      <a:pt x="235" y="461"/>
                    </a:cubicBezTo>
                    <a:cubicBezTo>
                      <a:pt x="228" y="488"/>
                      <a:pt x="196" y="511"/>
                      <a:pt x="196" y="511"/>
                    </a:cubicBezTo>
                    <a:cubicBezTo>
                      <a:pt x="175" y="545"/>
                      <a:pt x="129" y="558"/>
                      <a:pt x="129" y="558"/>
                    </a:cubicBezTo>
                    <a:cubicBezTo>
                      <a:pt x="129" y="558"/>
                      <a:pt x="125" y="657"/>
                      <a:pt x="119" y="704"/>
                    </a:cubicBezTo>
                    <a:cubicBezTo>
                      <a:pt x="113" y="751"/>
                      <a:pt x="101" y="891"/>
                      <a:pt x="106" y="870"/>
                    </a:cubicBezTo>
                    <a:cubicBezTo>
                      <a:pt x="107" y="869"/>
                      <a:pt x="107" y="867"/>
                      <a:pt x="108" y="865"/>
                    </a:cubicBezTo>
                    <a:cubicBezTo>
                      <a:pt x="117" y="843"/>
                      <a:pt x="148" y="803"/>
                      <a:pt x="148" y="803"/>
                    </a:cubicBezTo>
                    <a:cubicBezTo>
                      <a:pt x="97" y="907"/>
                      <a:pt x="134" y="887"/>
                      <a:pt x="134" y="887"/>
                    </a:cubicBezTo>
                    <a:cubicBezTo>
                      <a:pt x="120" y="907"/>
                      <a:pt x="100" y="966"/>
                      <a:pt x="85" y="1015"/>
                    </a:cubicBezTo>
                    <a:cubicBezTo>
                      <a:pt x="99" y="1020"/>
                      <a:pt x="186" y="1049"/>
                      <a:pt x="238" y="1040"/>
                    </a:cubicBezTo>
                    <a:cubicBezTo>
                      <a:pt x="268" y="896"/>
                      <a:pt x="268" y="896"/>
                      <a:pt x="268" y="896"/>
                    </a:cubicBezTo>
                    <a:cubicBezTo>
                      <a:pt x="268" y="815"/>
                      <a:pt x="271" y="715"/>
                      <a:pt x="284" y="648"/>
                    </a:cubicBezTo>
                    <a:cubicBezTo>
                      <a:pt x="281" y="616"/>
                      <a:pt x="277" y="591"/>
                      <a:pt x="272" y="594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" name="Freeform 626@|5FFC:0|FBC:16777215|LFC:0|LBC:16777215"/>
              <p:cNvSpPr>
                <a:spLocks/>
              </p:cNvSpPr>
              <p:nvPr/>
            </p:nvSpPr>
            <p:spPr bwMode="auto">
              <a:xfrm>
                <a:off x="0" y="525463"/>
                <a:ext cx="4060825" cy="3402013"/>
              </a:xfrm>
              <a:custGeom>
                <a:avLst/>
                <a:gdLst>
                  <a:gd name="T0" fmla="*/ 2147483647 w 1080"/>
                  <a:gd name="T1" fmla="*/ 2147483647 h 906"/>
                  <a:gd name="T2" fmla="*/ 2147483647 w 1080"/>
                  <a:gd name="T3" fmla="*/ 2147483647 h 906"/>
                  <a:gd name="T4" fmla="*/ 2147483647 w 1080"/>
                  <a:gd name="T5" fmla="*/ 2147483647 h 906"/>
                  <a:gd name="T6" fmla="*/ 2147483647 w 1080"/>
                  <a:gd name="T7" fmla="*/ 2147483647 h 906"/>
                  <a:gd name="T8" fmla="*/ 2147483647 w 1080"/>
                  <a:gd name="T9" fmla="*/ 2147483647 h 906"/>
                  <a:gd name="T10" fmla="*/ 2147483647 w 1080"/>
                  <a:gd name="T11" fmla="*/ 2147483647 h 906"/>
                  <a:gd name="T12" fmla="*/ 2147483647 w 1080"/>
                  <a:gd name="T13" fmla="*/ 2147483647 h 906"/>
                  <a:gd name="T14" fmla="*/ 2147483647 w 1080"/>
                  <a:gd name="T15" fmla="*/ 2147483647 h 906"/>
                  <a:gd name="T16" fmla="*/ 2147483647 w 1080"/>
                  <a:gd name="T17" fmla="*/ 2147483647 h 906"/>
                  <a:gd name="T18" fmla="*/ 2147483647 w 1080"/>
                  <a:gd name="T19" fmla="*/ 2147483647 h 906"/>
                  <a:gd name="T20" fmla="*/ 2147483647 w 1080"/>
                  <a:gd name="T21" fmla="*/ 2002182280 h 906"/>
                  <a:gd name="T22" fmla="*/ 2147483647 w 1080"/>
                  <a:gd name="T23" fmla="*/ 28199909 h 906"/>
                  <a:gd name="T24" fmla="*/ 2147483647 w 1080"/>
                  <a:gd name="T25" fmla="*/ 775493745 h 906"/>
                  <a:gd name="T26" fmla="*/ 2147483647 w 1080"/>
                  <a:gd name="T27" fmla="*/ 1663787126 h 906"/>
                  <a:gd name="T28" fmla="*/ 2147483647 w 1080"/>
                  <a:gd name="T29" fmla="*/ 2147483647 h 906"/>
                  <a:gd name="T30" fmla="*/ 2147483647 w 1080"/>
                  <a:gd name="T31" fmla="*/ 2147483647 h 906"/>
                  <a:gd name="T32" fmla="*/ 2147483647 w 1080"/>
                  <a:gd name="T33" fmla="*/ 2147483647 h 906"/>
                  <a:gd name="T34" fmla="*/ 2147483647 w 1080"/>
                  <a:gd name="T35" fmla="*/ 2147483647 h 906"/>
                  <a:gd name="T36" fmla="*/ 2147483647 w 1080"/>
                  <a:gd name="T37" fmla="*/ 2147483647 h 906"/>
                  <a:gd name="T38" fmla="*/ 2147483647 w 1080"/>
                  <a:gd name="T39" fmla="*/ 2100881962 h 906"/>
                  <a:gd name="T40" fmla="*/ 2147483647 w 1080"/>
                  <a:gd name="T41" fmla="*/ 2147483647 h 906"/>
                  <a:gd name="T42" fmla="*/ 2147483647 w 1080"/>
                  <a:gd name="T43" fmla="*/ 2147483647 h 906"/>
                  <a:gd name="T44" fmla="*/ 2147483647 w 1080"/>
                  <a:gd name="T45" fmla="*/ 2147483647 h 906"/>
                  <a:gd name="T46" fmla="*/ 2147483647 w 1080"/>
                  <a:gd name="T47" fmla="*/ 2147483647 h 906"/>
                  <a:gd name="T48" fmla="*/ 2147483647 w 1080"/>
                  <a:gd name="T49" fmla="*/ 2147483647 h 906"/>
                  <a:gd name="T50" fmla="*/ 2147483647 w 1080"/>
                  <a:gd name="T51" fmla="*/ 2147483647 h 906"/>
                  <a:gd name="T52" fmla="*/ 2147483647 w 1080"/>
                  <a:gd name="T53" fmla="*/ 2147483647 h 906"/>
                  <a:gd name="T54" fmla="*/ 2147483647 w 1080"/>
                  <a:gd name="T55" fmla="*/ 2100881962 h 906"/>
                  <a:gd name="T56" fmla="*/ 2147483647 w 1080"/>
                  <a:gd name="T57" fmla="*/ 2030382189 h 906"/>
                  <a:gd name="T58" fmla="*/ 2147483647 w 1080"/>
                  <a:gd name="T59" fmla="*/ 690894018 h 906"/>
                  <a:gd name="T60" fmla="*/ 1852048282 w 1080"/>
                  <a:gd name="T61" fmla="*/ 28199909 h 906"/>
                  <a:gd name="T62" fmla="*/ 1682396037 w 1080"/>
                  <a:gd name="T63" fmla="*/ 521694563 h 906"/>
                  <a:gd name="T64" fmla="*/ 862402669 w 1080"/>
                  <a:gd name="T65" fmla="*/ 1762486808 h 906"/>
                  <a:gd name="T66" fmla="*/ 381721310 w 1080"/>
                  <a:gd name="T67" fmla="*/ 2147483647 h 906"/>
                  <a:gd name="T68" fmla="*/ 2147483647 w 1080"/>
                  <a:gd name="T69" fmla="*/ 2147483647 h 906"/>
                  <a:gd name="T70" fmla="*/ 2147483647 w 1080"/>
                  <a:gd name="T71" fmla="*/ 2147483647 h 906"/>
                  <a:gd name="T72" fmla="*/ 2147483647 w 1080"/>
                  <a:gd name="T73" fmla="*/ 2147483647 h 906"/>
                  <a:gd name="T74" fmla="*/ 2147483647 w 1080"/>
                  <a:gd name="T75" fmla="*/ 2147483647 h 90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080" h="906">
                    <a:moveTo>
                      <a:pt x="332" y="906"/>
                    </a:moveTo>
                    <a:cubicBezTo>
                      <a:pt x="332" y="906"/>
                      <a:pt x="371" y="869"/>
                      <a:pt x="635" y="835"/>
                    </a:cubicBezTo>
                    <a:cubicBezTo>
                      <a:pt x="635" y="835"/>
                      <a:pt x="666" y="803"/>
                      <a:pt x="670" y="787"/>
                    </a:cubicBezTo>
                    <a:cubicBezTo>
                      <a:pt x="670" y="787"/>
                      <a:pt x="695" y="824"/>
                      <a:pt x="706" y="828"/>
                    </a:cubicBezTo>
                    <a:cubicBezTo>
                      <a:pt x="716" y="832"/>
                      <a:pt x="832" y="828"/>
                      <a:pt x="835" y="846"/>
                    </a:cubicBezTo>
                    <a:cubicBezTo>
                      <a:pt x="835" y="846"/>
                      <a:pt x="796" y="654"/>
                      <a:pt x="791" y="619"/>
                    </a:cubicBezTo>
                    <a:cubicBezTo>
                      <a:pt x="787" y="583"/>
                      <a:pt x="756" y="436"/>
                      <a:pt x="756" y="436"/>
                    </a:cubicBezTo>
                    <a:cubicBezTo>
                      <a:pt x="784" y="364"/>
                      <a:pt x="784" y="364"/>
                      <a:pt x="784" y="364"/>
                    </a:cubicBezTo>
                    <a:cubicBezTo>
                      <a:pt x="784" y="364"/>
                      <a:pt x="887" y="332"/>
                      <a:pt x="899" y="324"/>
                    </a:cubicBezTo>
                    <a:cubicBezTo>
                      <a:pt x="910" y="317"/>
                      <a:pt x="1052" y="246"/>
                      <a:pt x="1062" y="209"/>
                    </a:cubicBezTo>
                    <a:cubicBezTo>
                      <a:pt x="1080" y="200"/>
                      <a:pt x="1031" y="155"/>
                      <a:pt x="1030" y="142"/>
                    </a:cubicBezTo>
                    <a:cubicBezTo>
                      <a:pt x="1028" y="128"/>
                      <a:pt x="1002" y="2"/>
                      <a:pt x="1002" y="2"/>
                    </a:cubicBezTo>
                    <a:cubicBezTo>
                      <a:pt x="1002" y="2"/>
                      <a:pt x="872" y="33"/>
                      <a:pt x="862" y="55"/>
                    </a:cubicBezTo>
                    <a:cubicBezTo>
                      <a:pt x="862" y="55"/>
                      <a:pt x="902" y="109"/>
                      <a:pt x="903" y="118"/>
                    </a:cubicBezTo>
                    <a:cubicBezTo>
                      <a:pt x="904" y="127"/>
                      <a:pt x="912" y="170"/>
                      <a:pt x="912" y="170"/>
                    </a:cubicBezTo>
                    <a:cubicBezTo>
                      <a:pt x="912" y="170"/>
                      <a:pt x="841" y="166"/>
                      <a:pt x="817" y="192"/>
                    </a:cubicBezTo>
                    <a:cubicBezTo>
                      <a:pt x="817" y="192"/>
                      <a:pt x="804" y="173"/>
                      <a:pt x="798" y="180"/>
                    </a:cubicBezTo>
                    <a:cubicBezTo>
                      <a:pt x="793" y="186"/>
                      <a:pt x="770" y="182"/>
                      <a:pt x="762" y="180"/>
                    </a:cubicBezTo>
                    <a:cubicBezTo>
                      <a:pt x="762" y="180"/>
                      <a:pt x="706" y="144"/>
                      <a:pt x="691" y="158"/>
                    </a:cubicBezTo>
                    <a:cubicBezTo>
                      <a:pt x="676" y="171"/>
                      <a:pt x="622" y="136"/>
                      <a:pt x="609" y="149"/>
                    </a:cubicBezTo>
                    <a:cubicBezTo>
                      <a:pt x="609" y="149"/>
                      <a:pt x="653" y="248"/>
                      <a:pt x="670" y="259"/>
                    </a:cubicBezTo>
                    <a:cubicBezTo>
                      <a:pt x="688" y="271"/>
                      <a:pt x="629" y="367"/>
                      <a:pt x="629" y="367"/>
                    </a:cubicBezTo>
                    <a:cubicBezTo>
                      <a:pt x="629" y="367"/>
                      <a:pt x="529" y="204"/>
                      <a:pt x="518" y="164"/>
                    </a:cubicBezTo>
                    <a:cubicBezTo>
                      <a:pt x="518" y="164"/>
                      <a:pt x="448" y="143"/>
                      <a:pt x="421" y="162"/>
                    </a:cubicBezTo>
                    <a:cubicBezTo>
                      <a:pt x="421" y="162"/>
                      <a:pt x="329" y="155"/>
                      <a:pt x="297" y="156"/>
                    </a:cubicBezTo>
                    <a:cubicBezTo>
                      <a:pt x="265" y="158"/>
                      <a:pt x="266" y="193"/>
                      <a:pt x="262" y="192"/>
                    </a:cubicBezTo>
                    <a:cubicBezTo>
                      <a:pt x="258" y="190"/>
                      <a:pt x="225" y="172"/>
                      <a:pt x="179" y="192"/>
                    </a:cubicBezTo>
                    <a:cubicBezTo>
                      <a:pt x="179" y="192"/>
                      <a:pt x="171" y="153"/>
                      <a:pt x="172" y="149"/>
                    </a:cubicBezTo>
                    <a:cubicBezTo>
                      <a:pt x="174" y="144"/>
                      <a:pt x="174" y="144"/>
                      <a:pt x="174" y="144"/>
                    </a:cubicBezTo>
                    <a:cubicBezTo>
                      <a:pt x="174" y="144"/>
                      <a:pt x="222" y="78"/>
                      <a:pt x="234" y="49"/>
                    </a:cubicBezTo>
                    <a:cubicBezTo>
                      <a:pt x="234" y="49"/>
                      <a:pt x="155" y="0"/>
                      <a:pt x="131" y="2"/>
                    </a:cubicBezTo>
                    <a:cubicBezTo>
                      <a:pt x="131" y="2"/>
                      <a:pt x="121" y="25"/>
                      <a:pt x="119" y="37"/>
                    </a:cubicBezTo>
                    <a:cubicBezTo>
                      <a:pt x="118" y="50"/>
                      <a:pt x="65" y="105"/>
                      <a:pt x="61" y="125"/>
                    </a:cubicBezTo>
                    <a:cubicBezTo>
                      <a:pt x="56" y="146"/>
                      <a:pt x="0" y="223"/>
                      <a:pt x="27" y="257"/>
                    </a:cubicBezTo>
                    <a:cubicBezTo>
                      <a:pt x="53" y="290"/>
                      <a:pt x="287" y="385"/>
                      <a:pt x="287" y="385"/>
                    </a:cubicBezTo>
                    <a:cubicBezTo>
                      <a:pt x="287" y="385"/>
                      <a:pt x="368" y="466"/>
                      <a:pt x="378" y="547"/>
                    </a:cubicBezTo>
                    <a:cubicBezTo>
                      <a:pt x="378" y="547"/>
                      <a:pt x="387" y="663"/>
                      <a:pt x="380" y="689"/>
                    </a:cubicBezTo>
                    <a:cubicBezTo>
                      <a:pt x="373" y="716"/>
                      <a:pt x="322" y="881"/>
                      <a:pt x="332" y="90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0" name="Freeform 627@|5FFC:2303014|FBC:16777215|LFC:0|LBC:16777215"/>
              <p:cNvSpPr>
                <a:spLocks/>
              </p:cNvSpPr>
              <p:nvPr/>
            </p:nvSpPr>
            <p:spPr bwMode="auto">
              <a:xfrm>
                <a:off x="1109662" y="1730375"/>
                <a:ext cx="11113" cy="34925"/>
              </a:xfrm>
              <a:custGeom>
                <a:avLst/>
                <a:gdLst>
                  <a:gd name="T0" fmla="*/ 0 w 3"/>
                  <a:gd name="T1" fmla="*/ 0 h 9"/>
                  <a:gd name="T2" fmla="*/ 27445406 w 3"/>
                  <a:gd name="T3" fmla="*/ 135528403 h 9"/>
                  <a:gd name="T4" fmla="*/ 0 w 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3" y="7"/>
                      <a:pt x="2" y="4"/>
                      <a:pt x="0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1" name="Freeform 628@|5FFC:2303014|FBC:16777215|LFC:0|LBC:16777215"/>
              <p:cNvSpPr>
                <a:spLocks/>
              </p:cNvSpPr>
              <p:nvPr/>
            </p:nvSpPr>
            <p:spPr bwMode="auto">
              <a:xfrm>
                <a:off x="444500" y="896938"/>
                <a:ext cx="3175" cy="3810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0"/>
                      <a:pt x="0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2" name="Freeform 629@|5FFC:2303014|FBC:16777215|LFC:0|LBC:16777215"/>
              <p:cNvSpPr>
                <a:spLocks/>
              </p:cNvSpPr>
              <p:nvPr/>
            </p:nvSpPr>
            <p:spPr bwMode="auto">
              <a:xfrm>
                <a:off x="301625" y="533400"/>
                <a:ext cx="3700463" cy="3394075"/>
              </a:xfrm>
              <a:custGeom>
                <a:avLst/>
                <a:gdLst>
                  <a:gd name="T0" fmla="*/ 2147483647 w 984"/>
                  <a:gd name="T1" fmla="*/ 197348191 h 904"/>
                  <a:gd name="T2" fmla="*/ 2147483647 w 984"/>
                  <a:gd name="T3" fmla="*/ 662527945 h 904"/>
                  <a:gd name="T4" fmla="*/ 2147483647 w 984"/>
                  <a:gd name="T5" fmla="*/ 1014937306 h 904"/>
                  <a:gd name="T6" fmla="*/ 2147483647 w 984"/>
                  <a:gd name="T7" fmla="*/ 1635174476 h 904"/>
                  <a:gd name="T8" fmla="*/ 2147483647 w 984"/>
                  <a:gd name="T9" fmla="*/ 2147483647 h 904"/>
                  <a:gd name="T10" fmla="*/ 2147483647 w 984"/>
                  <a:gd name="T11" fmla="*/ 2147483647 h 904"/>
                  <a:gd name="T12" fmla="*/ 2147483647 w 984"/>
                  <a:gd name="T13" fmla="*/ 2147483647 h 904"/>
                  <a:gd name="T14" fmla="*/ 2147483647 w 984"/>
                  <a:gd name="T15" fmla="*/ 2147483647 h 904"/>
                  <a:gd name="T16" fmla="*/ 2147483647 w 984"/>
                  <a:gd name="T17" fmla="*/ 2072161632 h 904"/>
                  <a:gd name="T18" fmla="*/ 2147483647 w 984"/>
                  <a:gd name="T19" fmla="*/ 2147483647 h 904"/>
                  <a:gd name="T20" fmla="*/ 2147483647 w 984"/>
                  <a:gd name="T21" fmla="*/ 2147483647 h 904"/>
                  <a:gd name="T22" fmla="*/ 2147483647 w 984"/>
                  <a:gd name="T23" fmla="*/ 2147483647 h 904"/>
                  <a:gd name="T24" fmla="*/ 2147483647 w 984"/>
                  <a:gd name="T25" fmla="*/ 2147483647 h 904"/>
                  <a:gd name="T26" fmla="*/ 2147483647 w 984"/>
                  <a:gd name="T27" fmla="*/ 2147483647 h 904"/>
                  <a:gd name="T28" fmla="*/ 2147483647 w 984"/>
                  <a:gd name="T29" fmla="*/ 2147483647 h 904"/>
                  <a:gd name="T30" fmla="*/ 1301096329 w 984"/>
                  <a:gd name="T31" fmla="*/ 2072161632 h 904"/>
                  <a:gd name="T32" fmla="*/ 2147483647 w 984"/>
                  <a:gd name="T33" fmla="*/ 662527945 h 904"/>
                  <a:gd name="T34" fmla="*/ 537409517 w 984"/>
                  <a:gd name="T35" fmla="*/ 1282765116 h 904"/>
                  <a:gd name="T36" fmla="*/ 1541517366 w 984"/>
                  <a:gd name="T37" fmla="*/ 1099515102 h 904"/>
                  <a:gd name="T38" fmla="*/ 70711185 w 984"/>
                  <a:gd name="T39" fmla="*/ 2147483647 h 904"/>
                  <a:gd name="T40" fmla="*/ 70711185 w 984"/>
                  <a:gd name="T41" fmla="*/ 2147483647 h 904"/>
                  <a:gd name="T42" fmla="*/ 890969201 w 984"/>
                  <a:gd name="T43" fmla="*/ 2147483647 h 904"/>
                  <a:gd name="T44" fmla="*/ 2147483647 w 984"/>
                  <a:gd name="T45" fmla="*/ 2147483647 h 904"/>
                  <a:gd name="T46" fmla="*/ 2147483647 w 984"/>
                  <a:gd name="T47" fmla="*/ 2147483647 h 904"/>
                  <a:gd name="T48" fmla="*/ 2147483647 w 984"/>
                  <a:gd name="T49" fmla="*/ 2147483647 h 904"/>
                  <a:gd name="T50" fmla="*/ 2147483647 w 984"/>
                  <a:gd name="T51" fmla="*/ 2147483647 h 904"/>
                  <a:gd name="T52" fmla="*/ 2147483647 w 984"/>
                  <a:gd name="T53" fmla="*/ 2147483647 h 904"/>
                  <a:gd name="T54" fmla="*/ 2147483647 w 984"/>
                  <a:gd name="T55" fmla="*/ 2147483647 h 904"/>
                  <a:gd name="T56" fmla="*/ 2147483647 w 984"/>
                  <a:gd name="T57" fmla="*/ 2147483647 h 904"/>
                  <a:gd name="T58" fmla="*/ 2147483647 w 984"/>
                  <a:gd name="T59" fmla="*/ 2147483647 h 904"/>
                  <a:gd name="T60" fmla="*/ 2147483647 w 984"/>
                  <a:gd name="T61" fmla="*/ 2147483647 h 904"/>
                  <a:gd name="T62" fmla="*/ 2147483647 w 984"/>
                  <a:gd name="T63" fmla="*/ 2147483647 h 904"/>
                  <a:gd name="T64" fmla="*/ 2147483647 w 984"/>
                  <a:gd name="T65" fmla="*/ 2147483647 h 904"/>
                  <a:gd name="T66" fmla="*/ 2147483647 w 984"/>
                  <a:gd name="T67" fmla="*/ 2147483647 h 904"/>
                  <a:gd name="T68" fmla="*/ 2147483647 w 984"/>
                  <a:gd name="T69" fmla="*/ 2147483647 h 904"/>
                  <a:gd name="T70" fmla="*/ 2147483647 w 984"/>
                  <a:gd name="T71" fmla="*/ 2147483647 h 904"/>
                  <a:gd name="T72" fmla="*/ 2147483647 w 984"/>
                  <a:gd name="T73" fmla="*/ 2147483647 h 904"/>
                  <a:gd name="T74" fmla="*/ 2147483647 w 984"/>
                  <a:gd name="T75" fmla="*/ 2147483647 h 904"/>
                  <a:gd name="T76" fmla="*/ 2147483647 w 984"/>
                  <a:gd name="T77" fmla="*/ 2147483647 h 904"/>
                  <a:gd name="T78" fmla="*/ 2147483647 w 984"/>
                  <a:gd name="T79" fmla="*/ 2147483647 h 904"/>
                  <a:gd name="T80" fmla="*/ 2147483647 w 984"/>
                  <a:gd name="T81" fmla="*/ 2147483647 h 904"/>
                  <a:gd name="T82" fmla="*/ 2147483647 w 984"/>
                  <a:gd name="T83" fmla="*/ 2147483647 h 904"/>
                  <a:gd name="T84" fmla="*/ 2147483647 w 984"/>
                  <a:gd name="T85" fmla="*/ 2147483647 h 904"/>
                  <a:gd name="T86" fmla="*/ 2147483647 w 984"/>
                  <a:gd name="T87" fmla="*/ 0 h 90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984" h="904">
                    <a:moveTo>
                      <a:pt x="922" y="0"/>
                    </a:moveTo>
                    <a:cubicBezTo>
                      <a:pt x="922" y="0"/>
                      <a:pt x="898" y="5"/>
                      <a:pt x="870" y="14"/>
                    </a:cubicBezTo>
                    <a:cubicBezTo>
                      <a:pt x="892" y="29"/>
                      <a:pt x="926" y="66"/>
                      <a:pt x="926" y="66"/>
                    </a:cubicBezTo>
                    <a:cubicBezTo>
                      <a:pt x="926" y="66"/>
                      <a:pt x="832" y="29"/>
                      <a:pt x="837" y="47"/>
                    </a:cubicBezTo>
                    <a:cubicBezTo>
                      <a:pt x="920" y="107"/>
                      <a:pt x="920" y="107"/>
                      <a:pt x="920" y="107"/>
                    </a:cubicBezTo>
                    <a:cubicBezTo>
                      <a:pt x="905" y="96"/>
                      <a:pt x="858" y="65"/>
                      <a:pt x="832" y="72"/>
                    </a:cubicBezTo>
                    <a:cubicBezTo>
                      <a:pt x="832" y="72"/>
                      <a:pt x="887" y="119"/>
                      <a:pt x="917" y="123"/>
                    </a:cubicBezTo>
                    <a:cubicBezTo>
                      <a:pt x="917" y="123"/>
                      <a:pt x="829" y="109"/>
                      <a:pt x="837" y="116"/>
                    </a:cubicBezTo>
                    <a:cubicBezTo>
                      <a:pt x="864" y="168"/>
                      <a:pt x="864" y="168"/>
                      <a:pt x="864" y="168"/>
                    </a:cubicBezTo>
                    <a:cubicBezTo>
                      <a:pt x="864" y="168"/>
                      <a:pt x="930" y="192"/>
                      <a:pt x="955" y="198"/>
                    </a:cubicBezTo>
                    <a:cubicBezTo>
                      <a:pt x="863" y="182"/>
                      <a:pt x="863" y="182"/>
                      <a:pt x="863" y="182"/>
                    </a:cubicBezTo>
                    <a:cubicBezTo>
                      <a:pt x="957" y="218"/>
                      <a:pt x="957" y="218"/>
                      <a:pt x="957" y="218"/>
                    </a:cubicBezTo>
                    <a:cubicBezTo>
                      <a:pt x="957" y="218"/>
                      <a:pt x="870" y="207"/>
                      <a:pt x="827" y="168"/>
                    </a:cubicBezTo>
                    <a:cubicBezTo>
                      <a:pt x="810" y="167"/>
                      <a:pt x="757" y="168"/>
                      <a:pt x="737" y="190"/>
                    </a:cubicBezTo>
                    <a:cubicBezTo>
                      <a:pt x="737" y="190"/>
                      <a:pt x="724" y="171"/>
                      <a:pt x="718" y="178"/>
                    </a:cubicBezTo>
                    <a:cubicBezTo>
                      <a:pt x="713" y="184"/>
                      <a:pt x="690" y="180"/>
                      <a:pt x="682" y="178"/>
                    </a:cubicBezTo>
                    <a:cubicBezTo>
                      <a:pt x="682" y="178"/>
                      <a:pt x="626" y="142"/>
                      <a:pt x="611" y="156"/>
                    </a:cubicBezTo>
                    <a:cubicBezTo>
                      <a:pt x="596" y="169"/>
                      <a:pt x="542" y="134"/>
                      <a:pt x="529" y="147"/>
                    </a:cubicBezTo>
                    <a:cubicBezTo>
                      <a:pt x="529" y="147"/>
                      <a:pt x="529" y="148"/>
                      <a:pt x="530" y="150"/>
                    </a:cubicBezTo>
                    <a:cubicBezTo>
                      <a:pt x="553" y="155"/>
                      <a:pt x="591" y="165"/>
                      <a:pt x="605" y="178"/>
                    </a:cubicBezTo>
                    <a:cubicBezTo>
                      <a:pt x="623" y="193"/>
                      <a:pt x="636" y="248"/>
                      <a:pt x="588" y="290"/>
                    </a:cubicBezTo>
                    <a:cubicBezTo>
                      <a:pt x="576" y="322"/>
                      <a:pt x="549" y="365"/>
                      <a:pt x="549" y="365"/>
                    </a:cubicBezTo>
                    <a:cubicBezTo>
                      <a:pt x="549" y="365"/>
                      <a:pt x="449" y="202"/>
                      <a:pt x="438" y="162"/>
                    </a:cubicBezTo>
                    <a:cubicBezTo>
                      <a:pt x="438" y="162"/>
                      <a:pt x="395" y="149"/>
                      <a:pt x="363" y="153"/>
                    </a:cubicBezTo>
                    <a:cubicBezTo>
                      <a:pt x="400" y="219"/>
                      <a:pt x="479" y="348"/>
                      <a:pt x="540" y="350"/>
                    </a:cubicBezTo>
                    <a:cubicBezTo>
                      <a:pt x="540" y="350"/>
                      <a:pt x="502" y="359"/>
                      <a:pt x="444" y="306"/>
                    </a:cubicBezTo>
                    <a:cubicBezTo>
                      <a:pt x="387" y="253"/>
                      <a:pt x="316" y="255"/>
                      <a:pt x="316" y="255"/>
                    </a:cubicBezTo>
                    <a:cubicBezTo>
                      <a:pt x="316" y="255"/>
                      <a:pt x="266" y="133"/>
                      <a:pt x="192" y="168"/>
                    </a:cubicBezTo>
                    <a:cubicBezTo>
                      <a:pt x="192" y="168"/>
                      <a:pt x="192" y="168"/>
                      <a:pt x="192" y="168"/>
                    </a:cubicBezTo>
                    <a:cubicBezTo>
                      <a:pt x="185" y="178"/>
                      <a:pt x="184" y="190"/>
                      <a:pt x="182" y="190"/>
                    </a:cubicBezTo>
                    <a:cubicBezTo>
                      <a:pt x="178" y="188"/>
                      <a:pt x="145" y="170"/>
                      <a:pt x="99" y="190"/>
                    </a:cubicBezTo>
                    <a:cubicBezTo>
                      <a:pt x="99" y="190"/>
                      <a:pt x="91" y="151"/>
                      <a:pt x="92" y="147"/>
                    </a:cubicBezTo>
                    <a:cubicBezTo>
                      <a:pt x="94" y="142"/>
                      <a:pt x="94" y="142"/>
                      <a:pt x="94" y="142"/>
                    </a:cubicBezTo>
                    <a:cubicBezTo>
                      <a:pt x="94" y="142"/>
                      <a:pt x="142" y="76"/>
                      <a:pt x="154" y="47"/>
                    </a:cubicBezTo>
                    <a:cubicBezTo>
                      <a:pt x="154" y="47"/>
                      <a:pt x="131" y="33"/>
                      <a:pt x="106" y="20"/>
                    </a:cubicBezTo>
                    <a:cubicBezTo>
                      <a:pt x="78" y="42"/>
                      <a:pt x="37" y="78"/>
                      <a:pt x="38" y="91"/>
                    </a:cubicBezTo>
                    <a:cubicBezTo>
                      <a:pt x="38" y="93"/>
                      <a:pt x="38" y="95"/>
                      <a:pt x="38" y="97"/>
                    </a:cubicBezTo>
                    <a:cubicBezTo>
                      <a:pt x="109" y="78"/>
                      <a:pt x="109" y="78"/>
                      <a:pt x="109" y="78"/>
                    </a:cubicBezTo>
                    <a:cubicBezTo>
                      <a:pt x="109" y="78"/>
                      <a:pt x="28" y="113"/>
                      <a:pt x="14" y="135"/>
                    </a:cubicBezTo>
                    <a:cubicBezTo>
                      <a:pt x="1" y="157"/>
                      <a:pt x="5" y="218"/>
                      <a:pt x="5" y="218"/>
                    </a:cubicBezTo>
                    <a:cubicBezTo>
                      <a:pt x="51" y="207"/>
                      <a:pt x="51" y="207"/>
                      <a:pt x="51" y="207"/>
                    </a:cubicBezTo>
                    <a:cubicBezTo>
                      <a:pt x="31" y="213"/>
                      <a:pt x="0" y="223"/>
                      <a:pt x="5" y="234"/>
                    </a:cubicBezTo>
                    <a:cubicBezTo>
                      <a:pt x="11" y="250"/>
                      <a:pt x="37" y="234"/>
                      <a:pt x="37" y="234"/>
                    </a:cubicBezTo>
                    <a:cubicBezTo>
                      <a:pt x="37" y="234"/>
                      <a:pt x="44" y="266"/>
                      <a:pt x="63" y="277"/>
                    </a:cubicBezTo>
                    <a:cubicBezTo>
                      <a:pt x="82" y="287"/>
                      <a:pt x="191" y="328"/>
                      <a:pt x="191" y="328"/>
                    </a:cubicBezTo>
                    <a:cubicBezTo>
                      <a:pt x="191" y="328"/>
                      <a:pt x="184" y="286"/>
                      <a:pt x="173" y="270"/>
                    </a:cubicBezTo>
                    <a:cubicBezTo>
                      <a:pt x="185" y="281"/>
                      <a:pt x="208" y="304"/>
                      <a:pt x="215" y="319"/>
                    </a:cubicBezTo>
                    <a:cubicBezTo>
                      <a:pt x="203" y="259"/>
                      <a:pt x="203" y="259"/>
                      <a:pt x="203" y="259"/>
                    </a:cubicBezTo>
                    <a:cubicBezTo>
                      <a:pt x="203" y="259"/>
                      <a:pt x="228" y="282"/>
                      <a:pt x="232" y="309"/>
                    </a:cubicBezTo>
                    <a:cubicBezTo>
                      <a:pt x="237" y="335"/>
                      <a:pt x="263" y="216"/>
                      <a:pt x="243" y="201"/>
                    </a:cubicBezTo>
                    <a:cubicBezTo>
                      <a:pt x="222" y="187"/>
                      <a:pt x="197" y="190"/>
                      <a:pt x="197" y="190"/>
                    </a:cubicBezTo>
                    <a:cubicBezTo>
                      <a:pt x="197" y="190"/>
                      <a:pt x="213" y="170"/>
                      <a:pt x="231" y="178"/>
                    </a:cubicBezTo>
                    <a:cubicBezTo>
                      <a:pt x="249" y="185"/>
                      <a:pt x="270" y="247"/>
                      <a:pt x="272" y="268"/>
                    </a:cubicBezTo>
                    <a:cubicBezTo>
                      <a:pt x="273" y="288"/>
                      <a:pt x="461" y="358"/>
                      <a:pt x="461" y="358"/>
                    </a:cubicBezTo>
                    <a:cubicBezTo>
                      <a:pt x="461" y="358"/>
                      <a:pt x="280" y="299"/>
                      <a:pt x="272" y="325"/>
                    </a:cubicBezTo>
                    <a:cubicBezTo>
                      <a:pt x="272" y="325"/>
                      <a:pt x="486" y="362"/>
                      <a:pt x="455" y="503"/>
                    </a:cubicBezTo>
                    <a:cubicBezTo>
                      <a:pt x="455" y="503"/>
                      <a:pt x="460" y="365"/>
                      <a:pt x="265" y="375"/>
                    </a:cubicBezTo>
                    <a:cubicBezTo>
                      <a:pt x="265" y="375"/>
                      <a:pt x="323" y="421"/>
                      <a:pt x="316" y="531"/>
                    </a:cubicBezTo>
                    <a:cubicBezTo>
                      <a:pt x="309" y="642"/>
                      <a:pt x="316" y="621"/>
                      <a:pt x="316" y="621"/>
                    </a:cubicBezTo>
                    <a:cubicBezTo>
                      <a:pt x="461" y="592"/>
                      <a:pt x="461" y="592"/>
                      <a:pt x="461" y="592"/>
                    </a:cubicBezTo>
                    <a:cubicBezTo>
                      <a:pt x="316" y="633"/>
                      <a:pt x="316" y="633"/>
                      <a:pt x="316" y="633"/>
                    </a:cubicBezTo>
                    <a:cubicBezTo>
                      <a:pt x="316" y="633"/>
                      <a:pt x="306" y="724"/>
                      <a:pt x="268" y="801"/>
                    </a:cubicBezTo>
                    <a:cubicBezTo>
                      <a:pt x="257" y="847"/>
                      <a:pt x="247" y="892"/>
                      <a:pt x="252" y="904"/>
                    </a:cubicBezTo>
                    <a:cubicBezTo>
                      <a:pt x="252" y="904"/>
                      <a:pt x="291" y="867"/>
                      <a:pt x="555" y="833"/>
                    </a:cubicBezTo>
                    <a:cubicBezTo>
                      <a:pt x="555" y="833"/>
                      <a:pt x="586" y="801"/>
                      <a:pt x="590" y="785"/>
                    </a:cubicBezTo>
                    <a:cubicBezTo>
                      <a:pt x="590" y="785"/>
                      <a:pt x="615" y="822"/>
                      <a:pt x="626" y="826"/>
                    </a:cubicBezTo>
                    <a:cubicBezTo>
                      <a:pt x="636" y="830"/>
                      <a:pt x="752" y="826"/>
                      <a:pt x="755" y="844"/>
                    </a:cubicBezTo>
                    <a:cubicBezTo>
                      <a:pt x="755" y="844"/>
                      <a:pt x="716" y="652"/>
                      <a:pt x="711" y="617"/>
                    </a:cubicBezTo>
                    <a:cubicBezTo>
                      <a:pt x="710" y="612"/>
                      <a:pt x="709" y="605"/>
                      <a:pt x="708" y="597"/>
                    </a:cubicBezTo>
                    <a:cubicBezTo>
                      <a:pt x="683" y="595"/>
                      <a:pt x="659" y="592"/>
                      <a:pt x="655" y="584"/>
                    </a:cubicBezTo>
                    <a:cubicBezTo>
                      <a:pt x="655" y="528"/>
                      <a:pt x="655" y="528"/>
                      <a:pt x="655" y="528"/>
                    </a:cubicBezTo>
                    <a:cubicBezTo>
                      <a:pt x="655" y="528"/>
                      <a:pt x="656" y="562"/>
                      <a:pt x="670" y="571"/>
                    </a:cubicBezTo>
                    <a:cubicBezTo>
                      <a:pt x="676" y="575"/>
                      <a:pt x="690" y="577"/>
                      <a:pt x="704" y="577"/>
                    </a:cubicBezTo>
                    <a:cubicBezTo>
                      <a:pt x="694" y="521"/>
                      <a:pt x="676" y="434"/>
                      <a:pt x="676" y="434"/>
                    </a:cubicBezTo>
                    <a:cubicBezTo>
                      <a:pt x="704" y="362"/>
                      <a:pt x="704" y="362"/>
                      <a:pt x="704" y="362"/>
                    </a:cubicBezTo>
                    <a:cubicBezTo>
                      <a:pt x="704" y="362"/>
                      <a:pt x="706" y="361"/>
                      <a:pt x="710" y="360"/>
                    </a:cubicBezTo>
                    <a:cubicBezTo>
                      <a:pt x="711" y="342"/>
                      <a:pt x="715" y="319"/>
                      <a:pt x="725" y="291"/>
                    </a:cubicBezTo>
                    <a:cubicBezTo>
                      <a:pt x="725" y="291"/>
                      <a:pt x="705" y="212"/>
                      <a:pt x="714" y="201"/>
                    </a:cubicBezTo>
                    <a:cubicBezTo>
                      <a:pt x="714" y="201"/>
                      <a:pt x="720" y="255"/>
                      <a:pt x="737" y="263"/>
                    </a:cubicBezTo>
                    <a:cubicBezTo>
                      <a:pt x="755" y="305"/>
                      <a:pt x="755" y="305"/>
                      <a:pt x="755" y="305"/>
                    </a:cubicBezTo>
                    <a:cubicBezTo>
                      <a:pt x="817" y="291"/>
                      <a:pt x="817" y="291"/>
                      <a:pt x="817" y="291"/>
                    </a:cubicBezTo>
                    <a:cubicBezTo>
                      <a:pt x="817" y="291"/>
                      <a:pt x="852" y="216"/>
                      <a:pt x="844" y="200"/>
                    </a:cubicBezTo>
                    <a:cubicBezTo>
                      <a:pt x="835" y="184"/>
                      <a:pt x="852" y="203"/>
                      <a:pt x="852" y="203"/>
                    </a:cubicBezTo>
                    <a:cubicBezTo>
                      <a:pt x="852" y="203"/>
                      <a:pt x="856" y="257"/>
                      <a:pt x="854" y="303"/>
                    </a:cubicBezTo>
                    <a:cubicBezTo>
                      <a:pt x="901" y="277"/>
                      <a:pt x="975" y="234"/>
                      <a:pt x="982" y="207"/>
                    </a:cubicBezTo>
                    <a:cubicBezTo>
                      <a:pt x="983" y="205"/>
                      <a:pt x="983" y="203"/>
                      <a:pt x="984" y="201"/>
                    </a:cubicBezTo>
                    <a:cubicBezTo>
                      <a:pt x="974" y="187"/>
                      <a:pt x="951" y="150"/>
                      <a:pt x="950" y="140"/>
                    </a:cubicBezTo>
                    <a:cubicBezTo>
                      <a:pt x="948" y="126"/>
                      <a:pt x="922" y="0"/>
                      <a:pt x="922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9" name="TextBox 13"/>
            <p:cNvSpPr txBox="1">
              <a:spLocks noChangeArrowheads="1"/>
            </p:cNvSpPr>
            <p:nvPr/>
          </p:nvSpPr>
          <p:spPr bwMode="auto">
            <a:xfrm>
              <a:off x="7980846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0" name="TextBox 13"/>
            <p:cNvSpPr txBox="1">
              <a:spLocks noChangeArrowheads="1"/>
            </p:cNvSpPr>
            <p:nvPr/>
          </p:nvSpPr>
          <p:spPr bwMode="auto">
            <a:xfrm>
              <a:off x="7986130" y="5826597"/>
              <a:ext cx="216117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4" name="TextBox 13"/>
            <p:cNvSpPr txBox="1">
              <a:spLocks noChangeArrowheads="1"/>
            </p:cNvSpPr>
            <p:nvPr/>
          </p:nvSpPr>
          <p:spPr bwMode="auto">
            <a:xfrm>
              <a:off x="8271468" y="3834516"/>
              <a:ext cx="15235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6" name="组合 405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407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08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409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10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238250" y="1816100"/>
            <a:ext cx="2335213" cy="2495550"/>
          </a:xfrm>
          <a:custGeom>
            <a:avLst/>
            <a:gdLst>
              <a:gd name="T0" fmla="*/ 2219463 w 1751265"/>
              <a:gd name="T1" fmla="*/ 0 h 1872208"/>
              <a:gd name="T2" fmla="*/ 4152177 w 1751265"/>
              <a:gd name="T3" fmla="*/ 1129198 h 1872208"/>
              <a:gd name="T4" fmla="*/ 3843390 w 1751265"/>
              <a:gd name="T5" fmla="*/ 2253202 h 1872208"/>
              <a:gd name="T6" fmla="*/ 4130143 w 1751265"/>
              <a:gd name="T7" fmla="*/ 3340978 h 1872208"/>
              <a:gd name="T8" fmla="*/ 2219463 w 1751265"/>
              <a:gd name="T9" fmla="*/ 4433949 h 1872208"/>
              <a:gd name="T10" fmla="*/ 0 w 1751265"/>
              <a:gd name="T11" fmla="*/ 2216974 h 1872208"/>
              <a:gd name="T12" fmla="*/ 2219463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8247063" y="1836738"/>
            <a:ext cx="2497137" cy="2495550"/>
          </a:xfrm>
          <a:prstGeom prst="ellipse">
            <a:avLst/>
          </a:pr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3573463" y="1836738"/>
            <a:ext cx="2336800" cy="2495550"/>
          </a:xfrm>
          <a:custGeom>
            <a:avLst/>
            <a:gdLst>
              <a:gd name="T0" fmla="*/ 2223991 w 1751265"/>
              <a:gd name="T1" fmla="*/ 0 h 1872208"/>
              <a:gd name="T2" fmla="*/ 4160647 w 1751265"/>
              <a:gd name="T3" fmla="*/ 1129198 h 1872208"/>
              <a:gd name="T4" fmla="*/ 3851231 w 1751265"/>
              <a:gd name="T5" fmla="*/ 2253202 h 1872208"/>
              <a:gd name="T6" fmla="*/ 4138570 w 1751265"/>
              <a:gd name="T7" fmla="*/ 3340978 h 1872208"/>
              <a:gd name="T8" fmla="*/ 2223991 w 1751265"/>
              <a:gd name="T9" fmla="*/ 4433949 h 1872208"/>
              <a:gd name="T10" fmla="*/ 0 w 1751265"/>
              <a:gd name="T11" fmla="*/ 2216974 h 1872208"/>
              <a:gd name="T12" fmla="*/ 2223991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910263" y="1836738"/>
            <a:ext cx="2333625" cy="2495550"/>
          </a:xfrm>
          <a:custGeom>
            <a:avLst/>
            <a:gdLst>
              <a:gd name="T0" fmla="*/ 2214939 w 1751265"/>
              <a:gd name="T1" fmla="*/ 0 h 1872208"/>
              <a:gd name="T2" fmla="*/ 4143711 w 1751265"/>
              <a:gd name="T3" fmla="*/ 1129198 h 1872208"/>
              <a:gd name="T4" fmla="*/ 3835554 w 1751265"/>
              <a:gd name="T5" fmla="*/ 2253202 h 1872208"/>
              <a:gd name="T6" fmla="*/ 4121723 w 1751265"/>
              <a:gd name="T7" fmla="*/ 3340978 h 1872208"/>
              <a:gd name="T8" fmla="*/ 2214939 w 1751265"/>
              <a:gd name="T9" fmla="*/ 4433949 h 1872208"/>
              <a:gd name="T10" fmla="*/ 0 w 1751265"/>
              <a:gd name="T11" fmla="*/ 2216974 h 1872208"/>
              <a:gd name="T12" fmla="*/ 2214939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4"/>
          <p:cNvSpPr>
            <a:spLocks noChangeArrowheads="1"/>
          </p:cNvSpPr>
          <p:nvPr/>
        </p:nvSpPr>
        <p:spPr bwMode="auto">
          <a:xfrm>
            <a:off x="2052638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01</a:t>
            </a:r>
          </a:p>
        </p:txBody>
      </p:sp>
      <p:sp>
        <p:nvSpPr>
          <p:cNvPr id="19" name="TextBox 15"/>
          <p:cNvSpPr>
            <a:spLocks noChangeArrowheads="1"/>
          </p:cNvSpPr>
          <p:nvPr/>
        </p:nvSpPr>
        <p:spPr bwMode="auto">
          <a:xfrm>
            <a:off x="4427538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02</a:t>
            </a:r>
          </a:p>
        </p:txBody>
      </p:sp>
      <p:sp>
        <p:nvSpPr>
          <p:cNvPr id="20" name="TextBox 16"/>
          <p:cNvSpPr>
            <a:spLocks noChangeArrowheads="1"/>
          </p:cNvSpPr>
          <p:nvPr/>
        </p:nvSpPr>
        <p:spPr bwMode="auto">
          <a:xfrm>
            <a:off x="6710363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03</a:t>
            </a:r>
          </a:p>
        </p:txBody>
      </p:sp>
      <p:sp>
        <p:nvSpPr>
          <p:cNvPr id="21" name="TextBox 17"/>
          <p:cNvSpPr>
            <a:spLocks noChangeArrowheads="1"/>
          </p:cNvSpPr>
          <p:nvPr/>
        </p:nvSpPr>
        <p:spPr bwMode="auto">
          <a:xfrm>
            <a:off x="9129713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04</a:t>
            </a:r>
          </a:p>
        </p:txBody>
      </p:sp>
      <p:sp>
        <p:nvSpPr>
          <p:cNvPr id="22" name="直接连接符 18"/>
          <p:cNvSpPr>
            <a:spLocks noChangeShapeType="1"/>
          </p:cNvSpPr>
          <p:nvPr/>
        </p:nvSpPr>
        <p:spPr bwMode="auto">
          <a:xfrm>
            <a:off x="1525588" y="2609850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直接连接符 19"/>
          <p:cNvSpPr>
            <a:spLocks noChangeShapeType="1"/>
          </p:cNvSpPr>
          <p:nvPr/>
        </p:nvSpPr>
        <p:spPr bwMode="auto">
          <a:xfrm>
            <a:off x="3884613" y="2609850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直接连接符 20"/>
          <p:cNvSpPr>
            <a:spLocks noChangeShapeType="1"/>
          </p:cNvSpPr>
          <p:nvPr/>
        </p:nvSpPr>
        <p:spPr bwMode="auto">
          <a:xfrm>
            <a:off x="6218238" y="2609850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直接连接符 21"/>
          <p:cNvSpPr>
            <a:spLocks noChangeShapeType="1"/>
          </p:cNvSpPr>
          <p:nvPr/>
        </p:nvSpPr>
        <p:spPr bwMode="auto">
          <a:xfrm>
            <a:off x="8566150" y="2609850"/>
            <a:ext cx="1912938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2"/>
          <p:cNvSpPr>
            <a:spLocks noChangeArrowheads="1"/>
          </p:cNvSpPr>
          <p:nvPr/>
        </p:nvSpPr>
        <p:spPr bwMode="auto">
          <a:xfrm>
            <a:off x="1574800" y="2767013"/>
            <a:ext cx="23304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28" name="TextBox 24"/>
          <p:cNvSpPr>
            <a:spLocks noChangeArrowheads="1"/>
          </p:cNvSpPr>
          <p:nvPr/>
        </p:nvSpPr>
        <p:spPr bwMode="auto">
          <a:xfrm>
            <a:off x="3957638" y="2767013"/>
            <a:ext cx="232886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0" name="TextBox 26"/>
          <p:cNvSpPr>
            <a:spLocks noChangeArrowheads="1"/>
          </p:cNvSpPr>
          <p:nvPr/>
        </p:nvSpPr>
        <p:spPr bwMode="auto">
          <a:xfrm>
            <a:off x="6242050" y="2767013"/>
            <a:ext cx="23304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2" name="TextBox 28"/>
          <p:cNvSpPr>
            <a:spLocks noChangeArrowheads="1"/>
          </p:cNvSpPr>
          <p:nvPr/>
        </p:nvSpPr>
        <p:spPr bwMode="auto">
          <a:xfrm>
            <a:off x="8720138" y="2768600"/>
            <a:ext cx="232886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grpSp>
        <p:nvGrpSpPr>
          <p:cNvPr id="6162" name="组合 23"/>
          <p:cNvGrpSpPr>
            <a:grpSpLocks/>
          </p:cNvGrpSpPr>
          <p:nvPr/>
        </p:nvGrpSpPr>
        <p:grpSpPr bwMode="auto">
          <a:xfrm>
            <a:off x="1238250" y="4292600"/>
            <a:ext cx="2381250" cy="1800056"/>
            <a:chOff x="609271" y="1168971"/>
            <a:chExt cx="2311699" cy="2452710"/>
          </a:xfrm>
        </p:grpSpPr>
        <p:sp>
          <p:nvSpPr>
            <p:cNvPr id="6255" name="矩形 24"/>
            <p:cNvSpPr>
              <a:spLocks noChangeArrowheads="1"/>
            </p:cNvSpPr>
            <p:nvPr/>
          </p:nvSpPr>
          <p:spPr bwMode="auto">
            <a:xfrm>
              <a:off x="714348" y="1168971"/>
              <a:ext cx="2206622" cy="461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56" name="矩形 25"/>
            <p:cNvSpPr>
              <a:spLocks noChangeArrowheads="1"/>
            </p:cNvSpPr>
            <p:nvPr/>
          </p:nvSpPr>
          <p:spPr bwMode="auto">
            <a:xfrm>
              <a:off x="609271" y="1818398"/>
              <a:ext cx="2311699" cy="1803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designer can use default text to simulate what text would look like. If it is not real text. </a:t>
              </a:r>
            </a:p>
          </p:txBody>
        </p:sp>
      </p:grpSp>
      <p:sp>
        <p:nvSpPr>
          <p:cNvPr id="6163" name="矩形 25"/>
          <p:cNvSpPr>
            <a:spLocks noChangeArrowheads="1"/>
          </p:cNvSpPr>
          <p:nvPr/>
        </p:nvSpPr>
        <p:spPr bwMode="auto">
          <a:xfrm>
            <a:off x="3714750" y="4768850"/>
            <a:ext cx="2381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6164" name="矩形 25"/>
          <p:cNvSpPr>
            <a:spLocks noChangeArrowheads="1"/>
          </p:cNvSpPr>
          <p:nvPr/>
        </p:nvSpPr>
        <p:spPr bwMode="auto">
          <a:xfrm>
            <a:off x="6096000" y="4768850"/>
            <a:ext cx="2381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6165" name="矩形 25"/>
          <p:cNvSpPr>
            <a:spLocks noChangeArrowheads="1"/>
          </p:cNvSpPr>
          <p:nvPr/>
        </p:nvSpPr>
        <p:spPr bwMode="auto">
          <a:xfrm>
            <a:off x="8382000" y="4768850"/>
            <a:ext cx="2381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</a:p>
        </p:txBody>
      </p:sp>
      <p:pic>
        <p:nvPicPr>
          <p:cNvPr id="6166" name="图片 53" descr="3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238500"/>
            <a:ext cx="1011238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图片 54" descr="4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0" y="3143250"/>
            <a:ext cx="1165225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图片 55" descr="5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036888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图片 56" descr="58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952750"/>
            <a:ext cx="14398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" name="组合 112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4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5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6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ldLvl="0" animBg="1" autoUpdateAnimBg="0"/>
      <p:bldP spid="16" grpId="0" animBg="1"/>
      <p:bldP spid="17" grpId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animBg="1"/>
      <p:bldP spid="23" grpId="0" animBg="1"/>
      <p:bldP spid="24" grpId="0" animBg="1"/>
      <p:bldP spid="25" grpId="0" animBg="1"/>
      <p:bldP spid="26" grpId="0" bldLvl="0" autoUpdateAnimBg="0"/>
      <p:bldP spid="28" grpId="0" bldLvl="0" autoUpdateAnimBg="0"/>
      <p:bldP spid="30" grpId="0" bldLvl="0" autoUpdateAnimBg="0"/>
      <p:bldP spid="32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7" name="组合 61"/>
          <p:cNvGrpSpPr>
            <a:grpSpLocks/>
          </p:cNvGrpSpPr>
          <p:nvPr/>
        </p:nvGrpSpPr>
        <p:grpSpPr bwMode="auto">
          <a:xfrm>
            <a:off x="3727450" y="2900363"/>
            <a:ext cx="563563" cy="558800"/>
            <a:chOff x="1357290" y="500048"/>
            <a:chExt cx="785818" cy="785818"/>
          </a:xfrm>
        </p:grpSpPr>
        <p:grpSp>
          <p:nvGrpSpPr>
            <p:cNvPr id="7286" name="组合 58"/>
            <p:cNvGrpSpPr>
              <a:grpSpLocks/>
            </p:cNvGrpSpPr>
            <p:nvPr/>
          </p:nvGrpSpPr>
          <p:grpSpPr bwMode="auto">
            <a:xfrm>
              <a:off x="1357290" y="500048"/>
              <a:ext cx="785818" cy="785818"/>
              <a:chOff x="3643306" y="428610"/>
              <a:chExt cx="928694" cy="928694"/>
            </a:xfrm>
          </p:grpSpPr>
          <p:sp>
            <p:nvSpPr>
              <p:cNvPr id="54" name="饼形 53"/>
              <p:cNvSpPr/>
              <p:nvPr/>
            </p:nvSpPr>
            <p:spPr>
              <a:xfrm>
                <a:off x="3643306" y="428610"/>
                <a:ext cx="784811" cy="786224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饼形 54"/>
              <p:cNvSpPr/>
              <p:nvPr/>
            </p:nvSpPr>
            <p:spPr>
              <a:xfrm rot="5400000">
                <a:off x="3786482" y="429317"/>
                <a:ext cx="786224" cy="784811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饼形 55"/>
              <p:cNvSpPr/>
              <p:nvPr/>
            </p:nvSpPr>
            <p:spPr>
              <a:xfrm rot="10800000">
                <a:off x="3787189" y="571080"/>
                <a:ext cx="784811" cy="786224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饼形 56"/>
              <p:cNvSpPr/>
              <p:nvPr/>
            </p:nvSpPr>
            <p:spPr>
              <a:xfrm rot="16200000">
                <a:off x="3642599" y="571787"/>
                <a:ext cx="786224" cy="784811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1691540" y="828216"/>
              <a:ext cx="143881" cy="142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7179" name="组合 102"/>
          <p:cNvGrpSpPr>
            <a:grpSpLocks/>
          </p:cNvGrpSpPr>
          <p:nvPr/>
        </p:nvGrpSpPr>
        <p:grpSpPr bwMode="auto">
          <a:xfrm>
            <a:off x="3983038" y="4511675"/>
            <a:ext cx="636587" cy="646113"/>
            <a:chOff x="1357290" y="500048"/>
            <a:chExt cx="785818" cy="785818"/>
          </a:xfrm>
        </p:grpSpPr>
        <p:grpSp>
          <p:nvGrpSpPr>
            <p:cNvPr id="7274" name="组合 58"/>
            <p:cNvGrpSpPr>
              <a:grpSpLocks/>
            </p:cNvGrpSpPr>
            <p:nvPr/>
          </p:nvGrpSpPr>
          <p:grpSpPr bwMode="auto">
            <a:xfrm>
              <a:off x="1357290" y="500048"/>
              <a:ext cx="785818" cy="785818"/>
              <a:chOff x="3643306" y="428610"/>
              <a:chExt cx="928694" cy="928694"/>
            </a:xfrm>
          </p:grpSpPr>
          <p:sp>
            <p:nvSpPr>
              <p:cNvPr id="106" name="饼形 105"/>
              <p:cNvSpPr/>
              <p:nvPr/>
            </p:nvSpPr>
            <p:spPr>
              <a:xfrm>
                <a:off x="3643306" y="428610"/>
                <a:ext cx="785105" cy="784940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饼形 106"/>
              <p:cNvSpPr/>
              <p:nvPr/>
            </p:nvSpPr>
            <p:spPr>
              <a:xfrm rot="5400000">
                <a:off x="3786977" y="428527"/>
                <a:ext cx="784940" cy="785105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饼形 107"/>
              <p:cNvSpPr/>
              <p:nvPr/>
            </p:nvSpPr>
            <p:spPr>
              <a:xfrm rot="10800000">
                <a:off x="3786895" y="572364"/>
                <a:ext cx="785105" cy="784940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饼形 108"/>
              <p:cNvSpPr/>
              <p:nvPr/>
            </p:nvSpPr>
            <p:spPr>
              <a:xfrm rot="16200000">
                <a:off x="3643389" y="572281"/>
                <a:ext cx="784940" cy="785105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5" name="椭圆 104"/>
            <p:cNvSpPr/>
            <p:nvPr/>
          </p:nvSpPr>
          <p:spPr>
            <a:xfrm>
              <a:off x="1692389" y="828276"/>
              <a:ext cx="143055" cy="142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77000" y="1795463"/>
            <a:ext cx="5238750" cy="1209675"/>
            <a:chOff x="6477000" y="1795463"/>
            <a:chExt cx="5238750" cy="1209675"/>
          </a:xfrm>
        </p:grpSpPr>
        <p:sp>
          <p:nvSpPr>
            <p:cNvPr id="7170" name="矩形 16"/>
            <p:cNvSpPr>
              <a:spLocks noChangeArrowheads="1"/>
            </p:cNvSpPr>
            <p:nvPr/>
          </p:nvSpPr>
          <p:spPr bwMode="auto">
            <a:xfrm>
              <a:off x="7620000" y="2174875"/>
              <a:ext cx="4095750" cy="83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>
              <a:spLocks noChangeArrowheads="1"/>
            </p:cNvSpPr>
            <p:nvPr/>
          </p:nvSpPr>
          <p:spPr bwMode="auto">
            <a:xfrm>
              <a:off x="7659688" y="1795463"/>
              <a:ext cx="2919412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- ADD TITLE HERE -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180" name="Freeform 9"/>
            <p:cNvSpPr>
              <a:spLocks/>
            </p:cNvSpPr>
            <p:nvPr/>
          </p:nvSpPr>
          <p:spPr bwMode="auto">
            <a:xfrm>
              <a:off x="6477000" y="2095500"/>
              <a:ext cx="952500" cy="666750"/>
            </a:xfrm>
            <a:custGeom>
              <a:avLst/>
              <a:gdLst>
                <a:gd name="T0" fmla="*/ 2147483647 w 1071"/>
                <a:gd name="T1" fmla="*/ 2147483647 h 769"/>
                <a:gd name="T2" fmla="*/ 2147483647 w 1071"/>
                <a:gd name="T3" fmla="*/ 2147483647 h 769"/>
                <a:gd name="T4" fmla="*/ 2147483647 w 1071"/>
                <a:gd name="T5" fmla="*/ 2147483647 h 769"/>
                <a:gd name="T6" fmla="*/ 2147483647 w 1071"/>
                <a:gd name="T7" fmla="*/ 2147483647 h 769"/>
                <a:gd name="T8" fmla="*/ 2147483647 w 1071"/>
                <a:gd name="T9" fmla="*/ 2147483647 h 769"/>
                <a:gd name="T10" fmla="*/ 2147483647 w 1071"/>
                <a:gd name="T11" fmla="*/ 2147483647 h 769"/>
                <a:gd name="T12" fmla="*/ 2147483647 w 1071"/>
                <a:gd name="T13" fmla="*/ 2147483647 h 769"/>
                <a:gd name="T14" fmla="*/ 2147483647 w 1071"/>
                <a:gd name="T15" fmla="*/ 2147483647 h 769"/>
                <a:gd name="T16" fmla="*/ 2147483647 w 1071"/>
                <a:gd name="T17" fmla="*/ 2147483647 h 769"/>
                <a:gd name="T18" fmla="*/ 2147483647 w 1071"/>
                <a:gd name="T19" fmla="*/ 2147483647 h 769"/>
                <a:gd name="T20" fmla="*/ 2147483647 w 1071"/>
                <a:gd name="T21" fmla="*/ 2147483647 h 769"/>
                <a:gd name="T22" fmla="*/ 2147483647 w 1071"/>
                <a:gd name="T23" fmla="*/ 2147483647 h 769"/>
                <a:gd name="T24" fmla="*/ 2147483647 w 1071"/>
                <a:gd name="T25" fmla="*/ 2147483647 h 769"/>
                <a:gd name="T26" fmla="*/ 2147483647 w 1071"/>
                <a:gd name="T27" fmla="*/ 2147483647 h 769"/>
                <a:gd name="T28" fmla="*/ 2147483647 w 1071"/>
                <a:gd name="T29" fmla="*/ 2147483647 h 769"/>
                <a:gd name="T30" fmla="*/ 2147483647 w 1071"/>
                <a:gd name="T31" fmla="*/ 2147483647 h 769"/>
                <a:gd name="T32" fmla="*/ 2147483647 w 1071"/>
                <a:gd name="T33" fmla="*/ 2147483647 h 769"/>
                <a:gd name="T34" fmla="*/ 2147483647 w 1071"/>
                <a:gd name="T35" fmla="*/ 2147483647 h 769"/>
                <a:gd name="T36" fmla="*/ 2147483647 w 1071"/>
                <a:gd name="T37" fmla="*/ 2147483647 h 769"/>
                <a:gd name="T38" fmla="*/ 2147483647 w 1071"/>
                <a:gd name="T39" fmla="*/ 2147483647 h 769"/>
                <a:gd name="T40" fmla="*/ 2147483647 w 1071"/>
                <a:gd name="T41" fmla="*/ 2147483647 h 769"/>
                <a:gd name="T42" fmla="*/ 2147483647 w 1071"/>
                <a:gd name="T43" fmla="*/ 2147483647 h 769"/>
                <a:gd name="T44" fmla="*/ 2147483647 w 1071"/>
                <a:gd name="T45" fmla="*/ 2147483647 h 769"/>
                <a:gd name="T46" fmla="*/ 2147483647 w 1071"/>
                <a:gd name="T47" fmla="*/ 2147483647 h 769"/>
                <a:gd name="T48" fmla="*/ 2147483647 w 1071"/>
                <a:gd name="T49" fmla="*/ 2147483647 h 769"/>
                <a:gd name="T50" fmla="*/ 2147483647 w 1071"/>
                <a:gd name="T51" fmla="*/ 2147483647 h 769"/>
                <a:gd name="T52" fmla="*/ 2147483647 w 1071"/>
                <a:gd name="T53" fmla="*/ 2147483647 h 769"/>
                <a:gd name="T54" fmla="*/ 2147483647 w 1071"/>
                <a:gd name="T55" fmla="*/ 2147483647 h 769"/>
                <a:gd name="T56" fmla="*/ 2147483647 w 1071"/>
                <a:gd name="T57" fmla="*/ 2147483647 h 769"/>
                <a:gd name="T58" fmla="*/ 2147483647 w 1071"/>
                <a:gd name="T59" fmla="*/ 2147483647 h 769"/>
                <a:gd name="T60" fmla="*/ 2147483647 w 1071"/>
                <a:gd name="T61" fmla="*/ 2147483647 h 769"/>
                <a:gd name="T62" fmla="*/ 2147483647 w 1071"/>
                <a:gd name="T63" fmla="*/ 2147483647 h 769"/>
                <a:gd name="T64" fmla="*/ 2147483647 w 1071"/>
                <a:gd name="T65" fmla="*/ 2147483647 h 769"/>
                <a:gd name="T66" fmla="*/ 2147483647 w 1071"/>
                <a:gd name="T67" fmla="*/ 2147483647 h 769"/>
                <a:gd name="T68" fmla="*/ 2147483647 w 1071"/>
                <a:gd name="T69" fmla="*/ 2147483647 h 769"/>
                <a:gd name="T70" fmla="*/ 2147483647 w 1071"/>
                <a:gd name="T71" fmla="*/ 2147483647 h 769"/>
                <a:gd name="T72" fmla="*/ 2147483647 w 1071"/>
                <a:gd name="T73" fmla="*/ 2147483647 h 769"/>
                <a:gd name="T74" fmla="*/ 2147483647 w 1071"/>
                <a:gd name="T75" fmla="*/ 2147483647 h 769"/>
                <a:gd name="T76" fmla="*/ 2147483647 w 1071"/>
                <a:gd name="T77" fmla="*/ 2147483647 h 769"/>
                <a:gd name="T78" fmla="*/ 2147483647 w 1071"/>
                <a:gd name="T79" fmla="*/ 2147483647 h 769"/>
                <a:gd name="T80" fmla="*/ 2147483647 w 1071"/>
                <a:gd name="T81" fmla="*/ 2147483647 h 769"/>
                <a:gd name="T82" fmla="*/ 2147483647 w 1071"/>
                <a:gd name="T83" fmla="*/ 2147483647 h 769"/>
                <a:gd name="T84" fmla="*/ 2147483647 w 1071"/>
                <a:gd name="T85" fmla="*/ 2147483647 h 769"/>
                <a:gd name="T86" fmla="*/ 2147483647 w 1071"/>
                <a:gd name="T87" fmla="*/ 2147483647 h 769"/>
                <a:gd name="T88" fmla="*/ 2147483647 w 1071"/>
                <a:gd name="T89" fmla="*/ 2147483647 h 769"/>
                <a:gd name="T90" fmla="*/ 2147483647 w 1071"/>
                <a:gd name="T91" fmla="*/ 2147483647 h 769"/>
                <a:gd name="T92" fmla="*/ 2147483647 w 1071"/>
                <a:gd name="T93" fmla="*/ 2147483647 h 769"/>
                <a:gd name="T94" fmla="*/ 2147483647 w 1071"/>
                <a:gd name="T95" fmla="*/ 2147483647 h 769"/>
                <a:gd name="T96" fmla="*/ 2147483647 w 1071"/>
                <a:gd name="T97" fmla="*/ 2147483647 h 769"/>
                <a:gd name="T98" fmla="*/ 2147483647 w 1071"/>
                <a:gd name="T99" fmla="*/ 2147483647 h 769"/>
                <a:gd name="T100" fmla="*/ 2147483647 w 1071"/>
                <a:gd name="T101" fmla="*/ 2147483647 h 769"/>
                <a:gd name="T102" fmla="*/ 2147483647 w 1071"/>
                <a:gd name="T103" fmla="*/ 2147483647 h 769"/>
                <a:gd name="T104" fmla="*/ 2147483647 w 1071"/>
                <a:gd name="T105" fmla="*/ 2147483647 h 769"/>
                <a:gd name="T106" fmla="*/ 2147483647 w 1071"/>
                <a:gd name="T107" fmla="*/ 2147483647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6477000" y="1905000"/>
              <a:ext cx="857250" cy="85725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477000" y="1970088"/>
              <a:ext cx="114300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+mn-lt"/>
                  <a:ea typeface="+mn-ea"/>
                </a:rPr>
                <a:t>43</a:t>
              </a:r>
              <a:r>
                <a:rPr lang="en-US" altLang="zh-CN" sz="2667" b="1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7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98315" y="3119438"/>
            <a:ext cx="6322185" cy="1244351"/>
            <a:chOff x="5298315" y="3119438"/>
            <a:chExt cx="6322185" cy="1244351"/>
          </a:xfrm>
        </p:grpSpPr>
        <p:sp>
          <p:nvSpPr>
            <p:cNvPr id="7172" name="矩形 16"/>
            <p:cNvSpPr>
              <a:spLocks noChangeArrowheads="1"/>
            </p:cNvSpPr>
            <p:nvPr/>
          </p:nvSpPr>
          <p:spPr bwMode="auto">
            <a:xfrm>
              <a:off x="7524750" y="3575050"/>
              <a:ext cx="409575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7572375" y="3119438"/>
              <a:ext cx="2716213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- ADD TITLE HERE -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317" name="Freeform 31"/>
            <p:cNvSpPr>
              <a:spLocks/>
            </p:cNvSpPr>
            <p:nvPr/>
          </p:nvSpPr>
          <p:spPr bwMode="auto">
            <a:xfrm>
              <a:off x="5298315" y="4266423"/>
              <a:ext cx="110328" cy="97366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2147483647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0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2147483647 w 88"/>
                <a:gd name="T33" fmla="*/ 2147483647 h 80"/>
                <a:gd name="T34" fmla="*/ 2147483647 w 88"/>
                <a:gd name="T35" fmla="*/ 2147483647 h 80"/>
                <a:gd name="T36" fmla="*/ 2147483647 w 88"/>
                <a:gd name="T37" fmla="*/ 2147483647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Freeform 5"/>
            <p:cNvSpPr>
              <a:spLocks/>
            </p:cNvSpPr>
            <p:nvPr/>
          </p:nvSpPr>
          <p:spPr bwMode="auto">
            <a:xfrm>
              <a:off x="6381750" y="3238500"/>
              <a:ext cx="1143000" cy="933450"/>
            </a:xfrm>
            <a:custGeom>
              <a:avLst/>
              <a:gdLst>
                <a:gd name="T0" fmla="*/ 2147483647 w 1883"/>
                <a:gd name="T1" fmla="*/ 2147483647 h 1607"/>
                <a:gd name="T2" fmla="*/ 2147483647 w 1883"/>
                <a:gd name="T3" fmla="*/ 2147483647 h 1607"/>
                <a:gd name="T4" fmla="*/ 2147483647 w 1883"/>
                <a:gd name="T5" fmla="*/ 2147483647 h 1607"/>
                <a:gd name="T6" fmla="*/ 2147483647 w 1883"/>
                <a:gd name="T7" fmla="*/ 2147483647 h 1607"/>
                <a:gd name="T8" fmla="*/ 2147483647 w 1883"/>
                <a:gd name="T9" fmla="*/ 2147483647 h 1607"/>
                <a:gd name="T10" fmla="*/ 2147483647 w 1883"/>
                <a:gd name="T11" fmla="*/ 2147483647 h 1607"/>
                <a:gd name="T12" fmla="*/ 2147483647 w 1883"/>
                <a:gd name="T13" fmla="*/ 2147483647 h 1607"/>
                <a:gd name="T14" fmla="*/ 2147483647 w 1883"/>
                <a:gd name="T15" fmla="*/ 2147483647 h 1607"/>
                <a:gd name="T16" fmla="*/ 2147483647 w 1883"/>
                <a:gd name="T17" fmla="*/ 2147483647 h 1607"/>
                <a:gd name="T18" fmla="*/ 2147483647 w 1883"/>
                <a:gd name="T19" fmla="*/ 2147483647 h 1607"/>
                <a:gd name="T20" fmla="*/ 2147483647 w 1883"/>
                <a:gd name="T21" fmla="*/ 2147483647 h 1607"/>
                <a:gd name="T22" fmla="*/ 2147483647 w 1883"/>
                <a:gd name="T23" fmla="*/ 2147483647 h 1607"/>
                <a:gd name="T24" fmla="*/ 2147483647 w 1883"/>
                <a:gd name="T25" fmla="*/ 2147483647 h 1607"/>
                <a:gd name="T26" fmla="*/ 2147483647 w 1883"/>
                <a:gd name="T27" fmla="*/ 2147483647 h 1607"/>
                <a:gd name="T28" fmla="*/ 2147483647 w 1883"/>
                <a:gd name="T29" fmla="*/ 2147483647 h 1607"/>
                <a:gd name="T30" fmla="*/ 2147483647 w 1883"/>
                <a:gd name="T31" fmla="*/ 2147483647 h 1607"/>
                <a:gd name="T32" fmla="*/ 2147483647 w 1883"/>
                <a:gd name="T33" fmla="*/ 2147483647 h 1607"/>
                <a:gd name="T34" fmla="*/ 2147483647 w 1883"/>
                <a:gd name="T35" fmla="*/ 2147483647 h 1607"/>
                <a:gd name="T36" fmla="*/ 2147483647 w 1883"/>
                <a:gd name="T37" fmla="*/ 2147483647 h 1607"/>
                <a:gd name="T38" fmla="*/ 2147483647 w 1883"/>
                <a:gd name="T39" fmla="*/ 2147483647 h 1607"/>
                <a:gd name="T40" fmla="*/ 2147483647 w 1883"/>
                <a:gd name="T41" fmla="*/ 2147483647 h 1607"/>
                <a:gd name="T42" fmla="*/ 2147483647 w 1883"/>
                <a:gd name="T43" fmla="*/ 2147483647 h 1607"/>
                <a:gd name="T44" fmla="*/ 2147483647 w 1883"/>
                <a:gd name="T45" fmla="*/ 2147483647 h 1607"/>
                <a:gd name="T46" fmla="*/ 2147483647 w 1883"/>
                <a:gd name="T47" fmla="*/ 2147483647 h 1607"/>
                <a:gd name="T48" fmla="*/ 2147483647 w 1883"/>
                <a:gd name="T49" fmla="*/ 2147483647 h 1607"/>
                <a:gd name="T50" fmla="*/ 2147483647 w 1883"/>
                <a:gd name="T51" fmla="*/ 2147483647 h 1607"/>
                <a:gd name="T52" fmla="*/ 2147483647 w 1883"/>
                <a:gd name="T53" fmla="*/ 2147483647 h 1607"/>
                <a:gd name="T54" fmla="*/ 2147483647 w 1883"/>
                <a:gd name="T55" fmla="*/ 2147483647 h 1607"/>
                <a:gd name="T56" fmla="*/ 2147483647 w 1883"/>
                <a:gd name="T57" fmla="*/ 2147483647 h 1607"/>
                <a:gd name="T58" fmla="*/ 2147483647 w 1883"/>
                <a:gd name="T59" fmla="*/ 2147483647 h 1607"/>
                <a:gd name="T60" fmla="*/ 2147483647 w 1883"/>
                <a:gd name="T61" fmla="*/ 2147483647 h 1607"/>
                <a:gd name="T62" fmla="*/ 2147483647 w 1883"/>
                <a:gd name="T63" fmla="*/ 2147483647 h 1607"/>
                <a:gd name="T64" fmla="*/ 2147483647 w 1883"/>
                <a:gd name="T65" fmla="*/ 2147483647 h 1607"/>
                <a:gd name="T66" fmla="*/ 2147483647 w 1883"/>
                <a:gd name="T67" fmla="*/ 2147483647 h 1607"/>
                <a:gd name="T68" fmla="*/ 2147483647 w 1883"/>
                <a:gd name="T69" fmla="*/ 2147483647 h 1607"/>
                <a:gd name="T70" fmla="*/ 2147483647 w 1883"/>
                <a:gd name="T71" fmla="*/ 2147483647 h 1607"/>
                <a:gd name="T72" fmla="*/ 2147483647 w 1883"/>
                <a:gd name="T73" fmla="*/ 2147483647 h 1607"/>
                <a:gd name="T74" fmla="*/ 2147483647 w 1883"/>
                <a:gd name="T75" fmla="*/ 2147483647 h 1607"/>
                <a:gd name="T76" fmla="*/ 2147483647 w 1883"/>
                <a:gd name="T77" fmla="*/ 2147483647 h 1607"/>
                <a:gd name="T78" fmla="*/ 2147483647 w 1883"/>
                <a:gd name="T79" fmla="*/ 2147483647 h 1607"/>
                <a:gd name="T80" fmla="*/ 2147483647 w 1883"/>
                <a:gd name="T81" fmla="*/ 2147483647 h 1607"/>
                <a:gd name="T82" fmla="*/ 2147483647 w 1883"/>
                <a:gd name="T83" fmla="*/ 2147483647 h 1607"/>
                <a:gd name="T84" fmla="*/ 2147483647 w 1883"/>
                <a:gd name="T85" fmla="*/ 2147483647 h 1607"/>
                <a:gd name="T86" fmla="*/ 2147483647 w 1883"/>
                <a:gd name="T87" fmla="*/ 2147483647 h 1607"/>
                <a:gd name="T88" fmla="*/ 2147483647 w 1883"/>
                <a:gd name="T89" fmla="*/ 2147483647 h 1607"/>
                <a:gd name="T90" fmla="*/ 2147483647 w 1883"/>
                <a:gd name="T91" fmla="*/ 2147483647 h 1607"/>
                <a:gd name="T92" fmla="*/ 2147483647 w 1883"/>
                <a:gd name="T93" fmla="*/ 2147483647 h 1607"/>
                <a:gd name="T94" fmla="*/ 2147483647 w 1883"/>
                <a:gd name="T95" fmla="*/ 2147483647 h 1607"/>
                <a:gd name="T96" fmla="*/ 2147483647 w 1883"/>
                <a:gd name="T97" fmla="*/ 2147483647 h 1607"/>
                <a:gd name="T98" fmla="*/ 2147483647 w 1883"/>
                <a:gd name="T99" fmla="*/ 2147483647 h 1607"/>
                <a:gd name="T100" fmla="*/ 2147483647 w 1883"/>
                <a:gd name="T101" fmla="*/ 2147483647 h 1607"/>
                <a:gd name="T102" fmla="*/ 2147483647 w 1883"/>
                <a:gd name="T103" fmla="*/ 2147483647 h 1607"/>
                <a:gd name="T104" fmla="*/ 2147483647 w 1883"/>
                <a:gd name="T105" fmla="*/ 2147483647 h 1607"/>
                <a:gd name="T106" fmla="*/ 2147483647 w 1883"/>
                <a:gd name="T107" fmla="*/ 2147483647 h 1607"/>
                <a:gd name="T108" fmla="*/ 2147483647 w 1883"/>
                <a:gd name="T109" fmla="*/ 2147483647 h 1607"/>
                <a:gd name="T110" fmla="*/ 2147483647 w 1883"/>
                <a:gd name="T111" fmla="*/ 2147483647 h 1607"/>
                <a:gd name="T112" fmla="*/ 2147483647 w 1883"/>
                <a:gd name="T113" fmla="*/ 2147483647 h 1607"/>
                <a:gd name="T114" fmla="*/ 2147483647 w 1883"/>
                <a:gd name="T115" fmla="*/ 2147483647 h 1607"/>
                <a:gd name="T116" fmla="*/ 2147483647 w 1883"/>
                <a:gd name="T117" fmla="*/ 2147483647 h 1607"/>
                <a:gd name="T118" fmla="*/ 2147483647 w 1883"/>
                <a:gd name="T119" fmla="*/ 2147483647 h 1607"/>
                <a:gd name="T120" fmla="*/ 2147483647 w 1883"/>
                <a:gd name="T121" fmla="*/ 2147483647 h 1607"/>
                <a:gd name="T122" fmla="*/ 2147483647 w 1883"/>
                <a:gd name="T123" fmla="*/ 2147483647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6477000" y="3333750"/>
              <a:ext cx="857250" cy="85725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477000" y="3429000"/>
              <a:ext cx="114300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+mn-lt"/>
                  <a:ea typeface="+mn-ea"/>
                </a:rPr>
                <a:t>52</a:t>
              </a:r>
              <a:r>
                <a:rPr lang="en-US" altLang="zh-CN" sz="2667" b="1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7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77000" y="4557713"/>
            <a:ext cx="5143500" cy="1062037"/>
            <a:chOff x="6477000" y="4557713"/>
            <a:chExt cx="5143500" cy="1062037"/>
          </a:xfrm>
        </p:grpSpPr>
        <p:sp>
          <p:nvSpPr>
            <p:cNvPr id="7173" name="矩形 16"/>
            <p:cNvSpPr>
              <a:spLocks noChangeArrowheads="1"/>
            </p:cNvSpPr>
            <p:nvPr/>
          </p:nvSpPr>
          <p:spPr bwMode="auto">
            <a:xfrm>
              <a:off x="7524750" y="5003800"/>
              <a:ext cx="409575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>
              <a:spLocks noChangeArrowheads="1"/>
            </p:cNvSpPr>
            <p:nvPr/>
          </p:nvSpPr>
          <p:spPr bwMode="auto">
            <a:xfrm>
              <a:off x="7524750" y="4557713"/>
              <a:ext cx="2714625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- ADD TITLE HERE -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477000" y="4762500"/>
              <a:ext cx="857250" cy="85725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6477000" y="4827588"/>
              <a:ext cx="114300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+mn-lt"/>
                  <a:ea typeface="+mn-ea"/>
                </a:rPr>
                <a:t>36</a:t>
              </a:r>
              <a:r>
                <a:rPr lang="en-US" altLang="zh-CN" sz="2667" b="1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7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57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58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59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1825" y="1625600"/>
            <a:ext cx="5424488" cy="4381500"/>
            <a:chOff x="631825" y="1625600"/>
            <a:chExt cx="5424488" cy="4381500"/>
          </a:xfrm>
        </p:grpSpPr>
        <p:sp>
          <p:nvSpPr>
            <p:cNvPr id="165" name="Freeform 35"/>
            <p:cNvSpPr>
              <a:spLocks/>
            </p:cNvSpPr>
            <p:nvPr/>
          </p:nvSpPr>
          <p:spPr bwMode="auto">
            <a:xfrm>
              <a:off x="5328961" y="5043368"/>
              <a:ext cx="177751" cy="415300"/>
            </a:xfrm>
            <a:custGeom>
              <a:avLst/>
              <a:gdLst>
                <a:gd name="T0" fmla="*/ 2147483647 w 139"/>
                <a:gd name="T1" fmla="*/ 0 h 338"/>
                <a:gd name="T2" fmla="*/ 2147483647 w 139"/>
                <a:gd name="T3" fmla="*/ 2147483647 h 338"/>
                <a:gd name="T4" fmla="*/ 0 w 139"/>
                <a:gd name="T5" fmla="*/ 2147483647 h 338"/>
                <a:gd name="T6" fmla="*/ 2147483647 w 139"/>
                <a:gd name="T7" fmla="*/ 2147483647 h 338"/>
                <a:gd name="T8" fmla="*/ 2147483647 w 139"/>
                <a:gd name="T9" fmla="*/ 2147483647 h 338"/>
                <a:gd name="T10" fmla="*/ 2147483647 w 139"/>
                <a:gd name="T11" fmla="*/ 2147483647 h 338"/>
                <a:gd name="T12" fmla="*/ 2147483647 w 139"/>
                <a:gd name="T13" fmla="*/ 2147483647 h 338"/>
                <a:gd name="T14" fmla="*/ 2147483647 w 139"/>
                <a:gd name="T15" fmla="*/ 2147483647 h 338"/>
                <a:gd name="T16" fmla="*/ 2147483647 w 139"/>
                <a:gd name="T17" fmla="*/ 2147483647 h 338"/>
                <a:gd name="T18" fmla="*/ 2147483647 w 139"/>
                <a:gd name="T19" fmla="*/ 2147483647 h 338"/>
                <a:gd name="T20" fmla="*/ 2147483647 w 139"/>
                <a:gd name="T21" fmla="*/ 2147483647 h 338"/>
                <a:gd name="T22" fmla="*/ 2147483647 w 139"/>
                <a:gd name="T23" fmla="*/ 2147483647 h 338"/>
                <a:gd name="T24" fmla="*/ 2147483647 w 139"/>
                <a:gd name="T25" fmla="*/ 2147483647 h 338"/>
                <a:gd name="T26" fmla="*/ 2147483647 w 139"/>
                <a:gd name="T27" fmla="*/ 2147483647 h 338"/>
                <a:gd name="T28" fmla="*/ 2147483647 w 139"/>
                <a:gd name="T29" fmla="*/ 2147483647 h 338"/>
                <a:gd name="T30" fmla="*/ 2147483647 w 139"/>
                <a:gd name="T31" fmla="*/ 2147483647 h 338"/>
                <a:gd name="T32" fmla="*/ 2147483647 w 139"/>
                <a:gd name="T33" fmla="*/ 2147483647 h 338"/>
                <a:gd name="T34" fmla="*/ 2147483647 w 139"/>
                <a:gd name="T35" fmla="*/ 2147483647 h 338"/>
                <a:gd name="T36" fmla="*/ 2147483647 w 139"/>
                <a:gd name="T37" fmla="*/ 2147483647 h 338"/>
                <a:gd name="T38" fmla="*/ 2147483647 w 139"/>
                <a:gd name="T39" fmla="*/ 2147483647 h 338"/>
                <a:gd name="T40" fmla="*/ 2147483647 w 139"/>
                <a:gd name="T41" fmla="*/ 2147483647 h 338"/>
                <a:gd name="T42" fmla="*/ 2147483647 w 139"/>
                <a:gd name="T43" fmla="*/ 2147483647 h 338"/>
                <a:gd name="T44" fmla="*/ 2147483647 w 139"/>
                <a:gd name="T45" fmla="*/ 2147483647 h 338"/>
                <a:gd name="T46" fmla="*/ 2147483647 w 139"/>
                <a:gd name="T47" fmla="*/ 2147483647 h 338"/>
                <a:gd name="T48" fmla="*/ 2147483647 w 139"/>
                <a:gd name="T49" fmla="*/ 2147483647 h 338"/>
                <a:gd name="T50" fmla="*/ 2147483647 w 139"/>
                <a:gd name="T51" fmla="*/ 2147483647 h 338"/>
                <a:gd name="T52" fmla="*/ 2147483647 w 139"/>
                <a:gd name="T53" fmla="*/ 2147483647 h 338"/>
                <a:gd name="T54" fmla="*/ 2147483647 w 139"/>
                <a:gd name="T55" fmla="*/ 2147483647 h 338"/>
                <a:gd name="T56" fmla="*/ 2147483647 w 139"/>
                <a:gd name="T57" fmla="*/ 2147483647 h 338"/>
                <a:gd name="T58" fmla="*/ 2147483647 w 139"/>
                <a:gd name="T59" fmla="*/ 2147483647 h 338"/>
                <a:gd name="T60" fmla="*/ 2147483647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31825" y="1625600"/>
              <a:ext cx="5424488" cy="4381500"/>
              <a:chOff x="631825" y="1625600"/>
              <a:chExt cx="5424488" cy="438150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631825" y="1625600"/>
                <a:ext cx="5424488" cy="4381500"/>
                <a:chOff x="631825" y="1625600"/>
                <a:chExt cx="5424488" cy="4381500"/>
              </a:xfrm>
            </p:grpSpPr>
            <p:sp>
              <p:nvSpPr>
                <p:cNvPr id="7292" name="Freeform 5"/>
                <p:cNvSpPr>
                  <a:spLocks/>
                </p:cNvSpPr>
                <p:nvPr/>
              </p:nvSpPr>
              <p:spPr bwMode="auto">
                <a:xfrm>
                  <a:off x="2907862" y="1679252"/>
                  <a:ext cx="2374108" cy="1981113"/>
                </a:xfrm>
                <a:custGeom>
                  <a:avLst/>
                  <a:gdLst>
                    <a:gd name="T0" fmla="*/ 2147483647 w 1883"/>
                    <a:gd name="T1" fmla="*/ 2147483647 h 1607"/>
                    <a:gd name="T2" fmla="*/ 2147483647 w 1883"/>
                    <a:gd name="T3" fmla="*/ 2147483647 h 1607"/>
                    <a:gd name="T4" fmla="*/ 2147483647 w 1883"/>
                    <a:gd name="T5" fmla="*/ 2147483647 h 1607"/>
                    <a:gd name="T6" fmla="*/ 2147483647 w 1883"/>
                    <a:gd name="T7" fmla="*/ 2147483647 h 1607"/>
                    <a:gd name="T8" fmla="*/ 2147483647 w 1883"/>
                    <a:gd name="T9" fmla="*/ 2147483647 h 1607"/>
                    <a:gd name="T10" fmla="*/ 2147483647 w 1883"/>
                    <a:gd name="T11" fmla="*/ 2147483647 h 1607"/>
                    <a:gd name="T12" fmla="*/ 2147483647 w 1883"/>
                    <a:gd name="T13" fmla="*/ 2147483647 h 1607"/>
                    <a:gd name="T14" fmla="*/ 2147483647 w 1883"/>
                    <a:gd name="T15" fmla="*/ 2147483647 h 1607"/>
                    <a:gd name="T16" fmla="*/ 2147483647 w 1883"/>
                    <a:gd name="T17" fmla="*/ 2147483647 h 1607"/>
                    <a:gd name="T18" fmla="*/ 2147483647 w 1883"/>
                    <a:gd name="T19" fmla="*/ 2147483647 h 1607"/>
                    <a:gd name="T20" fmla="*/ 2147483647 w 1883"/>
                    <a:gd name="T21" fmla="*/ 2147483647 h 1607"/>
                    <a:gd name="T22" fmla="*/ 2147483647 w 1883"/>
                    <a:gd name="T23" fmla="*/ 2147483647 h 1607"/>
                    <a:gd name="T24" fmla="*/ 2147483647 w 1883"/>
                    <a:gd name="T25" fmla="*/ 2147483647 h 1607"/>
                    <a:gd name="T26" fmla="*/ 2147483647 w 1883"/>
                    <a:gd name="T27" fmla="*/ 2147483647 h 1607"/>
                    <a:gd name="T28" fmla="*/ 2147483647 w 1883"/>
                    <a:gd name="T29" fmla="*/ 2147483647 h 1607"/>
                    <a:gd name="T30" fmla="*/ 2147483647 w 1883"/>
                    <a:gd name="T31" fmla="*/ 2147483647 h 1607"/>
                    <a:gd name="T32" fmla="*/ 2147483647 w 1883"/>
                    <a:gd name="T33" fmla="*/ 2147483647 h 1607"/>
                    <a:gd name="T34" fmla="*/ 2147483647 w 1883"/>
                    <a:gd name="T35" fmla="*/ 2147483647 h 1607"/>
                    <a:gd name="T36" fmla="*/ 2147483647 w 1883"/>
                    <a:gd name="T37" fmla="*/ 2147483647 h 1607"/>
                    <a:gd name="T38" fmla="*/ 2147483647 w 1883"/>
                    <a:gd name="T39" fmla="*/ 2147483647 h 1607"/>
                    <a:gd name="T40" fmla="*/ 2147483647 w 1883"/>
                    <a:gd name="T41" fmla="*/ 2147483647 h 1607"/>
                    <a:gd name="T42" fmla="*/ 2147483647 w 1883"/>
                    <a:gd name="T43" fmla="*/ 2147483647 h 1607"/>
                    <a:gd name="T44" fmla="*/ 2147483647 w 1883"/>
                    <a:gd name="T45" fmla="*/ 2147483647 h 1607"/>
                    <a:gd name="T46" fmla="*/ 2147483647 w 1883"/>
                    <a:gd name="T47" fmla="*/ 2147483647 h 1607"/>
                    <a:gd name="T48" fmla="*/ 2147483647 w 1883"/>
                    <a:gd name="T49" fmla="*/ 2147483647 h 1607"/>
                    <a:gd name="T50" fmla="*/ 2147483647 w 1883"/>
                    <a:gd name="T51" fmla="*/ 2147483647 h 1607"/>
                    <a:gd name="T52" fmla="*/ 2147483647 w 1883"/>
                    <a:gd name="T53" fmla="*/ 2147483647 h 1607"/>
                    <a:gd name="T54" fmla="*/ 2147483647 w 1883"/>
                    <a:gd name="T55" fmla="*/ 2147483647 h 1607"/>
                    <a:gd name="T56" fmla="*/ 2147483647 w 1883"/>
                    <a:gd name="T57" fmla="*/ 2147483647 h 1607"/>
                    <a:gd name="T58" fmla="*/ 2147483647 w 1883"/>
                    <a:gd name="T59" fmla="*/ 2147483647 h 1607"/>
                    <a:gd name="T60" fmla="*/ 2147483647 w 1883"/>
                    <a:gd name="T61" fmla="*/ 2147483647 h 1607"/>
                    <a:gd name="T62" fmla="*/ 2147483647 w 1883"/>
                    <a:gd name="T63" fmla="*/ 2147483647 h 1607"/>
                    <a:gd name="T64" fmla="*/ 2147483647 w 1883"/>
                    <a:gd name="T65" fmla="*/ 2147483647 h 1607"/>
                    <a:gd name="T66" fmla="*/ 2147483647 w 1883"/>
                    <a:gd name="T67" fmla="*/ 2147483647 h 1607"/>
                    <a:gd name="T68" fmla="*/ 2147483647 w 1883"/>
                    <a:gd name="T69" fmla="*/ 2147483647 h 1607"/>
                    <a:gd name="T70" fmla="*/ 2147483647 w 1883"/>
                    <a:gd name="T71" fmla="*/ 2147483647 h 1607"/>
                    <a:gd name="T72" fmla="*/ 2147483647 w 1883"/>
                    <a:gd name="T73" fmla="*/ 2147483647 h 1607"/>
                    <a:gd name="T74" fmla="*/ 2147483647 w 1883"/>
                    <a:gd name="T75" fmla="*/ 2147483647 h 1607"/>
                    <a:gd name="T76" fmla="*/ 2147483647 w 1883"/>
                    <a:gd name="T77" fmla="*/ 2147483647 h 1607"/>
                    <a:gd name="T78" fmla="*/ 2147483647 w 1883"/>
                    <a:gd name="T79" fmla="*/ 2147483647 h 1607"/>
                    <a:gd name="T80" fmla="*/ 2147483647 w 1883"/>
                    <a:gd name="T81" fmla="*/ 2147483647 h 1607"/>
                    <a:gd name="T82" fmla="*/ 2147483647 w 1883"/>
                    <a:gd name="T83" fmla="*/ 2147483647 h 1607"/>
                    <a:gd name="T84" fmla="*/ 2147483647 w 1883"/>
                    <a:gd name="T85" fmla="*/ 2147483647 h 1607"/>
                    <a:gd name="T86" fmla="*/ 2147483647 w 1883"/>
                    <a:gd name="T87" fmla="*/ 2147483647 h 1607"/>
                    <a:gd name="T88" fmla="*/ 2147483647 w 1883"/>
                    <a:gd name="T89" fmla="*/ 2147483647 h 1607"/>
                    <a:gd name="T90" fmla="*/ 2147483647 w 1883"/>
                    <a:gd name="T91" fmla="*/ 2147483647 h 1607"/>
                    <a:gd name="T92" fmla="*/ 2147483647 w 1883"/>
                    <a:gd name="T93" fmla="*/ 2147483647 h 1607"/>
                    <a:gd name="T94" fmla="*/ 2147483647 w 1883"/>
                    <a:gd name="T95" fmla="*/ 2147483647 h 1607"/>
                    <a:gd name="T96" fmla="*/ 2147483647 w 1883"/>
                    <a:gd name="T97" fmla="*/ 2147483647 h 1607"/>
                    <a:gd name="T98" fmla="*/ 2147483647 w 1883"/>
                    <a:gd name="T99" fmla="*/ 2147483647 h 1607"/>
                    <a:gd name="T100" fmla="*/ 2147483647 w 1883"/>
                    <a:gd name="T101" fmla="*/ 2147483647 h 1607"/>
                    <a:gd name="T102" fmla="*/ 2147483647 w 1883"/>
                    <a:gd name="T103" fmla="*/ 2147483647 h 1607"/>
                    <a:gd name="T104" fmla="*/ 2147483647 w 1883"/>
                    <a:gd name="T105" fmla="*/ 2147483647 h 1607"/>
                    <a:gd name="T106" fmla="*/ 2147483647 w 1883"/>
                    <a:gd name="T107" fmla="*/ 2147483647 h 1607"/>
                    <a:gd name="T108" fmla="*/ 2147483647 w 1883"/>
                    <a:gd name="T109" fmla="*/ 2147483647 h 1607"/>
                    <a:gd name="T110" fmla="*/ 2147483647 w 1883"/>
                    <a:gd name="T111" fmla="*/ 2147483647 h 1607"/>
                    <a:gd name="T112" fmla="*/ 2147483647 w 1883"/>
                    <a:gd name="T113" fmla="*/ 2147483647 h 1607"/>
                    <a:gd name="T114" fmla="*/ 2147483647 w 1883"/>
                    <a:gd name="T115" fmla="*/ 2147483647 h 1607"/>
                    <a:gd name="T116" fmla="*/ 2147483647 w 1883"/>
                    <a:gd name="T117" fmla="*/ 2147483647 h 1607"/>
                    <a:gd name="T118" fmla="*/ 2147483647 w 1883"/>
                    <a:gd name="T119" fmla="*/ 2147483647 h 1607"/>
                    <a:gd name="T120" fmla="*/ 2147483647 w 1883"/>
                    <a:gd name="T121" fmla="*/ 2147483647 h 1607"/>
                    <a:gd name="T122" fmla="*/ 2147483647 w 1883"/>
                    <a:gd name="T123" fmla="*/ 2147483647 h 160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883"/>
                    <a:gd name="T187" fmla="*/ 0 h 1607"/>
                    <a:gd name="T188" fmla="*/ 1883 w 1883"/>
                    <a:gd name="T189" fmla="*/ 1607 h 160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883" h="1607">
                      <a:moveTo>
                        <a:pt x="1845" y="171"/>
                      </a:moveTo>
                      <a:cubicBezTo>
                        <a:pt x="1838" y="147"/>
                        <a:pt x="1838" y="147"/>
                        <a:pt x="1838" y="147"/>
                      </a:cubicBezTo>
                      <a:cubicBezTo>
                        <a:pt x="1819" y="115"/>
                        <a:pt x="1819" y="115"/>
                        <a:pt x="1819" y="115"/>
                      </a:cubicBezTo>
                      <a:cubicBezTo>
                        <a:pt x="1803" y="106"/>
                        <a:pt x="1803" y="106"/>
                        <a:pt x="1803" y="106"/>
                      </a:cubicBezTo>
                      <a:cubicBezTo>
                        <a:pt x="1787" y="115"/>
                        <a:pt x="1787" y="115"/>
                        <a:pt x="1787" y="115"/>
                      </a:cubicBezTo>
                      <a:cubicBezTo>
                        <a:pt x="1778" y="134"/>
                        <a:pt x="1778" y="134"/>
                        <a:pt x="1778" y="134"/>
                      </a:cubicBezTo>
                      <a:cubicBezTo>
                        <a:pt x="1777" y="136"/>
                        <a:pt x="1777" y="136"/>
                        <a:pt x="1777" y="136"/>
                      </a:cubicBezTo>
                      <a:cubicBezTo>
                        <a:pt x="1775" y="136"/>
                        <a:pt x="1775" y="136"/>
                        <a:pt x="1775" y="136"/>
                      </a:cubicBezTo>
                      <a:cubicBezTo>
                        <a:pt x="1774" y="136"/>
                        <a:pt x="1774" y="136"/>
                        <a:pt x="1774" y="136"/>
                      </a:cubicBezTo>
                      <a:cubicBezTo>
                        <a:pt x="1744" y="141"/>
                        <a:pt x="1744" y="141"/>
                        <a:pt x="1744" y="141"/>
                      </a:cubicBezTo>
                      <a:cubicBezTo>
                        <a:pt x="1741" y="143"/>
                        <a:pt x="1738" y="144"/>
                        <a:pt x="1736" y="147"/>
                      </a:cubicBezTo>
                      <a:cubicBezTo>
                        <a:pt x="1729" y="155"/>
                        <a:pt x="1729" y="155"/>
                        <a:pt x="1729" y="155"/>
                      </a:cubicBezTo>
                      <a:cubicBezTo>
                        <a:pt x="1714" y="167"/>
                        <a:pt x="1714" y="167"/>
                        <a:pt x="1714" y="167"/>
                      </a:cubicBezTo>
                      <a:cubicBezTo>
                        <a:pt x="1709" y="170"/>
                        <a:pt x="1709" y="170"/>
                        <a:pt x="1709" y="170"/>
                      </a:cubicBezTo>
                      <a:cubicBezTo>
                        <a:pt x="1696" y="172"/>
                        <a:pt x="1696" y="172"/>
                        <a:pt x="1696" y="172"/>
                      </a:cubicBezTo>
                      <a:cubicBezTo>
                        <a:pt x="1689" y="171"/>
                        <a:pt x="1680" y="165"/>
                        <a:pt x="1667" y="156"/>
                      </a:cubicBezTo>
                      <a:cubicBezTo>
                        <a:pt x="1666" y="155"/>
                        <a:pt x="1666" y="155"/>
                        <a:pt x="1666" y="155"/>
                      </a:cubicBezTo>
                      <a:cubicBezTo>
                        <a:pt x="1645" y="134"/>
                        <a:pt x="1634" y="119"/>
                        <a:pt x="1634" y="110"/>
                      </a:cubicBezTo>
                      <a:cubicBezTo>
                        <a:pt x="1634" y="83"/>
                        <a:pt x="1634" y="83"/>
                        <a:pt x="1634" y="83"/>
                      </a:cubicBezTo>
                      <a:cubicBezTo>
                        <a:pt x="1634" y="82"/>
                        <a:pt x="1634" y="82"/>
                        <a:pt x="1634" y="82"/>
                      </a:cubicBezTo>
                      <a:cubicBezTo>
                        <a:pt x="1634" y="81"/>
                        <a:pt x="1634" y="81"/>
                        <a:pt x="1634" y="81"/>
                      </a:cubicBezTo>
                      <a:cubicBezTo>
                        <a:pt x="1638" y="76"/>
                        <a:pt x="1638" y="76"/>
                        <a:pt x="1638" y="76"/>
                      </a:cubicBezTo>
                      <a:cubicBezTo>
                        <a:pt x="1607" y="65"/>
                        <a:pt x="1607" y="65"/>
                        <a:pt x="1607" y="65"/>
                      </a:cubicBezTo>
                      <a:cubicBezTo>
                        <a:pt x="1606" y="76"/>
                        <a:pt x="1606" y="76"/>
                        <a:pt x="1606" y="76"/>
                      </a:cubicBezTo>
                      <a:cubicBezTo>
                        <a:pt x="1606" y="79"/>
                        <a:pt x="1603" y="83"/>
                        <a:pt x="1597" y="86"/>
                      </a:cubicBezTo>
                      <a:cubicBezTo>
                        <a:pt x="1587" y="90"/>
                        <a:pt x="1587" y="90"/>
                        <a:pt x="1587" y="90"/>
                      </a:cubicBezTo>
                      <a:cubicBezTo>
                        <a:pt x="1583" y="89"/>
                        <a:pt x="1583" y="89"/>
                        <a:pt x="1583" y="89"/>
                      </a:cubicBezTo>
                      <a:cubicBezTo>
                        <a:pt x="1583" y="88"/>
                        <a:pt x="1583" y="88"/>
                        <a:pt x="1583" y="88"/>
                      </a:cubicBezTo>
                      <a:cubicBezTo>
                        <a:pt x="1567" y="85"/>
                        <a:pt x="1567" y="85"/>
                        <a:pt x="1567" y="85"/>
                      </a:cubicBezTo>
                      <a:cubicBezTo>
                        <a:pt x="1570" y="97"/>
                        <a:pt x="1570" y="97"/>
                        <a:pt x="1570" y="97"/>
                      </a:cubicBezTo>
                      <a:cubicBezTo>
                        <a:pt x="1543" y="79"/>
                        <a:pt x="1543" y="79"/>
                        <a:pt x="1543" y="79"/>
                      </a:cubicBezTo>
                      <a:cubicBezTo>
                        <a:pt x="1541" y="79"/>
                        <a:pt x="1541" y="79"/>
                        <a:pt x="1541" y="79"/>
                      </a:cubicBezTo>
                      <a:cubicBezTo>
                        <a:pt x="1540" y="78"/>
                        <a:pt x="1540" y="78"/>
                        <a:pt x="1540" y="78"/>
                      </a:cubicBezTo>
                      <a:cubicBezTo>
                        <a:pt x="1540" y="78"/>
                        <a:pt x="1540" y="78"/>
                        <a:pt x="1540" y="78"/>
                      </a:cubicBezTo>
                      <a:cubicBezTo>
                        <a:pt x="1536" y="66"/>
                        <a:pt x="1534" y="55"/>
                        <a:pt x="1534" y="42"/>
                      </a:cubicBezTo>
                      <a:cubicBezTo>
                        <a:pt x="1534" y="31"/>
                        <a:pt x="1535" y="25"/>
                        <a:pt x="1539" y="21"/>
                      </a:cubicBezTo>
                      <a:cubicBezTo>
                        <a:pt x="1546" y="9"/>
                        <a:pt x="1546" y="9"/>
                        <a:pt x="1546" y="9"/>
                      </a:cubicBezTo>
                      <a:cubicBezTo>
                        <a:pt x="1544" y="0"/>
                        <a:pt x="1544" y="0"/>
                        <a:pt x="1544" y="0"/>
                      </a:cubicBezTo>
                      <a:cubicBezTo>
                        <a:pt x="1516" y="4"/>
                        <a:pt x="1516" y="4"/>
                        <a:pt x="1516" y="4"/>
                      </a:cubicBezTo>
                      <a:cubicBezTo>
                        <a:pt x="1502" y="5"/>
                        <a:pt x="1493" y="13"/>
                        <a:pt x="1488" y="29"/>
                      </a:cubicBezTo>
                      <a:cubicBezTo>
                        <a:pt x="1488" y="30"/>
                        <a:pt x="1488" y="30"/>
                        <a:pt x="1488" y="30"/>
                      </a:cubicBezTo>
                      <a:cubicBezTo>
                        <a:pt x="1488" y="30"/>
                        <a:pt x="1488" y="30"/>
                        <a:pt x="1488" y="30"/>
                      </a:cubicBezTo>
                      <a:cubicBezTo>
                        <a:pt x="1472" y="55"/>
                        <a:pt x="1472" y="55"/>
                        <a:pt x="1472" y="55"/>
                      </a:cubicBezTo>
                      <a:cubicBezTo>
                        <a:pt x="1488" y="53"/>
                        <a:pt x="1488" y="53"/>
                        <a:pt x="1488" y="53"/>
                      </a:cubicBezTo>
                      <a:cubicBezTo>
                        <a:pt x="1489" y="53"/>
                        <a:pt x="1489" y="53"/>
                        <a:pt x="1489" y="53"/>
                      </a:cubicBezTo>
                      <a:cubicBezTo>
                        <a:pt x="1490" y="52"/>
                        <a:pt x="1490" y="52"/>
                        <a:pt x="1490" y="52"/>
                      </a:cubicBezTo>
                      <a:cubicBezTo>
                        <a:pt x="1491" y="55"/>
                        <a:pt x="1491" y="55"/>
                        <a:pt x="1491" y="55"/>
                      </a:cubicBezTo>
                      <a:cubicBezTo>
                        <a:pt x="1503" y="60"/>
                        <a:pt x="1503" y="60"/>
                        <a:pt x="1503" y="60"/>
                      </a:cubicBezTo>
                      <a:cubicBezTo>
                        <a:pt x="1506" y="60"/>
                        <a:pt x="1506" y="60"/>
                        <a:pt x="1506" y="60"/>
                      </a:cubicBezTo>
                      <a:cubicBezTo>
                        <a:pt x="1508" y="61"/>
                        <a:pt x="1508" y="61"/>
                        <a:pt x="1508" y="61"/>
                      </a:cubicBezTo>
                      <a:cubicBezTo>
                        <a:pt x="1508" y="64"/>
                        <a:pt x="1508" y="64"/>
                        <a:pt x="1508" y="64"/>
                      </a:cubicBezTo>
                      <a:cubicBezTo>
                        <a:pt x="1510" y="86"/>
                        <a:pt x="1510" y="86"/>
                        <a:pt x="1510" y="86"/>
                      </a:cubicBezTo>
                      <a:cubicBezTo>
                        <a:pt x="1516" y="107"/>
                        <a:pt x="1516" y="107"/>
                        <a:pt x="1516" y="107"/>
                      </a:cubicBezTo>
                      <a:cubicBezTo>
                        <a:pt x="1516" y="108"/>
                        <a:pt x="1516" y="108"/>
                        <a:pt x="1516" y="108"/>
                      </a:cubicBezTo>
                      <a:cubicBezTo>
                        <a:pt x="1516" y="109"/>
                        <a:pt x="1516" y="109"/>
                        <a:pt x="1516" y="109"/>
                      </a:cubicBezTo>
                      <a:cubicBezTo>
                        <a:pt x="1516" y="110"/>
                        <a:pt x="1516" y="110"/>
                        <a:pt x="1516" y="110"/>
                      </a:cubicBezTo>
                      <a:cubicBezTo>
                        <a:pt x="1481" y="179"/>
                        <a:pt x="1481" y="179"/>
                        <a:pt x="1481" y="179"/>
                      </a:cubicBezTo>
                      <a:cubicBezTo>
                        <a:pt x="1475" y="189"/>
                        <a:pt x="1472" y="214"/>
                        <a:pt x="1470" y="252"/>
                      </a:cubicBezTo>
                      <a:cubicBezTo>
                        <a:pt x="1470" y="255"/>
                        <a:pt x="1470" y="255"/>
                        <a:pt x="1470" y="255"/>
                      </a:cubicBezTo>
                      <a:cubicBezTo>
                        <a:pt x="1456" y="281"/>
                        <a:pt x="1456" y="281"/>
                        <a:pt x="1456" y="281"/>
                      </a:cubicBezTo>
                      <a:cubicBezTo>
                        <a:pt x="1465" y="292"/>
                        <a:pt x="1465" y="292"/>
                        <a:pt x="1465" y="292"/>
                      </a:cubicBezTo>
                      <a:cubicBezTo>
                        <a:pt x="1465" y="294"/>
                        <a:pt x="1465" y="294"/>
                        <a:pt x="1465" y="294"/>
                      </a:cubicBezTo>
                      <a:cubicBezTo>
                        <a:pt x="1467" y="310"/>
                        <a:pt x="1465" y="319"/>
                        <a:pt x="1461" y="322"/>
                      </a:cubicBezTo>
                      <a:cubicBezTo>
                        <a:pt x="1458" y="323"/>
                        <a:pt x="1458" y="323"/>
                        <a:pt x="1458" y="323"/>
                      </a:cubicBezTo>
                      <a:cubicBezTo>
                        <a:pt x="1451" y="327"/>
                        <a:pt x="1426" y="352"/>
                        <a:pt x="1387" y="400"/>
                      </a:cubicBezTo>
                      <a:cubicBezTo>
                        <a:pt x="1384" y="403"/>
                        <a:pt x="1384" y="403"/>
                        <a:pt x="1384" y="403"/>
                      </a:cubicBezTo>
                      <a:cubicBezTo>
                        <a:pt x="1382" y="402"/>
                        <a:pt x="1382" y="402"/>
                        <a:pt x="1382" y="402"/>
                      </a:cubicBezTo>
                      <a:cubicBezTo>
                        <a:pt x="1379" y="400"/>
                        <a:pt x="1379" y="400"/>
                        <a:pt x="1379" y="400"/>
                      </a:cubicBezTo>
                      <a:cubicBezTo>
                        <a:pt x="1365" y="390"/>
                        <a:pt x="1353" y="382"/>
                        <a:pt x="1345" y="373"/>
                      </a:cubicBezTo>
                      <a:cubicBezTo>
                        <a:pt x="1339" y="369"/>
                        <a:pt x="1323" y="366"/>
                        <a:pt x="1297" y="366"/>
                      </a:cubicBezTo>
                      <a:cubicBezTo>
                        <a:pt x="1296" y="414"/>
                        <a:pt x="1296" y="414"/>
                        <a:pt x="1296" y="414"/>
                      </a:cubicBezTo>
                      <a:cubicBezTo>
                        <a:pt x="1295" y="415"/>
                        <a:pt x="1295" y="415"/>
                        <a:pt x="1295" y="415"/>
                      </a:cubicBezTo>
                      <a:cubicBezTo>
                        <a:pt x="1276" y="507"/>
                        <a:pt x="1276" y="507"/>
                        <a:pt x="1276" y="507"/>
                      </a:cubicBezTo>
                      <a:cubicBezTo>
                        <a:pt x="1271" y="519"/>
                        <a:pt x="1270" y="540"/>
                        <a:pt x="1270" y="572"/>
                      </a:cubicBezTo>
                      <a:cubicBezTo>
                        <a:pt x="1278" y="581"/>
                        <a:pt x="1278" y="581"/>
                        <a:pt x="1278" y="581"/>
                      </a:cubicBezTo>
                      <a:cubicBezTo>
                        <a:pt x="1284" y="569"/>
                        <a:pt x="1284" y="569"/>
                        <a:pt x="1284" y="569"/>
                      </a:cubicBezTo>
                      <a:cubicBezTo>
                        <a:pt x="1285" y="569"/>
                        <a:pt x="1285" y="569"/>
                        <a:pt x="1285" y="569"/>
                      </a:cubicBezTo>
                      <a:cubicBezTo>
                        <a:pt x="1286" y="566"/>
                        <a:pt x="1286" y="566"/>
                        <a:pt x="1286" y="566"/>
                      </a:cubicBezTo>
                      <a:cubicBezTo>
                        <a:pt x="1310" y="554"/>
                        <a:pt x="1310" y="554"/>
                        <a:pt x="1310" y="554"/>
                      </a:cubicBezTo>
                      <a:cubicBezTo>
                        <a:pt x="1378" y="564"/>
                        <a:pt x="1378" y="564"/>
                        <a:pt x="1378" y="564"/>
                      </a:cubicBezTo>
                      <a:cubicBezTo>
                        <a:pt x="1385" y="556"/>
                        <a:pt x="1385" y="556"/>
                        <a:pt x="1385" y="556"/>
                      </a:cubicBezTo>
                      <a:cubicBezTo>
                        <a:pt x="1395" y="539"/>
                        <a:pt x="1395" y="539"/>
                        <a:pt x="1395" y="539"/>
                      </a:cubicBezTo>
                      <a:cubicBezTo>
                        <a:pt x="1397" y="538"/>
                        <a:pt x="1397" y="538"/>
                        <a:pt x="1397" y="538"/>
                      </a:cubicBezTo>
                      <a:cubicBezTo>
                        <a:pt x="1397" y="538"/>
                        <a:pt x="1397" y="538"/>
                        <a:pt x="1397" y="538"/>
                      </a:cubicBezTo>
                      <a:cubicBezTo>
                        <a:pt x="1398" y="537"/>
                        <a:pt x="1398" y="537"/>
                        <a:pt x="1398" y="537"/>
                      </a:cubicBezTo>
                      <a:cubicBezTo>
                        <a:pt x="1424" y="532"/>
                        <a:pt x="1424" y="532"/>
                        <a:pt x="1424" y="532"/>
                      </a:cubicBezTo>
                      <a:cubicBezTo>
                        <a:pt x="1459" y="529"/>
                        <a:pt x="1459" y="529"/>
                        <a:pt x="1459" y="529"/>
                      </a:cubicBezTo>
                      <a:cubicBezTo>
                        <a:pt x="1470" y="532"/>
                        <a:pt x="1482" y="545"/>
                        <a:pt x="1498" y="566"/>
                      </a:cubicBezTo>
                      <a:cubicBezTo>
                        <a:pt x="1540" y="588"/>
                        <a:pt x="1564" y="607"/>
                        <a:pt x="1569" y="623"/>
                      </a:cubicBezTo>
                      <a:cubicBezTo>
                        <a:pt x="1572" y="632"/>
                        <a:pt x="1572" y="638"/>
                        <a:pt x="1569" y="646"/>
                      </a:cubicBezTo>
                      <a:cubicBezTo>
                        <a:pt x="1566" y="653"/>
                        <a:pt x="1558" y="657"/>
                        <a:pt x="1548" y="658"/>
                      </a:cubicBezTo>
                      <a:cubicBezTo>
                        <a:pt x="1547" y="658"/>
                        <a:pt x="1547" y="658"/>
                        <a:pt x="1547" y="658"/>
                      </a:cubicBezTo>
                      <a:cubicBezTo>
                        <a:pt x="1495" y="656"/>
                        <a:pt x="1465" y="656"/>
                        <a:pt x="1455" y="659"/>
                      </a:cubicBezTo>
                      <a:cubicBezTo>
                        <a:pt x="1430" y="676"/>
                        <a:pt x="1430" y="676"/>
                        <a:pt x="1430" y="676"/>
                      </a:cubicBezTo>
                      <a:cubicBezTo>
                        <a:pt x="1398" y="699"/>
                        <a:pt x="1377" y="711"/>
                        <a:pt x="1365" y="711"/>
                      </a:cubicBezTo>
                      <a:cubicBezTo>
                        <a:pt x="1344" y="714"/>
                        <a:pt x="1344" y="714"/>
                        <a:pt x="1344" y="714"/>
                      </a:cubicBezTo>
                      <a:cubicBezTo>
                        <a:pt x="1331" y="767"/>
                        <a:pt x="1331" y="767"/>
                        <a:pt x="1331" y="767"/>
                      </a:cubicBezTo>
                      <a:cubicBezTo>
                        <a:pt x="1328" y="783"/>
                        <a:pt x="1323" y="793"/>
                        <a:pt x="1314" y="801"/>
                      </a:cubicBezTo>
                      <a:cubicBezTo>
                        <a:pt x="1305" y="809"/>
                        <a:pt x="1292" y="814"/>
                        <a:pt x="1276" y="818"/>
                      </a:cubicBezTo>
                      <a:cubicBezTo>
                        <a:pt x="1255" y="821"/>
                        <a:pt x="1239" y="828"/>
                        <a:pt x="1223" y="838"/>
                      </a:cubicBezTo>
                      <a:cubicBezTo>
                        <a:pt x="1205" y="876"/>
                        <a:pt x="1205" y="876"/>
                        <a:pt x="1205" y="876"/>
                      </a:cubicBezTo>
                      <a:cubicBezTo>
                        <a:pt x="1204" y="877"/>
                        <a:pt x="1204" y="877"/>
                        <a:pt x="1204" y="877"/>
                      </a:cubicBezTo>
                      <a:cubicBezTo>
                        <a:pt x="1203" y="877"/>
                        <a:pt x="1203" y="877"/>
                        <a:pt x="1203" y="877"/>
                      </a:cubicBezTo>
                      <a:cubicBezTo>
                        <a:pt x="1202" y="877"/>
                        <a:pt x="1202" y="877"/>
                        <a:pt x="1202" y="877"/>
                      </a:cubicBezTo>
                      <a:cubicBezTo>
                        <a:pt x="1153" y="897"/>
                        <a:pt x="1153" y="897"/>
                        <a:pt x="1153" y="897"/>
                      </a:cubicBezTo>
                      <a:cubicBezTo>
                        <a:pt x="1150" y="897"/>
                        <a:pt x="1150" y="897"/>
                        <a:pt x="1150" y="897"/>
                      </a:cubicBezTo>
                      <a:cubicBezTo>
                        <a:pt x="1126" y="891"/>
                        <a:pt x="1126" y="891"/>
                        <a:pt x="1126" y="891"/>
                      </a:cubicBezTo>
                      <a:cubicBezTo>
                        <a:pt x="1107" y="888"/>
                        <a:pt x="1092" y="883"/>
                        <a:pt x="1082" y="877"/>
                      </a:cubicBezTo>
                      <a:cubicBezTo>
                        <a:pt x="1070" y="870"/>
                        <a:pt x="1056" y="869"/>
                        <a:pt x="1041" y="874"/>
                      </a:cubicBezTo>
                      <a:cubicBezTo>
                        <a:pt x="1029" y="891"/>
                        <a:pt x="1022" y="914"/>
                        <a:pt x="1023" y="938"/>
                      </a:cubicBezTo>
                      <a:cubicBezTo>
                        <a:pt x="1024" y="951"/>
                        <a:pt x="1027" y="959"/>
                        <a:pt x="1031" y="961"/>
                      </a:cubicBezTo>
                      <a:cubicBezTo>
                        <a:pt x="1038" y="960"/>
                        <a:pt x="1038" y="960"/>
                        <a:pt x="1038" y="960"/>
                      </a:cubicBezTo>
                      <a:cubicBezTo>
                        <a:pt x="1046" y="955"/>
                        <a:pt x="1046" y="955"/>
                        <a:pt x="1046" y="955"/>
                      </a:cubicBezTo>
                      <a:cubicBezTo>
                        <a:pt x="1049" y="989"/>
                        <a:pt x="1049" y="989"/>
                        <a:pt x="1049" y="989"/>
                      </a:cubicBezTo>
                      <a:cubicBezTo>
                        <a:pt x="1049" y="1000"/>
                        <a:pt x="1044" y="1009"/>
                        <a:pt x="1036" y="1015"/>
                      </a:cubicBezTo>
                      <a:cubicBezTo>
                        <a:pt x="1031" y="1019"/>
                        <a:pt x="1021" y="1023"/>
                        <a:pt x="1007" y="1028"/>
                      </a:cubicBezTo>
                      <a:cubicBezTo>
                        <a:pt x="999" y="1030"/>
                        <a:pt x="999" y="1030"/>
                        <a:pt x="999" y="1030"/>
                      </a:cubicBezTo>
                      <a:cubicBezTo>
                        <a:pt x="988" y="1034"/>
                        <a:pt x="966" y="1062"/>
                        <a:pt x="934" y="1114"/>
                      </a:cubicBezTo>
                      <a:cubicBezTo>
                        <a:pt x="934" y="1115"/>
                        <a:pt x="934" y="1115"/>
                        <a:pt x="934" y="1115"/>
                      </a:cubicBezTo>
                      <a:cubicBezTo>
                        <a:pt x="933" y="1115"/>
                        <a:pt x="933" y="1115"/>
                        <a:pt x="933" y="1115"/>
                      </a:cubicBezTo>
                      <a:cubicBezTo>
                        <a:pt x="901" y="1134"/>
                        <a:pt x="901" y="1134"/>
                        <a:pt x="901" y="1134"/>
                      </a:cubicBezTo>
                      <a:cubicBezTo>
                        <a:pt x="906" y="1134"/>
                        <a:pt x="909" y="1136"/>
                        <a:pt x="908" y="1141"/>
                      </a:cubicBezTo>
                      <a:cubicBezTo>
                        <a:pt x="907" y="1145"/>
                        <a:pt x="904" y="1146"/>
                        <a:pt x="896" y="1147"/>
                      </a:cubicBezTo>
                      <a:cubicBezTo>
                        <a:pt x="806" y="1145"/>
                        <a:pt x="806" y="1145"/>
                        <a:pt x="806" y="1145"/>
                      </a:cubicBezTo>
                      <a:cubicBezTo>
                        <a:pt x="706" y="1142"/>
                        <a:pt x="627" y="1169"/>
                        <a:pt x="572" y="1226"/>
                      </a:cubicBezTo>
                      <a:cubicBezTo>
                        <a:pt x="570" y="1227"/>
                        <a:pt x="570" y="1227"/>
                        <a:pt x="570" y="1227"/>
                      </a:cubicBezTo>
                      <a:cubicBezTo>
                        <a:pt x="568" y="1228"/>
                        <a:pt x="568" y="1228"/>
                        <a:pt x="568" y="1228"/>
                      </a:cubicBezTo>
                      <a:cubicBezTo>
                        <a:pt x="567" y="1228"/>
                        <a:pt x="567" y="1228"/>
                        <a:pt x="567" y="1228"/>
                      </a:cubicBezTo>
                      <a:cubicBezTo>
                        <a:pt x="530" y="1232"/>
                        <a:pt x="530" y="1232"/>
                        <a:pt x="530" y="1232"/>
                      </a:cubicBezTo>
                      <a:cubicBezTo>
                        <a:pt x="528" y="1233"/>
                        <a:pt x="528" y="1233"/>
                        <a:pt x="528" y="1233"/>
                      </a:cubicBezTo>
                      <a:cubicBezTo>
                        <a:pt x="526" y="1233"/>
                        <a:pt x="526" y="1233"/>
                        <a:pt x="526" y="1233"/>
                      </a:cubicBezTo>
                      <a:cubicBezTo>
                        <a:pt x="516" y="1208"/>
                        <a:pt x="516" y="1208"/>
                        <a:pt x="516" y="1208"/>
                      </a:cubicBezTo>
                      <a:cubicBezTo>
                        <a:pt x="478" y="1218"/>
                        <a:pt x="478" y="1218"/>
                        <a:pt x="478" y="1218"/>
                      </a:cubicBezTo>
                      <a:cubicBezTo>
                        <a:pt x="458" y="1219"/>
                        <a:pt x="431" y="1213"/>
                        <a:pt x="402" y="1199"/>
                      </a:cubicBezTo>
                      <a:cubicBezTo>
                        <a:pt x="374" y="1187"/>
                        <a:pt x="350" y="1171"/>
                        <a:pt x="326" y="1152"/>
                      </a:cubicBezTo>
                      <a:cubicBezTo>
                        <a:pt x="310" y="1140"/>
                        <a:pt x="290" y="1131"/>
                        <a:pt x="267" y="1127"/>
                      </a:cubicBezTo>
                      <a:cubicBezTo>
                        <a:pt x="233" y="1124"/>
                        <a:pt x="233" y="1124"/>
                        <a:pt x="233" y="1124"/>
                      </a:cubicBezTo>
                      <a:cubicBezTo>
                        <a:pt x="195" y="1129"/>
                        <a:pt x="195" y="1129"/>
                        <a:pt x="195" y="1129"/>
                      </a:cubicBezTo>
                      <a:cubicBezTo>
                        <a:pt x="167" y="1133"/>
                        <a:pt x="140" y="1133"/>
                        <a:pt x="115" y="1131"/>
                      </a:cubicBezTo>
                      <a:cubicBezTo>
                        <a:pt x="84" y="1129"/>
                        <a:pt x="47" y="1121"/>
                        <a:pt x="3" y="1107"/>
                      </a:cubicBezTo>
                      <a:cubicBezTo>
                        <a:pt x="0" y="1113"/>
                        <a:pt x="0" y="1113"/>
                        <a:pt x="0" y="1113"/>
                      </a:cubicBezTo>
                      <a:cubicBezTo>
                        <a:pt x="1" y="1113"/>
                        <a:pt x="1" y="1113"/>
                        <a:pt x="1" y="1113"/>
                      </a:cubicBezTo>
                      <a:cubicBezTo>
                        <a:pt x="2" y="1113"/>
                        <a:pt x="2" y="1113"/>
                        <a:pt x="2" y="1113"/>
                      </a:cubicBezTo>
                      <a:cubicBezTo>
                        <a:pt x="3" y="1114"/>
                        <a:pt x="3" y="1114"/>
                        <a:pt x="3" y="1114"/>
                      </a:cubicBezTo>
                      <a:cubicBezTo>
                        <a:pt x="3" y="1115"/>
                        <a:pt x="3" y="1115"/>
                        <a:pt x="3" y="1115"/>
                      </a:cubicBezTo>
                      <a:cubicBezTo>
                        <a:pt x="4" y="1126"/>
                        <a:pt x="4" y="1126"/>
                        <a:pt x="4" y="1126"/>
                      </a:cubicBezTo>
                      <a:cubicBezTo>
                        <a:pt x="13" y="1146"/>
                        <a:pt x="13" y="1146"/>
                        <a:pt x="13" y="1146"/>
                      </a:cubicBezTo>
                      <a:cubicBezTo>
                        <a:pt x="35" y="1173"/>
                        <a:pt x="35" y="1173"/>
                        <a:pt x="35" y="1173"/>
                      </a:cubicBezTo>
                      <a:cubicBezTo>
                        <a:pt x="36" y="1176"/>
                        <a:pt x="36" y="1176"/>
                        <a:pt x="36" y="1176"/>
                      </a:cubicBezTo>
                      <a:cubicBezTo>
                        <a:pt x="32" y="1196"/>
                        <a:pt x="32" y="1196"/>
                        <a:pt x="32" y="1196"/>
                      </a:cubicBezTo>
                      <a:cubicBezTo>
                        <a:pt x="32" y="1198"/>
                        <a:pt x="32" y="1198"/>
                        <a:pt x="32" y="1198"/>
                      </a:cubicBezTo>
                      <a:cubicBezTo>
                        <a:pt x="31" y="1198"/>
                        <a:pt x="31" y="1198"/>
                        <a:pt x="31" y="1198"/>
                      </a:cubicBezTo>
                      <a:cubicBezTo>
                        <a:pt x="19" y="1214"/>
                        <a:pt x="19" y="1214"/>
                        <a:pt x="19" y="1214"/>
                      </a:cubicBezTo>
                      <a:cubicBezTo>
                        <a:pt x="32" y="1228"/>
                        <a:pt x="32" y="1228"/>
                        <a:pt x="32" y="1228"/>
                      </a:cubicBezTo>
                      <a:cubicBezTo>
                        <a:pt x="38" y="1233"/>
                        <a:pt x="41" y="1238"/>
                        <a:pt x="41" y="1242"/>
                      </a:cubicBezTo>
                      <a:cubicBezTo>
                        <a:pt x="44" y="1262"/>
                        <a:pt x="44" y="1262"/>
                        <a:pt x="44" y="1262"/>
                      </a:cubicBezTo>
                      <a:cubicBezTo>
                        <a:pt x="60" y="1278"/>
                        <a:pt x="60" y="1278"/>
                        <a:pt x="60" y="1278"/>
                      </a:cubicBezTo>
                      <a:cubicBezTo>
                        <a:pt x="60" y="1280"/>
                        <a:pt x="60" y="1280"/>
                        <a:pt x="60" y="1280"/>
                      </a:cubicBezTo>
                      <a:cubicBezTo>
                        <a:pt x="62" y="1294"/>
                        <a:pt x="62" y="1294"/>
                        <a:pt x="62" y="1294"/>
                      </a:cubicBezTo>
                      <a:cubicBezTo>
                        <a:pt x="62" y="1304"/>
                        <a:pt x="62" y="1304"/>
                        <a:pt x="62" y="1304"/>
                      </a:cubicBezTo>
                      <a:cubicBezTo>
                        <a:pt x="71" y="1312"/>
                        <a:pt x="71" y="1312"/>
                        <a:pt x="71" y="1312"/>
                      </a:cubicBezTo>
                      <a:cubicBezTo>
                        <a:pt x="78" y="1309"/>
                        <a:pt x="78" y="1309"/>
                        <a:pt x="78" y="1309"/>
                      </a:cubicBezTo>
                      <a:cubicBezTo>
                        <a:pt x="79" y="1306"/>
                        <a:pt x="79" y="1306"/>
                        <a:pt x="79" y="1306"/>
                      </a:cubicBezTo>
                      <a:cubicBezTo>
                        <a:pt x="82" y="1298"/>
                        <a:pt x="87" y="1294"/>
                        <a:pt x="95" y="1293"/>
                      </a:cubicBezTo>
                      <a:cubicBezTo>
                        <a:pt x="103" y="1289"/>
                        <a:pt x="103" y="1289"/>
                        <a:pt x="103" y="1289"/>
                      </a:cubicBezTo>
                      <a:cubicBezTo>
                        <a:pt x="159" y="1284"/>
                        <a:pt x="159" y="1284"/>
                        <a:pt x="159" y="1284"/>
                      </a:cubicBezTo>
                      <a:cubicBezTo>
                        <a:pt x="181" y="1276"/>
                        <a:pt x="181" y="1276"/>
                        <a:pt x="181" y="1276"/>
                      </a:cubicBezTo>
                      <a:cubicBezTo>
                        <a:pt x="183" y="1275"/>
                        <a:pt x="183" y="1275"/>
                        <a:pt x="183" y="1275"/>
                      </a:cubicBezTo>
                      <a:cubicBezTo>
                        <a:pt x="186" y="1272"/>
                        <a:pt x="186" y="1272"/>
                        <a:pt x="186" y="1272"/>
                      </a:cubicBezTo>
                      <a:cubicBezTo>
                        <a:pt x="198" y="1298"/>
                        <a:pt x="198" y="1298"/>
                        <a:pt x="198" y="1298"/>
                      </a:cubicBezTo>
                      <a:cubicBezTo>
                        <a:pt x="199" y="1298"/>
                        <a:pt x="199" y="1298"/>
                        <a:pt x="199" y="1298"/>
                      </a:cubicBezTo>
                      <a:cubicBezTo>
                        <a:pt x="199" y="1298"/>
                        <a:pt x="199" y="1298"/>
                        <a:pt x="199" y="1298"/>
                      </a:cubicBezTo>
                      <a:cubicBezTo>
                        <a:pt x="200" y="1304"/>
                        <a:pt x="199" y="1309"/>
                        <a:pt x="196" y="1315"/>
                      </a:cubicBezTo>
                      <a:cubicBezTo>
                        <a:pt x="165" y="1358"/>
                        <a:pt x="165" y="1358"/>
                        <a:pt x="165" y="1358"/>
                      </a:cubicBezTo>
                      <a:cubicBezTo>
                        <a:pt x="167" y="1365"/>
                        <a:pt x="167" y="1365"/>
                        <a:pt x="167" y="1365"/>
                      </a:cubicBezTo>
                      <a:cubicBezTo>
                        <a:pt x="181" y="1379"/>
                        <a:pt x="181" y="1379"/>
                        <a:pt x="181" y="1379"/>
                      </a:cubicBezTo>
                      <a:cubicBezTo>
                        <a:pt x="195" y="1388"/>
                        <a:pt x="195" y="1388"/>
                        <a:pt x="195" y="1388"/>
                      </a:cubicBezTo>
                      <a:cubicBezTo>
                        <a:pt x="196" y="1388"/>
                        <a:pt x="196" y="1388"/>
                        <a:pt x="196" y="1388"/>
                      </a:cubicBezTo>
                      <a:cubicBezTo>
                        <a:pt x="202" y="1396"/>
                        <a:pt x="207" y="1401"/>
                        <a:pt x="214" y="1403"/>
                      </a:cubicBezTo>
                      <a:cubicBezTo>
                        <a:pt x="221" y="1405"/>
                        <a:pt x="229" y="1412"/>
                        <a:pt x="235" y="1420"/>
                      </a:cubicBezTo>
                      <a:cubicBezTo>
                        <a:pt x="236" y="1423"/>
                        <a:pt x="236" y="1423"/>
                        <a:pt x="236" y="1423"/>
                      </a:cubicBezTo>
                      <a:cubicBezTo>
                        <a:pt x="246" y="1428"/>
                        <a:pt x="246" y="1428"/>
                        <a:pt x="246" y="1428"/>
                      </a:cubicBezTo>
                      <a:cubicBezTo>
                        <a:pt x="250" y="1429"/>
                        <a:pt x="250" y="1429"/>
                        <a:pt x="250" y="1429"/>
                      </a:cubicBezTo>
                      <a:cubicBezTo>
                        <a:pt x="251" y="1429"/>
                        <a:pt x="251" y="1429"/>
                        <a:pt x="251" y="1429"/>
                      </a:cubicBezTo>
                      <a:cubicBezTo>
                        <a:pt x="254" y="1440"/>
                        <a:pt x="254" y="1440"/>
                        <a:pt x="254" y="1440"/>
                      </a:cubicBezTo>
                      <a:cubicBezTo>
                        <a:pt x="254" y="1440"/>
                        <a:pt x="254" y="1440"/>
                        <a:pt x="254" y="1440"/>
                      </a:cubicBezTo>
                      <a:cubicBezTo>
                        <a:pt x="255" y="1452"/>
                        <a:pt x="255" y="1452"/>
                        <a:pt x="255" y="1452"/>
                      </a:cubicBezTo>
                      <a:cubicBezTo>
                        <a:pt x="259" y="1469"/>
                        <a:pt x="259" y="1469"/>
                        <a:pt x="259" y="1469"/>
                      </a:cubicBezTo>
                      <a:cubicBezTo>
                        <a:pt x="286" y="1473"/>
                        <a:pt x="286" y="1473"/>
                        <a:pt x="286" y="1473"/>
                      </a:cubicBezTo>
                      <a:cubicBezTo>
                        <a:pt x="288" y="1473"/>
                        <a:pt x="288" y="1473"/>
                        <a:pt x="288" y="1473"/>
                      </a:cubicBezTo>
                      <a:cubicBezTo>
                        <a:pt x="289" y="1474"/>
                        <a:pt x="289" y="1474"/>
                        <a:pt x="289" y="1474"/>
                      </a:cubicBezTo>
                      <a:cubicBezTo>
                        <a:pt x="289" y="1475"/>
                        <a:pt x="289" y="1475"/>
                        <a:pt x="289" y="1475"/>
                      </a:cubicBezTo>
                      <a:cubicBezTo>
                        <a:pt x="290" y="1477"/>
                        <a:pt x="290" y="1477"/>
                        <a:pt x="290" y="1477"/>
                      </a:cubicBezTo>
                      <a:cubicBezTo>
                        <a:pt x="297" y="1492"/>
                        <a:pt x="297" y="1492"/>
                        <a:pt x="297" y="1492"/>
                      </a:cubicBezTo>
                      <a:cubicBezTo>
                        <a:pt x="318" y="1499"/>
                        <a:pt x="318" y="1499"/>
                        <a:pt x="318" y="1499"/>
                      </a:cubicBezTo>
                      <a:cubicBezTo>
                        <a:pt x="333" y="1492"/>
                        <a:pt x="333" y="1492"/>
                        <a:pt x="333" y="1492"/>
                      </a:cubicBezTo>
                      <a:cubicBezTo>
                        <a:pt x="331" y="1484"/>
                        <a:pt x="331" y="1484"/>
                        <a:pt x="331" y="1484"/>
                      </a:cubicBezTo>
                      <a:cubicBezTo>
                        <a:pt x="317" y="1471"/>
                        <a:pt x="317" y="1471"/>
                        <a:pt x="317" y="1471"/>
                      </a:cubicBezTo>
                      <a:cubicBezTo>
                        <a:pt x="319" y="1469"/>
                        <a:pt x="319" y="1469"/>
                        <a:pt x="319" y="1469"/>
                      </a:cubicBezTo>
                      <a:cubicBezTo>
                        <a:pt x="319" y="1467"/>
                        <a:pt x="319" y="1467"/>
                        <a:pt x="319" y="1467"/>
                      </a:cubicBezTo>
                      <a:cubicBezTo>
                        <a:pt x="331" y="1445"/>
                        <a:pt x="331" y="1445"/>
                        <a:pt x="331" y="1445"/>
                      </a:cubicBezTo>
                      <a:cubicBezTo>
                        <a:pt x="356" y="1445"/>
                        <a:pt x="356" y="1445"/>
                        <a:pt x="356" y="1445"/>
                      </a:cubicBezTo>
                      <a:cubicBezTo>
                        <a:pt x="357" y="1446"/>
                        <a:pt x="357" y="1446"/>
                        <a:pt x="357" y="1446"/>
                      </a:cubicBezTo>
                      <a:cubicBezTo>
                        <a:pt x="393" y="1458"/>
                        <a:pt x="393" y="1458"/>
                        <a:pt x="393" y="1458"/>
                      </a:cubicBezTo>
                      <a:cubicBezTo>
                        <a:pt x="413" y="1455"/>
                        <a:pt x="413" y="1455"/>
                        <a:pt x="413" y="1455"/>
                      </a:cubicBezTo>
                      <a:cubicBezTo>
                        <a:pt x="429" y="1440"/>
                        <a:pt x="429" y="1440"/>
                        <a:pt x="429" y="1440"/>
                      </a:cubicBezTo>
                      <a:cubicBezTo>
                        <a:pt x="447" y="1418"/>
                        <a:pt x="459" y="1409"/>
                        <a:pt x="466" y="1414"/>
                      </a:cubicBezTo>
                      <a:cubicBezTo>
                        <a:pt x="474" y="1413"/>
                        <a:pt x="474" y="1413"/>
                        <a:pt x="474" y="1413"/>
                      </a:cubicBezTo>
                      <a:cubicBezTo>
                        <a:pt x="484" y="1413"/>
                        <a:pt x="489" y="1414"/>
                        <a:pt x="492" y="1415"/>
                      </a:cubicBezTo>
                      <a:cubicBezTo>
                        <a:pt x="493" y="1417"/>
                        <a:pt x="495" y="1419"/>
                        <a:pt x="495" y="1421"/>
                      </a:cubicBezTo>
                      <a:cubicBezTo>
                        <a:pt x="495" y="1426"/>
                        <a:pt x="499" y="1434"/>
                        <a:pt x="505" y="1446"/>
                      </a:cubicBezTo>
                      <a:cubicBezTo>
                        <a:pt x="505" y="1447"/>
                        <a:pt x="505" y="1447"/>
                        <a:pt x="505" y="1447"/>
                      </a:cubicBezTo>
                      <a:cubicBezTo>
                        <a:pt x="505" y="1448"/>
                        <a:pt x="505" y="1448"/>
                        <a:pt x="505" y="1448"/>
                      </a:cubicBezTo>
                      <a:cubicBezTo>
                        <a:pt x="508" y="1462"/>
                        <a:pt x="508" y="1462"/>
                        <a:pt x="508" y="1462"/>
                      </a:cubicBezTo>
                      <a:cubicBezTo>
                        <a:pt x="508" y="1466"/>
                        <a:pt x="508" y="1466"/>
                        <a:pt x="508" y="1466"/>
                      </a:cubicBezTo>
                      <a:cubicBezTo>
                        <a:pt x="504" y="1483"/>
                        <a:pt x="504" y="1483"/>
                        <a:pt x="504" y="1483"/>
                      </a:cubicBezTo>
                      <a:cubicBezTo>
                        <a:pt x="504" y="1483"/>
                        <a:pt x="504" y="1483"/>
                        <a:pt x="504" y="1483"/>
                      </a:cubicBezTo>
                      <a:cubicBezTo>
                        <a:pt x="504" y="1484"/>
                        <a:pt x="504" y="1484"/>
                        <a:pt x="504" y="1484"/>
                      </a:cubicBezTo>
                      <a:cubicBezTo>
                        <a:pt x="503" y="1485"/>
                        <a:pt x="503" y="1485"/>
                        <a:pt x="503" y="1485"/>
                      </a:cubicBezTo>
                      <a:cubicBezTo>
                        <a:pt x="485" y="1506"/>
                        <a:pt x="485" y="1506"/>
                        <a:pt x="485" y="1506"/>
                      </a:cubicBezTo>
                      <a:cubicBezTo>
                        <a:pt x="484" y="1507"/>
                        <a:pt x="484" y="1507"/>
                        <a:pt x="484" y="1507"/>
                      </a:cubicBezTo>
                      <a:cubicBezTo>
                        <a:pt x="484" y="1507"/>
                        <a:pt x="484" y="1507"/>
                        <a:pt x="484" y="1507"/>
                      </a:cubicBezTo>
                      <a:cubicBezTo>
                        <a:pt x="446" y="1524"/>
                        <a:pt x="446" y="1524"/>
                        <a:pt x="446" y="1524"/>
                      </a:cubicBezTo>
                      <a:cubicBezTo>
                        <a:pt x="441" y="1534"/>
                        <a:pt x="441" y="1534"/>
                        <a:pt x="441" y="1534"/>
                      </a:cubicBezTo>
                      <a:cubicBezTo>
                        <a:pt x="435" y="1565"/>
                        <a:pt x="435" y="1565"/>
                        <a:pt x="435" y="1565"/>
                      </a:cubicBezTo>
                      <a:cubicBezTo>
                        <a:pt x="439" y="1580"/>
                        <a:pt x="439" y="1580"/>
                        <a:pt x="439" y="1580"/>
                      </a:cubicBezTo>
                      <a:cubicBezTo>
                        <a:pt x="448" y="1595"/>
                        <a:pt x="448" y="1595"/>
                        <a:pt x="448" y="1595"/>
                      </a:cubicBezTo>
                      <a:cubicBezTo>
                        <a:pt x="452" y="1599"/>
                        <a:pt x="452" y="1599"/>
                        <a:pt x="452" y="1599"/>
                      </a:cubicBezTo>
                      <a:cubicBezTo>
                        <a:pt x="465" y="1607"/>
                        <a:pt x="465" y="1607"/>
                        <a:pt x="465" y="1607"/>
                      </a:cubicBezTo>
                      <a:cubicBezTo>
                        <a:pt x="509" y="1607"/>
                        <a:pt x="509" y="1607"/>
                        <a:pt x="509" y="1607"/>
                      </a:cubicBezTo>
                      <a:cubicBezTo>
                        <a:pt x="546" y="1602"/>
                        <a:pt x="546" y="1602"/>
                        <a:pt x="546" y="1602"/>
                      </a:cubicBezTo>
                      <a:cubicBezTo>
                        <a:pt x="552" y="1596"/>
                        <a:pt x="552" y="1596"/>
                        <a:pt x="552" y="1596"/>
                      </a:cubicBezTo>
                      <a:cubicBezTo>
                        <a:pt x="557" y="1590"/>
                        <a:pt x="562" y="1588"/>
                        <a:pt x="565" y="1588"/>
                      </a:cubicBezTo>
                      <a:cubicBezTo>
                        <a:pt x="591" y="1592"/>
                        <a:pt x="591" y="1592"/>
                        <a:pt x="591" y="1592"/>
                      </a:cubicBezTo>
                      <a:cubicBezTo>
                        <a:pt x="593" y="1588"/>
                        <a:pt x="593" y="1588"/>
                        <a:pt x="593" y="1588"/>
                      </a:cubicBezTo>
                      <a:cubicBezTo>
                        <a:pt x="591" y="1581"/>
                        <a:pt x="591" y="1574"/>
                        <a:pt x="595" y="1568"/>
                      </a:cubicBezTo>
                      <a:cubicBezTo>
                        <a:pt x="605" y="1550"/>
                        <a:pt x="605" y="1550"/>
                        <a:pt x="605" y="1550"/>
                      </a:cubicBezTo>
                      <a:cubicBezTo>
                        <a:pt x="605" y="1516"/>
                        <a:pt x="605" y="1516"/>
                        <a:pt x="605" y="1516"/>
                      </a:cubicBezTo>
                      <a:cubicBezTo>
                        <a:pt x="605" y="1515"/>
                        <a:pt x="605" y="1515"/>
                        <a:pt x="605" y="1515"/>
                      </a:cubicBezTo>
                      <a:cubicBezTo>
                        <a:pt x="624" y="1460"/>
                        <a:pt x="624" y="1460"/>
                        <a:pt x="624" y="1460"/>
                      </a:cubicBezTo>
                      <a:cubicBezTo>
                        <a:pt x="625" y="1459"/>
                        <a:pt x="625" y="1459"/>
                        <a:pt x="625" y="1459"/>
                      </a:cubicBezTo>
                      <a:cubicBezTo>
                        <a:pt x="625" y="1458"/>
                        <a:pt x="625" y="1458"/>
                        <a:pt x="625" y="1458"/>
                      </a:cubicBezTo>
                      <a:cubicBezTo>
                        <a:pt x="626" y="1458"/>
                        <a:pt x="626" y="1458"/>
                        <a:pt x="626" y="1458"/>
                      </a:cubicBezTo>
                      <a:cubicBezTo>
                        <a:pt x="626" y="1457"/>
                        <a:pt x="626" y="1457"/>
                        <a:pt x="626" y="1457"/>
                      </a:cubicBezTo>
                      <a:cubicBezTo>
                        <a:pt x="659" y="1431"/>
                        <a:pt x="659" y="1431"/>
                        <a:pt x="659" y="1431"/>
                      </a:cubicBezTo>
                      <a:cubicBezTo>
                        <a:pt x="661" y="1429"/>
                        <a:pt x="661" y="1429"/>
                        <a:pt x="661" y="1429"/>
                      </a:cubicBezTo>
                      <a:cubicBezTo>
                        <a:pt x="690" y="1441"/>
                        <a:pt x="690" y="1441"/>
                        <a:pt x="690" y="1441"/>
                      </a:cubicBezTo>
                      <a:cubicBezTo>
                        <a:pt x="690" y="1441"/>
                        <a:pt x="690" y="1441"/>
                        <a:pt x="690" y="1441"/>
                      </a:cubicBezTo>
                      <a:cubicBezTo>
                        <a:pt x="705" y="1452"/>
                        <a:pt x="712" y="1460"/>
                        <a:pt x="712" y="1466"/>
                      </a:cubicBezTo>
                      <a:cubicBezTo>
                        <a:pt x="710" y="1489"/>
                        <a:pt x="710" y="1489"/>
                        <a:pt x="710" y="1489"/>
                      </a:cubicBezTo>
                      <a:cubicBezTo>
                        <a:pt x="700" y="1504"/>
                        <a:pt x="700" y="1504"/>
                        <a:pt x="700" y="1504"/>
                      </a:cubicBezTo>
                      <a:cubicBezTo>
                        <a:pt x="693" y="1525"/>
                        <a:pt x="693" y="1525"/>
                        <a:pt x="693" y="1525"/>
                      </a:cubicBezTo>
                      <a:cubicBezTo>
                        <a:pt x="693" y="1548"/>
                        <a:pt x="693" y="1548"/>
                        <a:pt x="693" y="1548"/>
                      </a:cubicBezTo>
                      <a:cubicBezTo>
                        <a:pt x="700" y="1559"/>
                        <a:pt x="700" y="1559"/>
                        <a:pt x="700" y="1559"/>
                      </a:cubicBezTo>
                      <a:cubicBezTo>
                        <a:pt x="710" y="1557"/>
                        <a:pt x="710" y="1557"/>
                        <a:pt x="710" y="1557"/>
                      </a:cubicBezTo>
                      <a:cubicBezTo>
                        <a:pt x="712" y="1556"/>
                        <a:pt x="712" y="1556"/>
                        <a:pt x="712" y="1556"/>
                      </a:cubicBezTo>
                      <a:cubicBezTo>
                        <a:pt x="728" y="1557"/>
                        <a:pt x="728" y="1557"/>
                        <a:pt x="728" y="1557"/>
                      </a:cubicBezTo>
                      <a:cubicBezTo>
                        <a:pt x="736" y="1562"/>
                        <a:pt x="741" y="1569"/>
                        <a:pt x="746" y="1580"/>
                      </a:cubicBezTo>
                      <a:cubicBezTo>
                        <a:pt x="755" y="1583"/>
                        <a:pt x="755" y="1583"/>
                        <a:pt x="755" y="1583"/>
                      </a:cubicBezTo>
                      <a:cubicBezTo>
                        <a:pt x="756" y="1583"/>
                        <a:pt x="756" y="1583"/>
                        <a:pt x="756" y="1583"/>
                      </a:cubicBezTo>
                      <a:cubicBezTo>
                        <a:pt x="756" y="1583"/>
                        <a:pt x="756" y="1583"/>
                        <a:pt x="756" y="1583"/>
                      </a:cubicBezTo>
                      <a:cubicBezTo>
                        <a:pt x="757" y="1583"/>
                        <a:pt x="757" y="1583"/>
                        <a:pt x="757" y="1583"/>
                      </a:cubicBezTo>
                      <a:cubicBezTo>
                        <a:pt x="793" y="1600"/>
                        <a:pt x="793" y="1600"/>
                        <a:pt x="793" y="1600"/>
                      </a:cubicBezTo>
                      <a:cubicBezTo>
                        <a:pt x="809" y="1605"/>
                        <a:pt x="809" y="1605"/>
                        <a:pt x="809" y="1605"/>
                      </a:cubicBezTo>
                      <a:cubicBezTo>
                        <a:pt x="831" y="1602"/>
                        <a:pt x="831" y="1602"/>
                        <a:pt x="831" y="1602"/>
                      </a:cubicBezTo>
                      <a:cubicBezTo>
                        <a:pt x="841" y="1589"/>
                        <a:pt x="841" y="1589"/>
                        <a:pt x="841" y="1589"/>
                      </a:cubicBezTo>
                      <a:cubicBezTo>
                        <a:pt x="853" y="1537"/>
                        <a:pt x="853" y="1537"/>
                        <a:pt x="853" y="1537"/>
                      </a:cubicBezTo>
                      <a:cubicBezTo>
                        <a:pt x="854" y="1509"/>
                        <a:pt x="854" y="1509"/>
                        <a:pt x="854" y="1509"/>
                      </a:cubicBezTo>
                      <a:cubicBezTo>
                        <a:pt x="854" y="1507"/>
                        <a:pt x="854" y="1507"/>
                        <a:pt x="854" y="1507"/>
                      </a:cubicBezTo>
                      <a:cubicBezTo>
                        <a:pt x="857" y="1506"/>
                        <a:pt x="857" y="1506"/>
                        <a:pt x="857" y="1506"/>
                      </a:cubicBezTo>
                      <a:cubicBezTo>
                        <a:pt x="858" y="1505"/>
                        <a:pt x="858" y="1505"/>
                        <a:pt x="858" y="1505"/>
                      </a:cubicBezTo>
                      <a:cubicBezTo>
                        <a:pt x="878" y="1488"/>
                        <a:pt x="878" y="1488"/>
                        <a:pt x="878" y="1488"/>
                      </a:cubicBezTo>
                      <a:cubicBezTo>
                        <a:pt x="889" y="1473"/>
                        <a:pt x="889" y="1473"/>
                        <a:pt x="889" y="1473"/>
                      </a:cubicBezTo>
                      <a:cubicBezTo>
                        <a:pt x="890" y="1472"/>
                        <a:pt x="890" y="1472"/>
                        <a:pt x="890" y="1472"/>
                      </a:cubicBezTo>
                      <a:cubicBezTo>
                        <a:pt x="911" y="1462"/>
                        <a:pt x="911" y="1462"/>
                        <a:pt x="911" y="1462"/>
                      </a:cubicBezTo>
                      <a:cubicBezTo>
                        <a:pt x="924" y="1455"/>
                        <a:pt x="924" y="1455"/>
                        <a:pt x="924" y="1455"/>
                      </a:cubicBezTo>
                      <a:cubicBezTo>
                        <a:pt x="940" y="1449"/>
                        <a:pt x="940" y="1449"/>
                        <a:pt x="940" y="1449"/>
                      </a:cubicBezTo>
                      <a:cubicBezTo>
                        <a:pt x="931" y="1417"/>
                        <a:pt x="931" y="1417"/>
                        <a:pt x="931" y="1417"/>
                      </a:cubicBezTo>
                      <a:cubicBezTo>
                        <a:pt x="967" y="1421"/>
                        <a:pt x="967" y="1421"/>
                        <a:pt x="967" y="1421"/>
                      </a:cubicBezTo>
                      <a:cubicBezTo>
                        <a:pt x="967" y="1421"/>
                        <a:pt x="967" y="1421"/>
                        <a:pt x="967" y="1421"/>
                      </a:cubicBezTo>
                      <a:cubicBezTo>
                        <a:pt x="967" y="1422"/>
                        <a:pt x="967" y="1422"/>
                        <a:pt x="967" y="1422"/>
                      </a:cubicBezTo>
                      <a:cubicBezTo>
                        <a:pt x="967" y="1422"/>
                        <a:pt x="967" y="1422"/>
                        <a:pt x="967" y="1422"/>
                      </a:cubicBezTo>
                      <a:cubicBezTo>
                        <a:pt x="986" y="1430"/>
                        <a:pt x="986" y="1430"/>
                        <a:pt x="986" y="1430"/>
                      </a:cubicBezTo>
                      <a:cubicBezTo>
                        <a:pt x="986" y="1430"/>
                        <a:pt x="986" y="1430"/>
                        <a:pt x="986" y="1430"/>
                      </a:cubicBezTo>
                      <a:cubicBezTo>
                        <a:pt x="986" y="1429"/>
                        <a:pt x="986" y="1429"/>
                        <a:pt x="986" y="1429"/>
                      </a:cubicBezTo>
                      <a:cubicBezTo>
                        <a:pt x="992" y="1409"/>
                        <a:pt x="992" y="1409"/>
                        <a:pt x="992" y="1409"/>
                      </a:cubicBezTo>
                      <a:cubicBezTo>
                        <a:pt x="992" y="1405"/>
                        <a:pt x="992" y="1405"/>
                        <a:pt x="992" y="1405"/>
                      </a:cubicBezTo>
                      <a:cubicBezTo>
                        <a:pt x="995" y="1407"/>
                        <a:pt x="995" y="1407"/>
                        <a:pt x="995" y="1407"/>
                      </a:cubicBezTo>
                      <a:cubicBezTo>
                        <a:pt x="997" y="1407"/>
                        <a:pt x="997" y="1407"/>
                        <a:pt x="997" y="1407"/>
                      </a:cubicBezTo>
                      <a:cubicBezTo>
                        <a:pt x="1014" y="1411"/>
                        <a:pt x="1014" y="1411"/>
                        <a:pt x="1014" y="1411"/>
                      </a:cubicBezTo>
                      <a:cubicBezTo>
                        <a:pt x="1022" y="1411"/>
                        <a:pt x="1022" y="1411"/>
                        <a:pt x="1022" y="1411"/>
                      </a:cubicBezTo>
                      <a:cubicBezTo>
                        <a:pt x="1038" y="1393"/>
                        <a:pt x="1038" y="1393"/>
                        <a:pt x="1038" y="1393"/>
                      </a:cubicBezTo>
                      <a:cubicBezTo>
                        <a:pt x="1039" y="1393"/>
                        <a:pt x="1039" y="1393"/>
                        <a:pt x="1039" y="1393"/>
                      </a:cubicBezTo>
                      <a:cubicBezTo>
                        <a:pt x="1040" y="1392"/>
                        <a:pt x="1040" y="1392"/>
                        <a:pt x="1040" y="1392"/>
                      </a:cubicBezTo>
                      <a:cubicBezTo>
                        <a:pt x="1041" y="1392"/>
                        <a:pt x="1041" y="1392"/>
                        <a:pt x="1041" y="1392"/>
                      </a:cubicBezTo>
                      <a:cubicBezTo>
                        <a:pt x="1062" y="1388"/>
                        <a:pt x="1062" y="1388"/>
                        <a:pt x="1062" y="1388"/>
                      </a:cubicBezTo>
                      <a:cubicBezTo>
                        <a:pt x="1080" y="1371"/>
                        <a:pt x="1080" y="1371"/>
                        <a:pt x="1080" y="1371"/>
                      </a:cubicBezTo>
                      <a:cubicBezTo>
                        <a:pt x="1090" y="1357"/>
                        <a:pt x="1090" y="1357"/>
                        <a:pt x="1090" y="1357"/>
                      </a:cubicBezTo>
                      <a:cubicBezTo>
                        <a:pt x="1090" y="1340"/>
                        <a:pt x="1090" y="1340"/>
                        <a:pt x="1090" y="1340"/>
                      </a:cubicBezTo>
                      <a:cubicBezTo>
                        <a:pt x="1090" y="1334"/>
                        <a:pt x="1093" y="1329"/>
                        <a:pt x="1099" y="1326"/>
                      </a:cubicBezTo>
                      <a:cubicBezTo>
                        <a:pt x="1099" y="1326"/>
                        <a:pt x="1099" y="1326"/>
                        <a:pt x="1099" y="1326"/>
                      </a:cubicBezTo>
                      <a:cubicBezTo>
                        <a:pt x="1101" y="1326"/>
                        <a:pt x="1101" y="1326"/>
                        <a:pt x="1101" y="1326"/>
                      </a:cubicBezTo>
                      <a:cubicBezTo>
                        <a:pt x="1102" y="1326"/>
                        <a:pt x="1102" y="1326"/>
                        <a:pt x="1102" y="1326"/>
                      </a:cubicBezTo>
                      <a:cubicBezTo>
                        <a:pt x="1122" y="1328"/>
                        <a:pt x="1122" y="1328"/>
                        <a:pt x="1122" y="1328"/>
                      </a:cubicBezTo>
                      <a:cubicBezTo>
                        <a:pt x="1131" y="1323"/>
                        <a:pt x="1131" y="1323"/>
                        <a:pt x="1131" y="1323"/>
                      </a:cubicBezTo>
                      <a:cubicBezTo>
                        <a:pt x="1134" y="1308"/>
                        <a:pt x="1134" y="1308"/>
                        <a:pt x="1134" y="1308"/>
                      </a:cubicBezTo>
                      <a:cubicBezTo>
                        <a:pt x="1155" y="1302"/>
                        <a:pt x="1155" y="1302"/>
                        <a:pt x="1155" y="1302"/>
                      </a:cubicBezTo>
                      <a:cubicBezTo>
                        <a:pt x="1156" y="1302"/>
                        <a:pt x="1156" y="1302"/>
                        <a:pt x="1156" y="1302"/>
                      </a:cubicBezTo>
                      <a:cubicBezTo>
                        <a:pt x="1157" y="1302"/>
                        <a:pt x="1157" y="1302"/>
                        <a:pt x="1157" y="1302"/>
                      </a:cubicBezTo>
                      <a:cubicBezTo>
                        <a:pt x="1157" y="1302"/>
                        <a:pt x="1157" y="1302"/>
                        <a:pt x="1157" y="1302"/>
                      </a:cubicBezTo>
                      <a:cubicBezTo>
                        <a:pt x="1184" y="1305"/>
                        <a:pt x="1184" y="1305"/>
                        <a:pt x="1184" y="1305"/>
                      </a:cubicBezTo>
                      <a:cubicBezTo>
                        <a:pt x="1205" y="1300"/>
                        <a:pt x="1205" y="1300"/>
                        <a:pt x="1205" y="1300"/>
                      </a:cubicBezTo>
                      <a:cubicBezTo>
                        <a:pt x="1217" y="1287"/>
                        <a:pt x="1217" y="1287"/>
                        <a:pt x="1217" y="1287"/>
                      </a:cubicBezTo>
                      <a:cubicBezTo>
                        <a:pt x="1226" y="1270"/>
                        <a:pt x="1226" y="1270"/>
                        <a:pt x="1226" y="1270"/>
                      </a:cubicBezTo>
                      <a:cubicBezTo>
                        <a:pt x="1210" y="1253"/>
                        <a:pt x="1210" y="1253"/>
                        <a:pt x="1210" y="1253"/>
                      </a:cubicBezTo>
                      <a:cubicBezTo>
                        <a:pt x="1210" y="1252"/>
                        <a:pt x="1210" y="1252"/>
                        <a:pt x="1210" y="1252"/>
                      </a:cubicBezTo>
                      <a:cubicBezTo>
                        <a:pt x="1210" y="1252"/>
                        <a:pt x="1210" y="1252"/>
                        <a:pt x="1210" y="1252"/>
                      </a:cubicBezTo>
                      <a:cubicBezTo>
                        <a:pt x="1207" y="1240"/>
                        <a:pt x="1207" y="1240"/>
                        <a:pt x="1207" y="1240"/>
                      </a:cubicBezTo>
                      <a:cubicBezTo>
                        <a:pt x="1207" y="1240"/>
                        <a:pt x="1207" y="1240"/>
                        <a:pt x="1207" y="1240"/>
                      </a:cubicBezTo>
                      <a:cubicBezTo>
                        <a:pt x="1203" y="1221"/>
                        <a:pt x="1203" y="1221"/>
                        <a:pt x="1203" y="1221"/>
                      </a:cubicBezTo>
                      <a:cubicBezTo>
                        <a:pt x="1203" y="1220"/>
                        <a:pt x="1203" y="1220"/>
                        <a:pt x="1203" y="1220"/>
                      </a:cubicBezTo>
                      <a:cubicBezTo>
                        <a:pt x="1212" y="1203"/>
                        <a:pt x="1212" y="1203"/>
                        <a:pt x="1212" y="1203"/>
                      </a:cubicBezTo>
                      <a:cubicBezTo>
                        <a:pt x="1212" y="1198"/>
                        <a:pt x="1215" y="1190"/>
                        <a:pt x="1224" y="1182"/>
                      </a:cubicBezTo>
                      <a:cubicBezTo>
                        <a:pt x="1235" y="1159"/>
                        <a:pt x="1235" y="1159"/>
                        <a:pt x="1235" y="1159"/>
                      </a:cubicBezTo>
                      <a:cubicBezTo>
                        <a:pt x="1235" y="1157"/>
                        <a:pt x="1235" y="1157"/>
                        <a:pt x="1235" y="1157"/>
                      </a:cubicBezTo>
                      <a:cubicBezTo>
                        <a:pt x="1236" y="1157"/>
                        <a:pt x="1236" y="1157"/>
                        <a:pt x="1236" y="1157"/>
                      </a:cubicBezTo>
                      <a:cubicBezTo>
                        <a:pt x="1247" y="1141"/>
                        <a:pt x="1247" y="1141"/>
                        <a:pt x="1247" y="1141"/>
                      </a:cubicBezTo>
                      <a:cubicBezTo>
                        <a:pt x="1263" y="1109"/>
                        <a:pt x="1263" y="1109"/>
                        <a:pt x="1263" y="1109"/>
                      </a:cubicBezTo>
                      <a:cubicBezTo>
                        <a:pt x="1278" y="1130"/>
                        <a:pt x="1278" y="1130"/>
                        <a:pt x="1278" y="1130"/>
                      </a:cubicBezTo>
                      <a:cubicBezTo>
                        <a:pt x="1279" y="1131"/>
                        <a:pt x="1279" y="1131"/>
                        <a:pt x="1279" y="1131"/>
                      </a:cubicBezTo>
                      <a:cubicBezTo>
                        <a:pt x="1279" y="1132"/>
                        <a:pt x="1279" y="1132"/>
                        <a:pt x="1279" y="1132"/>
                      </a:cubicBezTo>
                      <a:cubicBezTo>
                        <a:pt x="1284" y="1153"/>
                        <a:pt x="1284" y="1153"/>
                        <a:pt x="1284" y="1153"/>
                      </a:cubicBezTo>
                      <a:cubicBezTo>
                        <a:pt x="1284" y="1154"/>
                        <a:pt x="1284" y="1154"/>
                        <a:pt x="1284" y="1154"/>
                      </a:cubicBezTo>
                      <a:cubicBezTo>
                        <a:pt x="1287" y="1175"/>
                        <a:pt x="1287" y="1175"/>
                        <a:pt x="1287" y="1175"/>
                      </a:cubicBezTo>
                      <a:cubicBezTo>
                        <a:pt x="1302" y="1182"/>
                        <a:pt x="1302" y="1182"/>
                        <a:pt x="1302" y="1182"/>
                      </a:cubicBezTo>
                      <a:cubicBezTo>
                        <a:pt x="1303" y="1182"/>
                        <a:pt x="1303" y="1182"/>
                        <a:pt x="1303" y="1182"/>
                      </a:cubicBezTo>
                      <a:cubicBezTo>
                        <a:pt x="1303" y="1182"/>
                        <a:pt x="1303" y="1182"/>
                        <a:pt x="1303" y="1182"/>
                      </a:cubicBezTo>
                      <a:cubicBezTo>
                        <a:pt x="1303" y="1182"/>
                        <a:pt x="1303" y="1182"/>
                        <a:pt x="1303" y="1182"/>
                      </a:cubicBezTo>
                      <a:cubicBezTo>
                        <a:pt x="1307" y="1184"/>
                        <a:pt x="1307" y="1184"/>
                        <a:pt x="1307" y="1184"/>
                      </a:cubicBezTo>
                      <a:cubicBezTo>
                        <a:pt x="1308" y="1183"/>
                        <a:pt x="1308" y="1183"/>
                        <a:pt x="1308" y="1183"/>
                      </a:cubicBezTo>
                      <a:cubicBezTo>
                        <a:pt x="1321" y="1161"/>
                        <a:pt x="1321" y="1161"/>
                        <a:pt x="1321" y="1161"/>
                      </a:cubicBezTo>
                      <a:cubicBezTo>
                        <a:pt x="1328" y="1140"/>
                        <a:pt x="1328" y="1140"/>
                        <a:pt x="1328" y="1140"/>
                      </a:cubicBezTo>
                      <a:cubicBezTo>
                        <a:pt x="1331" y="1141"/>
                        <a:pt x="1331" y="1141"/>
                        <a:pt x="1331" y="1141"/>
                      </a:cubicBezTo>
                      <a:cubicBezTo>
                        <a:pt x="1335" y="1142"/>
                        <a:pt x="1335" y="1142"/>
                        <a:pt x="1335" y="1142"/>
                      </a:cubicBezTo>
                      <a:cubicBezTo>
                        <a:pt x="1365" y="1152"/>
                        <a:pt x="1365" y="1152"/>
                        <a:pt x="1365" y="1152"/>
                      </a:cubicBezTo>
                      <a:cubicBezTo>
                        <a:pt x="1380" y="1141"/>
                        <a:pt x="1380" y="1141"/>
                        <a:pt x="1380" y="1141"/>
                      </a:cubicBezTo>
                      <a:cubicBezTo>
                        <a:pt x="1381" y="1140"/>
                        <a:pt x="1381" y="1140"/>
                        <a:pt x="1381" y="1140"/>
                      </a:cubicBezTo>
                      <a:cubicBezTo>
                        <a:pt x="1383" y="1140"/>
                        <a:pt x="1383" y="1140"/>
                        <a:pt x="1383" y="1140"/>
                      </a:cubicBezTo>
                      <a:cubicBezTo>
                        <a:pt x="1398" y="1138"/>
                        <a:pt x="1398" y="1138"/>
                        <a:pt x="1398" y="1138"/>
                      </a:cubicBezTo>
                      <a:cubicBezTo>
                        <a:pt x="1408" y="1121"/>
                        <a:pt x="1408" y="1121"/>
                        <a:pt x="1408" y="1121"/>
                      </a:cubicBezTo>
                      <a:cubicBezTo>
                        <a:pt x="1408" y="1098"/>
                        <a:pt x="1408" y="1098"/>
                        <a:pt x="1408" y="1098"/>
                      </a:cubicBezTo>
                      <a:cubicBezTo>
                        <a:pt x="1416" y="1065"/>
                        <a:pt x="1416" y="1065"/>
                        <a:pt x="1416" y="1065"/>
                      </a:cubicBezTo>
                      <a:cubicBezTo>
                        <a:pt x="1418" y="1066"/>
                        <a:pt x="1418" y="1066"/>
                        <a:pt x="1418" y="1066"/>
                      </a:cubicBezTo>
                      <a:cubicBezTo>
                        <a:pt x="1421" y="1066"/>
                        <a:pt x="1421" y="1066"/>
                        <a:pt x="1421" y="1066"/>
                      </a:cubicBezTo>
                      <a:cubicBezTo>
                        <a:pt x="1444" y="1071"/>
                        <a:pt x="1444" y="1071"/>
                        <a:pt x="1444" y="1071"/>
                      </a:cubicBezTo>
                      <a:cubicBezTo>
                        <a:pt x="1455" y="1052"/>
                        <a:pt x="1455" y="1052"/>
                        <a:pt x="1455" y="1052"/>
                      </a:cubicBezTo>
                      <a:cubicBezTo>
                        <a:pt x="1456" y="1052"/>
                        <a:pt x="1456" y="1052"/>
                        <a:pt x="1456" y="1052"/>
                      </a:cubicBezTo>
                      <a:cubicBezTo>
                        <a:pt x="1458" y="1052"/>
                        <a:pt x="1458" y="1052"/>
                        <a:pt x="1458" y="1052"/>
                      </a:cubicBezTo>
                      <a:cubicBezTo>
                        <a:pt x="1479" y="1050"/>
                        <a:pt x="1479" y="1050"/>
                        <a:pt x="1479" y="1050"/>
                      </a:cubicBezTo>
                      <a:cubicBezTo>
                        <a:pt x="1482" y="1050"/>
                        <a:pt x="1482" y="1050"/>
                        <a:pt x="1482" y="1050"/>
                      </a:cubicBezTo>
                      <a:cubicBezTo>
                        <a:pt x="1482" y="1051"/>
                        <a:pt x="1482" y="1051"/>
                        <a:pt x="1482" y="1051"/>
                      </a:cubicBezTo>
                      <a:cubicBezTo>
                        <a:pt x="1484" y="1052"/>
                        <a:pt x="1484" y="1052"/>
                        <a:pt x="1484" y="1052"/>
                      </a:cubicBezTo>
                      <a:cubicBezTo>
                        <a:pt x="1495" y="1067"/>
                        <a:pt x="1495" y="1067"/>
                        <a:pt x="1495" y="1067"/>
                      </a:cubicBezTo>
                      <a:cubicBezTo>
                        <a:pt x="1495" y="1068"/>
                        <a:pt x="1495" y="1068"/>
                        <a:pt x="1495" y="1068"/>
                      </a:cubicBezTo>
                      <a:cubicBezTo>
                        <a:pt x="1496" y="1069"/>
                        <a:pt x="1496" y="1069"/>
                        <a:pt x="1496" y="1069"/>
                      </a:cubicBezTo>
                      <a:cubicBezTo>
                        <a:pt x="1496" y="1071"/>
                        <a:pt x="1496" y="1071"/>
                        <a:pt x="1496" y="1071"/>
                      </a:cubicBezTo>
                      <a:cubicBezTo>
                        <a:pt x="1498" y="1092"/>
                        <a:pt x="1498" y="1092"/>
                        <a:pt x="1498" y="1092"/>
                      </a:cubicBezTo>
                      <a:cubicBezTo>
                        <a:pt x="1509" y="1102"/>
                        <a:pt x="1509" y="1102"/>
                        <a:pt x="1509" y="1102"/>
                      </a:cubicBezTo>
                      <a:cubicBezTo>
                        <a:pt x="1524" y="1088"/>
                        <a:pt x="1524" y="1088"/>
                        <a:pt x="1524" y="1088"/>
                      </a:cubicBezTo>
                      <a:cubicBezTo>
                        <a:pt x="1527" y="1092"/>
                        <a:pt x="1527" y="1092"/>
                        <a:pt x="1527" y="1092"/>
                      </a:cubicBezTo>
                      <a:cubicBezTo>
                        <a:pt x="1532" y="1097"/>
                        <a:pt x="1534" y="1103"/>
                        <a:pt x="1534" y="1109"/>
                      </a:cubicBezTo>
                      <a:cubicBezTo>
                        <a:pt x="1534" y="1128"/>
                        <a:pt x="1534" y="1128"/>
                        <a:pt x="1534" y="1128"/>
                      </a:cubicBezTo>
                      <a:cubicBezTo>
                        <a:pt x="1527" y="1147"/>
                        <a:pt x="1527" y="1147"/>
                        <a:pt x="1527" y="1147"/>
                      </a:cubicBezTo>
                      <a:cubicBezTo>
                        <a:pt x="1532" y="1155"/>
                        <a:pt x="1532" y="1155"/>
                        <a:pt x="1532" y="1155"/>
                      </a:cubicBezTo>
                      <a:cubicBezTo>
                        <a:pt x="1543" y="1167"/>
                        <a:pt x="1543" y="1167"/>
                        <a:pt x="1543" y="1167"/>
                      </a:cubicBezTo>
                      <a:cubicBezTo>
                        <a:pt x="1587" y="1173"/>
                        <a:pt x="1587" y="1173"/>
                        <a:pt x="1587" y="1173"/>
                      </a:cubicBezTo>
                      <a:cubicBezTo>
                        <a:pt x="1588" y="1174"/>
                        <a:pt x="1588" y="1174"/>
                        <a:pt x="1588" y="1174"/>
                      </a:cubicBezTo>
                      <a:cubicBezTo>
                        <a:pt x="1588" y="1174"/>
                        <a:pt x="1588" y="1174"/>
                        <a:pt x="1588" y="1174"/>
                      </a:cubicBezTo>
                      <a:cubicBezTo>
                        <a:pt x="1590" y="1175"/>
                        <a:pt x="1590" y="1175"/>
                        <a:pt x="1590" y="1175"/>
                      </a:cubicBezTo>
                      <a:cubicBezTo>
                        <a:pt x="1590" y="1175"/>
                        <a:pt x="1590" y="1175"/>
                        <a:pt x="1590" y="1175"/>
                      </a:cubicBezTo>
                      <a:cubicBezTo>
                        <a:pt x="1593" y="1179"/>
                        <a:pt x="1593" y="1179"/>
                        <a:pt x="1593" y="1179"/>
                      </a:cubicBezTo>
                      <a:cubicBezTo>
                        <a:pt x="1606" y="1161"/>
                        <a:pt x="1606" y="1161"/>
                        <a:pt x="1606" y="1161"/>
                      </a:cubicBezTo>
                      <a:cubicBezTo>
                        <a:pt x="1607" y="1161"/>
                        <a:pt x="1607" y="1161"/>
                        <a:pt x="1607" y="1161"/>
                      </a:cubicBezTo>
                      <a:cubicBezTo>
                        <a:pt x="1617" y="1150"/>
                        <a:pt x="1617" y="1150"/>
                        <a:pt x="1617" y="1150"/>
                      </a:cubicBezTo>
                      <a:cubicBezTo>
                        <a:pt x="1613" y="1134"/>
                        <a:pt x="1613" y="1134"/>
                        <a:pt x="1613" y="1134"/>
                      </a:cubicBezTo>
                      <a:cubicBezTo>
                        <a:pt x="1602" y="1067"/>
                        <a:pt x="1602" y="1067"/>
                        <a:pt x="1602" y="1067"/>
                      </a:cubicBezTo>
                      <a:cubicBezTo>
                        <a:pt x="1632" y="1081"/>
                        <a:pt x="1632" y="1081"/>
                        <a:pt x="1632" y="1081"/>
                      </a:cubicBezTo>
                      <a:cubicBezTo>
                        <a:pt x="1633" y="1081"/>
                        <a:pt x="1633" y="1081"/>
                        <a:pt x="1633" y="1081"/>
                      </a:cubicBezTo>
                      <a:cubicBezTo>
                        <a:pt x="1634" y="1081"/>
                        <a:pt x="1634" y="1081"/>
                        <a:pt x="1634" y="1081"/>
                      </a:cubicBezTo>
                      <a:cubicBezTo>
                        <a:pt x="1648" y="1098"/>
                        <a:pt x="1648" y="1098"/>
                        <a:pt x="1648" y="1098"/>
                      </a:cubicBezTo>
                      <a:cubicBezTo>
                        <a:pt x="1657" y="1107"/>
                        <a:pt x="1657" y="1107"/>
                        <a:pt x="1657" y="1107"/>
                      </a:cubicBezTo>
                      <a:cubicBezTo>
                        <a:pt x="1669" y="1098"/>
                        <a:pt x="1669" y="1098"/>
                        <a:pt x="1669" y="1098"/>
                      </a:cubicBezTo>
                      <a:cubicBezTo>
                        <a:pt x="1714" y="1050"/>
                        <a:pt x="1714" y="1050"/>
                        <a:pt x="1714" y="1050"/>
                      </a:cubicBezTo>
                      <a:cubicBezTo>
                        <a:pt x="1714" y="1050"/>
                        <a:pt x="1714" y="1050"/>
                        <a:pt x="1714" y="1050"/>
                      </a:cubicBezTo>
                      <a:cubicBezTo>
                        <a:pt x="1715" y="1050"/>
                        <a:pt x="1715" y="1050"/>
                        <a:pt x="1715" y="1050"/>
                      </a:cubicBezTo>
                      <a:cubicBezTo>
                        <a:pt x="1730" y="1038"/>
                        <a:pt x="1730" y="1038"/>
                        <a:pt x="1730" y="1038"/>
                      </a:cubicBezTo>
                      <a:cubicBezTo>
                        <a:pt x="1748" y="1013"/>
                        <a:pt x="1748" y="1013"/>
                        <a:pt x="1748" y="1013"/>
                      </a:cubicBezTo>
                      <a:cubicBezTo>
                        <a:pt x="1749" y="1011"/>
                        <a:pt x="1749" y="1011"/>
                        <a:pt x="1749" y="1011"/>
                      </a:cubicBezTo>
                      <a:cubicBezTo>
                        <a:pt x="1774" y="1017"/>
                        <a:pt x="1774" y="1017"/>
                        <a:pt x="1774" y="1017"/>
                      </a:cubicBezTo>
                      <a:cubicBezTo>
                        <a:pt x="1785" y="1017"/>
                        <a:pt x="1785" y="1017"/>
                        <a:pt x="1785" y="1017"/>
                      </a:cubicBezTo>
                      <a:cubicBezTo>
                        <a:pt x="1785" y="1008"/>
                        <a:pt x="1787" y="1001"/>
                        <a:pt x="1788" y="997"/>
                      </a:cubicBezTo>
                      <a:cubicBezTo>
                        <a:pt x="1806" y="976"/>
                        <a:pt x="1806" y="976"/>
                        <a:pt x="1806" y="976"/>
                      </a:cubicBezTo>
                      <a:cubicBezTo>
                        <a:pt x="1812" y="973"/>
                        <a:pt x="1812" y="973"/>
                        <a:pt x="1812" y="973"/>
                      </a:cubicBezTo>
                      <a:cubicBezTo>
                        <a:pt x="1833" y="980"/>
                        <a:pt x="1833" y="980"/>
                        <a:pt x="1833" y="980"/>
                      </a:cubicBezTo>
                      <a:cubicBezTo>
                        <a:pt x="1858" y="977"/>
                        <a:pt x="1858" y="977"/>
                        <a:pt x="1858" y="977"/>
                      </a:cubicBezTo>
                      <a:cubicBezTo>
                        <a:pt x="1875" y="959"/>
                        <a:pt x="1875" y="959"/>
                        <a:pt x="1875" y="959"/>
                      </a:cubicBezTo>
                      <a:cubicBezTo>
                        <a:pt x="1883" y="943"/>
                        <a:pt x="1883" y="943"/>
                        <a:pt x="1883" y="943"/>
                      </a:cubicBezTo>
                      <a:cubicBezTo>
                        <a:pt x="1878" y="935"/>
                        <a:pt x="1878" y="935"/>
                        <a:pt x="1878" y="935"/>
                      </a:cubicBezTo>
                      <a:cubicBezTo>
                        <a:pt x="1863" y="942"/>
                        <a:pt x="1863" y="942"/>
                        <a:pt x="1863" y="942"/>
                      </a:cubicBezTo>
                      <a:cubicBezTo>
                        <a:pt x="1862" y="941"/>
                        <a:pt x="1862" y="941"/>
                        <a:pt x="1862" y="941"/>
                      </a:cubicBezTo>
                      <a:cubicBezTo>
                        <a:pt x="1861" y="940"/>
                        <a:pt x="1861" y="940"/>
                        <a:pt x="1861" y="940"/>
                      </a:cubicBezTo>
                      <a:cubicBezTo>
                        <a:pt x="1842" y="923"/>
                        <a:pt x="1842" y="923"/>
                        <a:pt x="1842" y="923"/>
                      </a:cubicBezTo>
                      <a:cubicBezTo>
                        <a:pt x="1841" y="922"/>
                        <a:pt x="1841" y="922"/>
                        <a:pt x="1841" y="922"/>
                      </a:cubicBezTo>
                      <a:cubicBezTo>
                        <a:pt x="1849" y="894"/>
                        <a:pt x="1849" y="894"/>
                        <a:pt x="1849" y="894"/>
                      </a:cubicBezTo>
                      <a:cubicBezTo>
                        <a:pt x="1851" y="872"/>
                        <a:pt x="1851" y="872"/>
                        <a:pt x="1851" y="872"/>
                      </a:cubicBezTo>
                      <a:cubicBezTo>
                        <a:pt x="1845" y="855"/>
                        <a:pt x="1845" y="855"/>
                        <a:pt x="1845" y="855"/>
                      </a:cubicBezTo>
                      <a:cubicBezTo>
                        <a:pt x="1831" y="849"/>
                        <a:pt x="1831" y="849"/>
                        <a:pt x="1831" y="849"/>
                      </a:cubicBezTo>
                      <a:cubicBezTo>
                        <a:pt x="1831" y="848"/>
                        <a:pt x="1831" y="848"/>
                        <a:pt x="1831" y="848"/>
                      </a:cubicBezTo>
                      <a:cubicBezTo>
                        <a:pt x="1830" y="847"/>
                        <a:pt x="1830" y="847"/>
                        <a:pt x="1830" y="847"/>
                      </a:cubicBezTo>
                      <a:cubicBezTo>
                        <a:pt x="1829" y="846"/>
                        <a:pt x="1829" y="846"/>
                        <a:pt x="1829" y="846"/>
                      </a:cubicBezTo>
                      <a:cubicBezTo>
                        <a:pt x="1816" y="821"/>
                        <a:pt x="1816" y="821"/>
                        <a:pt x="1816" y="821"/>
                      </a:cubicBezTo>
                      <a:cubicBezTo>
                        <a:pt x="1814" y="818"/>
                        <a:pt x="1814" y="818"/>
                        <a:pt x="1814" y="818"/>
                      </a:cubicBezTo>
                      <a:cubicBezTo>
                        <a:pt x="1796" y="839"/>
                        <a:pt x="1796" y="839"/>
                        <a:pt x="1796" y="839"/>
                      </a:cubicBezTo>
                      <a:cubicBezTo>
                        <a:pt x="1778" y="850"/>
                        <a:pt x="1778" y="850"/>
                        <a:pt x="1778" y="850"/>
                      </a:cubicBezTo>
                      <a:cubicBezTo>
                        <a:pt x="1774" y="852"/>
                        <a:pt x="1774" y="852"/>
                        <a:pt x="1774" y="852"/>
                      </a:cubicBezTo>
                      <a:cubicBezTo>
                        <a:pt x="1773" y="851"/>
                        <a:pt x="1773" y="851"/>
                        <a:pt x="1773" y="851"/>
                      </a:cubicBezTo>
                      <a:cubicBezTo>
                        <a:pt x="1772" y="849"/>
                        <a:pt x="1772" y="849"/>
                        <a:pt x="1772" y="849"/>
                      </a:cubicBezTo>
                      <a:cubicBezTo>
                        <a:pt x="1753" y="831"/>
                        <a:pt x="1753" y="831"/>
                        <a:pt x="1753" y="831"/>
                      </a:cubicBezTo>
                      <a:cubicBezTo>
                        <a:pt x="1753" y="830"/>
                        <a:pt x="1753" y="830"/>
                        <a:pt x="1753" y="830"/>
                      </a:cubicBezTo>
                      <a:cubicBezTo>
                        <a:pt x="1739" y="801"/>
                        <a:pt x="1739" y="801"/>
                        <a:pt x="1739" y="801"/>
                      </a:cubicBezTo>
                      <a:cubicBezTo>
                        <a:pt x="1739" y="800"/>
                        <a:pt x="1739" y="800"/>
                        <a:pt x="1739" y="800"/>
                      </a:cubicBezTo>
                      <a:cubicBezTo>
                        <a:pt x="1733" y="779"/>
                        <a:pt x="1733" y="779"/>
                        <a:pt x="1733" y="779"/>
                      </a:cubicBezTo>
                      <a:cubicBezTo>
                        <a:pt x="1733" y="778"/>
                        <a:pt x="1733" y="778"/>
                        <a:pt x="1733" y="778"/>
                      </a:cubicBezTo>
                      <a:cubicBezTo>
                        <a:pt x="1733" y="778"/>
                        <a:pt x="1733" y="778"/>
                        <a:pt x="1733" y="778"/>
                      </a:cubicBezTo>
                      <a:cubicBezTo>
                        <a:pt x="1733" y="746"/>
                        <a:pt x="1733" y="746"/>
                        <a:pt x="1733" y="746"/>
                      </a:cubicBezTo>
                      <a:cubicBezTo>
                        <a:pt x="1730" y="727"/>
                        <a:pt x="1730" y="727"/>
                        <a:pt x="1730" y="727"/>
                      </a:cubicBezTo>
                      <a:cubicBezTo>
                        <a:pt x="1716" y="722"/>
                        <a:pt x="1716" y="722"/>
                        <a:pt x="1716" y="722"/>
                      </a:cubicBezTo>
                      <a:cubicBezTo>
                        <a:pt x="1715" y="722"/>
                        <a:pt x="1715" y="722"/>
                        <a:pt x="1715" y="722"/>
                      </a:cubicBezTo>
                      <a:cubicBezTo>
                        <a:pt x="1715" y="721"/>
                        <a:pt x="1715" y="721"/>
                        <a:pt x="1715" y="721"/>
                      </a:cubicBezTo>
                      <a:cubicBezTo>
                        <a:pt x="1681" y="694"/>
                        <a:pt x="1681" y="694"/>
                        <a:pt x="1681" y="694"/>
                      </a:cubicBezTo>
                      <a:cubicBezTo>
                        <a:pt x="1683" y="691"/>
                        <a:pt x="1683" y="691"/>
                        <a:pt x="1683" y="691"/>
                      </a:cubicBezTo>
                      <a:cubicBezTo>
                        <a:pt x="1699" y="674"/>
                        <a:pt x="1699" y="674"/>
                        <a:pt x="1699" y="674"/>
                      </a:cubicBezTo>
                      <a:cubicBezTo>
                        <a:pt x="1699" y="673"/>
                        <a:pt x="1699" y="673"/>
                        <a:pt x="1699" y="673"/>
                      </a:cubicBezTo>
                      <a:cubicBezTo>
                        <a:pt x="1699" y="672"/>
                        <a:pt x="1699" y="672"/>
                        <a:pt x="1699" y="672"/>
                      </a:cubicBezTo>
                      <a:cubicBezTo>
                        <a:pt x="1701" y="672"/>
                        <a:pt x="1701" y="672"/>
                        <a:pt x="1701" y="672"/>
                      </a:cubicBezTo>
                      <a:cubicBezTo>
                        <a:pt x="1701" y="672"/>
                        <a:pt x="1701" y="672"/>
                        <a:pt x="1701" y="672"/>
                      </a:cubicBezTo>
                      <a:cubicBezTo>
                        <a:pt x="1719" y="670"/>
                        <a:pt x="1719" y="670"/>
                        <a:pt x="1719" y="670"/>
                      </a:cubicBezTo>
                      <a:cubicBezTo>
                        <a:pt x="1720" y="670"/>
                        <a:pt x="1720" y="670"/>
                        <a:pt x="1720" y="670"/>
                      </a:cubicBezTo>
                      <a:cubicBezTo>
                        <a:pt x="1725" y="670"/>
                        <a:pt x="1730" y="673"/>
                        <a:pt x="1735" y="678"/>
                      </a:cubicBezTo>
                      <a:cubicBezTo>
                        <a:pt x="1749" y="690"/>
                        <a:pt x="1749" y="690"/>
                        <a:pt x="1749" y="690"/>
                      </a:cubicBezTo>
                      <a:cubicBezTo>
                        <a:pt x="1765" y="677"/>
                        <a:pt x="1765" y="677"/>
                        <a:pt x="1765" y="677"/>
                      </a:cubicBezTo>
                      <a:cubicBezTo>
                        <a:pt x="1777" y="661"/>
                        <a:pt x="1777" y="661"/>
                        <a:pt x="1777" y="661"/>
                      </a:cubicBezTo>
                      <a:cubicBezTo>
                        <a:pt x="1777" y="648"/>
                        <a:pt x="1777" y="648"/>
                        <a:pt x="1777" y="648"/>
                      </a:cubicBezTo>
                      <a:cubicBezTo>
                        <a:pt x="1773" y="614"/>
                        <a:pt x="1773" y="614"/>
                        <a:pt x="1773" y="614"/>
                      </a:cubicBezTo>
                      <a:cubicBezTo>
                        <a:pt x="1769" y="600"/>
                        <a:pt x="1769" y="600"/>
                        <a:pt x="1769" y="600"/>
                      </a:cubicBezTo>
                      <a:cubicBezTo>
                        <a:pt x="1746" y="596"/>
                        <a:pt x="1746" y="596"/>
                        <a:pt x="1746" y="596"/>
                      </a:cubicBezTo>
                      <a:cubicBezTo>
                        <a:pt x="1746" y="582"/>
                        <a:pt x="1746" y="582"/>
                        <a:pt x="1746" y="582"/>
                      </a:cubicBezTo>
                      <a:cubicBezTo>
                        <a:pt x="1725" y="556"/>
                        <a:pt x="1725" y="556"/>
                        <a:pt x="1725" y="556"/>
                      </a:cubicBezTo>
                      <a:cubicBezTo>
                        <a:pt x="1724" y="555"/>
                        <a:pt x="1724" y="555"/>
                        <a:pt x="1724" y="555"/>
                      </a:cubicBezTo>
                      <a:cubicBezTo>
                        <a:pt x="1714" y="536"/>
                        <a:pt x="1714" y="536"/>
                        <a:pt x="1714" y="536"/>
                      </a:cubicBezTo>
                      <a:cubicBezTo>
                        <a:pt x="1711" y="534"/>
                        <a:pt x="1711" y="534"/>
                        <a:pt x="1711" y="534"/>
                      </a:cubicBezTo>
                      <a:cubicBezTo>
                        <a:pt x="1711" y="532"/>
                        <a:pt x="1711" y="532"/>
                        <a:pt x="1711" y="532"/>
                      </a:cubicBezTo>
                      <a:cubicBezTo>
                        <a:pt x="1711" y="532"/>
                        <a:pt x="1711" y="532"/>
                        <a:pt x="1711" y="532"/>
                      </a:cubicBezTo>
                      <a:cubicBezTo>
                        <a:pt x="1735" y="501"/>
                        <a:pt x="1735" y="501"/>
                        <a:pt x="1735" y="501"/>
                      </a:cubicBezTo>
                      <a:cubicBezTo>
                        <a:pt x="1735" y="500"/>
                        <a:pt x="1735" y="500"/>
                        <a:pt x="1735" y="500"/>
                      </a:cubicBezTo>
                      <a:cubicBezTo>
                        <a:pt x="1736" y="499"/>
                        <a:pt x="1736" y="499"/>
                        <a:pt x="1736" y="499"/>
                      </a:cubicBezTo>
                      <a:cubicBezTo>
                        <a:pt x="1736" y="498"/>
                        <a:pt x="1736" y="498"/>
                        <a:pt x="1736" y="498"/>
                      </a:cubicBezTo>
                      <a:cubicBezTo>
                        <a:pt x="1738" y="498"/>
                        <a:pt x="1738" y="498"/>
                        <a:pt x="1738" y="498"/>
                      </a:cubicBezTo>
                      <a:cubicBezTo>
                        <a:pt x="1747" y="497"/>
                        <a:pt x="1747" y="497"/>
                        <a:pt x="1747" y="497"/>
                      </a:cubicBezTo>
                      <a:cubicBezTo>
                        <a:pt x="1759" y="487"/>
                        <a:pt x="1759" y="487"/>
                        <a:pt x="1759" y="487"/>
                      </a:cubicBezTo>
                      <a:cubicBezTo>
                        <a:pt x="1773" y="445"/>
                        <a:pt x="1773" y="445"/>
                        <a:pt x="1773" y="445"/>
                      </a:cubicBezTo>
                      <a:cubicBezTo>
                        <a:pt x="1774" y="445"/>
                        <a:pt x="1774" y="445"/>
                        <a:pt x="1774" y="445"/>
                      </a:cubicBezTo>
                      <a:cubicBezTo>
                        <a:pt x="1774" y="444"/>
                        <a:pt x="1774" y="444"/>
                        <a:pt x="1774" y="444"/>
                      </a:cubicBezTo>
                      <a:cubicBezTo>
                        <a:pt x="1791" y="425"/>
                        <a:pt x="1791" y="425"/>
                        <a:pt x="1791" y="425"/>
                      </a:cubicBezTo>
                      <a:cubicBezTo>
                        <a:pt x="1791" y="424"/>
                        <a:pt x="1791" y="424"/>
                        <a:pt x="1791" y="424"/>
                      </a:cubicBezTo>
                      <a:cubicBezTo>
                        <a:pt x="1792" y="424"/>
                        <a:pt x="1792" y="424"/>
                        <a:pt x="1792" y="424"/>
                      </a:cubicBezTo>
                      <a:cubicBezTo>
                        <a:pt x="1793" y="424"/>
                        <a:pt x="1793" y="424"/>
                        <a:pt x="1793" y="424"/>
                      </a:cubicBezTo>
                      <a:cubicBezTo>
                        <a:pt x="1812" y="419"/>
                        <a:pt x="1812" y="419"/>
                        <a:pt x="1812" y="419"/>
                      </a:cubicBezTo>
                      <a:cubicBezTo>
                        <a:pt x="1812" y="421"/>
                        <a:pt x="1812" y="421"/>
                        <a:pt x="1812" y="421"/>
                      </a:cubicBezTo>
                      <a:cubicBezTo>
                        <a:pt x="1824" y="431"/>
                        <a:pt x="1824" y="431"/>
                        <a:pt x="1824" y="431"/>
                      </a:cubicBezTo>
                      <a:cubicBezTo>
                        <a:pt x="1829" y="432"/>
                        <a:pt x="1829" y="432"/>
                        <a:pt x="1829" y="432"/>
                      </a:cubicBezTo>
                      <a:cubicBezTo>
                        <a:pt x="1836" y="400"/>
                        <a:pt x="1836" y="400"/>
                        <a:pt x="1836" y="400"/>
                      </a:cubicBezTo>
                      <a:cubicBezTo>
                        <a:pt x="1829" y="376"/>
                        <a:pt x="1829" y="376"/>
                        <a:pt x="1829" y="376"/>
                      </a:cubicBezTo>
                      <a:cubicBezTo>
                        <a:pt x="1827" y="375"/>
                        <a:pt x="1827" y="375"/>
                        <a:pt x="1827" y="375"/>
                      </a:cubicBezTo>
                      <a:cubicBezTo>
                        <a:pt x="1827" y="373"/>
                        <a:pt x="1827" y="373"/>
                        <a:pt x="1827" y="373"/>
                      </a:cubicBezTo>
                      <a:cubicBezTo>
                        <a:pt x="1831" y="347"/>
                        <a:pt x="1831" y="347"/>
                        <a:pt x="1831" y="347"/>
                      </a:cubicBezTo>
                      <a:cubicBezTo>
                        <a:pt x="1831" y="345"/>
                        <a:pt x="1831" y="345"/>
                        <a:pt x="1831" y="345"/>
                      </a:cubicBezTo>
                      <a:cubicBezTo>
                        <a:pt x="1843" y="331"/>
                        <a:pt x="1843" y="331"/>
                        <a:pt x="1843" y="331"/>
                      </a:cubicBezTo>
                      <a:cubicBezTo>
                        <a:pt x="1852" y="316"/>
                        <a:pt x="1852" y="316"/>
                        <a:pt x="1852" y="316"/>
                      </a:cubicBezTo>
                      <a:cubicBezTo>
                        <a:pt x="1853" y="304"/>
                        <a:pt x="1853" y="304"/>
                        <a:pt x="1853" y="304"/>
                      </a:cubicBezTo>
                      <a:cubicBezTo>
                        <a:pt x="1853" y="297"/>
                        <a:pt x="1850" y="287"/>
                        <a:pt x="1843" y="271"/>
                      </a:cubicBezTo>
                      <a:cubicBezTo>
                        <a:pt x="1843" y="271"/>
                        <a:pt x="1843" y="271"/>
                        <a:pt x="1843" y="271"/>
                      </a:cubicBezTo>
                      <a:cubicBezTo>
                        <a:pt x="1843" y="271"/>
                        <a:pt x="1843" y="271"/>
                        <a:pt x="1843" y="271"/>
                      </a:cubicBezTo>
                      <a:cubicBezTo>
                        <a:pt x="1843" y="246"/>
                        <a:pt x="1843" y="246"/>
                        <a:pt x="1843" y="246"/>
                      </a:cubicBezTo>
                      <a:cubicBezTo>
                        <a:pt x="1843" y="245"/>
                        <a:pt x="1843" y="245"/>
                        <a:pt x="1843" y="245"/>
                      </a:cubicBezTo>
                      <a:cubicBezTo>
                        <a:pt x="1849" y="222"/>
                        <a:pt x="1849" y="222"/>
                        <a:pt x="1849" y="222"/>
                      </a:cubicBezTo>
                      <a:cubicBezTo>
                        <a:pt x="1844" y="213"/>
                        <a:pt x="1841" y="205"/>
                        <a:pt x="1841" y="200"/>
                      </a:cubicBezTo>
                      <a:lnTo>
                        <a:pt x="1845" y="17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3" name="Freeform 6"/>
                <p:cNvSpPr>
                  <a:spLocks/>
                </p:cNvSpPr>
                <p:nvPr/>
              </p:nvSpPr>
              <p:spPr bwMode="auto">
                <a:xfrm>
                  <a:off x="2452246" y="3020526"/>
                  <a:ext cx="1518039" cy="1253845"/>
                </a:xfrm>
                <a:custGeom>
                  <a:avLst/>
                  <a:gdLst>
                    <a:gd name="T0" fmla="*/ 2147483647 w 1203"/>
                    <a:gd name="T1" fmla="*/ 2147483647 h 1018"/>
                    <a:gd name="T2" fmla="*/ 2147483647 w 1203"/>
                    <a:gd name="T3" fmla="*/ 2147483647 h 1018"/>
                    <a:gd name="T4" fmla="*/ 2147483647 w 1203"/>
                    <a:gd name="T5" fmla="*/ 2147483647 h 1018"/>
                    <a:gd name="T6" fmla="*/ 2147483647 w 1203"/>
                    <a:gd name="T7" fmla="*/ 2147483647 h 1018"/>
                    <a:gd name="T8" fmla="*/ 2147483647 w 1203"/>
                    <a:gd name="T9" fmla="*/ 2147483647 h 1018"/>
                    <a:gd name="T10" fmla="*/ 2147483647 w 1203"/>
                    <a:gd name="T11" fmla="*/ 2147483647 h 1018"/>
                    <a:gd name="T12" fmla="*/ 2147483647 w 1203"/>
                    <a:gd name="T13" fmla="*/ 2147483647 h 1018"/>
                    <a:gd name="T14" fmla="*/ 2147483647 w 1203"/>
                    <a:gd name="T15" fmla="*/ 2147483647 h 1018"/>
                    <a:gd name="T16" fmla="*/ 2147483647 w 1203"/>
                    <a:gd name="T17" fmla="*/ 2147483647 h 1018"/>
                    <a:gd name="T18" fmla="*/ 2147483647 w 1203"/>
                    <a:gd name="T19" fmla="*/ 2147483647 h 1018"/>
                    <a:gd name="T20" fmla="*/ 2147483647 w 1203"/>
                    <a:gd name="T21" fmla="*/ 2147483647 h 1018"/>
                    <a:gd name="T22" fmla="*/ 2147483647 w 1203"/>
                    <a:gd name="T23" fmla="*/ 2147483647 h 1018"/>
                    <a:gd name="T24" fmla="*/ 2147483647 w 1203"/>
                    <a:gd name="T25" fmla="*/ 2147483647 h 1018"/>
                    <a:gd name="T26" fmla="*/ 2147483647 w 1203"/>
                    <a:gd name="T27" fmla="*/ 2147483647 h 1018"/>
                    <a:gd name="T28" fmla="*/ 2147483647 w 1203"/>
                    <a:gd name="T29" fmla="*/ 2147483647 h 1018"/>
                    <a:gd name="T30" fmla="*/ 2147483647 w 1203"/>
                    <a:gd name="T31" fmla="*/ 2147483647 h 1018"/>
                    <a:gd name="T32" fmla="*/ 2147483647 w 1203"/>
                    <a:gd name="T33" fmla="*/ 2147483647 h 1018"/>
                    <a:gd name="T34" fmla="*/ 2147483647 w 1203"/>
                    <a:gd name="T35" fmla="*/ 2147483647 h 1018"/>
                    <a:gd name="T36" fmla="*/ 2147483647 w 1203"/>
                    <a:gd name="T37" fmla="*/ 2147483647 h 1018"/>
                    <a:gd name="T38" fmla="*/ 2147483647 w 1203"/>
                    <a:gd name="T39" fmla="*/ 2147483647 h 1018"/>
                    <a:gd name="T40" fmla="*/ 2147483647 w 1203"/>
                    <a:gd name="T41" fmla="*/ 2147483647 h 1018"/>
                    <a:gd name="T42" fmla="*/ 2147483647 w 1203"/>
                    <a:gd name="T43" fmla="*/ 2147483647 h 1018"/>
                    <a:gd name="T44" fmla="*/ 2147483647 w 1203"/>
                    <a:gd name="T45" fmla="*/ 2147483647 h 1018"/>
                    <a:gd name="T46" fmla="*/ 2147483647 w 1203"/>
                    <a:gd name="T47" fmla="*/ 2147483647 h 1018"/>
                    <a:gd name="T48" fmla="*/ 2147483647 w 1203"/>
                    <a:gd name="T49" fmla="*/ 2147483647 h 1018"/>
                    <a:gd name="T50" fmla="*/ 2147483647 w 1203"/>
                    <a:gd name="T51" fmla="*/ 2147483647 h 1018"/>
                    <a:gd name="T52" fmla="*/ 2147483647 w 1203"/>
                    <a:gd name="T53" fmla="*/ 2147483647 h 1018"/>
                    <a:gd name="T54" fmla="*/ 2147483647 w 1203"/>
                    <a:gd name="T55" fmla="*/ 2147483647 h 1018"/>
                    <a:gd name="T56" fmla="*/ 2147483647 w 1203"/>
                    <a:gd name="T57" fmla="*/ 2147483647 h 1018"/>
                    <a:gd name="T58" fmla="*/ 2147483647 w 1203"/>
                    <a:gd name="T59" fmla="*/ 2147483647 h 1018"/>
                    <a:gd name="T60" fmla="*/ 2147483647 w 1203"/>
                    <a:gd name="T61" fmla="*/ 2147483647 h 1018"/>
                    <a:gd name="T62" fmla="*/ 2147483647 w 1203"/>
                    <a:gd name="T63" fmla="*/ 2147483647 h 1018"/>
                    <a:gd name="T64" fmla="*/ 2147483647 w 1203"/>
                    <a:gd name="T65" fmla="*/ 2147483647 h 1018"/>
                    <a:gd name="T66" fmla="*/ 2147483647 w 1203"/>
                    <a:gd name="T67" fmla="*/ 2147483647 h 1018"/>
                    <a:gd name="T68" fmla="*/ 2147483647 w 1203"/>
                    <a:gd name="T69" fmla="*/ 2147483647 h 1018"/>
                    <a:gd name="T70" fmla="*/ 2147483647 w 1203"/>
                    <a:gd name="T71" fmla="*/ 2147483647 h 1018"/>
                    <a:gd name="T72" fmla="*/ 2147483647 w 1203"/>
                    <a:gd name="T73" fmla="*/ 2147483647 h 1018"/>
                    <a:gd name="T74" fmla="*/ 2147483647 w 1203"/>
                    <a:gd name="T75" fmla="*/ 2147483647 h 1018"/>
                    <a:gd name="T76" fmla="*/ 2147483647 w 1203"/>
                    <a:gd name="T77" fmla="*/ 2147483647 h 1018"/>
                    <a:gd name="T78" fmla="*/ 2147483647 w 1203"/>
                    <a:gd name="T79" fmla="*/ 2147483647 h 1018"/>
                    <a:gd name="T80" fmla="*/ 2147483647 w 1203"/>
                    <a:gd name="T81" fmla="*/ 2147483647 h 1018"/>
                    <a:gd name="T82" fmla="*/ 2147483647 w 1203"/>
                    <a:gd name="T83" fmla="*/ 2147483647 h 1018"/>
                    <a:gd name="T84" fmla="*/ 2147483647 w 1203"/>
                    <a:gd name="T85" fmla="*/ 2147483647 h 1018"/>
                    <a:gd name="T86" fmla="*/ 2147483647 w 1203"/>
                    <a:gd name="T87" fmla="*/ 2147483647 h 1018"/>
                    <a:gd name="T88" fmla="*/ 2147483647 w 1203"/>
                    <a:gd name="T89" fmla="*/ 2147483647 h 1018"/>
                    <a:gd name="T90" fmla="*/ 2147483647 w 1203"/>
                    <a:gd name="T91" fmla="*/ 2147483647 h 1018"/>
                    <a:gd name="T92" fmla="*/ 2147483647 w 1203"/>
                    <a:gd name="T93" fmla="*/ 2147483647 h 1018"/>
                    <a:gd name="T94" fmla="*/ 2147483647 w 1203"/>
                    <a:gd name="T95" fmla="*/ 2147483647 h 1018"/>
                    <a:gd name="T96" fmla="*/ 2147483647 w 1203"/>
                    <a:gd name="T97" fmla="*/ 2147483647 h 1018"/>
                    <a:gd name="T98" fmla="*/ 2147483647 w 1203"/>
                    <a:gd name="T99" fmla="*/ 2147483647 h 1018"/>
                    <a:gd name="T100" fmla="*/ 2147483647 w 1203"/>
                    <a:gd name="T101" fmla="*/ 2147483647 h 1018"/>
                    <a:gd name="T102" fmla="*/ 2147483647 w 1203"/>
                    <a:gd name="T103" fmla="*/ 2147483647 h 1018"/>
                    <a:gd name="T104" fmla="*/ 2147483647 w 1203"/>
                    <a:gd name="T105" fmla="*/ 2147483647 h 1018"/>
                    <a:gd name="T106" fmla="*/ 2147483647 w 1203"/>
                    <a:gd name="T107" fmla="*/ 2147483647 h 1018"/>
                    <a:gd name="T108" fmla="*/ 2147483647 w 1203"/>
                    <a:gd name="T109" fmla="*/ 2147483647 h 101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203"/>
                    <a:gd name="T166" fmla="*/ 0 h 1018"/>
                    <a:gd name="T167" fmla="*/ 1203 w 1203"/>
                    <a:gd name="T168" fmla="*/ 1018 h 101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203" h="1018">
                      <a:moveTo>
                        <a:pt x="715" y="368"/>
                      </a:moveTo>
                      <a:cubicBezTo>
                        <a:pt x="698" y="368"/>
                        <a:pt x="698" y="368"/>
                        <a:pt x="698" y="368"/>
                      </a:cubicBezTo>
                      <a:cubicBezTo>
                        <a:pt x="692" y="380"/>
                        <a:pt x="692" y="380"/>
                        <a:pt x="692" y="380"/>
                      </a:cubicBezTo>
                      <a:cubicBezTo>
                        <a:pt x="702" y="389"/>
                        <a:pt x="702" y="389"/>
                        <a:pt x="702" y="389"/>
                      </a:cubicBezTo>
                      <a:cubicBezTo>
                        <a:pt x="702" y="390"/>
                        <a:pt x="702" y="390"/>
                        <a:pt x="702" y="390"/>
                      </a:cubicBezTo>
                      <a:cubicBezTo>
                        <a:pt x="702" y="391"/>
                        <a:pt x="702" y="391"/>
                        <a:pt x="702" y="391"/>
                      </a:cubicBezTo>
                      <a:cubicBezTo>
                        <a:pt x="706" y="405"/>
                        <a:pt x="706" y="405"/>
                        <a:pt x="706" y="405"/>
                      </a:cubicBezTo>
                      <a:cubicBezTo>
                        <a:pt x="707" y="406"/>
                        <a:pt x="707" y="406"/>
                        <a:pt x="707" y="406"/>
                      </a:cubicBezTo>
                      <a:cubicBezTo>
                        <a:pt x="707" y="409"/>
                        <a:pt x="707" y="409"/>
                        <a:pt x="707" y="409"/>
                      </a:cubicBezTo>
                      <a:cubicBezTo>
                        <a:pt x="705" y="410"/>
                        <a:pt x="705" y="410"/>
                        <a:pt x="705" y="410"/>
                      </a:cubicBezTo>
                      <a:cubicBezTo>
                        <a:pt x="682" y="422"/>
                        <a:pt x="682" y="422"/>
                        <a:pt x="682" y="422"/>
                      </a:cubicBezTo>
                      <a:cubicBezTo>
                        <a:pt x="681" y="423"/>
                        <a:pt x="681" y="423"/>
                        <a:pt x="681" y="423"/>
                      </a:cubicBezTo>
                      <a:cubicBezTo>
                        <a:pt x="681" y="423"/>
                        <a:pt x="681" y="423"/>
                        <a:pt x="681" y="423"/>
                      </a:cubicBezTo>
                      <a:cubicBezTo>
                        <a:pt x="680" y="423"/>
                        <a:pt x="680" y="423"/>
                        <a:pt x="680" y="423"/>
                      </a:cubicBezTo>
                      <a:cubicBezTo>
                        <a:pt x="679" y="423"/>
                        <a:pt x="679" y="423"/>
                        <a:pt x="679" y="423"/>
                      </a:cubicBezTo>
                      <a:cubicBezTo>
                        <a:pt x="661" y="421"/>
                        <a:pt x="651" y="416"/>
                        <a:pt x="648" y="408"/>
                      </a:cubicBezTo>
                      <a:cubicBezTo>
                        <a:pt x="642" y="396"/>
                        <a:pt x="642" y="396"/>
                        <a:pt x="642" y="396"/>
                      </a:cubicBezTo>
                      <a:cubicBezTo>
                        <a:pt x="610" y="389"/>
                        <a:pt x="610" y="389"/>
                        <a:pt x="610" y="389"/>
                      </a:cubicBezTo>
                      <a:cubicBezTo>
                        <a:pt x="602" y="349"/>
                        <a:pt x="602" y="349"/>
                        <a:pt x="602" y="349"/>
                      </a:cubicBezTo>
                      <a:cubicBezTo>
                        <a:pt x="595" y="348"/>
                        <a:pt x="590" y="345"/>
                        <a:pt x="587" y="341"/>
                      </a:cubicBezTo>
                      <a:cubicBezTo>
                        <a:pt x="586" y="339"/>
                        <a:pt x="586" y="339"/>
                        <a:pt x="586" y="339"/>
                      </a:cubicBezTo>
                      <a:cubicBezTo>
                        <a:pt x="581" y="331"/>
                        <a:pt x="576" y="327"/>
                        <a:pt x="570" y="326"/>
                      </a:cubicBezTo>
                      <a:cubicBezTo>
                        <a:pt x="562" y="323"/>
                        <a:pt x="554" y="316"/>
                        <a:pt x="548" y="307"/>
                      </a:cubicBezTo>
                      <a:cubicBezTo>
                        <a:pt x="535" y="300"/>
                        <a:pt x="535" y="300"/>
                        <a:pt x="535" y="300"/>
                      </a:cubicBezTo>
                      <a:cubicBezTo>
                        <a:pt x="534" y="300"/>
                        <a:pt x="534" y="300"/>
                        <a:pt x="534" y="300"/>
                      </a:cubicBezTo>
                      <a:cubicBezTo>
                        <a:pt x="534" y="300"/>
                        <a:pt x="534" y="300"/>
                        <a:pt x="534" y="300"/>
                      </a:cubicBezTo>
                      <a:cubicBezTo>
                        <a:pt x="534" y="300"/>
                        <a:pt x="534" y="300"/>
                        <a:pt x="534" y="300"/>
                      </a:cubicBezTo>
                      <a:cubicBezTo>
                        <a:pt x="517" y="283"/>
                        <a:pt x="517" y="283"/>
                        <a:pt x="517" y="283"/>
                      </a:cubicBezTo>
                      <a:cubicBezTo>
                        <a:pt x="517" y="283"/>
                        <a:pt x="517" y="283"/>
                        <a:pt x="517" y="283"/>
                      </a:cubicBezTo>
                      <a:cubicBezTo>
                        <a:pt x="513" y="268"/>
                        <a:pt x="513" y="268"/>
                        <a:pt x="513" y="268"/>
                      </a:cubicBezTo>
                      <a:cubicBezTo>
                        <a:pt x="513" y="267"/>
                        <a:pt x="513" y="267"/>
                        <a:pt x="513" y="267"/>
                      </a:cubicBezTo>
                      <a:cubicBezTo>
                        <a:pt x="547" y="220"/>
                        <a:pt x="547" y="220"/>
                        <a:pt x="547" y="220"/>
                      </a:cubicBezTo>
                      <a:cubicBezTo>
                        <a:pt x="548" y="217"/>
                        <a:pt x="549" y="215"/>
                        <a:pt x="548" y="214"/>
                      </a:cubicBezTo>
                      <a:cubicBezTo>
                        <a:pt x="542" y="199"/>
                        <a:pt x="542" y="199"/>
                        <a:pt x="542" y="199"/>
                      </a:cubicBezTo>
                      <a:cubicBezTo>
                        <a:pt x="524" y="207"/>
                        <a:pt x="524" y="207"/>
                        <a:pt x="524" y="207"/>
                      </a:cubicBezTo>
                      <a:cubicBezTo>
                        <a:pt x="523" y="207"/>
                        <a:pt x="523" y="207"/>
                        <a:pt x="523" y="207"/>
                      </a:cubicBezTo>
                      <a:cubicBezTo>
                        <a:pt x="523" y="208"/>
                        <a:pt x="523" y="208"/>
                        <a:pt x="523" y="208"/>
                      </a:cubicBezTo>
                      <a:cubicBezTo>
                        <a:pt x="522" y="208"/>
                        <a:pt x="522" y="208"/>
                        <a:pt x="522" y="208"/>
                      </a:cubicBezTo>
                      <a:cubicBezTo>
                        <a:pt x="475" y="211"/>
                        <a:pt x="475" y="211"/>
                        <a:pt x="475" y="211"/>
                      </a:cubicBezTo>
                      <a:cubicBezTo>
                        <a:pt x="457" y="215"/>
                        <a:pt x="457" y="215"/>
                        <a:pt x="457" y="215"/>
                      </a:cubicBezTo>
                      <a:cubicBezTo>
                        <a:pt x="451" y="221"/>
                        <a:pt x="451" y="221"/>
                        <a:pt x="451" y="221"/>
                      </a:cubicBezTo>
                      <a:cubicBezTo>
                        <a:pt x="448" y="228"/>
                        <a:pt x="448" y="228"/>
                        <a:pt x="448" y="228"/>
                      </a:cubicBezTo>
                      <a:cubicBezTo>
                        <a:pt x="443" y="233"/>
                        <a:pt x="437" y="236"/>
                        <a:pt x="428" y="234"/>
                      </a:cubicBezTo>
                      <a:cubicBezTo>
                        <a:pt x="428" y="234"/>
                        <a:pt x="428" y="234"/>
                        <a:pt x="428" y="234"/>
                      </a:cubicBezTo>
                      <a:cubicBezTo>
                        <a:pt x="427" y="233"/>
                        <a:pt x="427" y="233"/>
                        <a:pt x="427" y="233"/>
                      </a:cubicBezTo>
                      <a:cubicBezTo>
                        <a:pt x="411" y="221"/>
                        <a:pt x="411" y="221"/>
                        <a:pt x="411" y="221"/>
                      </a:cubicBezTo>
                      <a:cubicBezTo>
                        <a:pt x="410" y="195"/>
                        <a:pt x="410" y="195"/>
                        <a:pt x="410" y="195"/>
                      </a:cubicBezTo>
                      <a:cubicBezTo>
                        <a:pt x="401" y="189"/>
                        <a:pt x="396" y="182"/>
                        <a:pt x="394" y="177"/>
                      </a:cubicBezTo>
                      <a:cubicBezTo>
                        <a:pt x="390" y="154"/>
                        <a:pt x="390" y="154"/>
                        <a:pt x="390" y="154"/>
                      </a:cubicBezTo>
                      <a:cubicBezTo>
                        <a:pt x="379" y="141"/>
                        <a:pt x="379" y="141"/>
                        <a:pt x="379" y="141"/>
                      </a:cubicBezTo>
                      <a:cubicBezTo>
                        <a:pt x="367" y="132"/>
                        <a:pt x="367" y="132"/>
                        <a:pt x="367" y="132"/>
                      </a:cubicBezTo>
                      <a:cubicBezTo>
                        <a:pt x="362" y="129"/>
                        <a:pt x="362" y="129"/>
                        <a:pt x="362" y="129"/>
                      </a:cubicBezTo>
                      <a:cubicBezTo>
                        <a:pt x="381" y="104"/>
                        <a:pt x="381" y="104"/>
                        <a:pt x="381" y="104"/>
                      </a:cubicBezTo>
                      <a:cubicBezTo>
                        <a:pt x="385" y="91"/>
                        <a:pt x="385" y="91"/>
                        <a:pt x="385" y="91"/>
                      </a:cubicBezTo>
                      <a:cubicBezTo>
                        <a:pt x="364" y="64"/>
                        <a:pt x="364" y="64"/>
                        <a:pt x="364" y="64"/>
                      </a:cubicBezTo>
                      <a:cubicBezTo>
                        <a:pt x="363" y="64"/>
                        <a:pt x="363" y="64"/>
                        <a:pt x="363" y="64"/>
                      </a:cubicBezTo>
                      <a:cubicBezTo>
                        <a:pt x="363" y="63"/>
                        <a:pt x="363" y="63"/>
                        <a:pt x="363" y="63"/>
                      </a:cubicBezTo>
                      <a:cubicBezTo>
                        <a:pt x="354" y="42"/>
                        <a:pt x="354" y="42"/>
                        <a:pt x="354" y="42"/>
                      </a:cubicBezTo>
                      <a:cubicBezTo>
                        <a:pt x="354" y="41"/>
                        <a:pt x="354" y="41"/>
                        <a:pt x="354" y="41"/>
                      </a:cubicBezTo>
                      <a:cubicBezTo>
                        <a:pt x="354" y="41"/>
                        <a:pt x="354" y="41"/>
                        <a:pt x="354" y="41"/>
                      </a:cubicBezTo>
                      <a:cubicBezTo>
                        <a:pt x="352" y="30"/>
                        <a:pt x="352" y="30"/>
                        <a:pt x="352" y="30"/>
                      </a:cubicBezTo>
                      <a:cubicBezTo>
                        <a:pt x="338" y="20"/>
                        <a:pt x="338" y="20"/>
                        <a:pt x="338" y="20"/>
                      </a:cubicBezTo>
                      <a:cubicBezTo>
                        <a:pt x="338" y="19"/>
                        <a:pt x="338" y="19"/>
                        <a:pt x="338" y="19"/>
                      </a:cubicBezTo>
                      <a:cubicBezTo>
                        <a:pt x="338" y="19"/>
                        <a:pt x="338" y="19"/>
                        <a:pt x="338" y="19"/>
                      </a:cubicBezTo>
                      <a:cubicBezTo>
                        <a:pt x="338" y="19"/>
                        <a:pt x="338" y="19"/>
                        <a:pt x="338" y="19"/>
                      </a:cubicBezTo>
                      <a:cubicBezTo>
                        <a:pt x="323" y="3"/>
                        <a:pt x="323" y="3"/>
                        <a:pt x="323" y="3"/>
                      </a:cubicBez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283" y="6"/>
                        <a:pt x="283" y="6"/>
                        <a:pt x="283" y="6"/>
                      </a:cubicBezTo>
                      <a:cubicBezTo>
                        <a:pt x="280" y="10"/>
                        <a:pt x="280" y="10"/>
                        <a:pt x="280" y="10"/>
                      </a:cubicBezTo>
                      <a:cubicBezTo>
                        <a:pt x="277" y="40"/>
                        <a:pt x="277" y="40"/>
                        <a:pt x="277" y="40"/>
                      </a:cubicBezTo>
                      <a:cubicBezTo>
                        <a:pt x="277" y="73"/>
                        <a:pt x="277" y="73"/>
                        <a:pt x="277" y="73"/>
                      </a:cubicBezTo>
                      <a:cubicBezTo>
                        <a:pt x="273" y="74"/>
                        <a:pt x="273" y="74"/>
                        <a:pt x="273" y="74"/>
                      </a:cubicBezTo>
                      <a:cubicBezTo>
                        <a:pt x="253" y="81"/>
                        <a:pt x="253" y="81"/>
                        <a:pt x="253" y="81"/>
                      </a:cubicBezTo>
                      <a:cubicBezTo>
                        <a:pt x="253" y="81"/>
                        <a:pt x="253" y="81"/>
                        <a:pt x="253" y="81"/>
                      </a:cubicBezTo>
                      <a:cubicBezTo>
                        <a:pt x="253" y="82"/>
                        <a:pt x="253" y="82"/>
                        <a:pt x="253" y="82"/>
                      </a:cubicBezTo>
                      <a:cubicBezTo>
                        <a:pt x="253" y="82"/>
                        <a:pt x="253" y="82"/>
                        <a:pt x="253" y="82"/>
                      </a:cubicBezTo>
                      <a:cubicBezTo>
                        <a:pt x="234" y="83"/>
                        <a:pt x="234" y="83"/>
                        <a:pt x="234" y="83"/>
                      </a:cubicBezTo>
                      <a:cubicBezTo>
                        <a:pt x="225" y="88"/>
                        <a:pt x="214" y="94"/>
                        <a:pt x="203" y="98"/>
                      </a:cubicBezTo>
                      <a:cubicBezTo>
                        <a:pt x="201" y="99"/>
                        <a:pt x="201" y="99"/>
                        <a:pt x="201" y="99"/>
                      </a:cubicBezTo>
                      <a:cubicBezTo>
                        <a:pt x="201" y="99"/>
                        <a:pt x="201" y="99"/>
                        <a:pt x="201" y="99"/>
                      </a:cubicBezTo>
                      <a:cubicBezTo>
                        <a:pt x="200" y="99"/>
                        <a:pt x="200" y="99"/>
                        <a:pt x="200" y="99"/>
                      </a:cubicBezTo>
                      <a:cubicBezTo>
                        <a:pt x="164" y="91"/>
                        <a:pt x="164" y="91"/>
                        <a:pt x="164" y="91"/>
                      </a:cubicBezTo>
                      <a:cubicBezTo>
                        <a:pt x="149" y="106"/>
                        <a:pt x="149" y="106"/>
                        <a:pt x="149" y="106"/>
                      </a:cubicBezTo>
                      <a:cubicBezTo>
                        <a:pt x="146" y="111"/>
                        <a:pt x="138" y="115"/>
                        <a:pt x="129" y="117"/>
                      </a:cubicBezTo>
                      <a:cubicBezTo>
                        <a:pt x="107" y="135"/>
                        <a:pt x="107" y="135"/>
                        <a:pt x="107" y="135"/>
                      </a:cubicBezTo>
                      <a:cubicBezTo>
                        <a:pt x="95" y="153"/>
                        <a:pt x="95" y="153"/>
                        <a:pt x="95" y="153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94" y="155"/>
                        <a:pt x="94" y="155"/>
                        <a:pt x="94" y="155"/>
                      </a:cubicBezTo>
                      <a:cubicBezTo>
                        <a:pt x="88" y="164"/>
                        <a:pt x="82" y="172"/>
                        <a:pt x="78" y="175"/>
                      </a:cubicBezTo>
                      <a:cubicBezTo>
                        <a:pt x="66" y="191"/>
                        <a:pt x="66" y="191"/>
                        <a:pt x="66" y="191"/>
                      </a:cubicBezTo>
                      <a:cubicBezTo>
                        <a:pt x="66" y="192"/>
                        <a:pt x="66" y="192"/>
                        <a:pt x="66" y="192"/>
                      </a:cubicBezTo>
                      <a:cubicBezTo>
                        <a:pt x="65" y="193"/>
                        <a:pt x="65" y="193"/>
                        <a:pt x="65" y="193"/>
                      </a:cubicBezTo>
                      <a:cubicBezTo>
                        <a:pt x="57" y="198"/>
                        <a:pt x="57" y="198"/>
                        <a:pt x="57" y="198"/>
                      </a:cubicBezTo>
                      <a:cubicBezTo>
                        <a:pt x="52" y="200"/>
                        <a:pt x="47" y="201"/>
                        <a:pt x="42" y="201"/>
                      </a:cubicBezTo>
                      <a:cubicBezTo>
                        <a:pt x="16" y="199"/>
                        <a:pt x="16" y="199"/>
                        <a:pt x="16" y="199"/>
                      </a:cubicBezTo>
                      <a:cubicBezTo>
                        <a:pt x="10" y="209"/>
                        <a:pt x="10" y="209"/>
                        <a:pt x="10" y="209"/>
                      </a:cubicBezTo>
                      <a:cubicBezTo>
                        <a:pt x="0" y="226"/>
                        <a:pt x="0" y="226"/>
                        <a:pt x="0" y="226"/>
                      </a:cubicBezTo>
                      <a:cubicBezTo>
                        <a:pt x="4" y="243"/>
                        <a:pt x="4" y="243"/>
                        <a:pt x="4" y="243"/>
                      </a:cubicBezTo>
                      <a:cubicBezTo>
                        <a:pt x="2" y="284"/>
                        <a:pt x="2" y="284"/>
                        <a:pt x="2" y="284"/>
                      </a:cubicBezTo>
                      <a:cubicBezTo>
                        <a:pt x="10" y="296"/>
                        <a:pt x="10" y="296"/>
                        <a:pt x="10" y="296"/>
                      </a:cubicBezTo>
                      <a:cubicBezTo>
                        <a:pt x="10" y="297"/>
                        <a:pt x="10" y="297"/>
                        <a:pt x="10" y="297"/>
                      </a:cubicBezTo>
                      <a:cubicBezTo>
                        <a:pt x="13" y="307"/>
                        <a:pt x="13" y="307"/>
                        <a:pt x="13" y="307"/>
                      </a:cubicBezTo>
                      <a:cubicBezTo>
                        <a:pt x="28" y="307"/>
                        <a:pt x="28" y="307"/>
                        <a:pt x="28" y="307"/>
                      </a:cubicBezTo>
                      <a:cubicBezTo>
                        <a:pt x="53" y="312"/>
                        <a:pt x="53" y="312"/>
                        <a:pt x="53" y="312"/>
                      </a:cubicBezTo>
                      <a:cubicBezTo>
                        <a:pt x="86" y="314"/>
                        <a:pt x="86" y="314"/>
                        <a:pt x="86" y="314"/>
                      </a:cubicBezTo>
                      <a:cubicBezTo>
                        <a:pt x="100" y="312"/>
                        <a:pt x="100" y="312"/>
                        <a:pt x="100" y="312"/>
                      </a:cubicBezTo>
                      <a:cubicBezTo>
                        <a:pt x="103" y="312"/>
                        <a:pt x="103" y="312"/>
                        <a:pt x="103" y="312"/>
                      </a:cubicBezTo>
                      <a:cubicBezTo>
                        <a:pt x="104" y="312"/>
                        <a:pt x="104" y="312"/>
                        <a:pt x="104" y="312"/>
                      </a:cubicBezTo>
                      <a:cubicBezTo>
                        <a:pt x="132" y="323"/>
                        <a:pt x="132" y="323"/>
                        <a:pt x="132" y="323"/>
                      </a:cubicBezTo>
                      <a:cubicBezTo>
                        <a:pt x="132" y="323"/>
                        <a:pt x="132" y="323"/>
                        <a:pt x="132" y="323"/>
                      </a:cubicBezTo>
                      <a:cubicBezTo>
                        <a:pt x="133" y="323"/>
                        <a:pt x="133" y="323"/>
                        <a:pt x="133" y="323"/>
                      </a:cubicBezTo>
                      <a:cubicBezTo>
                        <a:pt x="148" y="334"/>
                        <a:pt x="148" y="334"/>
                        <a:pt x="148" y="334"/>
                      </a:cubicBezTo>
                      <a:cubicBezTo>
                        <a:pt x="180" y="346"/>
                        <a:pt x="180" y="346"/>
                        <a:pt x="180" y="346"/>
                      </a:cubicBezTo>
                      <a:cubicBezTo>
                        <a:pt x="181" y="346"/>
                        <a:pt x="181" y="346"/>
                        <a:pt x="181" y="346"/>
                      </a:cubicBezTo>
                      <a:cubicBezTo>
                        <a:pt x="202" y="359"/>
                        <a:pt x="202" y="359"/>
                        <a:pt x="202" y="359"/>
                      </a:cubicBezTo>
                      <a:cubicBezTo>
                        <a:pt x="253" y="406"/>
                        <a:pt x="253" y="406"/>
                        <a:pt x="253" y="406"/>
                      </a:cubicBezTo>
                      <a:cubicBezTo>
                        <a:pt x="277" y="417"/>
                        <a:pt x="277" y="417"/>
                        <a:pt x="277" y="417"/>
                      </a:cubicBezTo>
                      <a:cubicBezTo>
                        <a:pt x="286" y="412"/>
                        <a:pt x="286" y="412"/>
                        <a:pt x="286" y="412"/>
                      </a:cubicBezTo>
                      <a:cubicBezTo>
                        <a:pt x="296" y="395"/>
                        <a:pt x="296" y="395"/>
                        <a:pt x="296" y="395"/>
                      </a:cubicBezTo>
                      <a:cubicBezTo>
                        <a:pt x="290" y="366"/>
                        <a:pt x="290" y="366"/>
                        <a:pt x="290" y="366"/>
                      </a:cubicBezTo>
                      <a:cubicBezTo>
                        <a:pt x="290" y="358"/>
                        <a:pt x="297" y="352"/>
                        <a:pt x="309" y="347"/>
                      </a:cubicBezTo>
                      <a:cubicBezTo>
                        <a:pt x="311" y="346"/>
                        <a:pt x="311" y="346"/>
                        <a:pt x="311" y="346"/>
                      </a:cubicBezTo>
                      <a:cubicBezTo>
                        <a:pt x="376" y="384"/>
                        <a:pt x="376" y="384"/>
                        <a:pt x="376" y="384"/>
                      </a:cubicBezTo>
                      <a:cubicBezTo>
                        <a:pt x="383" y="382"/>
                        <a:pt x="383" y="382"/>
                        <a:pt x="383" y="382"/>
                      </a:cubicBezTo>
                      <a:cubicBezTo>
                        <a:pt x="398" y="373"/>
                        <a:pt x="398" y="373"/>
                        <a:pt x="398" y="373"/>
                      </a:cubicBezTo>
                      <a:cubicBezTo>
                        <a:pt x="400" y="373"/>
                        <a:pt x="400" y="373"/>
                        <a:pt x="400" y="373"/>
                      </a:cubicBezTo>
                      <a:cubicBezTo>
                        <a:pt x="409" y="374"/>
                        <a:pt x="409" y="374"/>
                        <a:pt x="409" y="374"/>
                      </a:cubicBezTo>
                      <a:cubicBezTo>
                        <a:pt x="421" y="364"/>
                        <a:pt x="421" y="364"/>
                        <a:pt x="421" y="364"/>
                      </a:cubicBezTo>
                      <a:cubicBezTo>
                        <a:pt x="423" y="363"/>
                        <a:pt x="423" y="363"/>
                        <a:pt x="423" y="363"/>
                      </a:cubicBezTo>
                      <a:cubicBezTo>
                        <a:pt x="427" y="365"/>
                        <a:pt x="427" y="365"/>
                        <a:pt x="427" y="365"/>
                      </a:cubicBezTo>
                      <a:cubicBezTo>
                        <a:pt x="465" y="391"/>
                        <a:pt x="465" y="391"/>
                        <a:pt x="465" y="391"/>
                      </a:cubicBezTo>
                      <a:cubicBezTo>
                        <a:pt x="466" y="392"/>
                        <a:pt x="466" y="392"/>
                        <a:pt x="466" y="392"/>
                      </a:cubicBezTo>
                      <a:cubicBezTo>
                        <a:pt x="490" y="412"/>
                        <a:pt x="490" y="412"/>
                        <a:pt x="490" y="412"/>
                      </a:cubicBezTo>
                      <a:cubicBezTo>
                        <a:pt x="496" y="417"/>
                        <a:pt x="505" y="424"/>
                        <a:pt x="512" y="435"/>
                      </a:cubicBezTo>
                      <a:cubicBezTo>
                        <a:pt x="524" y="447"/>
                        <a:pt x="524" y="447"/>
                        <a:pt x="524" y="447"/>
                      </a:cubicBezTo>
                      <a:cubicBezTo>
                        <a:pt x="533" y="446"/>
                        <a:pt x="533" y="446"/>
                        <a:pt x="533" y="446"/>
                      </a:cubicBezTo>
                      <a:cubicBezTo>
                        <a:pt x="544" y="426"/>
                        <a:pt x="544" y="426"/>
                        <a:pt x="544" y="426"/>
                      </a:cubicBezTo>
                      <a:cubicBezTo>
                        <a:pt x="566" y="442"/>
                        <a:pt x="566" y="442"/>
                        <a:pt x="566" y="442"/>
                      </a:cubicBezTo>
                      <a:cubicBezTo>
                        <a:pt x="567" y="442"/>
                        <a:pt x="567" y="442"/>
                        <a:pt x="567" y="442"/>
                      </a:cubicBezTo>
                      <a:cubicBezTo>
                        <a:pt x="568" y="442"/>
                        <a:pt x="568" y="442"/>
                        <a:pt x="568" y="442"/>
                      </a:cubicBezTo>
                      <a:cubicBezTo>
                        <a:pt x="568" y="442"/>
                        <a:pt x="568" y="442"/>
                        <a:pt x="568" y="442"/>
                      </a:cubicBezTo>
                      <a:cubicBezTo>
                        <a:pt x="586" y="464"/>
                        <a:pt x="586" y="464"/>
                        <a:pt x="586" y="464"/>
                      </a:cubicBezTo>
                      <a:cubicBezTo>
                        <a:pt x="633" y="500"/>
                        <a:pt x="633" y="500"/>
                        <a:pt x="633" y="500"/>
                      </a:cubicBezTo>
                      <a:cubicBezTo>
                        <a:pt x="633" y="500"/>
                        <a:pt x="633" y="500"/>
                        <a:pt x="633" y="500"/>
                      </a:cubicBezTo>
                      <a:cubicBezTo>
                        <a:pt x="647" y="516"/>
                        <a:pt x="647" y="516"/>
                        <a:pt x="647" y="516"/>
                      </a:cubicBezTo>
                      <a:cubicBezTo>
                        <a:pt x="688" y="504"/>
                        <a:pt x="688" y="504"/>
                        <a:pt x="688" y="504"/>
                      </a:cubicBezTo>
                      <a:cubicBezTo>
                        <a:pt x="690" y="535"/>
                        <a:pt x="690" y="535"/>
                        <a:pt x="690" y="535"/>
                      </a:cubicBezTo>
                      <a:cubicBezTo>
                        <a:pt x="708" y="553"/>
                        <a:pt x="708" y="553"/>
                        <a:pt x="708" y="553"/>
                      </a:cubicBezTo>
                      <a:cubicBezTo>
                        <a:pt x="708" y="553"/>
                        <a:pt x="708" y="553"/>
                        <a:pt x="708" y="553"/>
                      </a:cubicBezTo>
                      <a:cubicBezTo>
                        <a:pt x="708" y="554"/>
                        <a:pt x="708" y="554"/>
                        <a:pt x="708" y="554"/>
                      </a:cubicBezTo>
                      <a:cubicBezTo>
                        <a:pt x="723" y="576"/>
                        <a:pt x="723" y="576"/>
                        <a:pt x="723" y="576"/>
                      </a:cubicBezTo>
                      <a:cubicBezTo>
                        <a:pt x="723" y="577"/>
                        <a:pt x="723" y="577"/>
                        <a:pt x="723" y="577"/>
                      </a:cubicBezTo>
                      <a:cubicBezTo>
                        <a:pt x="723" y="578"/>
                        <a:pt x="723" y="578"/>
                        <a:pt x="723" y="578"/>
                      </a:cubicBezTo>
                      <a:cubicBezTo>
                        <a:pt x="723" y="579"/>
                        <a:pt x="723" y="579"/>
                        <a:pt x="723" y="579"/>
                      </a:cubicBezTo>
                      <a:cubicBezTo>
                        <a:pt x="739" y="652"/>
                        <a:pt x="739" y="652"/>
                        <a:pt x="739" y="652"/>
                      </a:cubicBezTo>
                      <a:cubicBezTo>
                        <a:pt x="755" y="682"/>
                        <a:pt x="755" y="682"/>
                        <a:pt x="755" y="682"/>
                      </a:cubicBezTo>
                      <a:cubicBezTo>
                        <a:pt x="734" y="735"/>
                        <a:pt x="734" y="735"/>
                        <a:pt x="734" y="735"/>
                      </a:cubicBezTo>
                      <a:cubicBezTo>
                        <a:pt x="734" y="739"/>
                        <a:pt x="734" y="739"/>
                        <a:pt x="734" y="739"/>
                      </a:cubicBezTo>
                      <a:cubicBezTo>
                        <a:pt x="716" y="743"/>
                        <a:pt x="716" y="743"/>
                        <a:pt x="716" y="743"/>
                      </a:cubicBezTo>
                      <a:cubicBezTo>
                        <a:pt x="716" y="759"/>
                        <a:pt x="716" y="759"/>
                        <a:pt x="716" y="759"/>
                      </a:cubicBezTo>
                      <a:cubicBezTo>
                        <a:pt x="715" y="760"/>
                        <a:pt x="715" y="760"/>
                        <a:pt x="715" y="760"/>
                      </a:cubicBezTo>
                      <a:cubicBezTo>
                        <a:pt x="697" y="789"/>
                        <a:pt x="697" y="789"/>
                        <a:pt x="697" y="789"/>
                      </a:cubicBezTo>
                      <a:cubicBezTo>
                        <a:pt x="695" y="789"/>
                        <a:pt x="695" y="789"/>
                        <a:pt x="695" y="789"/>
                      </a:cubicBezTo>
                      <a:cubicBezTo>
                        <a:pt x="669" y="791"/>
                        <a:pt x="669" y="791"/>
                        <a:pt x="669" y="791"/>
                      </a:cubicBezTo>
                      <a:cubicBezTo>
                        <a:pt x="644" y="812"/>
                        <a:pt x="644" y="812"/>
                        <a:pt x="644" y="812"/>
                      </a:cubicBezTo>
                      <a:cubicBezTo>
                        <a:pt x="647" y="816"/>
                        <a:pt x="651" y="818"/>
                        <a:pt x="659" y="821"/>
                      </a:cubicBezTo>
                      <a:cubicBezTo>
                        <a:pt x="669" y="824"/>
                        <a:pt x="670" y="833"/>
                        <a:pt x="665" y="847"/>
                      </a:cubicBezTo>
                      <a:cubicBezTo>
                        <a:pt x="665" y="848"/>
                        <a:pt x="665" y="848"/>
                        <a:pt x="665" y="848"/>
                      </a:cubicBezTo>
                      <a:cubicBezTo>
                        <a:pt x="647" y="866"/>
                        <a:pt x="647" y="866"/>
                        <a:pt x="647" y="866"/>
                      </a:cubicBezTo>
                      <a:cubicBezTo>
                        <a:pt x="646" y="866"/>
                        <a:pt x="646" y="866"/>
                        <a:pt x="646" y="866"/>
                      </a:cubicBezTo>
                      <a:cubicBezTo>
                        <a:pt x="645" y="868"/>
                        <a:pt x="645" y="868"/>
                        <a:pt x="645" y="868"/>
                      </a:cubicBezTo>
                      <a:cubicBezTo>
                        <a:pt x="644" y="868"/>
                        <a:pt x="644" y="868"/>
                        <a:pt x="644" y="868"/>
                      </a:cubicBezTo>
                      <a:cubicBezTo>
                        <a:pt x="643" y="868"/>
                        <a:pt x="643" y="868"/>
                        <a:pt x="643" y="868"/>
                      </a:cubicBezTo>
                      <a:cubicBezTo>
                        <a:pt x="592" y="861"/>
                        <a:pt x="592" y="861"/>
                        <a:pt x="592" y="861"/>
                      </a:cubicBezTo>
                      <a:cubicBezTo>
                        <a:pt x="591" y="879"/>
                        <a:pt x="591" y="879"/>
                        <a:pt x="591" y="879"/>
                      </a:cubicBezTo>
                      <a:cubicBezTo>
                        <a:pt x="596" y="917"/>
                        <a:pt x="596" y="917"/>
                        <a:pt x="596" y="917"/>
                      </a:cubicBezTo>
                      <a:cubicBezTo>
                        <a:pt x="639" y="935"/>
                        <a:pt x="639" y="935"/>
                        <a:pt x="639" y="935"/>
                      </a:cubicBezTo>
                      <a:cubicBezTo>
                        <a:pt x="639" y="937"/>
                        <a:pt x="639" y="937"/>
                        <a:pt x="639" y="937"/>
                      </a:cubicBezTo>
                      <a:cubicBezTo>
                        <a:pt x="639" y="937"/>
                        <a:pt x="639" y="937"/>
                        <a:pt x="639" y="937"/>
                      </a:cubicBezTo>
                      <a:cubicBezTo>
                        <a:pt x="654" y="932"/>
                        <a:pt x="654" y="932"/>
                        <a:pt x="654" y="932"/>
                      </a:cubicBezTo>
                      <a:cubicBezTo>
                        <a:pt x="656" y="931"/>
                        <a:pt x="656" y="931"/>
                        <a:pt x="656" y="931"/>
                      </a:cubicBezTo>
                      <a:cubicBezTo>
                        <a:pt x="658" y="930"/>
                        <a:pt x="658" y="930"/>
                        <a:pt x="658" y="930"/>
                      </a:cubicBezTo>
                      <a:cubicBezTo>
                        <a:pt x="659" y="932"/>
                        <a:pt x="659" y="932"/>
                        <a:pt x="659" y="932"/>
                      </a:cubicBezTo>
                      <a:cubicBezTo>
                        <a:pt x="660" y="932"/>
                        <a:pt x="660" y="932"/>
                        <a:pt x="660" y="932"/>
                      </a:cubicBezTo>
                      <a:cubicBezTo>
                        <a:pt x="671" y="938"/>
                        <a:pt x="671" y="938"/>
                        <a:pt x="671" y="938"/>
                      </a:cubicBezTo>
                      <a:cubicBezTo>
                        <a:pt x="689" y="938"/>
                        <a:pt x="689" y="938"/>
                        <a:pt x="689" y="938"/>
                      </a:cubicBezTo>
                      <a:cubicBezTo>
                        <a:pt x="696" y="937"/>
                        <a:pt x="696" y="937"/>
                        <a:pt x="696" y="937"/>
                      </a:cubicBezTo>
                      <a:cubicBezTo>
                        <a:pt x="689" y="917"/>
                        <a:pt x="689" y="917"/>
                        <a:pt x="689" y="917"/>
                      </a:cubicBezTo>
                      <a:cubicBezTo>
                        <a:pt x="689" y="917"/>
                        <a:pt x="689" y="917"/>
                        <a:pt x="689" y="917"/>
                      </a:cubicBezTo>
                      <a:cubicBezTo>
                        <a:pt x="689" y="917"/>
                        <a:pt x="689" y="917"/>
                        <a:pt x="689" y="917"/>
                      </a:cubicBezTo>
                      <a:cubicBezTo>
                        <a:pt x="685" y="896"/>
                        <a:pt x="685" y="896"/>
                        <a:pt x="685" y="896"/>
                      </a:cubicBezTo>
                      <a:cubicBezTo>
                        <a:pt x="685" y="895"/>
                        <a:pt x="685" y="895"/>
                        <a:pt x="685" y="895"/>
                      </a:cubicBezTo>
                      <a:cubicBezTo>
                        <a:pt x="685" y="893"/>
                        <a:pt x="685" y="893"/>
                        <a:pt x="685" y="893"/>
                      </a:cubicBezTo>
                      <a:cubicBezTo>
                        <a:pt x="686" y="892"/>
                        <a:pt x="686" y="892"/>
                        <a:pt x="686" y="892"/>
                      </a:cubicBezTo>
                      <a:cubicBezTo>
                        <a:pt x="686" y="891"/>
                        <a:pt x="686" y="891"/>
                        <a:pt x="686" y="891"/>
                      </a:cubicBezTo>
                      <a:cubicBezTo>
                        <a:pt x="692" y="883"/>
                        <a:pt x="692" y="883"/>
                        <a:pt x="692" y="883"/>
                      </a:cubicBezTo>
                      <a:cubicBezTo>
                        <a:pt x="695" y="881"/>
                        <a:pt x="695" y="881"/>
                        <a:pt x="695" y="881"/>
                      </a:cubicBezTo>
                      <a:cubicBezTo>
                        <a:pt x="695" y="881"/>
                        <a:pt x="695" y="881"/>
                        <a:pt x="695" y="881"/>
                      </a:cubicBezTo>
                      <a:cubicBezTo>
                        <a:pt x="696" y="880"/>
                        <a:pt x="696" y="880"/>
                        <a:pt x="696" y="880"/>
                      </a:cubicBezTo>
                      <a:cubicBezTo>
                        <a:pt x="707" y="864"/>
                        <a:pt x="707" y="864"/>
                        <a:pt x="707" y="864"/>
                      </a:cubicBezTo>
                      <a:cubicBezTo>
                        <a:pt x="708" y="863"/>
                        <a:pt x="708" y="863"/>
                        <a:pt x="708" y="863"/>
                      </a:cubicBezTo>
                      <a:cubicBezTo>
                        <a:pt x="727" y="848"/>
                        <a:pt x="727" y="848"/>
                        <a:pt x="727" y="848"/>
                      </a:cubicBezTo>
                      <a:cubicBezTo>
                        <a:pt x="728" y="848"/>
                        <a:pt x="728" y="848"/>
                        <a:pt x="728" y="848"/>
                      </a:cubicBezTo>
                      <a:cubicBezTo>
                        <a:pt x="728" y="847"/>
                        <a:pt x="728" y="847"/>
                        <a:pt x="728" y="847"/>
                      </a:cubicBezTo>
                      <a:cubicBezTo>
                        <a:pt x="729" y="847"/>
                        <a:pt x="729" y="847"/>
                        <a:pt x="729" y="847"/>
                      </a:cubicBezTo>
                      <a:cubicBezTo>
                        <a:pt x="729" y="847"/>
                        <a:pt x="729" y="847"/>
                        <a:pt x="729" y="847"/>
                      </a:cubicBezTo>
                      <a:cubicBezTo>
                        <a:pt x="753" y="844"/>
                        <a:pt x="753" y="844"/>
                        <a:pt x="753" y="844"/>
                      </a:cubicBezTo>
                      <a:cubicBezTo>
                        <a:pt x="753" y="850"/>
                        <a:pt x="753" y="850"/>
                        <a:pt x="753" y="850"/>
                      </a:cubicBezTo>
                      <a:cubicBezTo>
                        <a:pt x="753" y="858"/>
                        <a:pt x="754" y="863"/>
                        <a:pt x="755" y="866"/>
                      </a:cubicBezTo>
                      <a:cubicBezTo>
                        <a:pt x="759" y="876"/>
                        <a:pt x="759" y="876"/>
                        <a:pt x="759" y="876"/>
                      </a:cubicBezTo>
                      <a:cubicBezTo>
                        <a:pt x="765" y="889"/>
                        <a:pt x="765" y="889"/>
                        <a:pt x="765" y="889"/>
                      </a:cubicBezTo>
                      <a:cubicBezTo>
                        <a:pt x="786" y="901"/>
                        <a:pt x="786" y="901"/>
                        <a:pt x="786" y="901"/>
                      </a:cubicBezTo>
                      <a:cubicBezTo>
                        <a:pt x="844" y="906"/>
                        <a:pt x="844" y="906"/>
                        <a:pt x="844" y="906"/>
                      </a:cubicBezTo>
                      <a:cubicBezTo>
                        <a:pt x="847" y="906"/>
                        <a:pt x="847" y="906"/>
                        <a:pt x="847" y="906"/>
                      </a:cubicBezTo>
                      <a:cubicBezTo>
                        <a:pt x="850" y="906"/>
                        <a:pt x="850" y="906"/>
                        <a:pt x="850" y="906"/>
                      </a:cubicBezTo>
                      <a:cubicBezTo>
                        <a:pt x="850" y="910"/>
                        <a:pt x="850" y="910"/>
                        <a:pt x="850" y="910"/>
                      </a:cubicBezTo>
                      <a:cubicBezTo>
                        <a:pt x="850" y="912"/>
                        <a:pt x="850" y="912"/>
                        <a:pt x="850" y="912"/>
                      </a:cubicBezTo>
                      <a:cubicBezTo>
                        <a:pt x="848" y="931"/>
                        <a:pt x="848" y="931"/>
                        <a:pt x="848" y="931"/>
                      </a:cubicBezTo>
                      <a:cubicBezTo>
                        <a:pt x="865" y="949"/>
                        <a:pt x="865" y="949"/>
                        <a:pt x="865" y="949"/>
                      </a:cubicBezTo>
                      <a:cubicBezTo>
                        <a:pt x="877" y="954"/>
                        <a:pt x="877" y="954"/>
                        <a:pt x="877" y="954"/>
                      </a:cubicBezTo>
                      <a:cubicBezTo>
                        <a:pt x="879" y="955"/>
                        <a:pt x="879" y="955"/>
                        <a:pt x="879" y="955"/>
                      </a:cubicBezTo>
                      <a:cubicBezTo>
                        <a:pt x="879" y="956"/>
                        <a:pt x="879" y="956"/>
                        <a:pt x="879" y="956"/>
                      </a:cubicBezTo>
                      <a:cubicBezTo>
                        <a:pt x="880" y="958"/>
                        <a:pt x="880" y="958"/>
                        <a:pt x="880" y="958"/>
                      </a:cubicBezTo>
                      <a:cubicBezTo>
                        <a:pt x="880" y="965"/>
                        <a:pt x="880" y="965"/>
                        <a:pt x="880" y="965"/>
                      </a:cubicBezTo>
                      <a:cubicBezTo>
                        <a:pt x="880" y="976"/>
                        <a:pt x="880" y="976"/>
                        <a:pt x="880" y="976"/>
                      </a:cubicBezTo>
                      <a:cubicBezTo>
                        <a:pt x="875" y="997"/>
                        <a:pt x="875" y="997"/>
                        <a:pt x="875" y="997"/>
                      </a:cubicBezTo>
                      <a:cubicBezTo>
                        <a:pt x="882" y="1002"/>
                        <a:pt x="882" y="1002"/>
                        <a:pt x="882" y="1002"/>
                      </a:cubicBezTo>
                      <a:cubicBezTo>
                        <a:pt x="891" y="1001"/>
                        <a:pt x="898" y="1001"/>
                        <a:pt x="906" y="1007"/>
                      </a:cubicBezTo>
                      <a:cubicBezTo>
                        <a:pt x="930" y="1018"/>
                        <a:pt x="930" y="1018"/>
                        <a:pt x="930" y="1018"/>
                      </a:cubicBezTo>
                      <a:cubicBezTo>
                        <a:pt x="945" y="1007"/>
                        <a:pt x="945" y="1007"/>
                        <a:pt x="945" y="1007"/>
                      </a:cubicBezTo>
                      <a:cubicBezTo>
                        <a:pt x="961" y="990"/>
                        <a:pt x="961" y="990"/>
                        <a:pt x="961" y="990"/>
                      </a:cubicBezTo>
                      <a:cubicBezTo>
                        <a:pt x="962" y="982"/>
                        <a:pt x="962" y="982"/>
                        <a:pt x="962" y="982"/>
                      </a:cubicBezTo>
                      <a:cubicBezTo>
                        <a:pt x="963" y="980"/>
                        <a:pt x="963" y="980"/>
                        <a:pt x="963" y="980"/>
                      </a:cubicBezTo>
                      <a:cubicBezTo>
                        <a:pt x="965" y="979"/>
                        <a:pt x="965" y="979"/>
                        <a:pt x="965" y="979"/>
                      </a:cubicBezTo>
                      <a:cubicBezTo>
                        <a:pt x="967" y="977"/>
                        <a:pt x="967" y="977"/>
                        <a:pt x="967" y="977"/>
                      </a:cubicBezTo>
                      <a:cubicBezTo>
                        <a:pt x="967" y="975"/>
                        <a:pt x="967" y="975"/>
                        <a:pt x="967" y="975"/>
                      </a:cubicBezTo>
                      <a:cubicBezTo>
                        <a:pt x="962" y="953"/>
                        <a:pt x="962" y="953"/>
                        <a:pt x="962" y="953"/>
                      </a:cubicBezTo>
                      <a:cubicBezTo>
                        <a:pt x="961" y="941"/>
                        <a:pt x="961" y="941"/>
                        <a:pt x="961" y="941"/>
                      </a:cubicBezTo>
                      <a:cubicBezTo>
                        <a:pt x="960" y="940"/>
                        <a:pt x="960" y="940"/>
                        <a:pt x="960" y="940"/>
                      </a:cubicBezTo>
                      <a:cubicBezTo>
                        <a:pt x="960" y="939"/>
                        <a:pt x="960" y="939"/>
                        <a:pt x="960" y="939"/>
                      </a:cubicBezTo>
                      <a:cubicBezTo>
                        <a:pt x="961" y="938"/>
                        <a:pt x="961" y="938"/>
                        <a:pt x="961" y="938"/>
                      </a:cubicBezTo>
                      <a:cubicBezTo>
                        <a:pt x="961" y="937"/>
                        <a:pt x="961" y="937"/>
                        <a:pt x="961" y="937"/>
                      </a:cubicBezTo>
                      <a:cubicBezTo>
                        <a:pt x="969" y="923"/>
                        <a:pt x="969" y="923"/>
                        <a:pt x="969" y="923"/>
                      </a:cubicBezTo>
                      <a:cubicBezTo>
                        <a:pt x="970" y="922"/>
                        <a:pt x="970" y="922"/>
                        <a:pt x="970" y="922"/>
                      </a:cubicBezTo>
                      <a:cubicBezTo>
                        <a:pt x="970" y="922"/>
                        <a:pt x="970" y="922"/>
                        <a:pt x="970" y="922"/>
                      </a:cubicBezTo>
                      <a:cubicBezTo>
                        <a:pt x="987" y="911"/>
                        <a:pt x="987" y="911"/>
                        <a:pt x="987" y="911"/>
                      </a:cubicBezTo>
                      <a:cubicBezTo>
                        <a:pt x="988" y="911"/>
                        <a:pt x="988" y="911"/>
                        <a:pt x="988" y="911"/>
                      </a:cubicBezTo>
                      <a:cubicBezTo>
                        <a:pt x="1023" y="911"/>
                        <a:pt x="1023" y="911"/>
                        <a:pt x="1023" y="911"/>
                      </a:cubicBezTo>
                      <a:cubicBezTo>
                        <a:pt x="1028" y="908"/>
                        <a:pt x="1028" y="908"/>
                        <a:pt x="1028" y="908"/>
                      </a:cubicBezTo>
                      <a:cubicBezTo>
                        <a:pt x="1027" y="891"/>
                        <a:pt x="1027" y="891"/>
                        <a:pt x="1027" y="891"/>
                      </a:cubicBezTo>
                      <a:cubicBezTo>
                        <a:pt x="1022" y="875"/>
                        <a:pt x="1022" y="875"/>
                        <a:pt x="1022" y="875"/>
                      </a:cubicBezTo>
                      <a:cubicBezTo>
                        <a:pt x="1010" y="856"/>
                        <a:pt x="1010" y="856"/>
                        <a:pt x="1010" y="856"/>
                      </a:cubicBezTo>
                      <a:cubicBezTo>
                        <a:pt x="1009" y="855"/>
                        <a:pt x="1009" y="855"/>
                        <a:pt x="1009" y="855"/>
                      </a:cubicBezTo>
                      <a:cubicBezTo>
                        <a:pt x="1009" y="854"/>
                        <a:pt x="1009" y="854"/>
                        <a:pt x="1009" y="854"/>
                      </a:cubicBezTo>
                      <a:cubicBezTo>
                        <a:pt x="1009" y="827"/>
                        <a:pt x="1009" y="827"/>
                        <a:pt x="1009" y="827"/>
                      </a:cubicBezTo>
                      <a:cubicBezTo>
                        <a:pt x="1009" y="826"/>
                        <a:pt x="1009" y="826"/>
                        <a:pt x="1009" y="826"/>
                      </a:cubicBezTo>
                      <a:cubicBezTo>
                        <a:pt x="1009" y="826"/>
                        <a:pt x="1009" y="826"/>
                        <a:pt x="1009" y="826"/>
                      </a:cubicBezTo>
                      <a:cubicBezTo>
                        <a:pt x="1015" y="810"/>
                        <a:pt x="1015" y="810"/>
                        <a:pt x="1015" y="810"/>
                      </a:cubicBezTo>
                      <a:cubicBezTo>
                        <a:pt x="1015" y="810"/>
                        <a:pt x="1015" y="810"/>
                        <a:pt x="1015" y="810"/>
                      </a:cubicBezTo>
                      <a:cubicBezTo>
                        <a:pt x="1017" y="809"/>
                        <a:pt x="1017" y="809"/>
                        <a:pt x="1017" y="809"/>
                      </a:cubicBezTo>
                      <a:cubicBezTo>
                        <a:pt x="1017" y="809"/>
                        <a:pt x="1017" y="809"/>
                        <a:pt x="1017" y="809"/>
                      </a:cubicBezTo>
                      <a:cubicBezTo>
                        <a:pt x="1045" y="768"/>
                        <a:pt x="1045" y="768"/>
                        <a:pt x="1045" y="768"/>
                      </a:cubicBezTo>
                      <a:cubicBezTo>
                        <a:pt x="1046" y="767"/>
                        <a:pt x="1046" y="767"/>
                        <a:pt x="1046" y="767"/>
                      </a:cubicBezTo>
                      <a:cubicBezTo>
                        <a:pt x="1047" y="767"/>
                        <a:pt x="1047" y="767"/>
                        <a:pt x="1047" y="767"/>
                      </a:cubicBezTo>
                      <a:cubicBezTo>
                        <a:pt x="1049" y="766"/>
                        <a:pt x="1049" y="766"/>
                        <a:pt x="1049" y="766"/>
                      </a:cubicBezTo>
                      <a:cubicBezTo>
                        <a:pt x="1056" y="766"/>
                        <a:pt x="1056" y="766"/>
                        <a:pt x="1056" y="766"/>
                      </a:cubicBezTo>
                      <a:cubicBezTo>
                        <a:pt x="1066" y="767"/>
                        <a:pt x="1066" y="767"/>
                        <a:pt x="1066" y="767"/>
                      </a:cubicBezTo>
                      <a:cubicBezTo>
                        <a:pt x="1090" y="781"/>
                        <a:pt x="1090" y="781"/>
                        <a:pt x="1090" y="781"/>
                      </a:cubicBezTo>
                      <a:cubicBezTo>
                        <a:pt x="1106" y="785"/>
                        <a:pt x="1106" y="785"/>
                        <a:pt x="1106" y="785"/>
                      </a:cubicBezTo>
                      <a:cubicBezTo>
                        <a:pt x="1108" y="778"/>
                        <a:pt x="1108" y="778"/>
                        <a:pt x="1108" y="778"/>
                      </a:cubicBezTo>
                      <a:cubicBezTo>
                        <a:pt x="1105" y="776"/>
                        <a:pt x="1105" y="776"/>
                        <a:pt x="1105" y="776"/>
                      </a:cubicBezTo>
                      <a:cubicBezTo>
                        <a:pt x="1105" y="772"/>
                        <a:pt x="1105" y="772"/>
                        <a:pt x="1105" y="772"/>
                      </a:cubicBezTo>
                      <a:cubicBezTo>
                        <a:pt x="1105" y="766"/>
                        <a:pt x="1108" y="761"/>
                        <a:pt x="1115" y="755"/>
                      </a:cubicBezTo>
                      <a:cubicBezTo>
                        <a:pt x="1134" y="742"/>
                        <a:pt x="1134" y="742"/>
                        <a:pt x="1134" y="742"/>
                      </a:cubicBezTo>
                      <a:cubicBezTo>
                        <a:pt x="1135" y="741"/>
                        <a:pt x="1135" y="741"/>
                        <a:pt x="1135" y="741"/>
                      </a:cubicBezTo>
                      <a:cubicBezTo>
                        <a:pt x="1135" y="741"/>
                        <a:pt x="1135" y="741"/>
                        <a:pt x="1135" y="741"/>
                      </a:cubicBezTo>
                      <a:cubicBezTo>
                        <a:pt x="1135" y="740"/>
                        <a:pt x="1135" y="740"/>
                        <a:pt x="1135" y="740"/>
                      </a:cubicBezTo>
                      <a:cubicBezTo>
                        <a:pt x="1145" y="736"/>
                        <a:pt x="1152" y="734"/>
                        <a:pt x="1156" y="734"/>
                      </a:cubicBezTo>
                      <a:cubicBezTo>
                        <a:pt x="1173" y="732"/>
                        <a:pt x="1173" y="732"/>
                        <a:pt x="1173" y="732"/>
                      </a:cubicBezTo>
                      <a:cubicBezTo>
                        <a:pt x="1175" y="732"/>
                        <a:pt x="1175" y="732"/>
                        <a:pt x="1175" y="732"/>
                      </a:cubicBezTo>
                      <a:cubicBezTo>
                        <a:pt x="1175" y="732"/>
                        <a:pt x="1175" y="732"/>
                        <a:pt x="1175" y="732"/>
                      </a:cubicBezTo>
                      <a:cubicBezTo>
                        <a:pt x="1185" y="734"/>
                        <a:pt x="1185" y="734"/>
                        <a:pt x="1185" y="734"/>
                      </a:cubicBezTo>
                      <a:cubicBezTo>
                        <a:pt x="1193" y="708"/>
                        <a:pt x="1193" y="708"/>
                        <a:pt x="1193" y="708"/>
                      </a:cubicBezTo>
                      <a:cubicBezTo>
                        <a:pt x="1193" y="690"/>
                        <a:pt x="1193" y="690"/>
                        <a:pt x="1193" y="690"/>
                      </a:cubicBezTo>
                      <a:cubicBezTo>
                        <a:pt x="1193" y="678"/>
                        <a:pt x="1193" y="671"/>
                        <a:pt x="1196" y="669"/>
                      </a:cubicBezTo>
                      <a:cubicBezTo>
                        <a:pt x="1203" y="655"/>
                        <a:pt x="1203" y="655"/>
                        <a:pt x="1203" y="655"/>
                      </a:cubicBezTo>
                      <a:cubicBezTo>
                        <a:pt x="1194" y="643"/>
                        <a:pt x="1194" y="643"/>
                        <a:pt x="1194" y="643"/>
                      </a:cubicBezTo>
                      <a:cubicBezTo>
                        <a:pt x="1181" y="634"/>
                        <a:pt x="1181" y="634"/>
                        <a:pt x="1181" y="634"/>
                      </a:cubicBezTo>
                      <a:cubicBezTo>
                        <a:pt x="1155" y="627"/>
                        <a:pt x="1155" y="627"/>
                        <a:pt x="1155" y="627"/>
                      </a:cubicBezTo>
                      <a:cubicBezTo>
                        <a:pt x="1149" y="627"/>
                        <a:pt x="1140" y="621"/>
                        <a:pt x="1124" y="608"/>
                      </a:cubicBezTo>
                      <a:cubicBezTo>
                        <a:pt x="1108" y="600"/>
                        <a:pt x="1108" y="600"/>
                        <a:pt x="1108" y="600"/>
                      </a:cubicBezTo>
                      <a:cubicBezTo>
                        <a:pt x="1107" y="600"/>
                        <a:pt x="1107" y="600"/>
                        <a:pt x="1107" y="600"/>
                      </a:cubicBezTo>
                      <a:cubicBezTo>
                        <a:pt x="1106" y="599"/>
                        <a:pt x="1106" y="599"/>
                        <a:pt x="1106" y="599"/>
                      </a:cubicBezTo>
                      <a:cubicBezTo>
                        <a:pt x="1087" y="576"/>
                        <a:pt x="1087" y="576"/>
                        <a:pt x="1087" y="576"/>
                      </a:cubicBezTo>
                      <a:cubicBezTo>
                        <a:pt x="1069" y="576"/>
                        <a:pt x="1069" y="576"/>
                        <a:pt x="1069" y="576"/>
                      </a:cubicBezTo>
                      <a:cubicBezTo>
                        <a:pt x="1068" y="575"/>
                        <a:pt x="1068" y="575"/>
                        <a:pt x="1068" y="575"/>
                      </a:cubicBezTo>
                      <a:cubicBezTo>
                        <a:pt x="1067" y="575"/>
                        <a:pt x="1067" y="575"/>
                        <a:pt x="1067" y="575"/>
                      </a:cubicBezTo>
                      <a:cubicBezTo>
                        <a:pt x="1051" y="567"/>
                        <a:pt x="1051" y="567"/>
                        <a:pt x="1051" y="567"/>
                      </a:cubicBezTo>
                      <a:cubicBezTo>
                        <a:pt x="1042" y="579"/>
                        <a:pt x="1042" y="579"/>
                        <a:pt x="1042" y="579"/>
                      </a:cubicBezTo>
                      <a:cubicBezTo>
                        <a:pt x="1040" y="629"/>
                        <a:pt x="1040" y="629"/>
                        <a:pt x="1040" y="629"/>
                      </a:cubicBezTo>
                      <a:cubicBezTo>
                        <a:pt x="1043" y="648"/>
                        <a:pt x="1043" y="648"/>
                        <a:pt x="1043" y="648"/>
                      </a:cubicBezTo>
                      <a:cubicBezTo>
                        <a:pt x="1050" y="648"/>
                        <a:pt x="1050" y="648"/>
                        <a:pt x="1050" y="648"/>
                      </a:cubicBezTo>
                      <a:cubicBezTo>
                        <a:pt x="1051" y="649"/>
                        <a:pt x="1051" y="649"/>
                        <a:pt x="1051" y="649"/>
                      </a:cubicBezTo>
                      <a:cubicBezTo>
                        <a:pt x="1066" y="653"/>
                        <a:pt x="1066" y="653"/>
                        <a:pt x="1066" y="653"/>
                      </a:cubicBezTo>
                      <a:cubicBezTo>
                        <a:pt x="1066" y="654"/>
                        <a:pt x="1066" y="654"/>
                        <a:pt x="1066" y="654"/>
                      </a:cubicBezTo>
                      <a:cubicBezTo>
                        <a:pt x="1066" y="655"/>
                        <a:pt x="1066" y="655"/>
                        <a:pt x="1066" y="655"/>
                      </a:cubicBezTo>
                      <a:cubicBezTo>
                        <a:pt x="1073" y="673"/>
                        <a:pt x="1073" y="673"/>
                        <a:pt x="1073" y="673"/>
                      </a:cubicBezTo>
                      <a:cubicBezTo>
                        <a:pt x="1075" y="673"/>
                        <a:pt x="1075" y="673"/>
                        <a:pt x="1075" y="673"/>
                      </a:cubicBezTo>
                      <a:cubicBezTo>
                        <a:pt x="1075" y="674"/>
                        <a:pt x="1075" y="674"/>
                        <a:pt x="1075" y="674"/>
                      </a:cubicBezTo>
                      <a:cubicBezTo>
                        <a:pt x="1075" y="674"/>
                        <a:pt x="1075" y="674"/>
                        <a:pt x="1075" y="674"/>
                      </a:cubicBezTo>
                      <a:cubicBezTo>
                        <a:pt x="1075" y="675"/>
                        <a:pt x="1075" y="675"/>
                        <a:pt x="1075" y="675"/>
                      </a:cubicBezTo>
                      <a:cubicBezTo>
                        <a:pt x="1070" y="708"/>
                        <a:pt x="1070" y="708"/>
                        <a:pt x="1070" y="708"/>
                      </a:cubicBezTo>
                      <a:cubicBezTo>
                        <a:pt x="1070" y="710"/>
                        <a:pt x="1070" y="710"/>
                        <a:pt x="1070" y="710"/>
                      </a:cubicBezTo>
                      <a:cubicBezTo>
                        <a:pt x="1070" y="711"/>
                        <a:pt x="1070" y="711"/>
                        <a:pt x="1070" y="711"/>
                      </a:cubicBezTo>
                      <a:cubicBezTo>
                        <a:pt x="1069" y="712"/>
                        <a:pt x="1069" y="712"/>
                        <a:pt x="1069" y="712"/>
                      </a:cubicBezTo>
                      <a:cubicBezTo>
                        <a:pt x="1064" y="715"/>
                        <a:pt x="1060" y="717"/>
                        <a:pt x="1055" y="721"/>
                      </a:cubicBezTo>
                      <a:cubicBezTo>
                        <a:pt x="1052" y="722"/>
                        <a:pt x="1052" y="722"/>
                        <a:pt x="1052" y="722"/>
                      </a:cubicBezTo>
                      <a:cubicBezTo>
                        <a:pt x="1051" y="721"/>
                        <a:pt x="1051" y="721"/>
                        <a:pt x="1051" y="721"/>
                      </a:cubicBezTo>
                      <a:cubicBezTo>
                        <a:pt x="1050" y="721"/>
                        <a:pt x="1050" y="721"/>
                        <a:pt x="1050" y="721"/>
                      </a:cubicBezTo>
                      <a:cubicBezTo>
                        <a:pt x="1043" y="719"/>
                        <a:pt x="1043" y="719"/>
                        <a:pt x="1043" y="719"/>
                      </a:cubicBezTo>
                      <a:cubicBezTo>
                        <a:pt x="1026" y="725"/>
                        <a:pt x="1026" y="725"/>
                        <a:pt x="1026" y="725"/>
                      </a:cubicBezTo>
                      <a:cubicBezTo>
                        <a:pt x="1025" y="725"/>
                        <a:pt x="1025" y="725"/>
                        <a:pt x="1025" y="725"/>
                      </a:cubicBezTo>
                      <a:cubicBezTo>
                        <a:pt x="1026" y="728"/>
                        <a:pt x="1026" y="728"/>
                        <a:pt x="1026" y="728"/>
                      </a:cubicBezTo>
                      <a:cubicBezTo>
                        <a:pt x="1027" y="729"/>
                        <a:pt x="1027" y="729"/>
                        <a:pt x="1027" y="729"/>
                      </a:cubicBezTo>
                      <a:cubicBezTo>
                        <a:pt x="1030" y="758"/>
                        <a:pt x="1030" y="758"/>
                        <a:pt x="1030" y="758"/>
                      </a:cubicBezTo>
                      <a:cubicBezTo>
                        <a:pt x="1030" y="762"/>
                        <a:pt x="1028" y="764"/>
                        <a:pt x="1024" y="765"/>
                      </a:cubicBezTo>
                      <a:cubicBezTo>
                        <a:pt x="1011" y="765"/>
                        <a:pt x="1011" y="765"/>
                        <a:pt x="1011" y="765"/>
                      </a:cubicBezTo>
                      <a:cubicBezTo>
                        <a:pt x="1005" y="764"/>
                        <a:pt x="1002" y="762"/>
                        <a:pt x="999" y="759"/>
                      </a:cubicBezTo>
                      <a:cubicBezTo>
                        <a:pt x="986" y="749"/>
                        <a:pt x="986" y="749"/>
                        <a:pt x="986" y="749"/>
                      </a:cubicBezTo>
                      <a:cubicBezTo>
                        <a:pt x="985" y="748"/>
                        <a:pt x="985" y="748"/>
                        <a:pt x="985" y="748"/>
                      </a:cubicBezTo>
                      <a:cubicBezTo>
                        <a:pt x="984" y="748"/>
                        <a:pt x="984" y="748"/>
                        <a:pt x="984" y="748"/>
                      </a:cubicBezTo>
                      <a:cubicBezTo>
                        <a:pt x="984" y="747"/>
                        <a:pt x="984" y="747"/>
                        <a:pt x="984" y="747"/>
                      </a:cubicBezTo>
                      <a:cubicBezTo>
                        <a:pt x="976" y="729"/>
                        <a:pt x="976" y="729"/>
                        <a:pt x="976" y="729"/>
                      </a:cubicBezTo>
                      <a:cubicBezTo>
                        <a:pt x="974" y="727"/>
                        <a:pt x="969" y="724"/>
                        <a:pt x="958" y="721"/>
                      </a:cubicBezTo>
                      <a:cubicBezTo>
                        <a:pt x="957" y="721"/>
                        <a:pt x="957" y="721"/>
                        <a:pt x="957" y="721"/>
                      </a:cubicBezTo>
                      <a:cubicBezTo>
                        <a:pt x="956" y="721"/>
                        <a:pt x="956" y="721"/>
                        <a:pt x="956" y="721"/>
                      </a:cubicBezTo>
                      <a:cubicBezTo>
                        <a:pt x="942" y="710"/>
                        <a:pt x="942" y="710"/>
                        <a:pt x="942" y="710"/>
                      </a:cubicBezTo>
                      <a:cubicBezTo>
                        <a:pt x="939" y="710"/>
                        <a:pt x="939" y="710"/>
                        <a:pt x="939" y="710"/>
                      </a:cubicBezTo>
                      <a:cubicBezTo>
                        <a:pt x="939" y="708"/>
                        <a:pt x="939" y="708"/>
                        <a:pt x="939" y="708"/>
                      </a:cubicBezTo>
                      <a:cubicBezTo>
                        <a:pt x="939" y="708"/>
                        <a:pt x="939" y="708"/>
                        <a:pt x="939" y="708"/>
                      </a:cubicBezTo>
                      <a:cubicBezTo>
                        <a:pt x="935" y="690"/>
                        <a:pt x="935" y="690"/>
                        <a:pt x="935" y="690"/>
                      </a:cubicBezTo>
                      <a:cubicBezTo>
                        <a:pt x="937" y="676"/>
                        <a:pt x="937" y="676"/>
                        <a:pt x="937" y="676"/>
                      </a:cubicBezTo>
                      <a:cubicBezTo>
                        <a:pt x="938" y="676"/>
                        <a:pt x="938" y="676"/>
                        <a:pt x="938" y="676"/>
                      </a:cubicBezTo>
                      <a:cubicBezTo>
                        <a:pt x="938" y="675"/>
                        <a:pt x="938" y="675"/>
                        <a:pt x="938" y="675"/>
                      </a:cubicBezTo>
                      <a:cubicBezTo>
                        <a:pt x="938" y="675"/>
                        <a:pt x="938" y="675"/>
                        <a:pt x="938" y="675"/>
                      </a:cubicBezTo>
                      <a:cubicBezTo>
                        <a:pt x="945" y="668"/>
                        <a:pt x="945" y="668"/>
                        <a:pt x="945" y="668"/>
                      </a:cubicBezTo>
                      <a:cubicBezTo>
                        <a:pt x="945" y="663"/>
                        <a:pt x="945" y="663"/>
                        <a:pt x="945" y="663"/>
                      </a:cubicBezTo>
                      <a:cubicBezTo>
                        <a:pt x="938" y="644"/>
                        <a:pt x="938" y="644"/>
                        <a:pt x="938" y="644"/>
                      </a:cubicBezTo>
                      <a:cubicBezTo>
                        <a:pt x="924" y="630"/>
                        <a:pt x="924" y="630"/>
                        <a:pt x="924" y="630"/>
                      </a:cubicBezTo>
                      <a:cubicBezTo>
                        <a:pt x="924" y="628"/>
                        <a:pt x="924" y="628"/>
                        <a:pt x="924" y="628"/>
                      </a:cubicBezTo>
                      <a:cubicBezTo>
                        <a:pt x="919" y="584"/>
                        <a:pt x="919" y="584"/>
                        <a:pt x="919" y="584"/>
                      </a:cubicBezTo>
                      <a:cubicBezTo>
                        <a:pt x="909" y="574"/>
                        <a:pt x="909" y="574"/>
                        <a:pt x="909" y="574"/>
                      </a:cubicBezTo>
                      <a:cubicBezTo>
                        <a:pt x="908" y="574"/>
                        <a:pt x="908" y="574"/>
                        <a:pt x="908" y="574"/>
                      </a:cubicBezTo>
                      <a:cubicBezTo>
                        <a:pt x="907" y="573"/>
                        <a:pt x="907" y="573"/>
                        <a:pt x="907" y="573"/>
                      </a:cubicBezTo>
                      <a:cubicBezTo>
                        <a:pt x="907" y="573"/>
                        <a:pt x="907" y="573"/>
                        <a:pt x="907" y="573"/>
                      </a:cubicBezTo>
                      <a:cubicBezTo>
                        <a:pt x="898" y="553"/>
                        <a:pt x="898" y="553"/>
                        <a:pt x="898" y="553"/>
                      </a:cubicBezTo>
                      <a:cubicBezTo>
                        <a:pt x="860" y="549"/>
                        <a:pt x="860" y="549"/>
                        <a:pt x="860" y="549"/>
                      </a:cubicBezTo>
                      <a:cubicBezTo>
                        <a:pt x="851" y="545"/>
                        <a:pt x="844" y="539"/>
                        <a:pt x="840" y="531"/>
                      </a:cubicBezTo>
                      <a:cubicBezTo>
                        <a:pt x="823" y="531"/>
                        <a:pt x="823" y="531"/>
                        <a:pt x="823" y="531"/>
                      </a:cubicBezTo>
                      <a:cubicBezTo>
                        <a:pt x="817" y="529"/>
                        <a:pt x="811" y="524"/>
                        <a:pt x="803" y="517"/>
                      </a:cubicBezTo>
                      <a:cubicBezTo>
                        <a:pt x="801" y="515"/>
                        <a:pt x="801" y="515"/>
                        <a:pt x="801" y="515"/>
                      </a:cubicBezTo>
                      <a:cubicBezTo>
                        <a:pt x="797" y="511"/>
                        <a:pt x="793" y="504"/>
                        <a:pt x="789" y="496"/>
                      </a:cubicBezTo>
                      <a:cubicBezTo>
                        <a:pt x="789" y="496"/>
                        <a:pt x="789" y="496"/>
                        <a:pt x="789" y="496"/>
                      </a:cubicBezTo>
                      <a:cubicBezTo>
                        <a:pt x="787" y="495"/>
                        <a:pt x="787" y="495"/>
                        <a:pt x="787" y="495"/>
                      </a:cubicBezTo>
                      <a:cubicBezTo>
                        <a:pt x="784" y="478"/>
                        <a:pt x="784" y="478"/>
                        <a:pt x="784" y="478"/>
                      </a:cubicBezTo>
                      <a:cubicBezTo>
                        <a:pt x="784" y="478"/>
                        <a:pt x="784" y="478"/>
                        <a:pt x="784" y="478"/>
                      </a:cubicBezTo>
                      <a:cubicBezTo>
                        <a:pt x="784" y="477"/>
                        <a:pt x="784" y="477"/>
                        <a:pt x="784" y="477"/>
                      </a:cubicBezTo>
                      <a:cubicBezTo>
                        <a:pt x="784" y="476"/>
                        <a:pt x="784" y="476"/>
                        <a:pt x="784" y="476"/>
                      </a:cubicBezTo>
                      <a:cubicBezTo>
                        <a:pt x="784" y="476"/>
                        <a:pt x="784" y="476"/>
                        <a:pt x="784" y="476"/>
                      </a:cubicBezTo>
                      <a:cubicBezTo>
                        <a:pt x="791" y="443"/>
                        <a:pt x="791" y="443"/>
                        <a:pt x="791" y="443"/>
                      </a:cubicBezTo>
                      <a:cubicBezTo>
                        <a:pt x="791" y="442"/>
                        <a:pt x="791" y="442"/>
                        <a:pt x="791" y="442"/>
                      </a:cubicBezTo>
                      <a:cubicBezTo>
                        <a:pt x="797" y="428"/>
                        <a:pt x="797" y="428"/>
                        <a:pt x="797" y="428"/>
                      </a:cubicBezTo>
                      <a:cubicBezTo>
                        <a:pt x="797" y="427"/>
                        <a:pt x="797" y="427"/>
                        <a:pt x="797" y="427"/>
                      </a:cubicBezTo>
                      <a:cubicBezTo>
                        <a:pt x="797" y="426"/>
                        <a:pt x="797" y="426"/>
                        <a:pt x="797" y="426"/>
                      </a:cubicBezTo>
                      <a:cubicBezTo>
                        <a:pt x="798" y="426"/>
                        <a:pt x="798" y="426"/>
                        <a:pt x="798" y="426"/>
                      </a:cubicBezTo>
                      <a:cubicBezTo>
                        <a:pt x="838" y="409"/>
                        <a:pt x="838" y="409"/>
                        <a:pt x="838" y="409"/>
                      </a:cubicBezTo>
                      <a:cubicBezTo>
                        <a:pt x="854" y="390"/>
                        <a:pt x="854" y="390"/>
                        <a:pt x="854" y="390"/>
                      </a:cubicBezTo>
                      <a:cubicBezTo>
                        <a:pt x="857" y="374"/>
                        <a:pt x="857" y="374"/>
                        <a:pt x="857" y="374"/>
                      </a:cubicBezTo>
                      <a:cubicBezTo>
                        <a:pt x="855" y="363"/>
                        <a:pt x="855" y="363"/>
                        <a:pt x="855" y="363"/>
                      </a:cubicBezTo>
                      <a:cubicBezTo>
                        <a:pt x="849" y="349"/>
                        <a:pt x="844" y="341"/>
                        <a:pt x="844" y="335"/>
                      </a:cubicBezTo>
                      <a:cubicBezTo>
                        <a:pt x="836" y="336"/>
                        <a:pt x="836" y="336"/>
                        <a:pt x="836" y="336"/>
                      </a:cubicBezTo>
                      <a:cubicBezTo>
                        <a:pt x="821" y="335"/>
                        <a:pt x="821" y="335"/>
                        <a:pt x="821" y="335"/>
                      </a:cubicBezTo>
                      <a:cubicBezTo>
                        <a:pt x="818" y="336"/>
                        <a:pt x="810" y="346"/>
                        <a:pt x="798" y="360"/>
                      </a:cubicBezTo>
                      <a:cubicBezTo>
                        <a:pt x="780" y="377"/>
                        <a:pt x="780" y="377"/>
                        <a:pt x="780" y="377"/>
                      </a:cubicBezTo>
                      <a:cubicBezTo>
                        <a:pt x="779" y="377"/>
                        <a:pt x="779" y="377"/>
                        <a:pt x="779" y="377"/>
                      </a:cubicBezTo>
                      <a:cubicBezTo>
                        <a:pt x="778" y="378"/>
                        <a:pt x="778" y="378"/>
                        <a:pt x="778" y="378"/>
                      </a:cubicBezTo>
                      <a:cubicBezTo>
                        <a:pt x="764" y="381"/>
                        <a:pt x="755" y="383"/>
                        <a:pt x="749" y="381"/>
                      </a:cubicBezTo>
                      <a:lnTo>
                        <a:pt x="715" y="368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4" name="Freeform 7"/>
                <p:cNvSpPr>
                  <a:spLocks/>
                </p:cNvSpPr>
                <p:nvPr/>
              </p:nvSpPr>
              <p:spPr bwMode="auto">
                <a:xfrm>
                  <a:off x="3528971" y="3455697"/>
                  <a:ext cx="306469" cy="494782"/>
                </a:xfrm>
                <a:custGeom>
                  <a:avLst/>
                  <a:gdLst>
                    <a:gd name="T0" fmla="*/ 2147483647 w 242"/>
                    <a:gd name="T1" fmla="*/ 2147483647 h 402"/>
                    <a:gd name="T2" fmla="*/ 2147483647 w 242"/>
                    <a:gd name="T3" fmla="*/ 2147483647 h 402"/>
                    <a:gd name="T4" fmla="*/ 2147483647 w 242"/>
                    <a:gd name="T5" fmla="*/ 2147483647 h 402"/>
                    <a:gd name="T6" fmla="*/ 2147483647 w 242"/>
                    <a:gd name="T7" fmla="*/ 2147483647 h 402"/>
                    <a:gd name="T8" fmla="*/ 2147483647 w 242"/>
                    <a:gd name="T9" fmla="*/ 2147483647 h 402"/>
                    <a:gd name="T10" fmla="*/ 2147483647 w 242"/>
                    <a:gd name="T11" fmla="*/ 2147483647 h 402"/>
                    <a:gd name="T12" fmla="*/ 2147483647 w 242"/>
                    <a:gd name="T13" fmla="*/ 2147483647 h 402"/>
                    <a:gd name="T14" fmla="*/ 2147483647 w 242"/>
                    <a:gd name="T15" fmla="*/ 2147483647 h 402"/>
                    <a:gd name="T16" fmla="*/ 2147483647 w 242"/>
                    <a:gd name="T17" fmla="*/ 2147483647 h 402"/>
                    <a:gd name="T18" fmla="*/ 2147483647 w 242"/>
                    <a:gd name="T19" fmla="*/ 2147483647 h 402"/>
                    <a:gd name="T20" fmla="*/ 2147483647 w 242"/>
                    <a:gd name="T21" fmla="*/ 2147483647 h 402"/>
                    <a:gd name="T22" fmla="*/ 2147483647 w 242"/>
                    <a:gd name="T23" fmla="*/ 2147483647 h 402"/>
                    <a:gd name="T24" fmla="*/ 2147483647 w 242"/>
                    <a:gd name="T25" fmla="*/ 2147483647 h 402"/>
                    <a:gd name="T26" fmla="*/ 2147483647 w 242"/>
                    <a:gd name="T27" fmla="*/ 2147483647 h 402"/>
                    <a:gd name="T28" fmla="*/ 2147483647 w 242"/>
                    <a:gd name="T29" fmla="*/ 2147483647 h 402"/>
                    <a:gd name="T30" fmla="*/ 2147483647 w 242"/>
                    <a:gd name="T31" fmla="*/ 2147483647 h 402"/>
                    <a:gd name="T32" fmla="*/ 2147483647 w 242"/>
                    <a:gd name="T33" fmla="*/ 2147483647 h 402"/>
                    <a:gd name="T34" fmla="*/ 2147483647 w 242"/>
                    <a:gd name="T35" fmla="*/ 2147483647 h 402"/>
                    <a:gd name="T36" fmla="*/ 2147483647 w 242"/>
                    <a:gd name="T37" fmla="*/ 2147483647 h 402"/>
                    <a:gd name="T38" fmla="*/ 2147483647 w 242"/>
                    <a:gd name="T39" fmla="*/ 2147483647 h 402"/>
                    <a:gd name="T40" fmla="*/ 2147483647 w 242"/>
                    <a:gd name="T41" fmla="*/ 2147483647 h 402"/>
                    <a:gd name="T42" fmla="*/ 2147483647 w 242"/>
                    <a:gd name="T43" fmla="*/ 2147483647 h 402"/>
                    <a:gd name="T44" fmla="*/ 2147483647 w 242"/>
                    <a:gd name="T45" fmla="*/ 2147483647 h 402"/>
                    <a:gd name="T46" fmla="*/ 2147483647 w 242"/>
                    <a:gd name="T47" fmla="*/ 2147483647 h 402"/>
                    <a:gd name="T48" fmla="*/ 2147483647 w 242"/>
                    <a:gd name="T49" fmla="*/ 2147483647 h 402"/>
                    <a:gd name="T50" fmla="*/ 2147483647 w 242"/>
                    <a:gd name="T51" fmla="*/ 2147483647 h 402"/>
                    <a:gd name="T52" fmla="*/ 2147483647 w 242"/>
                    <a:gd name="T53" fmla="*/ 2147483647 h 402"/>
                    <a:gd name="T54" fmla="*/ 2147483647 w 242"/>
                    <a:gd name="T55" fmla="*/ 2147483647 h 402"/>
                    <a:gd name="T56" fmla="*/ 2147483647 w 242"/>
                    <a:gd name="T57" fmla="*/ 2147483647 h 402"/>
                    <a:gd name="T58" fmla="*/ 2147483647 w 242"/>
                    <a:gd name="T59" fmla="*/ 2147483647 h 402"/>
                    <a:gd name="T60" fmla="*/ 2147483647 w 242"/>
                    <a:gd name="T61" fmla="*/ 2147483647 h 402"/>
                    <a:gd name="T62" fmla="*/ 2147483647 w 242"/>
                    <a:gd name="T63" fmla="*/ 2147483647 h 402"/>
                    <a:gd name="T64" fmla="*/ 2147483647 w 242"/>
                    <a:gd name="T65" fmla="*/ 2147483647 h 402"/>
                    <a:gd name="T66" fmla="*/ 2147483647 w 242"/>
                    <a:gd name="T67" fmla="*/ 2147483647 h 402"/>
                    <a:gd name="T68" fmla="*/ 2147483647 w 242"/>
                    <a:gd name="T69" fmla="*/ 2147483647 h 402"/>
                    <a:gd name="T70" fmla="*/ 2147483647 w 242"/>
                    <a:gd name="T71" fmla="*/ 2147483647 h 402"/>
                    <a:gd name="T72" fmla="*/ 2147483647 w 242"/>
                    <a:gd name="T73" fmla="*/ 2147483647 h 402"/>
                    <a:gd name="T74" fmla="*/ 2147483647 w 242"/>
                    <a:gd name="T75" fmla="*/ 2147483647 h 402"/>
                    <a:gd name="T76" fmla="*/ 2147483647 w 242"/>
                    <a:gd name="T77" fmla="*/ 2147483647 h 402"/>
                    <a:gd name="T78" fmla="*/ 2147483647 w 242"/>
                    <a:gd name="T79" fmla="*/ 2147483647 h 402"/>
                    <a:gd name="T80" fmla="*/ 2147483647 w 242"/>
                    <a:gd name="T81" fmla="*/ 0 h 40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2"/>
                    <a:gd name="T124" fmla="*/ 0 h 402"/>
                    <a:gd name="T125" fmla="*/ 242 w 242"/>
                    <a:gd name="T126" fmla="*/ 402 h 40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2" h="402">
                      <a:moveTo>
                        <a:pt x="141" y="25"/>
                      </a:move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2" y="112"/>
                        <a:pt x="122" y="112"/>
                        <a:pt x="122" y="112"/>
                      </a:cubicBezTo>
                      <a:cubicBezTo>
                        <a:pt x="122" y="113"/>
                        <a:pt x="122" y="113"/>
                        <a:pt x="122" y="113"/>
                      </a:cubicBezTo>
                      <a:cubicBezTo>
                        <a:pt x="112" y="131"/>
                        <a:pt x="112" y="131"/>
                        <a:pt x="112" y="131"/>
                      </a:cubicBezTo>
                      <a:cubicBezTo>
                        <a:pt x="110" y="144"/>
                        <a:pt x="110" y="144"/>
                        <a:pt x="110" y="144"/>
                      </a:cubicBezTo>
                      <a:cubicBezTo>
                        <a:pt x="112" y="151"/>
                        <a:pt x="109" y="158"/>
                        <a:pt x="101" y="162"/>
                      </a:cubicBezTo>
                      <a:cubicBezTo>
                        <a:pt x="99" y="163"/>
                        <a:pt x="99" y="163"/>
                        <a:pt x="99" y="163"/>
                      </a:cubicBezTo>
                      <a:cubicBezTo>
                        <a:pt x="98" y="163"/>
                        <a:pt x="98" y="163"/>
                        <a:pt x="98" y="163"/>
                      </a:cubicBezTo>
                      <a:cubicBezTo>
                        <a:pt x="97" y="162"/>
                        <a:pt x="97" y="162"/>
                        <a:pt x="97" y="162"/>
                      </a:cubicBezTo>
                      <a:cubicBezTo>
                        <a:pt x="71" y="159"/>
                        <a:pt x="71" y="159"/>
                        <a:pt x="71" y="159"/>
                      </a:cubicBezTo>
                      <a:cubicBezTo>
                        <a:pt x="57" y="171"/>
                        <a:pt x="57" y="171"/>
                        <a:pt x="57" y="171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0" y="178"/>
                        <a:pt x="0" y="178"/>
                        <a:pt x="0" y="178"/>
                      </a:cubicBezTo>
                      <a:cubicBezTo>
                        <a:pt x="11" y="185"/>
                        <a:pt x="11" y="185"/>
                        <a:pt x="11" y="185"/>
                      </a:cubicBezTo>
                      <a:cubicBezTo>
                        <a:pt x="49" y="189"/>
                        <a:pt x="49" y="189"/>
                        <a:pt x="49" y="189"/>
                      </a:cubicBezTo>
                      <a:cubicBezTo>
                        <a:pt x="51" y="189"/>
                        <a:pt x="51" y="189"/>
                        <a:pt x="51" y="189"/>
                      </a:cubicBezTo>
                      <a:cubicBezTo>
                        <a:pt x="53" y="189"/>
                        <a:pt x="53" y="189"/>
                        <a:pt x="53" y="189"/>
                      </a:cubicBezTo>
                      <a:cubicBezTo>
                        <a:pt x="54" y="190"/>
                        <a:pt x="54" y="190"/>
                        <a:pt x="54" y="190"/>
                      </a:cubicBezTo>
                      <a:cubicBezTo>
                        <a:pt x="54" y="191"/>
                        <a:pt x="54" y="191"/>
                        <a:pt x="54" y="191"/>
                      </a:cubicBezTo>
                      <a:cubicBezTo>
                        <a:pt x="63" y="215"/>
                        <a:pt x="63" y="215"/>
                        <a:pt x="63" y="215"/>
                      </a:cubicBezTo>
                      <a:cubicBezTo>
                        <a:pt x="74" y="222"/>
                        <a:pt x="74" y="222"/>
                        <a:pt x="74" y="222"/>
                      </a:cubicBezTo>
                      <a:cubicBezTo>
                        <a:pt x="77" y="226"/>
                        <a:pt x="79" y="233"/>
                        <a:pt x="79" y="244"/>
                      </a:cubicBezTo>
                      <a:cubicBezTo>
                        <a:pt x="80" y="273"/>
                        <a:pt x="80" y="273"/>
                        <a:pt x="80" y="273"/>
                      </a:cubicBezTo>
                      <a:cubicBezTo>
                        <a:pt x="93" y="284"/>
                        <a:pt x="93" y="284"/>
                        <a:pt x="93" y="284"/>
                      </a:cubicBezTo>
                      <a:cubicBezTo>
                        <a:pt x="94" y="284"/>
                        <a:pt x="94" y="284"/>
                        <a:pt x="94" y="284"/>
                      </a:cubicBezTo>
                      <a:cubicBezTo>
                        <a:pt x="94" y="285"/>
                        <a:pt x="94" y="285"/>
                        <a:pt x="94" y="285"/>
                      </a:cubicBezTo>
                      <a:cubicBezTo>
                        <a:pt x="95" y="285"/>
                        <a:pt x="95" y="285"/>
                        <a:pt x="95" y="285"/>
                      </a:cubicBezTo>
                      <a:cubicBezTo>
                        <a:pt x="101" y="306"/>
                        <a:pt x="101" y="306"/>
                        <a:pt x="101" y="306"/>
                      </a:cubicBezTo>
                      <a:cubicBezTo>
                        <a:pt x="101" y="318"/>
                        <a:pt x="101" y="318"/>
                        <a:pt x="101" y="318"/>
                      </a:cubicBezTo>
                      <a:cubicBezTo>
                        <a:pt x="94" y="329"/>
                        <a:pt x="94" y="329"/>
                        <a:pt x="94" y="329"/>
                      </a:cubicBezTo>
                      <a:cubicBezTo>
                        <a:pt x="92" y="338"/>
                        <a:pt x="92" y="338"/>
                        <a:pt x="92" y="338"/>
                      </a:cubicBezTo>
                      <a:cubicBezTo>
                        <a:pt x="95" y="349"/>
                        <a:pt x="95" y="349"/>
                        <a:pt x="95" y="349"/>
                      </a:cubicBezTo>
                      <a:cubicBezTo>
                        <a:pt x="108" y="357"/>
                        <a:pt x="108" y="357"/>
                        <a:pt x="108" y="357"/>
                      </a:cubicBezTo>
                      <a:cubicBezTo>
                        <a:pt x="121" y="362"/>
                        <a:pt x="129" y="366"/>
                        <a:pt x="132" y="371"/>
                      </a:cubicBezTo>
                      <a:cubicBezTo>
                        <a:pt x="139" y="387"/>
                        <a:pt x="139" y="387"/>
                        <a:pt x="139" y="387"/>
                      </a:cubicBezTo>
                      <a:cubicBezTo>
                        <a:pt x="148" y="391"/>
                        <a:pt x="152" y="395"/>
                        <a:pt x="154" y="399"/>
                      </a:cubicBezTo>
                      <a:cubicBezTo>
                        <a:pt x="164" y="402"/>
                        <a:pt x="164" y="402"/>
                        <a:pt x="164" y="402"/>
                      </a:cubicBezTo>
                      <a:cubicBezTo>
                        <a:pt x="165" y="402"/>
                        <a:pt x="165" y="402"/>
                        <a:pt x="165" y="402"/>
                      </a:cubicBezTo>
                      <a:cubicBezTo>
                        <a:pt x="160" y="379"/>
                        <a:pt x="160" y="379"/>
                        <a:pt x="160" y="379"/>
                      </a:cubicBezTo>
                      <a:cubicBezTo>
                        <a:pt x="159" y="374"/>
                        <a:pt x="159" y="369"/>
                        <a:pt x="161" y="367"/>
                      </a:cubicBezTo>
                      <a:cubicBezTo>
                        <a:pt x="164" y="363"/>
                        <a:pt x="166" y="361"/>
                        <a:pt x="170" y="360"/>
                      </a:cubicBezTo>
                      <a:cubicBezTo>
                        <a:pt x="186" y="355"/>
                        <a:pt x="186" y="355"/>
                        <a:pt x="186" y="355"/>
                      </a:cubicBezTo>
                      <a:cubicBezTo>
                        <a:pt x="186" y="355"/>
                        <a:pt x="186" y="355"/>
                        <a:pt x="186" y="355"/>
                      </a:cubicBezTo>
                      <a:cubicBezTo>
                        <a:pt x="187" y="354"/>
                        <a:pt x="187" y="354"/>
                        <a:pt x="187" y="354"/>
                      </a:cubicBezTo>
                      <a:cubicBezTo>
                        <a:pt x="188" y="354"/>
                        <a:pt x="188" y="354"/>
                        <a:pt x="188" y="354"/>
                      </a:cubicBezTo>
                      <a:cubicBezTo>
                        <a:pt x="189" y="355"/>
                        <a:pt x="189" y="355"/>
                        <a:pt x="189" y="355"/>
                      </a:cubicBezTo>
                      <a:cubicBezTo>
                        <a:pt x="196" y="357"/>
                        <a:pt x="196" y="357"/>
                        <a:pt x="196" y="357"/>
                      </a:cubicBezTo>
                      <a:cubicBezTo>
                        <a:pt x="206" y="352"/>
                        <a:pt x="206" y="352"/>
                        <a:pt x="206" y="352"/>
                      </a:cubicBezTo>
                      <a:cubicBezTo>
                        <a:pt x="206" y="350"/>
                        <a:pt x="206" y="350"/>
                        <a:pt x="206" y="350"/>
                      </a:cubicBezTo>
                      <a:cubicBezTo>
                        <a:pt x="209" y="323"/>
                        <a:pt x="209" y="323"/>
                        <a:pt x="209" y="323"/>
                      </a:cubicBezTo>
                      <a:cubicBezTo>
                        <a:pt x="203" y="311"/>
                        <a:pt x="203" y="311"/>
                        <a:pt x="203" y="311"/>
                      </a:cubicBezTo>
                      <a:cubicBezTo>
                        <a:pt x="194" y="306"/>
                        <a:pt x="194" y="306"/>
                        <a:pt x="194" y="306"/>
                      </a:cubicBezTo>
                      <a:cubicBezTo>
                        <a:pt x="184" y="305"/>
                        <a:pt x="184" y="305"/>
                        <a:pt x="184" y="305"/>
                      </a:cubicBezTo>
                      <a:cubicBezTo>
                        <a:pt x="182" y="305"/>
                        <a:pt x="182" y="305"/>
                        <a:pt x="182" y="305"/>
                      </a:cubicBezTo>
                      <a:cubicBezTo>
                        <a:pt x="179" y="304"/>
                        <a:pt x="179" y="304"/>
                        <a:pt x="179" y="304"/>
                      </a:cubicBezTo>
                      <a:cubicBezTo>
                        <a:pt x="175" y="277"/>
                        <a:pt x="175" y="277"/>
                        <a:pt x="175" y="277"/>
                      </a:cubicBezTo>
                      <a:cubicBezTo>
                        <a:pt x="176" y="223"/>
                        <a:pt x="176" y="223"/>
                        <a:pt x="176" y="223"/>
                      </a:cubicBezTo>
                      <a:cubicBezTo>
                        <a:pt x="178" y="221"/>
                        <a:pt x="178" y="221"/>
                        <a:pt x="178" y="221"/>
                      </a:cubicBezTo>
                      <a:cubicBezTo>
                        <a:pt x="194" y="199"/>
                        <a:pt x="194" y="199"/>
                        <a:pt x="194" y="199"/>
                      </a:cubicBezTo>
                      <a:cubicBezTo>
                        <a:pt x="217" y="211"/>
                        <a:pt x="217" y="211"/>
                        <a:pt x="217" y="211"/>
                      </a:cubicBezTo>
                      <a:cubicBezTo>
                        <a:pt x="231" y="211"/>
                        <a:pt x="231" y="211"/>
                        <a:pt x="231" y="211"/>
                      </a:cubicBezTo>
                      <a:cubicBezTo>
                        <a:pt x="242" y="143"/>
                        <a:pt x="242" y="143"/>
                        <a:pt x="242" y="143"/>
                      </a:cubicBezTo>
                      <a:cubicBezTo>
                        <a:pt x="238" y="135"/>
                        <a:pt x="235" y="130"/>
                        <a:pt x="229" y="127"/>
                      </a:cubicBezTo>
                      <a:cubicBezTo>
                        <a:pt x="223" y="126"/>
                        <a:pt x="223" y="126"/>
                        <a:pt x="223" y="126"/>
                      </a:cubicBezTo>
                      <a:cubicBezTo>
                        <a:pt x="223" y="127"/>
                        <a:pt x="223" y="127"/>
                        <a:pt x="223" y="127"/>
                      </a:cubicBezTo>
                      <a:cubicBezTo>
                        <a:pt x="219" y="127"/>
                        <a:pt x="219" y="127"/>
                        <a:pt x="219" y="127"/>
                      </a:cubicBezTo>
                      <a:cubicBezTo>
                        <a:pt x="203" y="130"/>
                        <a:pt x="203" y="130"/>
                        <a:pt x="203" y="130"/>
                      </a:cubicBezTo>
                      <a:cubicBezTo>
                        <a:pt x="202" y="128"/>
                        <a:pt x="202" y="128"/>
                        <a:pt x="202" y="128"/>
                      </a:cubicBezTo>
                      <a:cubicBezTo>
                        <a:pt x="201" y="127"/>
                        <a:pt x="201" y="127"/>
                        <a:pt x="201" y="127"/>
                      </a:cubicBezTo>
                      <a:cubicBezTo>
                        <a:pt x="189" y="112"/>
                        <a:pt x="189" y="112"/>
                        <a:pt x="189" y="112"/>
                      </a:cubicBezTo>
                      <a:cubicBezTo>
                        <a:pt x="189" y="111"/>
                        <a:pt x="189" y="111"/>
                        <a:pt x="189" y="111"/>
                      </a:cubicBezTo>
                      <a:cubicBezTo>
                        <a:pt x="188" y="110"/>
                        <a:pt x="188" y="110"/>
                        <a:pt x="188" y="110"/>
                      </a:cubicBezTo>
                      <a:cubicBezTo>
                        <a:pt x="188" y="84"/>
                        <a:pt x="188" y="84"/>
                        <a:pt x="188" y="84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6" y="63"/>
                        <a:pt x="196" y="63"/>
                        <a:pt x="196" y="63"/>
                      </a:cubicBezTo>
                      <a:cubicBezTo>
                        <a:pt x="196" y="58"/>
                        <a:pt x="197" y="54"/>
                        <a:pt x="202" y="49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207" y="26"/>
                        <a:pt x="207" y="26"/>
                        <a:pt x="207" y="26"/>
                      </a:cubicBezTo>
                      <a:cubicBezTo>
                        <a:pt x="191" y="11"/>
                        <a:pt x="191" y="11"/>
                        <a:pt x="191" y="11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lnTo>
                        <a:pt x="141" y="25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5" name="Freeform 8"/>
                <p:cNvSpPr>
                  <a:spLocks/>
                </p:cNvSpPr>
                <p:nvPr/>
              </p:nvSpPr>
              <p:spPr bwMode="auto">
                <a:xfrm>
                  <a:off x="631825" y="2154162"/>
                  <a:ext cx="2169795" cy="1603569"/>
                </a:xfrm>
                <a:custGeom>
                  <a:avLst/>
                  <a:gdLst>
                    <a:gd name="T0" fmla="*/ 2147483647 w 1721"/>
                    <a:gd name="T1" fmla="*/ 2147483647 h 1302"/>
                    <a:gd name="T2" fmla="*/ 2147483647 w 1721"/>
                    <a:gd name="T3" fmla="*/ 2147483647 h 1302"/>
                    <a:gd name="T4" fmla="*/ 2147483647 w 1721"/>
                    <a:gd name="T5" fmla="*/ 2147483647 h 1302"/>
                    <a:gd name="T6" fmla="*/ 2147483647 w 1721"/>
                    <a:gd name="T7" fmla="*/ 2147483647 h 1302"/>
                    <a:gd name="T8" fmla="*/ 2147483647 w 1721"/>
                    <a:gd name="T9" fmla="*/ 2147483647 h 1302"/>
                    <a:gd name="T10" fmla="*/ 2147483647 w 1721"/>
                    <a:gd name="T11" fmla="*/ 2147483647 h 1302"/>
                    <a:gd name="T12" fmla="*/ 2147483647 w 1721"/>
                    <a:gd name="T13" fmla="*/ 2147483647 h 1302"/>
                    <a:gd name="T14" fmla="*/ 2147483647 w 1721"/>
                    <a:gd name="T15" fmla="*/ 2147483647 h 1302"/>
                    <a:gd name="T16" fmla="*/ 2147483647 w 1721"/>
                    <a:gd name="T17" fmla="*/ 2147483647 h 1302"/>
                    <a:gd name="T18" fmla="*/ 2147483647 w 1721"/>
                    <a:gd name="T19" fmla="*/ 2147483647 h 1302"/>
                    <a:gd name="T20" fmla="*/ 2147483647 w 1721"/>
                    <a:gd name="T21" fmla="*/ 2147483647 h 1302"/>
                    <a:gd name="T22" fmla="*/ 2147483647 w 1721"/>
                    <a:gd name="T23" fmla="*/ 2147483647 h 1302"/>
                    <a:gd name="T24" fmla="*/ 2147483647 w 1721"/>
                    <a:gd name="T25" fmla="*/ 2147483647 h 1302"/>
                    <a:gd name="T26" fmla="*/ 2147483647 w 1721"/>
                    <a:gd name="T27" fmla="*/ 2147483647 h 1302"/>
                    <a:gd name="T28" fmla="*/ 2147483647 w 1721"/>
                    <a:gd name="T29" fmla="*/ 2147483647 h 1302"/>
                    <a:gd name="T30" fmla="*/ 2147483647 w 1721"/>
                    <a:gd name="T31" fmla="*/ 2147483647 h 1302"/>
                    <a:gd name="T32" fmla="*/ 2147483647 w 1721"/>
                    <a:gd name="T33" fmla="*/ 2147483647 h 1302"/>
                    <a:gd name="T34" fmla="*/ 2147483647 w 1721"/>
                    <a:gd name="T35" fmla="*/ 2147483647 h 1302"/>
                    <a:gd name="T36" fmla="*/ 2147483647 w 1721"/>
                    <a:gd name="T37" fmla="*/ 2147483647 h 1302"/>
                    <a:gd name="T38" fmla="*/ 2147483647 w 1721"/>
                    <a:gd name="T39" fmla="*/ 2147483647 h 1302"/>
                    <a:gd name="T40" fmla="*/ 2147483647 w 1721"/>
                    <a:gd name="T41" fmla="*/ 2147483647 h 1302"/>
                    <a:gd name="T42" fmla="*/ 2147483647 w 1721"/>
                    <a:gd name="T43" fmla="*/ 2147483647 h 1302"/>
                    <a:gd name="T44" fmla="*/ 2147483647 w 1721"/>
                    <a:gd name="T45" fmla="*/ 2147483647 h 1302"/>
                    <a:gd name="T46" fmla="*/ 2147483647 w 1721"/>
                    <a:gd name="T47" fmla="*/ 2147483647 h 1302"/>
                    <a:gd name="T48" fmla="*/ 2147483647 w 1721"/>
                    <a:gd name="T49" fmla="*/ 2147483647 h 1302"/>
                    <a:gd name="T50" fmla="*/ 2147483647 w 1721"/>
                    <a:gd name="T51" fmla="*/ 2147483647 h 1302"/>
                    <a:gd name="T52" fmla="*/ 2147483647 w 1721"/>
                    <a:gd name="T53" fmla="*/ 2147483647 h 1302"/>
                    <a:gd name="T54" fmla="*/ 2147483647 w 1721"/>
                    <a:gd name="T55" fmla="*/ 2147483647 h 1302"/>
                    <a:gd name="T56" fmla="*/ 2147483647 w 1721"/>
                    <a:gd name="T57" fmla="*/ 2147483647 h 1302"/>
                    <a:gd name="T58" fmla="*/ 2147483647 w 1721"/>
                    <a:gd name="T59" fmla="*/ 2147483647 h 1302"/>
                    <a:gd name="T60" fmla="*/ 2147483647 w 1721"/>
                    <a:gd name="T61" fmla="*/ 2147483647 h 1302"/>
                    <a:gd name="T62" fmla="*/ 2147483647 w 1721"/>
                    <a:gd name="T63" fmla="*/ 2147483647 h 1302"/>
                    <a:gd name="T64" fmla="*/ 2147483647 w 1721"/>
                    <a:gd name="T65" fmla="*/ 2147483647 h 1302"/>
                    <a:gd name="T66" fmla="*/ 2147483647 w 1721"/>
                    <a:gd name="T67" fmla="*/ 2147483647 h 1302"/>
                    <a:gd name="T68" fmla="*/ 2147483647 w 1721"/>
                    <a:gd name="T69" fmla="*/ 2147483647 h 1302"/>
                    <a:gd name="T70" fmla="*/ 2147483647 w 1721"/>
                    <a:gd name="T71" fmla="*/ 2147483647 h 1302"/>
                    <a:gd name="T72" fmla="*/ 2147483647 w 1721"/>
                    <a:gd name="T73" fmla="*/ 2147483647 h 1302"/>
                    <a:gd name="T74" fmla="*/ 2147483647 w 1721"/>
                    <a:gd name="T75" fmla="*/ 2147483647 h 1302"/>
                    <a:gd name="T76" fmla="*/ 2147483647 w 1721"/>
                    <a:gd name="T77" fmla="*/ 2147483647 h 1302"/>
                    <a:gd name="T78" fmla="*/ 2147483647 w 1721"/>
                    <a:gd name="T79" fmla="*/ 2147483647 h 1302"/>
                    <a:gd name="T80" fmla="*/ 2147483647 w 1721"/>
                    <a:gd name="T81" fmla="*/ 2147483647 h 1302"/>
                    <a:gd name="T82" fmla="*/ 2147483647 w 1721"/>
                    <a:gd name="T83" fmla="*/ 2147483647 h 1302"/>
                    <a:gd name="T84" fmla="*/ 2147483647 w 1721"/>
                    <a:gd name="T85" fmla="*/ 2147483647 h 1302"/>
                    <a:gd name="T86" fmla="*/ 2147483647 w 1721"/>
                    <a:gd name="T87" fmla="*/ 2147483647 h 1302"/>
                    <a:gd name="T88" fmla="*/ 2147483647 w 1721"/>
                    <a:gd name="T89" fmla="*/ 2147483647 h 1302"/>
                    <a:gd name="T90" fmla="*/ 2147483647 w 1721"/>
                    <a:gd name="T91" fmla="*/ 2147483647 h 1302"/>
                    <a:gd name="T92" fmla="*/ 2147483647 w 1721"/>
                    <a:gd name="T93" fmla="*/ 2147483647 h 1302"/>
                    <a:gd name="T94" fmla="*/ 2147483647 w 1721"/>
                    <a:gd name="T95" fmla="*/ 2147483647 h 1302"/>
                    <a:gd name="T96" fmla="*/ 2147483647 w 1721"/>
                    <a:gd name="T97" fmla="*/ 2147483647 h 1302"/>
                    <a:gd name="T98" fmla="*/ 2147483647 w 1721"/>
                    <a:gd name="T99" fmla="*/ 2147483647 h 1302"/>
                    <a:gd name="T100" fmla="*/ 2147483647 w 1721"/>
                    <a:gd name="T101" fmla="*/ 2147483647 h 130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721"/>
                    <a:gd name="T154" fmla="*/ 0 h 1302"/>
                    <a:gd name="T155" fmla="*/ 1721 w 1721"/>
                    <a:gd name="T156" fmla="*/ 1302 h 130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721" h="1302">
                      <a:moveTo>
                        <a:pt x="1719" y="701"/>
                      </a:moveTo>
                      <a:cubicBezTo>
                        <a:pt x="1720" y="700"/>
                        <a:pt x="1720" y="700"/>
                        <a:pt x="1720" y="700"/>
                      </a:cubicBezTo>
                      <a:cubicBezTo>
                        <a:pt x="1721" y="700"/>
                        <a:pt x="1721" y="700"/>
                        <a:pt x="1721" y="700"/>
                      </a:cubicBezTo>
                      <a:cubicBezTo>
                        <a:pt x="1721" y="699"/>
                        <a:pt x="1721" y="699"/>
                        <a:pt x="1721" y="699"/>
                      </a:cubicBezTo>
                      <a:cubicBezTo>
                        <a:pt x="1687" y="603"/>
                        <a:pt x="1687" y="603"/>
                        <a:pt x="1687" y="603"/>
                      </a:cubicBezTo>
                      <a:cubicBezTo>
                        <a:pt x="1666" y="586"/>
                        <a:pt x="1666" y="586"/>
                        <a:pt x="1666" y="586"/>
                      </a:cubicBezTo>
                      <a:cubicBezTo>
                        <a:pt x="1666" y="584"/>
                        <a:pt x="1666" y="584"/>
                        <a:pt x="1666" y="584"/>
                      </a:cubicBezTo>
                      <a:cubicBezTo>
                        <a:pt x="1660" y="544"/>
                        <a:pt x="1660" y="544"/>
                        <a:pt x="1660" y="544"/>
                      </a:cubicBezTo>
                      <a:cubicBezTo>
                        <a:pt x="1616" y="538"/>
                        <a:pt x="1616" y="538"/>
                        <a:pt x="1616" y="538"/>
                      </a:cubicBezTo>
                      <a:cubicBezTo>
                        <a:pt x="1615" y="538"/>
                        <a:pt x="1615" y="538"/>
                        <a:pt x="1615" y="538"/>
                      </a:cubicBezTo>
                      <a:cubicBezTo>
                        <a:pt x="1613" y="538"/>
                        <a:pt x="1613" y="538"/>
                        <a:pt x="1613" y="538"/>
                      </a:cubicBezTo>
                      <a:cubicBezTo>
                        <a:pt x="1613" y="537"/>
                        <a:pt x="1613" y="537"/>
                        <a:pt x="1613" y="537"/>
                      </a:cubicBezTo>
                      <a:cubicBezTo>
                        <a:pt x="1612" y="535"/>
                        <a:pt x="1612" y="535"/>
                        <a:pt x="1612" y="535"/>
                      </a:cubicBezTo>
                      <a:cubicBezTo>
                        <a:pt x="1612" y="534"/>
                        <a:pt x="1612" y="534"/>
                        <a:pt x="1612" y="534"/>
                      </a:cubicBezTo>
                      <a:cubicBezTo>
                        <a:pt x="1607" y="519"/>
                        <a:pt x="1593" y="503"/>
                        <a:pt x="1572" y="486"/>
                      </a:cubicBezTo>
                      <a:cubicBezTo>
                        <a:pt x="1560" y="477"/>
                        <a:pt x="1549" y="471"/>
                        <a:pt x="1539" y="468"/>
                      </a:cubicBezTo>
                      <a:cubicBezTo>
                        <a:pt x="1532" y="464"/>
                        <a:pt x="1524" y="461"/>
                        <a:pt x="1519" y="457"/>
                      </a:cubicBezTo>
                      <a:cubicBezTo>
                        <a:pt x="1505" y="447"/>
                        <a:pt x="1458" y="440"/>
                        <a:pt x="1374" y="438"/>
                      </a:cubicBezTo>
                      <a:cubicBezTo>
                        <a:pt x="1371" y="438"/>
                        <a:pt x="1371" y="438"/>
                        <a:pt x="1371" y="438"/>
                      </a:cubicBezTo>
                      <a:cubicBezTo>
                        <a:pt x="1371" y="438"/>
                        <a:pt x="1371" y="438"/>
                        <a:pt x="1371" y="438"/>
                      </a:cubicBezTo>
                      <a:cubicBezTo>
                        <a:pt x="1362" y="423"/>
                        <a:pt x="1362" y="423"/>
                        <a:pt x="1362" y="423"/>
                      </a:cubicBezTo>
                      <a:cubicBezTo>
                        <a:pt x="1358" y="414"/>
                        <a:pt x="1354" y="405"/>
                        <a:pt x="1353" y="396"/>
                      </a:cubicBezTo>
                      <a:cubicBezTo>
                        <a:pt x="1353" y="384"/>
                        <a:pt x="1367" y="346"/>
                        <a:pt x="1397" y="284"/>
                      </a:cubicBezTo>
                      <a:cubicBezTo>
                        <a:pt x="1382" y="237"/>
                        <a:pt x="1382" y="237"/>
                        <a:pt x="1382" y="237"/>
                      </a:cubicBezTo>
                      <a:cubicBezTo>
                        <a:pt x="1382" y="237"/>
                        <a:pt x="1382" y="237"/>
                        <a:pt x="1382" y="237"/>
                      </a:cubicBezTo>
                      <a:cubicBezTo>
                        <a:pt x="1366" y="163"/>
                        <a:pt x="1366" y="163"/>
                        <a:pt x="1366" y="163"/>
                      </a:cubicBezTo>
                      <a:cubicBezTo>
                        <a:pt x="1364" y="153"/>
                        <a:pt x="1346" y="143"/>
                        <a:pt x="1314" y="134"/>
                      </a:cubicBezTo>
                      <a:cubicBezTo>
                        <a:pt x="1308" y="132"/>
                        <a:pt x="1302" y="130"/>
                        <a:pt x="1295" y="125"/>
                      </a:cubicBezTo>
                      <a:cubicBezTo>
                        <a:pt x="1284" y="120"/>
                        <a:pt x="1275" y="111"/>
                        <a:pt x="1271" y="99"/>
                      </a:cubicBezTo>
                      <a:cubicBezTo>
                        <a:pt x="1265" y="85"/>
                        <a:pt x="1254" y="74"/>
                        <a:pt x="1239" y="67"/>
                      </a:cubicBezTo>
                      <a:cubicBezTo>
                        <a:pt x="1238" y="66"/>
                        <a:pt x="1238" y="66"/>
                        <a:pt x="1238" y="66"/>
                      </a:cubicBezTo>
                      <a:cubicBezTo>
                        <a:pt x="1237" y="65"/>
                        <a:pt x="1237" y="65"/>
                        <a:pt x="1237" y="65"/>
                      </a:cubicBezTo>
                      <a:cubicBezTo>
                        <a:pt x="1225" y="0"/>
                        <a:pt x="1225" y="0"/>
                        <a:pt x="1225" y="0"/>
                      </a:cubicBezTo>
                      <a:cubicBezTo>
                        <a:pt x="1174" y="5"/>
                        <a:pt x="1174" y="5"/>
                        <a:pt x="1174" y="5"/>
                      </a:cubicBezTo>
                      <a:cubicBezTo>
                        <a:pt x="1169" y="19"/>
                        <a:pt x="1169" y="19"/>
                        <a:pt x="1169" y="19"/>
                      </a:cubicBezTo>
                      <a:cubicBezTo>
                        <a:pt x="1162" y="41"/>
                        <a:pt x="1156" y="52"/>
                        <a:pt x="1149" y="52"/>
                      </a:cubicBezTo>
                      <a:cubicBezTo>
                        <a:pt x="1116" y="62"/>
                        <a:pt x="1116" y="62"/>
                        <a:pt x="1116" y="62"/>
                      </a:cubicBezTo>
                      <a:cubicBezTo>
                        <a:pt x="1096" y="70"/>
                        <a:pt x="1083" y="78"/>
                        <a:pt x="1077" y="87"/>
                      </a:cubicBezTo>
                      <a:cubicBezTo>
                        <a:pt x="1074" y="92"/>
                        <a:pt x="1071" y="104"/>
                        <a:pt x="1068" y="121"/>
                      </a:cubicBezTo>
                      <a:cubicBezTo>
                        <a:pt x="1065" y="140"/>
                        <a:pt x="1062" y="154"/>
                        <a:pt x="1058" y="162"/>
                      </a:cubicBezTo>
                      <a:cubicBezTo>
                        <a:pt x="1052" y="176"/>
                        <a:pt x="1042" y="187"/>
                        <a:pt x="1027" y="192"/>
                      </a:cubicBezTo>
                      <a:cubicBezTo>
                        <a:pt x="1000" y="203"/>
                        <a:pt x="953" y="185"/>
                        <a:pt x="889" y="139"/>
                      </a:cubicBezTo>
                      <a:cubicBezTo>
                        <a:pt x="802" y="250"/>
                        <a:pt x="802" y="250"/>
                        <a:pt x="802" y="250"/>
                      </a:cubicBezTo>
                      <a:cubicBezTo>
                        <a:pt x="813" y="295"/>
                        <a:pt x="813" y="295"/>
                        <a:pt x="813" y="295"/>
                      </a:cubicBezTo>
                      <a:cubicBezTo>
                        <a:pt x="814" y="295"/>
                        <a:pt x="814" y="295"/>
                        <a:pt x="814" y="295"/>
                      </a:cubicBezTo>
                      <a:cubicBezTo>
                        <a:pt x="815" y="298"/>
                        <a:pt x="815" y="298"/>
                        <a:pt x="815" y="298"/>
                      </a:cubicBezTo>
                      <a:cubicBezTo>
                        <a:pt x="813" y="299"/>
                        <a:pt x="813" y="299"/>
                        <a:pt x="813" y="299"/>
                      </a:cubicBezTo>
                      <a:cubicBezTo>
                        <a:pt x="813" y="300"/>
                        <a:pt x="813" y="300"/>
                        <a:pt x="813" y="300"/>
                      </a:cubicBezTo>
                      <a:cubicBezTo>
                        <a:pt x="809" y="306"/>
                        <a:pt x="802" y="310"/>
                        <a:pt x="795" y="311"/>
                      </a:cubicBezTo>
                      <a:cubicBezTo>
                        <a:pt x="787" y="313"/>
                        <a:pt x="778" y="310"/>
                        <a:pt x="769" y="304"/>
                      </a:cubicBezTo>
                      <a:cubicBezTo>
                        <a:pt x="760" y="298"/>
                        <a:pt x="736" y="292"/>
                        <a:pt x="697" y="290"/>
                      </a:cubicBezTo>
                      <a:cubicBezTo>
                        <a:pt x="679" y="289"/>
                        <a:pt x="679" y="289"/>
                        <a:pt x="679" y="289"/>
                      </a:cubicBezTo>
                      <a:cubicBezTo>
                        <a:pt x="679" y="289"/>
                        <a:pt x="679" y="289"/>
                        <a:pt x="679" y="289"/>
                      </a:cubicBezTo>
                      <a:cubicBezTo>
                        <a:pt x="653" y="287"/>
                        <a:pt x="653" y="287"/>
                        <a:pt x="653" y="287"/>
                      </a:cubicBezTo>
                      <a:cubicBezTo>
                        <a:pt x="624" y="292"/>
                        <a:pt x="624" y="292"/>
                        <a:pt x="624" y="292"/>
                      </a:cubicBezTo>
                      <a:cubicBezTo>
                        <a:pt x="637" y="310"/>
                        <a:pt x="637" y="310"/>
                        <a:pt x="637" y="310"/>
                      </a:cubicBezTo>
                      <a:cubicBezTo>
                        <a:pt x="647" y="324"/>
                        <a:pt x="652" y="332"/>
                        <a:pt x="650" y="338"/>
                      </a:cubicBezTo>
                      <a:cubicBezTo>
                        <a:pt x="639" y="406"/>
                        <a:pt x="639" y="406"/>
                        <a:pt x="639" y="406"/>
                      </a:cubicBezTo>
                      <a:cubicBezTo>
                        <a:pt x="644" y="443"/>
                        <a:pt x="644" y="443"/>
                        <a:pt x="644" y="443"/>
                      </a:cubicBezTo>
                      <a:cubicBezTo>
                        <a:pt x="645" y="443"/>
                        <a:pt x="645" y="443"/>
                        <a:pt x="645" y="443"/>
                      </a:cubicBezTo>
                      <a:cubicBezTo>
                        <a:pt x="645" y="444"/>
                        <a:pt x="645" y="444"/>
                        <a:pt x="645" y="444"/>
                      </a:cubicBezTo>
                      <a:cubicBezTo>
                        <a:pt x="644" y="445"/>
                        <a:pt x="644" y="445"/>
                        <a:pt x="644" y="445"/>
                      </a:cubicBezTo>
                      <a:cubicBezTo>
                        <a:pt x="644" y="445"/>
                        <a:pt x="644" y="445"/>
                        <a:pt x="644" y="445"/>
                      </a:cubicBezTo>
                      <a:cubicBezTo>
                        <a:pt x="623" y="514"/>
                        <a:pt x="623" y="514"/>
                        <a:pt x="623" y="514"/>
                      </a:cubicBezTo>
                      <a:cubicBezTo>
                        <a:pt x="622" y="520"/>
                        <a:pt x="620" y="523"/>
                        <a:pt x="618" y="522"/>
                      </a:cubicBezTo>
                      <a:cubicBezTo>
                        <a:pt x="616" y="522"/>
                        <a:pt x="616" y="522"/>
                        <a:pt x="616" y="522"/>
                      </a:cubicBezTo>
                      <a:cubicBezTo>
                        <a:pt x="616" y="521"/>
                        <a:pt x="616" y="521"/>
                        <a:pt x="616" y="521"/>
                      </a:cubicBezTo>
                      <a:cubicBezTo>
                        <a:pt x="612" y="515"/>
                        <a:pt x="612" y="515"/>
                        <a:pt x="612" y="515"/>
                      </a:cubicBezTo>
                      <a:cubicBezTo>
                        <a:pt x="608" y="506"/>
                        <a:pt x="606" y="503"/>
                        <a:pt x="603" y="504"/>
                      </a:cubicBezTo>
                      <a:cubicBezTo>
                        <a:pt x="601" y="505"/>
                        <a:pt x="598" y="510"/>
                        <a:pt x="597" y="519"/>
                      </a:cubicBezTo>
                      <a:cubicBezTo>
                        <a:pt x="592" y="538"/>
                        <a:pt x="581" y="554"/>
                        <a:pt x="563" y="571"/>
                      </a:cubicBezTo>
                      <a:cubicBezTo>
                        <a:pt x="544" y="586"/>
                        <a:pt x="544" y="586"/>
                        <a:pt x="544" y="586"/>
                      </a:cubicBezTo>
                      <a:cubicBezTo>
                        <a:pt x="534" y="591"/>
                        <a:pt x="534" y="591"/>
                        <a:pt x="534" y="591"/>
                      </a:cubicBezTo>
                      <a:cubicBezTo>
                        <a:pt x="534" y="591"/>
                        <a:pt x="534" y="591"/>
                        <a:pt x="534" y="591"/>
                      </a:cubicBezTo>
                      <a:cubicBezTo>
                        <a:pt x="533" y="591"/>
                        <a:pt x="533" y="591"/>
                        <a:pt x="533" y="591"/>
                      </a:cubicBezTo>
                      <a:cubicBezTo>
                        <a:pt x="465" y="592"/>
                        <a:pt x="465" y="592"/>
                        <a:pt x="465" y="592"/>
                      </a:cubicBezTo>
                      <a:cubicBezTo>
                        <a:pt x="438" y="617"/>
                        <a:pt x="438" y="617"/>
                        <a:pt x="438" y="617"/>
                      </a:cubicBezTo>
                      <a:cubicBezTo>
                        <a:pt x="437" y="617"/>
                        <a:pt x="437" y="617"/>
                        <a:pt x="437" y="617"/>
                      </a:cubicBezTo>
                      <a:cubicBezTo>
                        <a:pt x="435" y="617"/>
                        <a:pt x="435" y="617"/>
                        <a:pt x="435" y="617"/>
                      </a:cubicBezTo>
                      <a:cubicBezTo>
                        <a:pt x="434" y="617"/>
                        <a:pt x="434" y="617"/>
                        <a:pt x="434" y="617"/>
                      </a:cubicBezTo>
                      <a:cubicBezTo>
                        <a:pt x="361" y="607"/>
                        <a:pt x="361" y="607"/>
                        <a:pt x="361" y="607"/>
                      </a:cubicBezTo>
                      <a:cubicBezTo>
                        <a:pt x="350" y="619"/>
                        <a:pt x="338" y="624"/>
                        <a:pt x="326" y="622"/>
                      </a:cubicBezTo>
                      <a:cubicBezTo>
                        <a:pt x="316" y="618"/>
                        <a:pt x="298" y="623"/>
                        <a:pt x="273" y="632"/>
                      </a:cubicBezTo>
                      <a:cubicBezTo>
                        <a:pt x="243" y="667"/>
                        <a:pt x="243" y="667"/>
                        <a:pt x="243" y="667"/>
                      </a:cubicBezTo>
                      <a:cubicBezTo>
                        <a:pt x="242" y="669"/>
                        <a:pt x="242" y="669"/>
                        <a:pt x="242" y="669"/>
                      </a:cubicBezTo>
                      <a:cubicBezTo>
                        <a:pt x="196" y="670"/>
                        <a:pt x="196" y="670"/>
                        <a:pt x="196" y="670"/>
                      </a:cubicBezTo>
                      <a:cubicBezTo>
                        <a:pt x="196" y="631"/>
                        <a:pt x="196" y="631"/>
                        <a:pt x="196" y="631"/>
                      </a:cubicBezTo>
                      <a:cubicBezTo>
                        <a:pt x="166" y="631"/>
                        <a:pt x="166" y="631"/>
                        <a:pt x="166" y="631"/>
                      </a:cubicBezTo>
                      <a:cubicBezTo>
                        <a:pt x="161" y="648"/>
                        <a:pt x="161" y="648"/>
                        <a:pt x="161" y="648"/>
                      </a:cubicBezTo>
                      <a:cubicBezTo>
                        <a:pt x="139" y="653"/>
                        <a:pt x="139" y="653"/>
                        <a:pt x="139" y="653"/>
                      </a:cubicBezTo>
                      <a:cubicBezTo>
                        <a:pt x="136" y="653"/>
                        <a:pt x="136" y="653"/>
                        <a:pt x="136" y="653"/>
                      </a:cubicBezTo>
                      <a:cubicBezTo>
                        <a:pt x="136" y="653"/>
                        <a:pt x="136" y="653"/>
                        <a:pt x="136" y="653"/>
                      </a:cubicBezTo>
                      <a:cubicBezTo>
                        <a:pt x="135" y="652"/>
                        <a:pt x="135" y="652"/>
                        <a:pt x="135" y="652"/>
                      </a:cubicBezTo>
                      <a:cubicBezTo>
                        <a:pt x="134" y="652"/>
                        <a:pt x="134" y="652"/>
                        <a:pt x="134" y="652"/>
                      </a:cubicBezTo>
                      <a:cubicBezTo>
                        <a:pt x="121" y="644"/>
                        <a:pt x="104" y="637"/>
                        <a:pt x="87" y="635"/>
                      </a:cubicBezTo>
                      <a:cubicBezTo>
                        <a:pt x="77" y="634"/>
                        <a:pt x="66" y="641"/>
                        <a:pt x="49" y="655"/>
                      </a:cubicBezTo>
                      <a:cubicBezTo>
                        <a:pt x="31" y="670"/>
                        <a:pt x="18" y="684"/>
                        <a:pt x="12" y="696"/>
                      </a:cubicBezTo>
                      <a:cubicBezTo>
                        <a:pt x="15" y="699"/>
                        <a:pt x="17" y="703"/>
                        <a:pt x="17" y="709"/>
                      </a:cubicBezTo>
                      <a:cubicBezTo>
                        <a:pt x="19" y="717"/>
                        <a:pt x="20" y="723"/>
                        <a:pt x="20" y="731"/>
                      </a:cubicBezTo>
                      <a:cubicBezTo>
                        <a:pt x="19" y="740"/>
                        <a:pt x="16" y="745"/>
                        <a:pt x="12" y="749"/>
                      </a:cubicBezTo>
                      <a:cubicBezTo>
                        <a:pt x="7" y="752"/>
                        <a:pt x="4" y="762"/>
                        <a:pt x="0" y="779"/>
                      </a:cubicBezTo>
                      <a:cubicBezTo>
                        <a:pt x="17" y="790"/>
                        <a:pt x="17" y="790"/>
                        <a:pt x="17" y="790"/>
                      </a:cubicBezTo>
                      <a:cubicBezTo>
                        <a:pt x="40" y="766"/>
                        <a:pt x="40" y="766"/>
                        <a:pt x="40" y="766"/>
                      </a:cubicBezTo>
                      <a:cubicBezTo>
                        <a:pt x="70" y="799"/>
                        <a:pt x="70" y="799"/>
                        <a:pt x="70" y="799"/>
                      </a:cubicBezTo>
                      <a:cubicBezTo>
                        <a:pt x="70" y="801"/>
                        <a:pt x="70" y="801"/>
                        <a:pt x="70" y="801"/>
                      </a:cubicBezTo>
                      <a:cubicBezTo>
                        <a:pt x="76" y="859"/>
                        <a:pt x="76" y="859"/>
                        <a:pt x="76" y="859"/>
                      </a:cubicBezTo>
                      <a:cubicBezTo>
                        <a:pt x="76" y="860"/>
                        <a:pt x="76" y="860"/>
                        <a:pt x="76" y="860"/>
                      </a:cubicBezTo>
                      <a:cubicBezTo>
                        <a:pt x="75" y="860"/>
                        <a:pt x="75" y="860"/>
                        <a:pt x="75" y="860"/>
                      </a:cubicBezTo>
                      <a:cubicBezTo>
                        <a:pt x="58" y="940"/>
                        <a:pt x="58" y="940"/>
                        <a:pt x="58" y="940"/>
                      </a:cubicBezTo>
                      <a:cubicBezTo>
                        <a:pt x="54" y="940"/>
                        <a:pt x="54" y="940"/>
                        <a:pt x="54" y="940"/>
                      </a:cubicBezTo>
                      <a:cubicBezTo>
                        <a:pt x="30" y="940"/>
                        <a:pt x="14" y="941"/>
                        <a:pt x="8" y="946"/>
                      </a:cubicBezTo>
                      <a:cubicBezTo>
                        <a:pt x="9" y="951"/>
                        <a:pt x="19" y="959"/>
                        <a:pt x="37" y="971"/>
                      </a:cubicBezTo>
                      <a:cubicBezTo>
                        <a:pt x="52" y="969"/>
                        <a:pt x="52" y="969"/>
                        <a:pt x="52" y="969"/>
                      </a:cubicBezTo>
                      <a:cubicBezTo>
                        <a:pt x="55" y="969"/>
                        <a:pt x="55" y="969"/>
                        <a:pt x="55" y="969"/>
                      </a:cubicBezTo>
                      <a:cubicBezTo>
                        <a:pt x="56" y="970"/>
                        <a:pt x="56" y="970"/>
                        <a:pt x="56" y="970"/>
                      </a:cubicBezTo>
                      <a:cubicBezTo>
                        <a:pt x="91" y="1004"/>
                        <a:pt x="91" y="1004"/>
                        <a:pt x="91" y="1004"/>
                      </a:cubicBezTo>
                      <a:cubicBezTo>
                        <a:pt x="105" y="1015"/>
                        <a:pt x="104" y="1035"/>
                        <a:pt x="86" y="1065"/>
                      </a:cubicBezTo>
                      <a:cubicBezTo>
                        <a:pt x="91" y="1098"/>
                        <a:pt x="91" y="1098"/>
                        <a:pt x="91" y="1098"/>
                      </a:cubicBezTo>
                      <a:cubicBezTo>
                        <a:pt x="105" y="1101"/>
                        <a:pt x="105" y="1101"/>
                        <a:pt x="105" y="1101"/>
                      </a:cubicBezTo>
                      <a:cubicBezTo>
                        <a:pt x="159" y="1101"/>
                        <a:pt x="159" y="1101"/>
                        <a:pt x="159" y="1101"/>
                      </a:cubicBezTo>
                      <a:cubicBezTo>
                        <a:pt x="131" y="1126"/>
                        <a:pt x="131" y="1126"/>
                        <a:pt x="131" y="1126"/>
                      </a:cubicBezTo>
                      <a:cubicBezTo>
                        <a:pt x="147" y="1134"/>
                        <a:pt x="147" y="1134"/>
                        <a:pt x="147" y="1134"/>
                      </a:cubicBezTo>
                      <a:cubicBezTo>
                        <a:pt x="147" y="1134"/>
                        <a:pt x="147" y="1134"/>
                        <a:pt x="147" y="1134"/>
                      </a:cubicBezTo>
                      <a:cubicBezTo>
                        <a:pt x="168" y="1146"/>
                        <a:pt x="168" y="1146"/>
                        <a:pt x="168" y="1146"/>
                      </a:cubicBezTo>
                      <a:cubicBezTo>
                        <a:pt x="225" y="1170"/>
                        <a:pt x="225" y="1170"/>
                        <a:pt x="225" y="1170"/>
                      </a:cubicBezTo>
                      <a:cubicBezTo>
                        <a:pt x="226" y="1171"/>
                        <a:pt x="226" y="1171"/>
                        <a:pt x="226" y="1171"/>
                      </a:cubicBezTo>
                      <a:cubicBezTo>
                        <a:pt x="228" y="1171"/>
                        <a:pt x="228" y="1171"/>
                        <a:pt x="228" y="1171"/>
                      </a:cubicBezTo>
                      <a:cubicBezTo>
                        <a:pt x="234" y="1258"/>
                        <a:pt x="234" y="1258"/>
                        <a:pt x="234" y="1258"/>
                      </a:cubicBezTo>
                      <a:cubicBezTo>
                        <a:pt x="235" y="1275"/>
                        <a:pt x="247" y="1287"/>
                        <a:pt x="273" y="1296"/>
                      </a:cubicBezTo>
                      <a:cubicBezTo>
                        <a:pt x="277" y="1294"/>
                        <a:pt x="277" y="1294"/>
                        <a:pt x="277" y="1294"/>
                      </a:cubicBezTo>
                      <a:cubicBezTo>
                        <a:pt x="278" y="1294"/>
                        <a:pt x="278" y="1294"/>
                        <a:pt x="278" y="1294"/>
                      </a:cubicBezTo>
                      <a:cubicBezTo>
                        <a:pt x="279" y="1294"/>
                        <a:pt x="279" y="1294"/>
                        <a:pt x="279" y="1294"/>
                      </a:cubicBezTo>
                      <a:cubicBezTo>
                        <a:pt x="338" y="1302"/>
                        <a:pt x="338" y="1302"/>
                        <a:pt x="338" y="1302"/>
                      </a:cubicBezTo>
                      <a:cubicBezTo>
                        <a:pt x="342" y="1302"/>
                        <a:pt x="342" y="1302"/>
                        <a:pt x="342" y="1302"/>
                      </a:cubicBezTo>
                      <a:cubicBezTo>
                        <a:pt x="342" y="1301"/>
                        <a:pt x="342" y="1301"/>
                        <a:pt x="342" y="1301"/>
                      </a:cubicBezTo>
                      <a:cubicBezTo>
                        <a:pt x="343" y="1299"/>
                        <a:pt x="343" y="1299"/>
                        <a:pt x="343" y="1299"/>
                      </a:cubicBezTo>
                      <a:cubicBezTo>
                        <a:pt x="350" y="1287"/>
                        <a:pt x="354" y="1279"/>
                        <a:pt x="354" y="1277"/>
                      </a:cubicBezTo>
                      <a:cubicBezTo>
                        <a:pt x="354" y="1275"/>
                        <a:pt x="354" y="1275"/>
                        <a:pt x="354" y="1275"/>
                      </a:cubicBezTo>
                      <a:cubicBezTo>
                        <a:pt x="353" y="1265"/>
                        <a:pt x="357" y="1257"/>
                        <a:pt x="366" y="1251"/>
                      </a:cubicBezTo>
                      <a:cubicBezTo>
                        <a:pt x="374" y="1244"/>
                        <a:pt x="379" y="1238"/>
                        <a:pt x="382" y="1230"/>
                      </a:cubicBezTo>
                      <a:cubicBezTo>
                        <a:pt x="383" y="1229"/>
                        <a:pt x="383" y="1229"/>
                        <a:pt x="383" y="1229"/>
                      </a:cubicBezTo>
                      <a:cubicBezTo>
                        <a:pt x="387" y="1221"/>
                        <a:pt x="397" y="1219"/>
                        <a:pt x="415" y="1224"/>
                      </a:cubicBezTo>
                      <a:cubicBezTo>
                        <a:pt x="416" y="1224"/>
                        <a:pt x="416" y="1224"/>
                        <a:pt x="416" y="1224"/>
                      </a:cubicBezTo>
                      <a:cubicBezTo>
                        <a:pt x="416" y="1224"/>
                        <a:pt x="416" y="1224"/>
                        <a:pt x="416" y="1224"/>
                      </a:cubicBezTo>
                      <a:cubicBezTo>
                        <a:pt x="436" y="1236"/>
                        <a:pt x="436" y="1236"/>
                        <a:pt x="436" y="1236"/>
                      </a:cubicBezTo>
                      <a:cubicBezTo>
                        <a:pt x="503" y="1248"/>
                        <a:pt x="503" y="1248"/>
                        <a:pt x="503" y="1248"/>
                      </a:cubicBezTo>
                      <a:cubicBezTo>
                        <a:pt x="544" y="1245"/>
                        <a:pt x="544" y="1245"/>
                        <a:pt x="544" y="1245"/>
                      </a:cubicBezTo>
                      <a:cubicBezTo>
                        <a:pt x="573" y="1233"/>
                        <a:pt x="573" y="1233"/>
                        <a:pt x="573" y="1233"/>
                      </a:cubicBezTo>
                      <a:cubicBezTo>
                        <a:pt x="579" y="1225"/>
                        <a:pt x="583" y="1222"/>
                        <a:pt x="586" y="1220"/>
                      </a:cubicBezTo>
                      <a:cubicBezTo>
                        <a:pt x="591" y="1219"/>
                        <a:pt x="599" y="1221"/>
                        <a:pt x="607" y="1228"/>
                      </a:cubicBezTo>
                      <a:cubicBezTo>
                        <a:pt x="611" y="1230"/>
                        <a:pt x="611" y="1230"/>
                        <a:pt x="611" y="1230"/>
                      </a:cubicBezTo>
                      <a:cubicBezTo>
                        <a:pt x="616" y="1234"/>
                        <a:pt x="619" y="1240"/>
                        <a:pt x="623" y="1252"/>
                      </a:cubicBezTo>
                      <a:cubicBezTo>
                        <a:pt x="644" y="1267"/>
                        <a:pt x="644" y="1267"/>
                        <a:pt x="644" y="1267"/>
                      </a:cubicBezTo>
                      <a:cubicBezTo>
                        <a:pt x="660" y="1267"/>
                        <a:pt x="660" y="1267"/>
                        <a:pt x="660" y="1267"/>
                      </a:cubicBezTo>
                      <a:cubicBezTo>
                        <a:pt x="661" y="1267"/>
                        <a:pt x="661" y="1267"/>
                        <a:pt x="661" y="1267"/>
                      </a:cubicBezTo>
                      <a:cubicBezTo>
                        <a:pt x="663" y="1267"/>
                        <a:pt x="663" y="1267"/>
                        <a:pt x="663" y="1267"/>
                      </a:cubicBezTo>
                      <a:cubicBezTo>
                        <a:pt x="664" y="1267"/>
                        <a:pt x="664" y="1267"/>
                        <a:pt x="664" y="1267"/>
                      </a:cubicBezTo>
                      <a:cubicBezTo>
                        <a:pt x="686" y="1277"/>
                        <a:pt x="686" y="1277"/>
                        <a:pt x="686" y="1277"/>
                      </a:cubicBezTo>
                      <a:cubicBezTo>
                        <a:pt x="728" y="1274"/>
                        <a:pt x="728" y="1274"/>
                        <a:pt x="728" y="1274"/>
                      </a:cubicBezTo>
                      <a:cubicBezTo>
                        <a:pt x="751" y="1266"/>
                        <a:pt x="751" y="1266"/>
                        <a:pt x="751" y="1266"/>
                      </a:cubicBezTo>
                      <a:cubicBezTo>
                        <a:pt x="811" y="1272"/>
                        <a:pt x="811" y="1272"/>
                        <a:pt x="811" y="1272"/>
                      </a:cubicBezTo>
                      <a:cubicBezTo>
                        <a:pt x="837" y="1264"/>
                        <a:pt x="837" y="1264"/>
                        <a:pt x="837" y="1264"/>
                      </a:cubicBezTo>
                      <a:cubicBezTo>
                        <a:pt x="868" y="1252"/>
                        <a:pt x="868" y="1252"/>
                        <a:pt x="868" y="1252"/>
                      </a:cubicBezTo>
                      <a:cubicBezTo>
                        <a:pt x="874" y="1247"/>
                        <a:pt x="882" y="1244"/>
                        <a:pt x="892" y="1241"/>
                      </a:cubicBezTo>
                      <a:cubicBezTo>
                        <a:pt x="950" y="1241"/>
                        <a:pt x="950" y="1241"/>
                        <a:pt x="950" y="1241"/>
                      </a:cubicBezTo>
                      <a:cubicBezTo>
                        <a:pt x="971" y="1234"/>
                        <a:pt x="971" y="1234"/>
                        <a:pt x="971" y="1234"/>
                      </a:cubicBezTo>
                      <a:cubicBezTo>
                        <a:pt x="980" y="1228"/>
                        <a:pt x="987" y="1225"/>
                        <a:pt x="993" y="1225"/>
                      </a:cubicBezTo>
                      <a:cubicBezTo>
                        <a:pt x="1027" y="1225"/>
                        <a:pt x="1027" y="1225"/>
                        <a:pt x="1027" y="1225"/>
                      </a:cubicBezTo>
                      <a:cubicBezTo>
                        <a:pt x="1043" y="1237"/>
                        <a:pt x="1043" y="1237"/>
                        <a:pt x="1043" y="1237"/>
                      </a:cubicBezTo>
                      <a:cubicBezTo>
                        <a:pt x="1088" y="1246"/>
                        <a:pt x="1088" y="1246"/>
                        <a:pt x="1088" y="1246"/>
                      </a:cubicBezTo>
                      <a:cubicBezTo>
                        <a:pt x="1095" y="1246"/>
                        <a:pt x="1101" y="1252"/>
                        <a:pt x="1112" y="1261"/>
                      </a:cubicBezTo>
                      <a:cubicBezTo>
                        <a:pt x="1131" y="1274"/>
                        <a:pt x="1131" y="1274"/>
                        <a:pt x="1131" y="1274"/>
                      </a:cubicBezTo>
                      <a:cubicBezTo>
                        <a:pt x="1133" y="1276"/>
                        <a:pt x="1133" y="1276"/>
                        <a:pt x="1133" y="1276"/>
                      </a:cubicBezTo>
                      <a:cubicBezTo>
                        <a:pt x="1176" y="1277"/>
                        <a:pt x="1176" y="1277"/>
                        <a:pt x="1176" y="1277"/>
                      </a:cubicBezTo>
                      <a:cubicBezTo>
                        <a:pt x="1176" y="1277"/>
                        <a:pt x="1176" y="1277"/>
                        <a:pt x="1176" y="1277"/>
                      </a:cubicBezTo>
                      <a:cubicBezTo>
                        <a:pt x="1177" y="1277"/>
                        <a:pt x="1177" y="1277"/>
                        <a:pt x="1177" y="1277"/>
                      </a:cubicBezTo>
                      <a:cubicBezTo>
                        <a:pt x="1197" y="1287"/>
                        <a:pt x="1197" y="1287"/>
                        <a:pt x="1197" y="1287"/>
                      </a:cubicBezTo>
                      <a:cubicBezTo>
                        <a:pt x="1224" y="1293"/>
                        <a:pt x="1224" y="1293"/>
                        <a:pt x="1224" y="1293"/>
                      </a:cubicBezTo>
                      <a:cubicBezTo>
                        <a:pt x="1225" y="1293"/>
                        <a:pt x="1225" y="1293"/>
                        <a:pt x="1225" y="1293"/>
                      </a:cubicBezTo>
                      <a:cubicBezTo>
                        <a:pt x="1247" y="1296"/>
                        <a:pt x="1247" y="1296"/>
                        <a:pt x="1247" y="1296"/>
                      </a:cubicBezTo>
                      <a:cubicBezTo>
                        <a:pt x="1253" y="1283"/>
                        <a:pt x="1253" y="1283"/>
                        <a:pt x="1253" y="1283"/>
                      </a:cubicBezTo>
                      <a:cubicBezTo>
                        <a:pt x="1244" y="1262"/>
                        <a:pt x="1244" y="1262"/>
                        <a:pt x="1244" y="1262"/>
                      </a:cubicBezTo>
                      <a:cubicBezTo>
                        <a:pt x="1239" y="1241"/>
                        <a:pt x="1239" y="1241"/>
                        <a:pt x="1239" y="1241"/>
                      </a:cubicBezTo>
                      <a:cubicBezTo>
                        <a:pt x="1239" y="1240"/>
                        <a:pt x="1239" y="1240"/>
                        <a:pt x="1239" y="1240"/>
                      </a:cubicBezTo>
                      <a:cubicBezTo>
                        <a:pt x="1238" y="1240"/>
                        <a:pt x="1238" y="1240"/>
                        <a:pt x="1238" y="1240"/>
                      </a:cubicBezTo>
                      <a:cubicBezTo>
                        <a:pt x="1242" y="1237"/>
                        <a:pt x="1242" y="1237"/>
                        <a:pt x="1242" y="1237"/>
                      </a:cubicBezTo>
                      <a:cubicBezTo>
                        <a:pt x="1256" y="1217"/>
                        <a:pt x="1256" y="1217"/>
                        <a:pt x="1256" y="1217"/>
                      </a:cubicBezTo>
                      <a:cubicBezTo>
                        <a:pt x="1256" y="1216"/>
                        <a:pt x="1256" y="1216"/>
                        <a:pt x="1256" y="1216"/>
                      </a:cubicBezTo>
                      <a:cubicBezTo>
                        <a:pt x="1256" y="1216"/>
                        <a:pt x="1256" y="1216"/>
                        <a:pt x="1256" y="1216"/>
                      </a:cubicBezTo>
                      <a:cubicBezTo>
                        <a:pt x="1257" y="1216"/>
                        <a:pt x="1257" y="1216"/>
                        <a:pt x="1257" y="1216"/>
                      </a:cubicBezTo>
                      <a:cubicBezTo>
                        <a:pt x="1257" y="1215"/>
                        <a:pt x="1257" y="1215"/>
                        <a:pt x="1257" y="1215"/>
                      </a:cubicBezTo>
                      <a:cubicBezTo>
                        <a:pt x="1272" y="1204"/>
                        <a:pt x="1272" y="1204"/>
                        <a:pt x="1272" y="1204"/>
                      </a:cubicBezTo>
                      <a:cubicBezTo>
                        <a:pt x="1272" y="1204"/>
                        <a:pt x="1272" y="1204"/>
                        <a:pt x="1272" y="1204"/>
                      </a:cubicBezTo>
                      <a:cubicBezTo>
                        <a:pt x="1269" y="1198"/>
                        <a:pt x="1269" y="1198"/>
                        <a:pt x="1269" y="1198"/>
                      </a:cubicBezTo>
                      <a:cubicBezTo>
                        <a:pt x="1263" y="1177"/>
                        <a:pt x="1263" y="1177"/>
                        <a:pt x="1263" y="1177"/>
                      </a:cubicBezTo>
                      <a:cubicBezTo>
                        <a:pt x="1263" y="1174"/>
                        <a:pt x="1259" y="1171"/>
                        <a:pt x="1253" y="1167"/>
                      </a:cubicBezTo>
                      <a:cubicBezTo>
                        <a:pt x="1253" y="1167"/>
                        <a:pt x="1253" y="1167"/>
                        <a:pt x="1253" y="1167"/>
                      </a:cubicBezTo>
                      <a:cubicBezTo>
                        <a:pt x="1237" y="1150"/>
                        <a:pt x="1237" y="1150"/>
                        <a:pt x="1237" y="1150"/>
                      </a:cubicBezTo>
                      <a:cubicBezTo>
                        <a:pt x="1217" y="1133"/>
                        <a:pt x="1217" y="1133"/>
                        <a:pt x="1217" y="1133"/>
                      </a:cubicBezTo>
                      <a:cubicBezTo>
                        <a:pt x="1216" y="1131"/>
                        <a:pt x="1216" y="1131"/>
                        <a:pt x="1216" y="1131"/>
                      </a:cubicBezTo>
                      <a:cubicBezTo>
                        <a:pt x="1214" y="1130"/>
                        <a:pt x="1214" y="1130"/>
                        <a:pt x="1214" y="1130"/>
                      </a:cubicBezTo>
                      <a:cubicBezTo>
                        <a:pt x="1215" y="1129"/>
                        <a:pt x="1215" y="1129"/>
                        <a:pt x="1215" y="1129"/>
                      </a:cubicBezTo>
                      <a:cubicBezTo>
                        <a:pt x="1215" y="1127"/>
                        <a:pt x="1215" y="1127"/>
                        <a:pt x="1215" y="1127"/>
                      </a:cubicBezTo>
                      <a:cubicBezTo>
                        <a:pt x="1218" y="1107"/>
                        <a:pt x="1218" y="1107"/>
                        <a:pt x="1218" y="1107"/>
                      </a:cubicBezTo>
                      <a:cubicBezTo>
                        <a:pt x="1218" y="1092"/>
                        <a:pt x="1218" y="1092"/>
                        <a:pt x="1218" y="1092"/>
                      </a:cubicBezTo>
                      <a:cubicBezTo>
                        <a:pt x="1209" y="1067"/>
                        <a:pt x="1209" y="1067"/>
                        <a:pt x="1209" y="1067"/>
                      </a:cubicBezTo>
                      <a:cubicBezTo>
                        <a:pt x="1233" y="1062"/>
                        <a:pt x="1233" y="1062"/>
                        <a:pt x="1233" y="1062"/>
                      </a:cubicBezTo>
                      <a:cubicBezTo>
                        <a:pt x="1245" y="1050"/>
                        <a:pt x="1245" y="1050"/>
                        <a:pt x="1245" y="1050"/>
                      </a:cubicBezTo>
                      <a:cubicBezTo>
                        <a:pt x="1274" y="1050"/>
                        <a:pt x="1274" y="1050"/>
                        <a:pt x="1274" y="1050"/>
                      </a:cubicBezTo>
                      <a:cubicBezTo>
                        <a:pt x="1304" y="1046"/>
                        <a:pt x="1304" y="1046"/>
                        <a:pt x="1304" y="1046"/>
                      </a:cubicBezTo>
                      <a:cubicBezTo>
                        <a:pt x="1305" y="1046"/>
                        <a:pt x="1305" y="1046"/>
                        <a:pt x="1305" y="1046"/>
                      </a:cubicBezTo>
                      <a:cubicBezTo>
                        <a:pt x="1325" y="1048"/>
                        <a:pt x="1325" y="1048"/>
                        <a:pt x="1325" y="1048"/>
                      </a:cubicBezTo>
                      <a:cubicBezTo>
                        <a:pt x="1348" y="1039"/>
                        <a:pt x="1348" y="1039"/>
                        <a:pt x="1348" y="1039"/>
                      </a:cubicBezTo>
                      <a:cubicBezTo>
                        <a:pt x="1374" y="1036"/>
                        <a:pt x="1374" y="1036"/>
                        <a:pt x="1374" y="1036"/>
                      </a:cubicBezTo>
                      <a:cubicBezTo>
                        <a:pt x="1391" y="1029"/>
                        <a:pt x="1391" y="1029"/>
                        <a:pt x="1391" y="1029"/>
                      </a:cubicBezTo>
                      <a:cubicBezTo>
                        <a:pt x="1392" y="1029"/>
                        <a:pt x="1392" y="1029"/>
                        <a:pt x="1392" y="1029"/>
                      </a:cubicBezTo>
                      <a:cubicBezTo>
                        <a:pt x="1438" y="1020"/>
                        <a:pt x="1438" y="1020"/>
                        <a:pt x="1438" y="1020"/>
                      </a:cubicBezTo>
                      <a:cubicBezTo>
                        <a:pt x="1445" y="1013"/>
                        <a:pt x="1445" y="1013"/>
                        <a:pt x="1445" y="1013"/>
                      </a:cubicBezTo>
                      <a:cubicBezTo>
                        <a:pt x="1443" y="1005"/>
                        <a:pt x="1443" y="1005"/>
                        <a:pt x="1443" y="1005"/>
                      </a:cubicBezTo>
                      <a:cubicBezTo>
                        <a:pt x="1435" y="990"/>
                        <a:pt x="1435" y="990"/>
                        <a:pt x="1435" y="990"/>
                      </a:cubicBezTo>
                      <a:cubicBezTo>
                        <a:pt x="1435" y="989"/>
                        <a:pt x="1435" y="989"/>
                        <a:pt x="1435" y="989"/>
                      </a:cubicBezTo>
                      <a:cubicBezTo>
                        <a:pt x="1434" y="988"/>
                        <a:pt x="1434" y="988"/>
                        <a:pt x="1434" y="988"/>
                      </a:cubicBezTo>
                      <a:cubicBezTo>
                        <a:pt x="1434" y="987"/>
                        <a:pt x="1434" y="987"/>
                        <a:pt x="1434" y="987"/>
                      </a:cubicBezTo>
                      <a:cubicBezTo>
                        <a:pt x="1436" y="971"/>
                        <a:pt x="1436" y="971"/>
                        <a:pt x="1436" y="971"/>
                      </a:cubicBezTo>
                      <a:cubicBezTo>
                        <a:pt x="1437" y="970"/>
                        <a:pt x="1437" y="970"/>
                        <a:pt x="1437" y="970"/>
                      </a:cubicBezTo>
                      <a:cubicBezTo>
                        <a:pt x="1437" y="948"/>
                        <a:pt x="1437" y="948"/>
                        <a:pt x="1437" y="948"/>
                      </a:cubicBezTo>
                      <a:cubicBezTo>
                        <a:pt x="1433" y="929"/>
                        <a:pt x="1433" y="929"/>
                        <a:pt x="1433" y="929"/>
                      </a:cubicBezTo>
                      <a:cubicBezTo>
                        <a:pt x="1433" y="929"/>
                        <a:pt x="1433" y="929"/>
                        <a:pt x="1433" y="929"/>
                      </a:cubicBezTo>
                      <a:cubicBezTo>
                        <a:pt x="1433" y="928"/>
                        <a:pt x="1433" y="928"/>
                        <a:pt x="1433" y="928"/>
                      </a:cubicBezTo>
                      <a:cubicBezTo>
                        <a:pt x="1443" y="906"/>
                        <a:pt x="1443" y="906"/>
                        <a:pt x="1443" y="906"/>
                      </a:cubicBezTo>
                      <a:cubicBezTo>
                        <a:pt x="1447" y="897"/>
                        <a:pt x="1453" y="892"/>
                        <a:pt x="1459" y="892"/>
                      </a:cubicBezTo>
                      <a:cubicBezTo>
                        <a:pt x="1486" y="894"/>
                        <a:pt x="1486" y="894"/>
                        <a:pt x="1486" y="894"/>
                      </a:cubicBezTo>
                      <a:cubicBezTo>
                        <a:pt x="1491" y="894"/>
                        <a:pt x="1496" y="892"/>
                        <a:pt x="1501" y="887"/>
                      </a:cubicBezTo>
                      <a:cubicBezTo>
                        <a:pt x="1542" y="832"/>
                        <a:pt x="1542" y="832"/>
                        <a:pt x="1542" y="832"/>
                      </a:cubicBezTo>
                      <a:cubicBezTo>
                        <a:pt x="1542" y="831"/>
                        <a:pt x="1542" y="831"/>
                        <a:pt x="1542" y="831"/>
                      </a:cubicBezTo>
                      <a:cubicBezTo>
                        <a:pt x="1543" y="829"/>
                        <a:pt x="1543" y="829"/>
                        <a:pt x="1543" y="829"/>
                      </a:cubicBezTo>
                      <a:cubicBezTo>
                        <a:pt x="1566" y="811"/>
                        <a:pt x="1566" y="811"/>
                        <a:pt x="1566" y="811"/>
                      </a:cubicBezTo>
                      <a:cubicBezTo>
                        <a:pt x="1568" y="809"/>
                        <a:pt x="1568" y="809"/>
                        <a:pt x="1568" y="809"/>
                      </a:cubicBezTo>
                      <a:cubicBezTo>
                        <a:pt x="1576" y="807"/>
                        <a:pt x="1581" y="804"/>
                        <a:pt x="1585" y="802"/>
                      </a:cubicBezTo>
                      <a:cubicBezTo>
                        <a:pt x="1590" y="797"/>
                        <a:pt x="1590" y="797"/>
                        <a:pt x="1590" y="797"/>
                      </a:cubicBezTo>
                      <a:cubicBezTo>
                        <a:pt x="1597" y="787"/>
                        <a:pt x="1604" y="783"/>
                        <a:pt x="1608" y="783"/>
                      </a:cubicBezTo>
                      <a:cubicBezTo>
                        <a:pt x="1644" y="790"/>
                        <a:pt x="1644" y="790"/>
                        <a:pt x="1644" y="790"/>
                      </a:cubicBezTo>
                      <a:cubicBezTo>
                        <a:pt x="1674" y="776"/>
                        <a:pt x="1674" y="776"/>
                        <a:pt x="1674" y="776"/>
                      </a:cubicBezTo>
                      <a:cubicBezTo>
                        <a:pt x="1674" y="776"/>
                        <a:pt x="1674" y="776"/>
                        <a:pt x="1674" y="776"/>
                      </a:cubicBezTo>
                      <a:cubicBezTo>
                        <a:pt x="1675" y="776"/>
                        <a:pt x="1675" y="776"/>
                        <a:pt x="1675" y="776"/>
                      </a:cubicBezTo>
                      <a:cubicBezTo>
                        <a:pt x="1675" y="776"/>
                        <a:pt x="1675" y="776"/>
                        <a:pt x="1675" y="776"/>
                      </a:cubicBezTo>
                      <a:cubicBezTo>
                        <a:pt x="1676" y="776"/>
                        <a:pt x="1676" y="776"/>
                        <a:pt x="1676" y="776"/>
                      </a:cubicBezTo>
                      <a:cubicBezTo>
                        <a:pt x="1694" y="774"/>
                        <a:pt x="1694" y="774"/>
                        <a:pt x="1694" y="774"/>
                      </a:cubicBezTo>
                      <a:cubicBezTo>
                        <a:pt x="1709" y="767"/>
                        <a:pt x="1709" y="767"/>
                        <a:pt x="1709" y="767"/>
                      </a:cubicBezTo>
                      <a:cubicBezTo>
                        <a:pt x="1709" y="743"/>
                        <a:pt x="1709" y="743"/>
                        <a:pt x="1709" y="743"/>
                      </a:cubicBezTo>
                      <a:cubicBezTo>
                        <a:pt x="1713" y="712"/>
                        <a:pt x="1713" y="712"/>
                        <a:pt x="1713" y="712"/>
                      </a:cubicBezTo>
                      <a:cubicBezTo>
                        <a:pt x="1713" y="711"/>
                        <a:pt x="1713" y="711"/>
                        <a:pt x="1713" y="711"/>
                      </a:cubicBezTo>
                      <a:cubicBezTo>
                        <a:pt x="1713" y="711"/>
                        <a:pt x="1713" y="711"/>
                        <a:pt x="1713" y="711"/>
                      </a:cubicBezTo>
                      <a:cubicBezTo>
                        <a:pt x="1713" y="710"/>
                        <a:pt x="1713" y="710"/>
                        <a:pt x="1713" y="710"/>
                      </a:cubicBezTo>
                      <a:cubicBezTo>
                        <a:pt x="1719" y="702"/>
                        <a:pt x="1719" y="702"/>
                        <a:pt x="1719" y="702"/>
                      </a:cubicBezTo>
                      <a:lnTo>
                        <a:pt x="1719" y="70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7" name="Freeform 10"/>
                <p:cNvSpPr>
                  <a:spLocks/>
                </p:cNvSpPr>
                <p:nvPr/>
              </p:nvSpPr>
              <p:spPr bwMode="auto">
                <a:xfrm>
                  <a:off x="2813879" y="4077650"/>
                  <a:ext cx="1170709" cy="1001485"/>
                </a:xfrm>
                <a:custGeom>
                  <a:avLst/>
                  <a:gdLst>
                    <a:gd name="T0" fmla="*/ 2147483647 w 928"/>
                    <a:gd name="T1" fmla="*/ 2147483647 h 814"/>
                    <a:gd name="T2" fmla="*/ 2147483647 w 928"/>
                    <a:gd name="T3" fmla="*/ 2147483647 h 814"/>
                    <a:gd name="T4" fmla="*/ 2147483647 w 928"/>
                    <a:gd name="T5" fmla="*/ 2147483647 h 814"/>
                    <a:gd name="T6" fmla="*/ 2147483647 w 928"/>
                    <a:gd name="T7" fmla="*/ 2147483647 h 814"/>
                    <a:gd name="T8" fmla="*/ 2147483647 w 928"/>
                    <a:gd name="T9" fmla="*/ 2147483647 h 814"/>
                    <a:gd name="T10" fmla="*/ 2147483647 w 928"/>
                    <a:gd name="T11" fmla="*/ 2147483647 h 814"/>
                    <a:gd name="T12" fmla="*/ 2147483647 w 928"/>
                    <a:gd name="T13" fmla="*/ 2147483647 h 814"/>
                    <a:gd name="T14" fmla="*/ 2147483647 w 928"/>
                    <a:gd name="T15" fmla="*/ 2147483647 h 814"/>
                    <a:gd name="T16" fmla="*/ 2147483647 w 928"/>
                    <a:gd name="T17" fmla="*/ 2147483647 h 814"/>
                    <a:gd name="T18" fmla="*/ 2147483647 w 928"/>
                    <a:gd name="T19" fmla="*/ 2147483647 h 814"/>
                    <a:gd name="T20" fmla="*/ 2147483647 w 928"/>
                    <a:gd name="T21" fmla="*/ 2147483647 h 814"/>
                    <a:gd name="T22" fmla="*/ 2147483647 w 928"/>
                    <a:gd name="T23" fmla="*/ 2147483647 h 814"/>
                    <a:gd name="T24" fmla="*/ 2147483647 w 928"/>
                    <a:gd name="T25" fmla="*/ 2147483647 h 814"/>
                    <a:gd name="T26" fmla="*/ 2147483647 w 928"/>
                    <a:gd name="T27" fmla="*/ 2147483647 h 814"/>
                    <a:gd name="T28" fmla="*/ 2147483647 w 928"/>
                    <a:gd name="T29" fmla="*/ 2147483647 h 814"/>
                    <a:gd name="T30" fmla="*/ 2147483647 w 928"/>
                    <a:gd name="T31" fmla="*/ 2147483647 h 814"/>
                    <a:gd name="T32" fmla="*/ 2147483647 w 928"/>
                    <a:gd name="T33" fmla="*/ 2147483647 h 814"/>
                    <a:gd name="T34" fmla="*/ 2147483647 w 928"/>
                    <a:gd name="T35" fmla="*/ 2147483647 h 814"/>
                    <a:gd name="T36" fmla="*/ 2147483647 w 928"/>
                    <a:gd name="T37" fmla="*/ 2147483647 h 814"/>
                    <a:gd name="T38" fmla="*/ 2147483647 w 928"/>
                    <a:gd name="T39" fmla="*/ 2147483647 h 814"/>
                    <a:gd name="T40" fmla="*/ 2147483647 w 928"/>
                    <a:gd name="T41" fmla="*/ 2147483647 h 814"/>
                    <a:gd name="T42" fmla="*/ 2147483647 w 928"/>
                    <a:gd name="T43" fmla="*/ 2147483647 h 814"/>
                    <a:gd name="T44" fmla="*/ 2147483647 w 928"/>
                    <a:gd name="T45" fmla="*/ 2147483647 h 814"/>
                    <a:gd name="T46" fmla="*/ 2147483647 w 928"/>
                    <a:gd name="T47" fmla="*/ 2147483647 h 814"/>
                    <a:gd name="T48" fmla="*/ 2147483647 w 928"/>
                    <a:gd name="T49" fmla="*/ 2147483647 h 814"/>
                    <a:gd name="T50" fmla="*/ 2147483647 w 928"/>
                    <a:gd name="T51" fmla="*/ 2147483647 h 814"/>
                    <a:gd name="T52" fmla="*/ 2147483647 w 928"/>
                    <a:gd name="T53" fmla="*/ 2147483647 h 814"/>
                    <a:gd name="T54" fmla="*/ 2147483647 w 928"/>
                    <a:gd name="T55" fmla="*/ 2147483647 h 814"/>
                    <a:gd name="T56" fmla="*/ 2147483647 w 928"/>
                    <a:gd name="T57" fmla="*/ 2147483647 h 814"/>
                    <a:gd name="T58" fmla="*/ 2147483647 w 928"/>
                    <a:gd name="T59" fmla="*/ 2147483647 h 814"/>
                    <a:gd name="T60" fmla="*/ 2147483647 w 928"/>
                    <a:gd name="T61" fmla="*/ 2147483647 h 814"/>
                    <a:gd name="T62" fmla="*/ 2147483647 w 928"/>
                    <a:gd name="T63" fmla="*/ 2147483647 h 814"/>
                    <a:gd name="T64" fmla="*/ 2147483647 w 928"/>
                    <a:gd name="T65" fmla="*/ 2147483647 h 814"/>
                    <a:gd name="T66" fmla="*/ 2147483647 w 928"/>
                    <a:gd name="T67" fmla="*/ 2147483647 h 814"/>
                    <a:gd name="T68" fmla="*/ 2147483647 w 928"/>
                    <a:gd name="T69" fmla="*/ 2147483647 h 814"/>
                    <a:gd name="T70" fmla="*/ 2147483647 w 928"/>
                    <a:gd name="T71" fmla="*/ 2147483647 h 814"/>
                    <a:gd name="T72" fmla="*/ 2147483647 w 928"/>
                    <a:gd name="T73" fmla="*/ 2147483647 h 814"/>
                    <a:gd name="T74" fmla="*/ 2147483647 w 928"/>
                    <a:gd name="T75" fmla="*/ 2147483647 h 814"/>
                    <a:gd name="T76" fmla="*/ 2147483647 w 928"/>
                    <a:gd name="T77" fmla="*/ 2147483647 h 814"/>
                    <a:gd name="T78" fmla="*/ 2147483647 w 928"/>
                    <a:gd name="T79" fmla="*/ 2147483647 h 814"/>
                    <a:gd name="T80" fmla="*/ 2147483647 w 928"/>
                    <a:gd name="T81" fmla="*/ 2147483647 h 814"/>
                    <a:gd name="T82" fmla="*/ 2147483647 w 928"/>
                    <a:gd name="T83" fmla="*/ 2147483647 h 814"/>
                    <a:gd name="T84" fmla="*/ 2147483647 w 928"/>
                    <a:gd name="T85" fmla="*/ 2147483647 h 814"/>
                    <a:gd name="T86" fmla="*/ 2147483647 w 928"/>
                    <a:gd name="T87" fmla="*/ 2147483647 h 814"/>
                    <a:gd name="T88" fmla="*/ 2147483647 w 928"/>
                    <a:gd name="T89" fmla="*/ 2147483647 h 814"/>
                    <a:gd name="T90" fmla="*/ 2147483647 w 928"/>
                    <a:gd name="T91" fmla="*/ 2147483647 h 814"/>
                    <a:gd name="T92" fmla="*/ 2147483647 w 928"/>
                    <a:gd name="T93" fmla="*/ 2147483647 h 814"/>
                    <a:gd name="T94" fmla="*/ 2147483647 w 928"/>
                    <a:gd name="T95" fmla="*/ 2147483647 h 814"/>
                    <a:gd name="T96" fmla="*/ 2147483647 w 928"/>
                    <a:gd name="T97" fmla="*/ 2147483647 h 814"/>
                    <a:gd name="T98" fmla="*/ 2147483647 w 928"/>
                    <a:gd name="T99" fmla="*/ 2147483647 h 814"/>
                    <a:gd name="T100" fmla="*/ 2147483647 w 928"/>
                    <a:gd name="T101" fmla="*/ 2147483647 h 814"/>
                    <a:gd name="T102" fmla="*/ 2147483647 w 928"/>
                    <a:gd name="T103" fmla="*/ 2147483647 h 814"/>
                    <a:gd name="T104" fmla="*/ 2147483647 w 928"/>
                    <a:gd name="T105" fmla="*/ 2147483647 h 814"/>
                    <a:gd name="T106" fmla="*/ 2147483647 w 928"/>
                    <a:gd name="T107" fmla="*/ 2147483647 h 814"/>
                    <a:gd name="T108" fmla="*/ 2147483647 w 928"/>
                    <a:gd name="T109" fmla="*/ 2147483647 h 814"/>
                    <a:gd name="T110" fmla="*/ 2147483647 w 928"/>
                    <a:gd name="T111" fmla="*/ 2147483647 h 81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928"/>
                    <a:gd name="T169" fmla="*/ 0 h 814"/>
                    <a:gd name="T170" fmla="*/ 928 w 928"/>
                    <a:gd name="T171" fmla="*/ 814 h 81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928" h="814">
                      <a:moveTo>
                        <a:pt x="87" y="20"/>
                      </a:moveTo>
                      <a:cubicBezTo>
                        <a:pt x="62" y="12"/>
                        <a:pt x="62" y="12"/>
                        <a:pt x="62" y="12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35" y="65"/>
                        <a:pt x="35" y="65"/>
                        <a:pt x="35" y="65"/>
                      </a:cubicBezTo>
                      <a:cubicBezTo>
                        <a:pt x="36" y="86"/>
                        <a:pt x="36" y="86"/>
                        <a:pt x="36" y="86"/>
                      </a:cubicBezTo>
                      <a:cubicBezTo>
                        <a:pt x="36" y="93"/>
                        <a:pt x="36" y="93"/>
                        <a:pt x="36" y="93"/>
                      </a:cubicBezTo>
                      <a:cubicBezTo>
                        <a:pt x="23" y="93"/>
                        <a:pt x="23" y="93"/>
                        <a:pt x="23" y="93"/>
                      </a:cubicBezTo>
                      <a:cubicBezTo>
                        <a:pt x="29" y="118"/>
                        <a:pt x="29" y="118"/>
                        <a:pt x="29" y="118"/>
                      </a:cubicBezTo>
                      <a:cubicBezTo>
                        <a:pt x="9" y="125"/>
                        <a:pt x="9" y="125"/>
                        <a:pt x="9" y="125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11" y="150"/>
                        <a:pt x="11" y="150"/>
                        <a:pt x="11" y="150"/>
                      </a:cubicBezTo>
                      <a:cubicBezTo>
                        <a:pt x="13" y="151"/>
                        <a:pt x="13" y="151"/>
                        <a:pt x="13" y="151"/>
                      </a:cubicBezTo>
                      <a:cubicBezTo>
                        <a:pt x="13" y="151"/>
                        <a:pt x="13" y="151"/>
                        <a:pt x="13" y="151"/>
                      </a:cubicBezTo>
                      <a:cubicBezTo>
                        <a:pt x="50" y="180"/>
                        <a:pt x="50" y="180"/>
                        <a:pt x="50" y="180"/>
                      </a:cubicBezTo>
                      <a:cubicBezTo>
                        <a:pt x="51" y="181"/>
                        <a:pt x="51" y="181"/>
                        <a:pt x="51" y="181"/>
                      </a:cubicBezTo>
                      <a:cubicBezTo>
                        <a:pt x="52" y="181"/>
                        <a:pt x="52" y="181"/>
                        <a:pt x="52" y="181"/>
                      </a:cubicBezTo>
                      <a:cubicBezTo>
                        <a:pt x="52" y="182"/>
                        <a:pt x="52" y="182"/>
                        <a:pt x="52" y="182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7" y="210"/>
                        <a:pt x="57" y="210"/>
                        <a:pt x="57" y="210"/>
                      </a:cubicBezTo>
                      <a:cubicBezTo>
                        <a:pt x="74" y="234"/>
                        <a:pt x="74" y="234"/>
                        <a:pt x="74" y="234"/>
                      </a:cubicBezTo>
                      <a:cubicBezTo>
                        <a:pt x="78" y="240"/>
                        <a:pt x="84" y="247"/>
                        <a:pt x="93" y="255"/>
                      </a:cubicBezTo>
                      <a:cubicBezTo>
                        <a:pt x="94" y="255"/>
                        <a:pt x="94" y="255"/>
                        <a:pt x="94" y="255"/>
                      </a:cubicBezTo>
                      <a:cubicBezTo>
                        <a:pt x="95" y="256"/>
                        <a:pt x="95" y="256"/>
                        <a:pt x="95" y="256"/>
                      </a:cubicBezTo>
                      <a:cubicBezTo>
                        <a:pt x="95" y="257"/>
                        <a:pt x="95" y="257"/>
                        <a:pt x="95" y="257"/>
                      </a:cubicBezTo>
                      <a:cubicBezTo>
                        <a:pt x="94" y="259"/>
                        <a:pt x="94" y="259"/>
                        <a:pt x="94" y="259"/>
                      </a:cubicBezTo>
                      <a:cubicBezTo>
                        <a:pt x="94" y="283"/>
                        <a:pt x="94" y="283"/>
                        <a:pt x="94" y="283"/>
                      </a:cubicBezTo>
                      <a:cubicBezTo>
                        <a:pt x="97" y="289"/>
                        <a:pt x="98" y="303"/>
                        <a:pt x="98" y="323"/>
                      </a:cubicBezTo>
                      <a:cubicBezTo>
                        <a:pt x="108" y="336"/>
                        <a:pt x="112" y="346"/>
                        <a:pt x="112" y="352"/>
                      </a:cubicBezTo>
                      <a:cubicBezTo>
                        <a:pt x="112" y="357"/>
                        <a:pt x="115" y="365"/>
                        <a:pt x="120" y="377"/>
                      </a:cubicBezTo>
                      <a:cubicBezTo>
                        <a:pt x="120" y="377"/>
                        <a:pt x="120" y="377"/>
                        <a:pt x="120" y="377"/>
                      </a:cubicBezTo>
                      <a:cubicBezTo>
                        <a:pt x="120" y="378"/>
                        <a:pt x="120" y="378"/>
                        <a:pt x="120" y="378"/>
                      </a:cubicBezTo>
                      <a:cubicBezTo>
                        <a:pt x="120" y="378"/>
                        <a:pt x="120" y="378"/>
                        <a:pt x="120" y="378"/>
                      </a:cubicBezTo>
                      <a:cubicBezTo>
                        <a:pt x="123" y="392"/>
                        <a:pt x="122" y="405"/>
                        <a:pt x="118" y="416"/>
                      </a:cubicBezTo>
                      <a:cubicBezTo>
                        <a:pt x="115" y="423"/>
                        <a:pt x="119" y="437"/>
                        <a:pt x="131" y="456"/>
                      </a:cubicBezTo>
                      <a:cubicBezTo>
                        <a:pt x="132" y="457"/>
                        <a:pt x="132" y="457"/>
                        <a:pt x="132" y="457"/>
                      </a:cubicBezTo>
                      <a:cubicBezTo>
                        <a:pt x="133" y="459"/>
                        <a:pt x="133" y="459"/>
                        <a:pt x="133" y="459"/>
                      </a:cubicBezTo>
                      <a:cubicBezTo>
                        <a:pt x="132" y="461"/>
                        <a:pt x="132" y="461"/>
                        <a:pt x="132" y="461"/>
                      </a:cubicBezTo>
                      <a:cubicBezTo>
                        <a:pt x="115" y="498"/>
                        <a:pt x="115" y="498"/>
                        <a:pt x="115" y="498"/>
                      </a:cubicBezTo>
                      <a:cubicBezTo>
                        <a:pt x="118" y="506"/>
                        <a:pt x="119" y="513"/>
                        <a:pt x="119" y="517"/>
                      </a:cubicBezTo>
                      <a:cubicBezTo>
                        <a:pt x="115" y="552"/>
                        <a:pt x="115" y="552"/>
                        <a:pt x="115" y="552"/>
                      </a:cubicBezTo>
                      <a:cubicBezTo>
                        <a:pt x="113" y="563"/>
                        <a:pt x="113" y="570"/>
                        <a:pt x="118" y="572"/>
                      </a:cubicBezTo>
                      <a:cubicBezTo>
                        <a:pt x="125" y="576"/>
                        <a:pt x="125" y="576"/>
                        <a:pt x="125" y="576"/>
                      </a:cubicBezTo>
                      <a:cubicBezTo>
                        <a:pt x="134" y="580"/>
                        <a:pt x="137" y="586"/>
                        <a:pt x="137" y="591"/>
                      </a:cubicBezTo>
                      <a:cubicBezTo>
                        <a:pt x="136" y="609"/>
                        <a:pt x="136" y="609"/>
                        <a:pt x="136" y="609"/>
                      </a:cubicBezTo>
                      <a:cubicBezTo>
                        <a:pt x="142" y="611"/>
                        <a:pt x="142" y="611"/>
                        <a:pt x="142" y="611"/>
                      </a:cubicBezTo>
                      <a:cubicBezTo>
                        <a:pt x="143" y="612"/>
                        <a:pt x="143" y="612"/>
                        <a:pt x="143" y="612"/>
                      </a:cubicBezTo>
                      <a:cubicBezTo>
                        <a:pt x="146" y="609"/>
                        <a:pt x="146" y="609"/>
                        <a:pt x="146" y="609"/>
                      </a:cubicBezTo>
                      <a:cubicBezTo>
                        <a:pt x="149" y="606"/>
                        <a:pt x="152" y="601"/>
                        <a:pt x="153" y="596"/>
                      </a:cubicBezTo>
                      <a:cubicBezTo>
                        <a:pt x="155" y="593"/>
                        <a:pt x="155" y="593"/>
                        <a:pt x="155" y="593"/>
                      </a:cubicBezTo>
                      <a:cubicBezTo>
                        <a:pt x="156" y="591"/>
                        <a:pt x="156" y="591"/>
                        <a:pt x="156" y="591"/>
                      </a:cubicBezTo>
                      <a:cubicBezTo>
                        <a:pt x="161" y="589"/>
                        <a:pt x="163" y="586"/>
                        <a:pt x="166" y="581"/>
                      </a:cubicBezTo>
                      <a:cubicBezTo>
                        <a:pt x="167" y="575"/>
                        <a:pt x="167" y="569"/>
                        <a:pt x="165" y="561"/>
                      </a:cubicBezTo>
                      <a:cubicBezTo>
                        <a:pt x="163" y="556"/>
                        <a:pt x="163" y="556"/>
                        <a:pt x="163" y="556"/>
                      </a:cubicBezTo>
                      <a:cubicBezTo>
                        <a:pt x="168" y="555"/>
                        <a:pt x="168" y="555"/>
                        <a:pt x="168" y="555"/>
                      </a:cubicBezTo>
                      <a:cubicBezTo>
                        <a:pt x="185" y="551"/>
                        <a:pt x="194" y="552"/>
                        <a:pt x="198" y="559"/>
                      </a:cubicBezTo>
                      <a:cubicBezTo>
                        <a:pt x="206" y="580"/>
                        <a:pt x="206" y="580"/>
                        <a:pt x="206" y="580"/>
                      </a:cubicBezTo>
                      <a:cubicBezTo>
                        <a:pt x="206" y="581"/>
                        <a:pt x="206" y="581"/>
                        <a:pt x="206" y="581"/>
                      </a:cubicBezTo>
                      <a:cubicBezTo>
                        <a:pt x="206" y="582"/>
                        <a:pt x="206" y="582"/>
                        <a:pt x="206" y="582"/>
                      </a:cubicBezTo>
                      <a:cubicBezTo>
                        <a:pt x="210" y="617"/>
                        <a:pt x="210" y="617"/>
                        <a:pt x="210" y="617"/>
                      </a:cubicBezTo>
                      <a:cubicBezTo>
                        <a:pt x="224" y="625"/>
                        <a:pt x="224" y="625"/>
                        <a:pt x="224" y="625"/>
                      </a:cubicBezTo>
                      <a:cubicBezTo>
                        <a:pt x="225" y="625"/>
                        <a:pt x="225" y="625"/>
                        <a:pt x="225" y="625"/>
                      </a:cubicBezTo>
                      <a:cubicBezTo>
                        <a:pt x="226" y="625"/>
                        <a:pt x="226" y="625"/>
                        <a:pt x="226" y="625"/>
                      </a:cubicBezTo>
                      <a:cubicBezTo>
                        <a:pt x="234" y="632"/>
                        <a:pt x="234" y="632"/>
                        <a:pt x="234" y="632"/>
                      </a:cubicBezTo>
                      <a:cubicBezTo>
                        <a:pt x="243" y="622"/>
                        <a:pt x="243" y="622"/>
                        <a:pt x="243" y="622"/>
                      </a:cubicBezTo>
                      <a:cubicBezTo>
                        <a:pt x="252" y="615"/>
                        <a:pt x="252" y="615"/>
                        <a:pt x="252" y="615"/>
                      </a:cubicBezTo>
                      <a:cubicBezTo>
                        <a:pt x="256" y="615"/>
                        <a:pt x="256" y="615"/>
                        <a:pt x="256" y="615"/>
                      </a:cubicBezTo>
                      <a:cubicBezTo>
                        <a:pt x="263" y="617"/>
                        <a:pt x="267" y="622"/>
                        <a:pt x="269" y="630"/>
                      </a:cubicBezTo>
                      <a:cubicBezTo>
                        <a:pt x="274" y="657"/>
                        <a:pt x="274" y="657"/>
                        <a:pt x="274" y="657"/>
                      </a:cubicBezTo>
                      <a:cubicBezTo>
                        <a:pt x="275" y="662"/>
                        <a:pt x="275" y="662"/>
                        <a:pt x="275" y="662"/>
                      </a:cubicBezTo>
                      <a:cubicBezTo>
                        <a:pt x="303" y="723"/>
                        <a:pt x="303" y="723"/>
                        <a:pt x="303" y="723"/>
                      </a:cubicBezTo>
                      <a:cubicBezTo>
                        <a:pt x="315" y="734"/>
                        <a:pt x="315" y="734"/>
                        <a:pt x="315" y="734"/>
                      </a:cubicBezTo>
                      <a:cubicBezTo>
                        <a:pt x="316" y="735"/>
                        <a:pt x="316" y="735"/>
                        <a:pt x="316" y="735"/>
                      </a:cubicBezTo>
                      <a:cubicBezTo>
                        <a:pt x="316" y="736"/>
                        <a:pt x="316" y="736"/>
                        <a:pt x="316" y="736"/>
                      </a:cubicBezTo>
                      <a:cubicBezTo>
                        <a:pt x="321" y="762"/>
                        <a:pt x="321" y="762"/>
                        <a:pt x="321" y="762"/>
                      </a:cubicBezTo>
                      <a:cubicBezTo>
                        <a:pt x="321" y="762"/>
                        <a:pt x="321" y="762"/>
                        <a:pt x="321" y="762"/>
                      </a:cubicBezTo>
                      <a:cubicBezTo>
                        <a:pt x="323" y="786"/>
                        <a:pt x="323" y="786"/>
                        <a:pt x="323" y="786"/>
                      </a:cubicBezTo>
                      <a:cubicBezTo>
                        <a:pt x="324" y="788"/>
                        <a:pt x="324" y="788"/>
                        <a:pt x="324" y="788"/>
                      </a:cubicBezTo>
                      <a:cubicBezTo>
                        <a:pt x="332" y="778"/>
                        <a:pt x="338" y="772"/>
                        <a:pt x="342" y="774"/>
                      </a:cubicBezTo>
                      <a:cubicBezTo>
                        <a:pt x="346" y="776"/>
                        <a:pt x="347" y="778"/>
                        <a:pt x="347" y="782"/>
                      </a:cubicBezTo>
                      <a:cubicBezTo>
                        <a:pt x="347" y="788"/>
                        <a:pt x="347" y="788"/>
                        <a:pt x="347" y="788"/>
                      </a:cubicBezTo>
                      <a:cubicBezTo>
                        <a:pt x="347" y="807"/>
                        <a:pt x="347" y="807"/>
                        <a:pt x="347" y="807"/>
                      </a:cubicBezTo>
                      <a:cubicBezTo>
                        <a:pt x="347" y="812"/>
                        <a:pt x="347" y="812"/>
                        <a:pt x="347" y="812"/>
                      </a:cubicBezTo>
                      <a:cubicBezTo>
                        <a:pt x="353" y="814"/>
                        <a:pt x="357" y="812"/>
                        <a:pt x="358" y="809"/>
                      </a:cubicBezTo>
                      <a:cubicBezTo>
                        <a:pt x="368" y="795"/>
                        <a:pt x="368" y="795"/>
                        <a:pt x="368" y="795"/>
                      </a:cubicBezTo>
                      <a:cubicBezTo>
                        <a:pt x="380" y="783"/>
                        <a:pt x="380" y="783"/>
                        <a:pt x="380" y="783"/>
                      </a:cubicBezTo>
                      <a:cubicBezTo>
                        <a:pt x="388" y="778"/>
                        <a:pt x="395" y="773"/>
                        <a:pt x="403" y="773"/>
                      </a:cubicBezTo>
                      <a:cubicBezTo>
                        <a:pt x="404" y="773"/>
                        <a:pt x="404" y="773"/>
                        <a:pt x="404" y="773"/>
                      </a:cubicBezTo>
                      <a:cubicBezTo>
                        <a:pt x="427" y="779"/>
                        <a:pt x="427" y="779"/>
                        <a:pt x="427" y="779"/>
                      </a:cubicBezTo>
                      <a:cubicBezTo>
                        <a:pt x="433" y="776"/>
                        <a:pt x="433" y="776"/>
                        <a:pt x="433" y="776"/>
                      </a:cubicBezTo>
                      <a:cubicBezTo>
                        <a:pt x="444" y="761"/>
                        <a:pt x="444" y="761"/>
                        <a:pt x="444" y="761"/>
                      </a:cubicBezTo>
                      <a:cubicBezTo>
                        <a:pt x="442" y="738"/>
                        <a:pt x="442" y="738"/>
                        <a:pt x="442" y="738"/>
                      </a:cubicBezTo>
                      <a:cubicBezTo>
                        <a:pt x="435" y="725"/>
                        <a:pt x="432" y="714"/>
                        <a:pt x="434" y="707"/>
                      </a:cubicBezTo>
                      <a:cubicBezTo>
                        <a:pt x="437" y="688"/>
                        <a:pt x="437" y="688"/>
                        <a:pt x="437" y="688"/>
                      </a:cubicBezTo>
                      <a:cubicBezTo>
                        <a:pt x="437" y="686"/>
                        <a:pt x="437" y="686"/>
                        <a:pt x="437" y="686"/>
                      </a:cubicBezTo>
                      <a:cubicBezTo>
                        <a:pt x="438" y="684"/>
                        <a:pt x="438" y="684"/>
                        <a:pt x="438" y="684"/>
                      </a:cubicBezTo>
                      <a:cubicBezTo>
                        <a:pt x="438" y="684"/>
                        <a:pt x="438" y="684"/>
                        <a:pt x="438" y="684"/>
                      </a:cubicBezTo>
                      <a:cubicBezTo>
                        <a:pt x="458" y="672"/>
                        <a:pt x="458" y="672"/>
                        <a:pt x="458" y="672"/>
                      </a:cubicBezTo>
                      <a:cubicBezTo>
                        <a:pt x="459" y="672"/>
                        <a:pt x="459" y="672"/>
                        <a:pt x="459" y="672"/>
                      </a:cubicBezTo>
                      <a:cubicBezTo>
                        <a:pt x="459" y="672"/>
                        <a:pt x="459" y="672"/>
                        <a:pt x="459" y="672"/>
                      </a:cubicBezTo>
                      <a:cubicBezTo>
                        <a:pt x="474" y="663"/>
                        <a:pt x="474" y="663"/>
                        <a:pt x="474" y="663"/>
                      </a:cubicBezTo>
                      <a:cubicBezTo>
                        <a:pt x="491" y="638"/>
                        <a:pt x="491" y="638"/>
                        <a:pt x="491" y="638"/>
                      </a:cubicBezTo>
                      <a:cubicBezTo>
                        <a:pt x="493" y="620"/>
                        <a:pt x="493" y="620"/>
                        <a:pt x="493" y="620"/>
                      </a:cubicBezTo>
                      <a:cubicBezTo>
                        <a:pt x="474" y="576"/>
                        <a:pt x="474" y="576"/>
                        <a:pt x="474" y="576"/>
                      </a:cubicBezTo>
                      <a:cubicBezTo>
                        <a:pt x="516" y="595"/>
                        <a:pt x="516" y="595"/>
                        <a:pt x="516" y="595"/>
                      </a:cubicBezTo>
                      <a:cubicBezTo>
                        <a:pt x="516" y="577"/>
                        <a:pt x="516" y="577"/>
                        <a:pt x="516" y="577"/>
                      </a:cubicBezTo>
                      <a:cubicBezTo>
                        <a:pt x="516" y="577"/>
                        <a:pt x="516" y="577"/>
                        <a:pt x="516" y="577"/>
                      </a:cubicBezTo>
                      <a:cubicBezTo>
                        <a:pt x="516" y="576"/>
                        <a:pt x="516" y="576"/>
                        <a:pt x="516" y="576"/>
                      </a:cubicBezTo>
                      <a:cubicBezTo>
                        <a:pt x="532" y="562"/>
                        <a:pt x="532" y="562"/>
                        <a:pt x="532" y="562"/>
                      </a:cubicBezTo>
                      <a:cubicBezTo>
                        <a:pt x="563" y="554"/>
                        <a:pt x="563" y="554"/>
                        <a:pt x="563" y="554"/>
                      </a:cubicBezTo>
                      <a:cubicBezTo>
                        <a:pt x="565" y="554"/>
                        <a:pt x="565" y="554"/>
                        <a:pt x="565" y="554"/>
                      </a:cubicBezTo>
                      <a:cubicBezTo>
                        <a:pt x="583" y="593"/>
                        <a:pt x="583" y="593"/>
                        <a:pt x="583" y="593"/>
                      </a:cubicBezTo>
                      <a:cubicBezTo>
                        <a:pt x="583" y="595"/>
                        <a:pt x="583" y="595"/>
                        <a:pt x="583" y="595"/>
                      </a:cubicBezTo>
                      <a:cubicBezTo>
                        <a:pt x="581" y="610"/>
                        <a:pt x="581" y="610"/>
                        <a:pt x="581" y="610"/>
                      </a:cubicBezTo>
                      <a:cubicBezTo>
                        <a:pt x="583" y="624"/>
                        <a:pt x="583" y="624"/>
                        <a:pt x="583" y="624"/>
                      </a:cubicBezTo>
                      <a:cubicBezTo>
                        <a:pt x="585" y="630"/>
                        <a:pt x="589" y="633"/>
                        <a:pt x="592" y="633"/>
                      </a:cubicBezTo>
                      <a:cubicBezTo>
                        <a:pt x="596" y="633"/>
                        <a:pt x="601" y="630"/>
                        <a:pt x="605" y="625"/>
                      </a:cubicBezTo>
                      <a:cubicBezTo>
                        <a:pt x="606" y="622"/>
                        <a:pt x="606" y="622"/>
                        <a:pt x="606" y="622"/>
                      </a:cubicBezTo>
                      <a:cubicBezTo>
                        <a:pt x="606" y="622"/>
                        <a:pt x="606" y="622"/>
                        <a:pt x="606" y="622"/>
                      </a:cubicBezTo>
                      <a:cubicBezTo>
                        <a:pt x="607" y="622"/>
                        <a:pt x="607" y="622"/>
                        <a:pt x="607" y="622"/>
                      </a:cubicBezTo>
                      <a:cubicBezTo>
                        <a:pt x="632" y="614"/>
                        <a:pt x="632" y="614"/>
                        <a:pt x="632" y="614"/>
                      </a:cubicBezTo>
                      <a:cubicBezTo>
                        <a:pt x="632" y="614"/>
                        <a:pt x="632" y="614"/>
                        <a:pt x="632" y="614"/>
                      </a:cubicBezTo>
                      <a:cubicBezTo>
                        <a:pt x="633" y="614"/>
                        <a:pt x="633" y="614"/>
                        <a:pt x="633" y="614"/>
                      </a:cubicBezTo>
                      <a:cubicBezTo>
                        <a:pt x="647" y="614"/>
                        <a:pt x="653" y="617"/>
                        <a:pt x="657" y="624"/>
                      </a:cubicBezTo>
                      <a:cubicBezTo>
                        <a:pt x="659" y="652"/>
                        <a:pt x="659" y="652"/>
                        <a:pt x="659" y="652"/>
                      </a:cubicBezTo>
                      <a:cubicBezTo>
                        <a:pt x="659" y="653"/>
                        <a:pt x="659" y="653"/>
                        <a:pt x="659" y="653"/>
                      </a:cubicBezTo>
                      <a:cubicBezTo>
                        <a:pt x="664" y="654"/>
                        <a:pt x="664" y="654"/>
                        <a:pt x="664" y="654"/>
                      </a:cubicBezTo>
                      <a:cubicBezTo>
                        <a:pt x="675" y="657"/>
                        <a:pt x="675" y="657"/>
                        <a:pt x="675" y="657"/>
                      </a:cubicBezTo>
                      <a:cubicBezTo>
                        <a:pt x="690" y="656"/>
                        <a:pt x="690" y="656"/>
                        <a:pt x="690" y="656"/>
                      </a:cubicBezTo>
                      <a:cubicBezTo>
                        <a:pt x="717" y="649"/>
                        <a:pt x="717" y="649"/>
                        <a:pt x="717" y="649"/>
                      </a:cubicBezTo>
                      <a:cubicBezTo>
                        <a:pt x="733" y="635"/>
                        <a:pt x="733" y="635"/>
                        <a:pt x="733" y="635"/>
                      </a:cubicBezTo>
                      <a:cubicBezTo>
                        <a:pt x="734" y="624"/>
                        <a:pt x="734" y="624"/>
                        <a:pt x="734" y="624"/>
                      </a:cubicBezTo>
                      <a:cubicBezTo>
                        <a:pt x="726" y="615"/>
                        <a:pt x="726" y="615"/>
                        <a:pt x="726" y="615"/>
                      </a:cubicBezTo>
                      <a:cubicBezTo>
                        <a:pt x="699" y="606"/>
                        <a:pt x="699" y="606"/>
                        <a:pt x="699" y="606"/>
                      </a:cubicBezTo>
                      <a:cubicBezTo>
                        <a:pt x="699" y="606"/>
                        <a:pt x="699" y="606"/>
                        <a:pt x="699" y="606"/>
                      </a:cubicBezTo>
                      <a:cubicBezTo>
                        <a:pt x="697" y="605"/>
                        <a:pt x="697" y="605"/>
                        <a:pt x="697" y="605"/>
                      </a:cubicBezTo>
                      <a:cubicBezTo>
                        <a:pt x="697" y="605"/>
                        <a:pt x="697" y="605"/>
                        <a:pt x="697" y="605"/>
                      </a:cubicBezTo>
                      <a:cubicBezTo>
                        <a:pt x="697" y="603"/>
                        <a:pt x="697" y="603"/>
                        <a:pt x="697" y="603"/>
                      </a:cubicBezTo>
                      <a:cubicBezTo>
                        <a:pt x="665" y="572"/>
                        <a:pt x="665" y="572"/>
                        <a:pt x="665" y="572"/>
                      </a:cubicBezTo>
                      <a:cubicBezTo>
                        <a:pt x="668" y="570"/>
                        <a:pt x="668" y="570"/>
                        <a:pt x="668" y="570"/>
                      </a:cubicBezTo>
                      <a:cubicBezTo>
                        <a:pt x="684" y="556"/>
                        <a:pt x="684" y="556"/>
                        <a:pt x="684" y="556"/>
                      </a:cubicBezTo>
                      <a:cubicBezTo>
                        <a:pt x="685" y="555"/>
                        <a:pt x="685" y="555"/>
                        <a:pt x="685" y="555"/>
                      </a:cubicBezTo>
                      <a:cubicBezTo>
                        <a:pt x="685" y="555"/>
                        <a:pt x="685" y="555"/>
                        <a:pt x="685" y="555"/>
                      </a:cubicBezTo>
                      <a:cubicBezTo>
                        <a:pt x="701" y="549"/>
                        <a:pt x="701" y="549"/>
                        <a:pt x="701" y="549"/>
                      </a:cubicBezTo>
                      <a:cubicBezTo>
                        <a:pt x="701" y="549"/>
                        <a:pt x="701" y="549"/>
                        <a:pt x="701" y="549"/>
                      </a:cubicBezTo>
                      <a:cubicBezTo>
                        <a:pt x="704" y="549"/>
                        <a:pt x="704" y="549"/>
                        <a:pt x="704" y="549"/>
                      </a:cubicBezTo>
                      <a:cubicBezTo>
                        <a:pt x="725" y="553"/>
                        <a:pt x="725" y="553"/>
                        <a:pt x="725" y="553"/>
                      </a:cubicBezTo>
                      <a:cubicBezTo>
                        <a:pt x="726" y="553"/>
                        <a:pt x="726" y="553"/>
                        <a:pt x="726" y="553"/>
                      </a:cubicBezTo>
                      <a:cubicBezTo>
                        <a:pt x="727" y="554"/>
                        <a:pt x="727" y="554"/>
                        <a:pt x="727" y="554"/>
                      </a:cubicBezTo>
                      <a:cubicBezTo>
                        <a:pt x="727" y="545"/>
                        <a:pt x="727" y="545"/>
                        <a:pt x="727" y="545"/>
                      </a:cubicBezTo>
                      <a:cubicBezTo>
                        <a:pt x="718" y="530"/>
                        <a:pt x="718" y="530"/>
                        <a:pt x="718" y="530"/>
                      </a:cubicBezTo>
                      <a:cubicBezTo>
                        <a:pt x="703" y="522"/>
                        <a:pt x="703" y="522"/>
                        <a:pt x="703" y="522"/>
                      </a:cubicBezTo>
                      <a:cubicBezTo>
                        <a:pt x="683" y="493"/>
                        <a:pt x="683" y="493"/>
                        <a:pt x="683" y="493"/>
                      </a:cubicBezTo>
                      <a:cubicBezTo>
                        <a:pt x="683" y="493"/>
                        <a:pt x="683" y="493"/>
                        <a:pt x="683" y="493"/>
                      </a:cubicBezTo>
                      <a:cubicBezTo>
                        <a:pt x="682" y="492"/>
                        <a:pt x="682" y="492"/>
                        <a:pt x="682" y="492"/>
                      </a:cubicBezTo>
                      <a:cubicBezTo>
                        <a:pt x="682" y="491"/>
                        <a:pt x="682" y="491"/>
                        <a:pt x="682" y="491"/>
                      </a:cubicBezTo>
                      <a:cubicBezTo>
                        <a:pt x="672" y="456"/>
                        <a:pt x="672" y="456"/>
                        <a:pt x="672" y="456"/>
                      </a:cubicBezTo>
                      <a:cubicBezTo>
                        <a:pt x="672" y="429"/>
                        <a:pt x="672" y="429"/>
                        <a:pt x="672" y="429"/>
                      </a:cubicBezTo>
                      <a:cubicBezTo>
                        <a:pt x="689" y="414"/>
                        <a:pt x="689" y="414"/>
                        <a:pt x="689" y="414"/>
                      </a:cubicBezTo>
                      <a:cubicBezTo>
                        <a:pt x="715" y="414"/>
                        <a:pt x="715" y="414"/>
                        <a:pt x="715" y="414"/>
                      </a:cubicBezTo>
                      <a:cubicBezTo>
                        <a:pt x="774" y="419"/>
                        <a:pt x="774" y="419"/>
                        <a:pt x="774" y="419"/>
                      </a:cubicBezTo>
                      <a:cubicBezTo>
                        <a:pt x="801" y="380"/>
                        <a:pt x="801" y="380"/>
                        <a:pt x="801" y="380"/>
                      </a:cubicBezTo>
                      <a:cubicBezTo>
                        <a:pt x="801" y="378"/>
                        <a:pt x="801" y="378"/>
                        <a:pt x="801" y="378"/>
                      </a:cubicBezTo>
                      <a:cubicBezTo>
                        <a:pt x="803" y="378"/>
                        <a:pt x="803" y="378"/>
                        <a:pt x="803" y="378"/>
                      </a:cubicBezTo>
                      <a:cubicBezTo>
                        <a:pt x="825" y="366"/>
                        <a:pt x="825" y="366"/>
                        <a:pt x="825" y="366"/>
                      </a:cubicBezTo>
                      <a:cubicBezTo>
                        <a:pt x="837" y="343"/>
                        <a:pt x="837" y="343"/>
                        <a:pt x="837" y="343"/>
                      </a:cubicBezTo>
                      <a:cubicBezTo>
                        <a:pt x="838" y="342"/>
                        <a:pt x="838" y="342"/>
                        <a:pt x="838" y="342"/>
                      </a:cubicBezTo>
                      <a:cubicBezTo>
                        <a:pt x="865" y="320"/>
                        <a:pt x="865" y="320"/>
                        <a:pt x="865" y="320"/>
                      </a:cubicBezTo>
                      <a:cubicBezTo>
                        <a:pt x="877" y="296"/>
                        <a:pt x="877" y="296"/>
                        <a:pt x="877" y="296"/>
                      </a:cubicBezTo>
                      <a:cubicBezTo>
                        <a:pt x="877" y="295"/>
                        <a:pt x="877" y="295"/>
                        <a:pt x="877" y="295"/>
                      </a:cubicBezTo>
                      <a:cubicBezTo>
                        <a:pt x="878" y="295"/>
                        <a:pt x="878" y="295"/>
                        <a:pt x="878" y="295"/>
                      </a:cubicBezTo>
                      <a:cubicBezTo>
                        <a:pt x="878" y="294"/>
                        <a:pt x="878" y="294"/>
                        <a:pt x="878" y="294"/>
                      </a:cubicBezTo>
                      <a:cubicBezTo>
                        <a:pt x="878" y="294"/>
                        <a:pt x="878" y="294"/>
                        <a:pt x="878" y="294"/>
                      </a:cubicBezTo>
                      <a:cubicBezTo>
                        <a:pt x="889" y="284"/>
                        <a:pt x="889" y="284"/>
                        <a:pt x="889" y="284"/>
                      </a:cubicBezTo>
                      <a:cubicBezTo>
                        <a:pt x="901" y="263"/>
                        <a:pt x="901" y="263"/>
                        <a:pt x="901" y="263"/>
                      </a:cubicBezTo>
                      <a:cubicBezTo>
                        <a:pt x="906" y="230"/>
                        <a:pt x="906" y="230"/>
                        <a:pt x="906" y="230"/>
                      </a:cubicBezTo>
                      <a:cubicBezTo>
                        <a:pt x="906" y="227"/>
                        <a:pt x="906" y="227"/>
                        <a:pt x="906" y="227"/>
                      </a:cubicBezTo>
                      <a:cubicBezTo>
                        <a:pt x="907" y="226"/>
                        <a:pt x="907" y="226"/>
                        <a:pt x="907" y="226"/>
                      </a:cubicBezTo>
                      <a:cubicBezTo>
                        <a:pt x="924" y="214"/>
                        <a:pt x="924" y="214"/>
                        <a:pt x="924" y="214"/>
                      </a:cubicBezTo>
                      <a:cubicBezTo>
                        <a:pt x="928" y="210"/>
                        <a:pt x="928" y="210"/>
                        <a:pt x="928" y="210"/>
                      </a:cubicBezTo>
                      <a:cubicBezTo>
                        <a:pt x="903" y="206"/>
                        <a:pt x="903" y="206"/>
                        <a:pt x="903" y="206"/>
                      </a:cubicBezTo>
                      <a:cubicBezTo>
                        <a:pt x="860" y="208"/>
                        <a:pt x="860" y="208"/>
                        <a:pt x="860" y="208"/>
                      </a:cubicBezTo>
                      <a:cubicBezTo>
                        <a:pt x="859" y="207"/>
                        <a:pt x="859" y="207"/>
                        <a:pt x="859" y="207"/>
                      </a:cubicBezTo>
                      <a:cubicBezTo>
                        <a:pt x="843" y="194"/>
                        <a:pt x="843" y="194"/>
                        <a:pt x="843" y="194"/>
                      </a:cubicBezTo>
                      <a:cubicBezTo>
                        <a:pt x="841" y="194"/>
                        <a:pt x="841" y="194"/>
                        <a:pt x="841" y="194"/>
                      </a:cubicBezTo>
                      <a:cubicBezTo>
                        <a:pt x="841" y="193"/>
                        <a:pt x="841" y="193"/>
                        <a:pt x="841" y="193"/>
                      </a:cubicBezTo>
                      <a:cubicBezTo>
                        <a:pt x="841" y="193"/>
                        <a:pt x="841" y="193"/>
                        <a:pt x="841" y="193"/>
                      </a:cubicBezTo>
                      <a:cubicBezTo>
                        <a:pt x="833" y="180"/>
                        <a:pt x="833" y="180"/>
                        <a:pt x="833" y="180"/>
                      </a:cubicBezTo>
                      <a:cubicBezTo>
                        <a:pt x="831" y="181"/>
                        <a:pt x="831" y="181"/>
                        <a:pt x="831" y="181"/>
                      </a:cubicBezTo>
                      <a:cubicBezTo>
                        <a:pt x="830" y="183"/>
                        <a:pt x="830" y="183"/>
                        <a:pt x="830" y="183"/>
                      </a:cubicBezTo>
                      <a:cubicBezTo>
                        <a:pt x="828" y="187"/>
                        <a:pt x="822" y="188"/>
                        <a:pt x="816" y="188"/>
                      </a:cubicBezTo>
                      <a:cubicBezTo>
                        <a:pt x="810" y="191"/>
                        <a:pt x="810" y="191"/>
                        <a:pt x="810" y="191"/>
                      </a:cubicBezTo>
                      <a:cubicBezTo>
                        <a:pt x="808" y="192"/>
                        <a:pt x="806" y="193"/>
                        <a:pt x="803" y="192"/>
                      </a:cubicBezTo>
                      <a:cubicBezTo>
                        <a:pt x="801" y="192"/>
                        <a:pt x="800" y="189"/>
                        <a:pt x="798" y="183"/>
                      </a:cubicBezTo>
                      <a:cubicBezTo>
                        <a:pt x="797" y="178"/>
                        <a:pt x="795" y="173"/>
                        <a:pt x="789" y="168"/>
                      </a:cubicBezTo>
                      <a:cubicBezTo>
                        <a:pt x="787" y="167"/>
                        <a:pt x="787" y="167"/>
                        <a:pt x="787" y="167"/>
                      </a:cubicBezTo>
                      <a:cubicBezTo>
                        <a:pt x="787" y="165"/>
                        <a:pt x="787" y="165"/>
                        <a:pt x="787" y="165"/>
                      </a:cubicBezTo>
                      <a:cubicBezTo>
                        <a:pt x="786" y="165"/>
                        <a:pt x="786" y="165"/>
                        <a:pt x="786" y="165"/>
                      </a:cubicBezTo>
                      <a:cubicBezTo>
                        <a:pt x="781" y="152"/>
                        <a:pt x="781" y="152"/>
                        <a:pt x="781" y="152"/>
                      </a:cubicBezTo>
                      <a:cubicBezTo>
                        <a:pt x="777" y="152"/>
                        <a:pt x="777" y="152"/>
                        <a:pt x="777" y="152"/>
                      </a:cubicBezTo>
                      <a:cubicBezTo>
                        <a:pt x="761" y="162"/>
                        <a:pt x="761" y="162"/>
                        <a:pt x="761" y="162"/>
                      </a:cubicBezTo>
                      <a:cubicBezTo>
                        <a:pt x="760" y="163"/>
                        <a:pt x="760" y="163"/>
                        <a:pt x="760" y="163"/>
                      </a:cubicBezTo>
                      <a:cubicBezTo>
                        <a:pt x="759" y="163"/>
                        <a:pt x="759" y="163"/>
                        <a:pt x="759" y="163"/>
                      </a:cubicBezTo>
                      <a:cubicBezTo>
                        <a:pt x="722" y="171"/>
                        <a:pt x="722" y="171"/>
                        <a:pt x="722" y="171"/>
                      </a:cubicBezTo>
                      <a:cubicBezTo>
                        <a:pt x="720" y="171"/>
                        <a:pt x="720" y="171"/>
                        <a:pt x="720" y="171"/>
                      </a:cubicBezTo>
                      <a:cubicBezTo>
                        <a:pt x="718" y="170"/>
                        <a:pt x="718" y="170"/>
                        <a:pt x="718" y="170"/>
                      </a:cubicBezTo>
                      <a:cubicBezTo>
                        <a:pt x="694" y="153"/>
                        <a:pt x="694" y="153"/>
                        <a:pt x="694" y="153"/>
                      </a:cubicBezTo>
                      <a:cubicBezTo>
                        <a:pt x="694" y="153"/>
                        <a:pt x="694" y="153"/>
                        <a:pt x="694" y="153"/>
                      </a:cubicBezTo>
                      <a:cubicBezTo>
                        <a:pt x="693" y="152"/>
                        <a:pt x="693" y="152"/>
                        <a:pt x="693" y="152"/>
                      </a:cubicBezTo>
                      <a:cubicBezTo>
                        <a:pt x="693" y="151"/>
                        <a:pt x="693" y="151"/>
                        <a:pt x="693" y="151"/>
                      </a:cubicBezTo>
                      <a:cubicBezTo>
                        <a:pt x="691" y="151"/>
                        <a:pt x="691" y="151"/>
                        <a:pt x="691" y="151"/>
                      </a:cubicBezTo>
                      <a:cubicBezTo>
                        <a:pt x="685" y="138"/>
                        <a:pt x="685" y="138"/>
                        <a:pt x="685" y="138"/>
                      </a:cubicBezTo>
                      <a:cubicBezTo>
                        <a:pt x="667" y="157"/>
                        <a:pt x="667" y="157"/>
                        <a:pt x="667" y="157"/>
                      </a:cubicBezTo>
                      <a:cubicBezTo>
                        <a:pt x="655" y="172"/>
                        <a:pt x="645" y="176"/>
                        <a:pt x="639" y="172"/>
                      </a:cubicBezTo>
                      <a:cubicBezTo>
                        <a:pt x="614" y="159"/>
                        <a:pt x="614" y="159"/>
                        <a:pt x="614" y="159"/>
                      </a:cubicBezTo>
                      <a:cubicBezTo>
                        <a:pt x="598" y="157"/>
                        <a:pt x="598" y="157"/>
                        <a:pt x="598" y="157"/>
                      </a:cubicBezTo>
                      <a:cubicBezTo>
                        <a:pt x="595" y="158"/>
                        <a:pt x="595" y="158"/>
                        <a:pt x="595" y="158"/>
                      </a:cubicBezTo>
                      <a:cubicBezTo>
                        <a:pt x="580" y="146"/>
                        <a:pt x="580" y="146"/>
                        <a:pt x="580" y="146"/>
                      </a:cubicBezTo>
                      <a:cubicBezTo>
                        <a:pt x="579" y="145"/>
                        <a:pt x="579" y="145"/>
                        <a:pt x="579" y="145"/>
                      </a:cubicBezTo>
                      <a:cubicBezTo>
                        <a:pt x="575" y="144"/>
                        <a:pt x="575" y="144"/>
                        <a:pt x="575" y="144"/>
                      </a:cubicBezTo>
                      <a:cubicBezTo>
                        <a:pt x="583" y="116"/>
                        <a:pt x="583" y="116"/>
                        <a:pt x="583" y="116"/>
                      </a:cubicBezTo>
                      <a:cubicBezTo>
                        <a:pt x="583" y="106"/>
                        <a:pt x="583" y="106"/>
                        <a:pt x="583" y="106"/>
                      </a:cubicBezTo>
                      <a:cubicBezTo>
                        <a:pt x="573" y="102"/>
                        <a:pt x="573" y="102"/>
                        <a:pt x="573" y="102"/>
                      </a:cubicBezTo>
                      <a:cubicBezTo>
                        <a:pt x="572" y="102"/>
                        <a:pt x="572" y="102"/>
                        <a:pt x="572" y="102"/>
                      </a:cubicBezTo>
                      <a:cubicBezTo>
                        <a:pt x="550" y="78"/>
                        <a:pt x="550" y="78"/>
                        <a:pt x="550" y="78"/>
                      </a:cubicBezTo>
                      <a:cubicBezTo>
                        <a:pt x="551" y="60"/>
                        <a:pt x="551" y="60"/>
                        <a:pt x="551" y="60"/>
                      </a:cubicBezTo>
                      <a:cubicBezTo>
                        <a:pt x="496" y="55"/>
                        <a:pt x="496" y="55"/>
                        <a:pt x="496" y="55"/>
                      </a:cubicBezTo>
                      <a:cubicBezTo>
                        <a:pt x="475" y="43"/>
                        <a:pt x="475" y="43"/>
                        <a:pt x="475" y="43"/>
                      </a:cubicBezTo>
                      <a:cubicBezTo>
                        <a:pt x="470" y="40"/>
                        <a:pt x="466" y="34"/>
                        <a:pt x="462" y="23"/>
                      </a:cubicBezTo>
                      <a:cubicBezTo>
                        <a:pt x="459" y="16"/>
                        <a:pt x="459" y="16"/>
                        <a:pt x="459" y="16"/>
                      </a:cubicBezTo>
                      <a:cubicBezTo>
                        <a:pt x="455" y="0"/>
                        <a:pt x="455" y="0"/>
                        <a:pt x="455" y="0"/>
                      </a:cubicBezTo>
                      <a:cubicBezTo>
                        <a:pt x="448" y="1"/>
                        <a:pt x="448" y="1"/>
                        <a:pt x="448" y="1"/>
                      </a:cubicBezTo>
                      <a:cubicBezTo>
                        <a:pt x="431" y="15"/>
                        <a:pt x="431" y="15"/>
                        <a:pt x="431" y="15"/>
                      </a:cubicBezTo>
                      <a:cubicBezTo>
                        <a:pt x="411" y="39"/>
                        <a:pt x="411" y="39"/>
                        <a:pt x="411" y="39"/>
                      </a:cubicBezTo>
                      <a:cubicBezTo>
                        <a:pt x="415" y="57"/>
                        <a:pt x="415" y="57"/>
                        <a:pt x="415" y="57"/>
                      </a:cubicBezTo>
                      <a:cubicBezTo>
                        <a:pt x="421" y="80"/>
                        <a:pt x="421" y="80"/>
                        <a:pt x="421" y="80"/>
                      </a:cubicBezTo>
                      <a:cubicBezTo>
                        <a:pt x="421" y="81"/>
                        <a:pt x="421" y="81"/>
                        <a:pt x="421" y="81"/>
                      </a:cubicBezTo>
                      <a:cubicBezTo>
                        <a:pt x="422" y="81"/>
                        <a:pt x="422" y="81"/>
                        <a:pt x="422" y="81"/>
                      </a:cubicBezTo>
                      <a:cubicBezTo>
                        <a:pt x="421" y="82"/>
                        <a:pt x="421" y="82"/>
                        <a:pt x="421" y="82"/>
                      </a:cubicBezTo>
                      <a:cubicBezTo>
                        <a:pt x="421" y="83"/>
                        <a:pt x="421" y="83"/>
                        <a:pt x="421" y="83"/>
                      </a:cubicBezTo>
                      <a:cubicBezTo>
                        <a:pt x="419" y="89"/>
                        <a:pt x="413" y="93"/>
                        <a:pt x="403" y="93"/>
                      </a:cubicBezTo>
                      <a:cubicBezTo>
                        <a:pt x="382" y="93"/>
                        <a:pt x="382" y="93"/>
                        <a:pt x="382" y="93"/>
                      </a:cubicBezTo>
                      <a:cubicBezTo>
                        <a:pt x="370" y="86"/>
                        <a:pt x="370" y="86"/>
                        <a:pt x="370" y="86"/>
                      </a:cubicBezTo>
                      <a:cubicBezTo>
                        <a:pt x="354" y="93"/>
                        <a:pt x="354" y="93"/>
                        <a:pt x="354" y="93"/>
                      </a:cubicBezTo>
                      <a:cubicBezTo>
                        <a:pt x="351" y="94"/>
                        <a:pt x="351" y="94"/>
                        <a:pt x="351" y="94"/>
                      </a:cubicBezTo>
                      <a:cubicBezTo>
                        <a:pt x="348" y="93"/>
                        <a:pt x="348" y="93"/>
                        <a:pt x="348" y="93"/>
                      </a:cubicBezTo>
                      <a:cubicBezTo>
                        <a:pt x="346" y="107"/>
                        <a:pt x="346" y="107"/>
                        <a:pt x="346" y="107"/>
                      </a:cubicBezTo>
                      <a:cubicBezTo>
                        <a:pt x="345" y="110"/>
                        <a:pt x="345" y="110"/>
                        <a:pt x="345" y="110"/>
                      </a:cubicBezTo>
                      <a:cubicBezTo>
                        <a:pt x="345" y="113"/>
                        <a:pt x="345" y="113"/>
                        <a:pt x="345" y="113"/>
                      </a:cubicBezTo>
                      <a:cubicBezTo>
                        <a:pt x="342" y="113"/>
                        <a:pt x="342" y="113"/>
                        <a:pt x="342" y="113"/>
                      </a:cubicBezTo>
                      <a:cubicBezTo>
                        <a:pt x="316" y="104"/>
                        <a:pt x="316" y="104"/>
                        <a:pt x="316" y="104"/>
                      </a:cubicBezTo>
                      <a:cubicBezTo>
                        <a:pt x="316" y="113"/>
                        <a:pt x="317" y="119"/>
                        <a:pt x="321" y="126"/>
                      </a:cubicBezTo>
                      <a:cubicBezTo>
                        <a:pt x="324" y="134"/>
                        <a:pt x="325" y="139"/>
                        <a:pt x="322" y="145"/>
                      </a:cubicBezTo>
                      <a:cubicBezTo>
                        <a:pt x="319" y="154"/>
                        <a:pt x="319" y="154"/>
                        <a:pt x="319" y="154"/>
                      </a:cubicBezTo>
                      <a:cubicBezTo>
                        <a:pt x="316" y="157"/>
                        <a:pt x="306" y="158"/>
                        <a:pt x="293" y="157"/>
                      </a:cubicBezTo>
                      <a:cubicBezTo>
                        <a:pt x="275" y="157"/>
                        <a:pt x="275" y="157"/>
                        <a:pt x="275" y="157"/>
                      </a:cubicBezTo>
                      <a:cubicBezTo>
                        <a:pt x="274" y="187"/>
                        <a:pt x="274" y="187"/>
                        <a:pt x="274" y="187"/>
                      </a:cubicBezTo>
                      <a:cubicBezTo>
                        <a:pt x="250" y="178"/>
                        <a:pt x="250" y="178"/>
                        <a:pt x="250" y="178"/>
                      </a:cubicBezTo>
                      <a:cubicBezTo>
                        <a:pt x="249" y="178"/>
                        <a:pt x="249" y="178"/>
                        <a:pt x="249" y="178"/>
                      </a:cubicBezTo>
                      <a:cubicBezTo>
                        <a:pt x="248" y="177"/>
                        <a:pt x="248" y="177"/>
                        <a:pt x="248" y="177"/>
                      </a:cubicBezTo>
                      <a:cubicBezTo>
                        <a:pt x="237" y="155"/>
                        <a:pt x="237" y="155"/>
                        <a:pt x="237" y="155"/>
                      </a:cubicBezTo>
                      <a:cubicBezTo>
                        <a:pt x="211" y="146"/>
                        <a:pt x="211" y="146"/>
                        <a:pt x="211" y="146"/>
                      </a:cubicBezTo>
                      <a:cubicBezTo>
                        <a:pt x="205" y="133"/>
                        <a:pt x="205" y="133"/>
                        <a:pt x="205" y="133"/>
                      </a:cubicBezTo>
                      <a:cubicBezTo>
                        <a:pt x="195" y="140"/>
                        <a:pt x="195" y="140"/>
                        <a:pt x="195" y="140"/>
                      </a:cubicBezTo>
                      <a:cubicBezTo>
                        <a:pt x="194" y="140"/>
                        <a:pt x="194" y="140"/>
                        <a:pt x="194" y="140"/>
                      </a:cubicBezTo>
                      <a:cubicBezTo>
                        <a:pt x="179" y="143"/>
                        <a:pt x="179" y="143"/>
                        <a:pt x="179" y="143"/>
                      </a:cubicBezTo>
                      <a:cubicBezTo>
                        <a:pt x="174" y="143"/>
                        <a:pt x="174" y="143"/>
                        <a:pt x="174" y="143"/>
                      </a:cubicBezTo>
                      <a:cubicBezTo>
                        <a:pt x="166" y="124"/>
                        <a:pt x="166" y="124"/>
                        <a:pt x="166" y="124"/>
                      </a:cubicBezTo>
                      <a:cubicBezTo>
                        <a:pt x="157" y="113"/>
                        <a:pt x="157" y="113"/>
                        <a:pt x="157" y="113"/>
                      </a:cubicBezTo>
                      <a:cubicBezTo>
                        <a:pt x="156" y="112"/>
                        <a:pt x="156" y="112"/>
                        <a:pt x="156" y="112"/>
                      </a:cubicBezTo>
                      <a:cubicBezTo>
                        <a:pt x="148" y="101"/>
                        <a:pt x="144" y="92"/>
                        <a:pt x="142" y="86"/>
                      </a:cubicBezTo>
                      <a:cubicBezTo>
                        <a:pt x="142" y="85"/>
                        <a:pt x="139" y="83"/>
                        <a:pt x="134" y="82"/>
                      </a:cubicBezTo>
                      <a:cubicBezTo>
                        <a:pt x="130" y="81"/>
                        <a:pt x="130" y="81"/>
                        <a:pt x="130" y="81"/>
                      </a:cubicBezTo>
                      <a:cubicBezTo>
                        <a:pt x="123" y="78"/>
                        <a:pt x="117" y="72"/>
                        <a:pt x="114" y="62"/>
                      </a:cubicBezTo>
                      <a:cubicBezTo>
                        <a:pt x="110" y="44"/>
                        <a:pt x="110" y="44"/>
                        <a:pt x="110" y="44"/>
                      </a:cubicBezTo>
                      <a:cubicBezTo>
                        <a:pt x="110" y="29"/>
                        <a:pt x="110" y="29"/>
                        <a:pt x="110" y="29"/>
                      </a:cubicBezTo>
                      <a:cubicBezTo>
                        <a:pt x="103" y="16"/>
                        <a:pt x="103" y="16"/>
                        <a:pt x="103" y="16"/>
                      </a:cubicBezTo>
                      <a:cubicBezTo>
                        <a:pt x="90" y="20"/>
                        <a:pt x="90" y="20"/>
                        <a:pt x="90" y="20"/>
                      </a:cubicBezTo>
                      <a:cubicBezTo>
                        <a:pt x="89" y="20"/>
                        <a:pt x="89" y="20"/>
                        <a:pt x="89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lnTo>
                        <a:pt x="87" y="2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8" name="Freeform 11"/>
                <p:cNvSpPr>
                  <a:spLocks/>
                </p:cNvSpPr>
                <p:nvPr/>
              </p:nvSpPr>
              <p:spPr bwMode="auto">
                <a:xfrm>
                  <a:off x="870871" y="3672287"/>
                  <a:ext cx="2094199" cy="1239935"/>
                </a:xfrm>
                <a:custGeom>
                  <a:avLst/>
                  <a:gdLst>
                    <a:gd name="T0" fmla="*/ 2147483647 w 1661"/>
                    <a:gd name="T1" fmla="*/ 2147483647 h 1007"/>
                    <a:gd name="T2" fmla="*/ 2147483647 w 1661"/>
                    <a:gd name="T3" fmla="*/ 2147483647 h 1007"/>
                    <a:gd name="T4" fmla="*/ 2147483647 w 1661"/>
                    <a:gd name="T5" fmla="*/ 2147483647 h 1007"/>
                    <a:gd name="T6" fmla="*/ 2147483647 w 1661"/>
                    <a:gd name="T7" fmla="*/ 2147483647 h 1007"/>
                    <a:gd name="T8" fmla="*/ 2147483647 w 1661"/>
                    <a:gd name="T9" fmla="*/ 2147483647 h 1007"/>
                    <a:gd name="T10" fmla="*/ 2147483647 w 1661"/>
                    <a:gd name="T11" fmla="*/ 2147483647 h 1007"/>
                    <a:gd name="T12" fmla="*/ 2147483647 w 1661"/>
                    <a:gd name="T13" fmla="*/ 2147483647 h 1007"/>
                    <a:gd name="T14" fmla="*/ 2147483647 w 1661"/>
                    <a:gd name="T15" fmla="*/ 2147483647 h 1007"/>
                    <a:gd name="T16" fmla="*/ 2147483647 w 1661"/>
                    <a:gd name="T17" fmla="*/ 2147483647 h 1007"/>
                    <a:gd name="T18" fmla="*/ 2147483647 w 1661"/>
                    <a:gd name="T19" fmla="*/ 2147483647 h 1007"/>
                    <a:gd name="T20" fmla="*/ 2147483647 w 1661"/>
                    <a:gd name="T21" fmla="*/ 2147483647 h 1007"/>
                    <a:gd name="T22" fmla="*/ 2147483647 w 1661"/>
                    <a:gd name="T23" fmla="*/ 2147483647 h 1007"/>
                    <a:gd name="T24" fmla="*/ 2147483647 w 1661"/>
                    <a:gd name="T25" fmla="*/ 2147483647 h 1007"/>
                    <a:gd name="T26" fmla="*/ 2147483647 w 1661"/>
                    <a:gd name="T27" fmla="*/ 2147483647 h 1007"/>
                    <a:gd name="T28" fmla="*/ 2147483647 w 1661"/>
                    <a:gd name="T29" fmla="*/ 2147483647 h 1007"/>
                    <a:gd name="T30" fmla="*/ 2147483647 w 1661"/>
                    <a:gd name="T31" fmla="*/ 2147483647 h 1007"/>
                    <a:gd name="T32" fmla="*/ 2147483647 w 1661"/>
                    <a:gd name="T33" fmla="*/ 2147483647 h 1007"/>
                    <a:gd name="T34" fmla="*/ 2147483647 w 1661"/>
                    <a:gd name="T35" fmla="*/ 2147483647 h 1007"/>
                    <a:gd name="T36" fmla="*/ 2147483647 w 1661"/>
                    <a:gd name="T37" fmla="*/ 2147483647 h 1007"/>
                    <a:gd name="T38" fmla="*/ 2147483647 w 1661"/>
                    <a:gd name="T39" fmla="*/ 2147483647 h 1007"/>
                    <a:gd name="T40" fmla="*/ 2147483647 w 1661"/>
                    <a:gd name="T41" fmla="*/ 2147483647 h 1007"/>
                    <a:gd name="T42" fmla="*/ 2147483647 w 1661"/>
                    <a:gd name="T43" fmla="*/ 2147483647 h 1007"/>
                    <a:gd name="T44" fmla="*/ 2147483647 w 1661"/>
                    <a:gd name="T45" fmla="*/ 2147483647 h 1007"/>
                    <a:gd name="T46" fmla="*/ 2147483647 w 1661"/>
                    <a:gd name="T47" fmla="*/ 2147483647 h 1007"/>
                    <a:gd name="T48" fmla="*/ 2147483647 w 1661"/>
                    <a:gd name="T49" fmla="*/ 2147483647 h 1007"/>
                    <a:gd name="T50" fmla="*/ 2147483647 w 1661"/>
                    <a:gd name="T51" fmla="*/ 2147483647 h 1007"/>
                    <a:gd name="T52" fmla="*/ 2147483647 w 1661"/>
                    <a:gd name="T53" fmla="*/ 2147483647 h 1007"/>
                    <a:gd name="T54" fmla="*/ 2147483647 w 1661"/>
                    <a:gd name="T55" fmla="*/ 2147483647 h 1007"/>
                    <a:gd name="T56" fmla="*/ 2147483647 w 1661"/>
                    <a:gd name="T57" fmla="*/ 2147483647 h 1007"/>
                    <a:gd name="T58" fmla="*/ 2147483647 w 1661"/>
                    <a:gd name="T59" fmla="*/ 2147483647 h 1007"/>
                    <a:gd name="T60" fmla="*/ 2147483647 w 1661"/>
                    <a:gd name="T61" fmla="*/ 2147483647 h 1007"/>
                    <a:gd name="T62" fmla="*/ 2147483647 w 1661"/>
                    <a:gd name="T63" fmla="*/ 2147483647 h 1007"/>
                    <a:gd name="T64" fmla="*/ 2147483647 w 1661"/>
                    <a:gd name="T65" fmla="*/ 2147483647 h 1007"/>
                    <a:gd name="T66" fmla="*/ 2147483647 w 1661"/>
                    <a:gd name="T67" fmla="*/ 2147483647 h 1007"/>
                    <a:gd name="T68" fmla="*/ 2147483647 w 1661"/>
                    <a:gd name="T69" fmla="*/ 2147483647 h 1007"/>
                    <a:gd name="T70" fmla="*/ 2147483647 w 1661"/>
                    <a:gd name="T71" fmla="*/ 2147483647 h 1007"/>
                    <a:gd name="T72" fmla="*/ 2147483647 w 1661"/>
                    <a:gd name="T73" fmla="*/ 2147483647 h 1007"/>
                    <a:gd name="T74" fmla="*/ 2147483647 w 1661"/>
                    <a:gd name="T75" fmla="*/ 2147483647 h 1007"/>
                    <a:gd name="T76" fmla="*/ 2147483647 w 1661"/>
                    <a:gd name="T77" fmla="*/ 2147483647 h 1007"/>
                    <a:gd name="T78" fmla="*/ 2147483647 w 1661"/>
                    <a:gd name="T79" fmla="*/ 2147483647 h 1007"/>
                    <a:gd name="T80" fmla="*/ 2147483647 w 1661"/>
                    <a:gd name="T81" fmla="*/ 2147483647 h 1007"/>
                    <a:gd name="T82" fmla="*/ 2147483647 w 1661"/>
                    <a:gd name="T83" fmla="*/ 2147483647 h 1007"/>
                    <a:gd name="T84" fmla="*/ 2147483647 w 1661"/>
                    <a:gd name="T85" fmla="*/ 2147483647 h 1007"/>
                    <a:gd name="T86" fmla="*/ 2147483647 w 1661"/>
                    <a:gd name="T87" fmla="*/ 2147483647 h 1007"/>
                    <a:gd name="T88" fmla="*/ 2147483647 w 1661"/>
                    <a:gd name="T89" fmla="*/ 2147483647 h 1007"/>
                    <a:gd name="T90" fmla="*/ 2147483647 w 1661"/>
                    <a:gd name="T91" fmla="*/ 2147483647 h 1007"/>
                    <a:gd name="T92" fmla="*/ 2147483647 w 1661"/>
                    <a:gd name="T93" fmla="*/ 2147483647 h 1007"/>
                    <a:gd name="T94" fmla="*/ 2147483647 w 1661"/>
                    <a:gd name="T95" fmla="*/ 2147483647 h 1007"/>
                    <a:gd name="T96" fmla="*/ 2147483647 w 1661"/>
                    <a:gd name="T97" fmla="*/ 0 h 1007"/>
                    <a:gd name="T98" fmla="*/ 2147483647 w 1661"/>
                    <a:gd name="T99" fmla="*/ 2147483647 h 1007"/>
                    <a:gd name="T100" fmla="*/ 2147483647 w 1661"/>
                    <a:gd name="T101" fmla="*/ 2147483647 h 1007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661"/>
                    <a:gd name="T154" fmla="*/ 0 h 1007"/>
                    <a:gd name="T155" fmla="*/ 1661 w 1661"/>
                    <a:gd name="T156" fmla="*/ 1007 h 1007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661" h="1007">
                      <a:moveTo>
                        <a:pt x="205" y="3"/>
                      </a:moveTo>
                      <a:cubicBezTo>
                        <a:pt x="205" y="4"/>
                        <a:pt x="205" y="4"/>
                        <a:pt x="205" y="4"/>
                      </a:cubicBezTo>
                      <a:cubicBezTo>
                        <a:pt x="201" y="13"/>
                        <a:pt x="193" y="20"/>
                        <a:pt x="185" y="27"/>
                      </a:cubicBezTo>
                      <a:cubicBezTo>
                        <a:pt x="179" y="30"/>
                        <a:pt x="177" y="35"/>
                        <a:pt x="177" y="42"/>
                      </a:cubicBezTo>
                      <a:cubicBezTo>
                        <a:pt x="177" y="45"/>
                        <a:pt x="177" y="45"/>
                        <a:pt x="177" y="45"/>
                      </a:cubicBezTo>
                      <a:cubicBezTo>
                        <a:pt x="177" y="50"/>
                        <a:pt x="173" y="59"/>
                        <a:pt x="165" y="71"/>
                      </a:cubicBezTo>
                      <a:cubicBezTo>
                        <a:pt x="164" y="77"/>
                        <a:pt x="164" y="77"/>
                        <a:pt x="164" y="77"/>
                      </a:cubicBezTo>
                      <a:cubicBezTo>
                        <a:pt x="162" y="80"/>
                        <a:pt x="158" y="82"/>
                        <a:pt x="150" y="82"/>
                      </a:cubicBezTo>
                      <a:cubicBezTo>
                        <a:pt x="90" y="74"/>
                        <a:pt x="90" y="74"/>
                        <a:pt x="90" y="74"/>
                      </a:cubicBezTo>
                      <a:cubicBezTo>
                        <a:pt x="90" y="76"/>
                        <a:pt x="90" y="76"/>
                        <a:pt x="90" y="76"/>
                      </a:cubicBezTo>
                      <a:cubicBezTo>
                        <a:pt x="86" y="89"/>
                        <a:pt x="86" y="89"/>
                        <a:pt x="86" y="89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5" y="91"/>
                        <a:pt x="85" y="91"/>
                        <a:pt x="85" y="91"/>
                      </a:cubicBezTo>
                      <a:cubicBezTo>
                        <a:pt x="85" y="91"/>
                        <a:pt x="85" y="91"/>
                        <a:pt x="85" y="91"/>
                      </a:cubicBezTo>
                      <a:cubicBezTo>
                        <a:pt x="69" y="114"/>
                        <a:pt x="58" y="129"/>
                        <a:pt x="57" y="140"/>
                      </a:cubicBezTo>
                      <a:cubicBezTo>
                        <a:pt x="56" y="145"/>
                        <a:pt x="63" y="164"/>
                        <a:pt x="76" y="197"/>
                      </a:cubicBezTo>
                      <a:cubicBezTo>
                        <a:pt x="86" y="219"/>
                        <a:pt x="86" y="219"/>
                        <a:pt x="86" y="219"/>
                      </a:cubicBezTo>
                      <a:cubicBezTo>
                        <a:pt x="90" y="230"/>
                        <a:pt x="87" y="242"/>
                        <a:pt x="77" y="256"/>
                      </a:cubicBezTo>
                      <a:cubicBezTo>
                        <a:pt x="58" y="275"/>
                        <a:pt x="58" y="275"/>
                        <a:pt x="58" y="275"/>
                      </a:cubicBezTo>
                      <a:cubicBezTo>
                        <a:pt x="27" y="275"/>
                        <a:pt x="27" y="275"/>
                        <a:pt x="27" y="275"/>
                      </a:cubicBezTo>
                      <a:cubicBezTo>
                        <a:pt x="20" y="240"/>
                        <a:pt x="20" y="240"/>
                        <a:pt x="20" y="240"/>
                      </a:cubicBezTo>
                      <a:cubicBezTo>
                        <a:pt x="12" y="283"/>
                        <a:pt x="12" y="283"/>
                        <a:pt x="12" y="283"/>
                      </a:cubicBezTo>
                      <a:cubicBezTo>
                        <a:pt x="26" y="305"/>
                        <a:pt x="26" y="305"/>
                        <a:pt x="26" y="305"/>
                      </a:cubicBezTo>
                      <a:cubicBezTo>
                        <a:pt x="27" y="308"/>
                        <a:pt x="27" y="310"/>
                        <a:pt x="26" y="311"/>
                      </a:cubicBezTo>
                      <a:cubicBezTo>
                        <a:pt x="23" y="313"/>
                        <a:pt x="23" y="313"/>
                        <a:pt x="23" y="313"/>
                      </a:cubicBezTo>
                      <a:cubicBezTo>
                        <a:pt x="19" y="316"/>
                        <a:pt x="13" y="327"/>
                        <a:pt x="7" y="345"/>
                      </a:cubicBezTo>
                      <a:cubicBezTo>
                        <a:pt x="0" y="360"/>
                        <a:pt x="3" y="376"/>
                        <a:pt x="16" y="393"/>
                      </a:cubicBezTo>
                      <a:cubicBezTo>
                        <a:pt x="41" y="393"/>
                        <a:pt x="41" y="393"/>
                        <a:pt x="41" y="393"/>
                      </a:cubicBezTo>
                      <a:cubicBezTo>
                        <a:pt x="50" y="395"/>
                        <a:pt x="63" y="409"/>
                        <a:pt x="80" y="433"/>
                      </a:cubicBezTo>
                      <a:cubicBezTo>
                        <a:pt x="82" y="435"/>
                        <a:pt x="82" y="435"/>
                        <a:pt x="82" y="435"/>
                      </a:cubicBezTo>
                      <a:cubicBezTo>
                        <a:pt x="82" y="435"/>
                        <a:pt x="82" y="435"/>
                        <a:pt x="82" y="435"/>
                      </a:cubicBezTo>
                      <a:cubicBezTo>
                        <a:pt x="82" y="443"/>
                        <a:pt x="85" y="448"/>
                        <a:pt x="90" y="452"/>
                      </a:cubicBezTo>
                      <a:cubicBezTo>
                        <a:pt x="146" y="504"/>
                        <a:pt x="146" y="504"/>
                        <a:pt x="146" y="504"/>
                      </a:cubicBezTo>
                      <a:cubicBezTo>
                        <a:pt x="146" y="505"/>
                        <a:pt x="146" y="505"/>
                        <a:pt x="146" y="505"/>
                      </a:cubicBezTo>
                      <a:cubicBezTo>
                        <a:pt x="171" y="537"/>
                        <a:pt x="171" y="537"/>
                        <a:pt x="171" y="537"/>
                      </a:cubicBezTo>
                      <a:cubicBezTo>
                        <a:pt x="186" y="537"/>
                        <a:pt x="186" y="537"/>
                        <a:pt x="186" y="537"/>
                      </a:cubicBezTo>
                      <a:cubicBezTo>
                        <a:pt x="202" y="508"/>
                        <a:pt x="202" y="508"/>
                        <a:pt x="202" y="508"/>
                      </a:cubicBezTo>
                      <a:cubicBezTo>
                        <a:pt x="204" y="506"/>
                        <a:pt x="204" y="506"/>
                        <a:pt x="204" y="506"/>
                      </a:cubicBezTo>
                      <a:cubicBezTo>
                        <a:pt x="205" y="505"/>
                        <a:pt x="205" y="505"/>
                        <a:pt x="205" y="505"/>
                      </a:cubicBezTo>
                      <a:cubicBezTo>
                        <a:pt x="244" y="515"/>
                        <a:pt x="244" y="515"/>
                        <a:pt x="244" y="515"/>
                      </a:cubicBezTo>
                      <a:cubicBezTo>
                        <a:pt x="244" y="516"/>
                        <a:pt x="244" y="516"/>
                        <a:pt x="244" y="516"/>
                      </a:cubicBezTo>
                      <a:cubicBezTo>
                        <a:pt x="244" y="518"/>
                        <a:pt x="244" y="518"/>
                        <a:pt x="244" y="518"/>
                      </a:cubicBezTo>
                      <a:cubicBezTo>
                        <a:pt x="249" y="544"/>
                        <a:pt x="249" y="544"/>
                        <a:pt x="249" y="544"/>
                      </a:cubicBezTo>
                      <a:cubicBezTo>
                        <a:pt x="296" y="598"/>
                        <a:pt x="296" y="598"/>
                        <a:pt x="296" y="598"/>
                      </a:cubicBezTo>
                      <a:cubicBezTo>
                        <a:pt x="312" y="604"/>
                        <a:pt x="312" y="604"/>
                        <a:pt x="312" y="604"/>
                      </a:cubicBezTo>
                      <a:cubicBezTo>
                        <a:pt x="313" y="605"/>
                        <a:pt x="313" y="605"/>
                        <a:pt x="313" y="605"/>
                      </a:cubicBezTo>
                      <a:cubicBezTo>
                        <a:pt x="320" y="610"/>
                        <a:pt x="320" y="610"/>
                        <a:pt x="320" y="610"/>
                      </a:cubicBezTo>
                      <a:cubicBezTo>
                        <a:pt x="321" y="611"/>
                        <a:pt x="321" y="611"/>
                        <a:pt x="321" y="611"/>
                      </a:cubicBezTo>
                      <a:cubicBezTo>
                        <a:pt x="356" y="662"/>
                        <a:pt x="356" y="662"/>
                        <a:pt x="356" y="662"/>
                      </a:cubicBezTo>
                      <a:cubicBezTo>
                        <a:pt x="384" y="658"/>
                        <a:pt x="384" y="658"/>
                        <a:pt x="384" y="658"/>
                      </a:cubicBezTo>
                      <a:cubicBezTo>
                        <a:pt x="387" y="658"/>
                        <a:pt x="387" y="658"/>
                        <a:pt x="387" y="658"/>
                      </a:cubicBezTo>
                      <a:cubicBezTo>
                        <a:pt x="388" y="658"/>
                        <a:pt x="388" y="658"/>
                        <a:pt x="388" y="658"/>
                      </a:cubicBezTo>
                      <a:cubicBezTo>
                        <a:pt x="390" y="660"/>
                        <a:pt x="390" y="660"/>
                        <a:pt x="390" y="660"/>
                      </a:cubicBezTo>
                      <a:cubicBezTo>
                        <a:pt x="391" y="662"/>
                        <a:pt x="391" y="662"/>
                        <a:pt x="391" y="662"/>
                      </a:cubicBezTo>
                      <a:cubicBezTo>
                        <a:pt x="415" y="713"/>
                        <a:pt x="415" y="713"/>
                        <a:pt x="415" y="713"/>
                      </a:cubicBezTo>
                      <a:cubicBezTo>
                        <a:pt x="445" y="731"/>
                        <a:pt x="445" y="731"/>
                        <a:pt x="445" y="731"/>
                      </a:cubicBezTo>
                      <a:cubicBezTo>
                        <a:pt x="469" y="737"/>
                        <a:pt x="469" y="737"/>
                        <a:pt x="469" y="737"/>
                      </a:cubicBezTo>
                      <a:cubicBezTo>
                        <a:pt x="480" y="770"/>
                        <a:pt x="480" y="770"/>
                        <a:pt x="480" y="770"/>
                      </a:cubicBezTo>
                      <a:cubicBezTo>
                        <a:pt x="498" y="770"/>
                        <a:pt x="498" y="770"/>
                        <a:pt x="498" y="770"/>
                      </a:cubicBezTo>
                      <a:cubicBezTo>
                        <a:pt x="499" y="771"/>
                        <a:pt x="499" y="771"/>
                        <a:pt x="499" y="771"/>
                      </a:cubicBezTo>
                      <a:cubicBezTo>
                        <a:pt x="499" y="771"/>
                        <a:pt x="499" y="771"/>
                        <a:pt x="499" y="771"/>
                      </a:cubicBezTo>
                      <a:cubicBezTo>
                        <a:pt x="537" y="792"/>
                        <a:pt x="537" y="792"/>
                        <a:pt x="537" y="792"/>
                      </a:cubicBezTo>
                      <a:cubicBezTo>
                        <a:pt x="537" y="793"/>
                        <a:pt x="537" y="793"/>
                        <a:pt x="537" y="793"/>
                      </a:cubicBezTo>
                      <a:cubicBezTo>
                        <a:pt x="537" y="793"/>
                        <a:pt x="537" y="793"/>
                        <a:pt x="537" y="793"/>
                      </a:cubicBezTo>
                      <a:cubicBezTo>
                        <a:pt x="539" y="794"/>
                        <a:pt x="539" y="794"/>
                        <a:pt x="539" y="794"/>
                      </a:cubicBezTo>
                      <a:cubicBezTo>
                        <a:pt x="566" y="828"/>
                        <a:pt x="566" y="828"/>
                        <a:pt x="566" y="828"/>
                      </a:cubicBezTo>
                      <a:cubicBezTo>
                        <a:pt x="606" y="821"/>
                        <a:pt x="606" y="821"/>
                        <a:pt x="606" y="821"/>
                      </a:cubicBezTo>
                      <a:cubicBezTo>
                        <a:pt x="608" y="821"/>
                        <a:pt x="608" y="821"/>
                        <a:pt x="608" y="821"/>
                      </a:cubicBezTo>
                      <a:cubicBezTo>
                        <a:pt x="623" y="827"/>
                        <a:pt x="623" y="827"/>
                        <a:pt x="623" y="827"/>
                      </a:cubicBezTo>
                      <a:cubicBezTo>
                        <a:pt x="624" y="827"/>
                        <a:pt x="624" y="827"/>
                        <a:pt x="624" y="827"/>
                      </a:cubicBezTo>
                      <a:cubicBezTo>
                        <a:pt x="649" y="849"/>
                        <a:pt x="649" y="849"/>
                        <a:pt x="649" y="849"/>
                      </a:cubicBezTo>
                      <a:cubicBezTo>
                        <a:pt x="695" y="852"/>
                        <a:pt x="695" y="852"/>
                        <a:pt x="695" y="852"/>
                      </a:cubicBezTo>
                      <a:cubicBezTo>
                        <a:pt x="722" y="848"/>
                        <a:pt x="722" y="848"/>
                        <a:pt x="722" y="848"/>
                      </a:cubicBezTo>
                      <a:cubicBezTo>
                        <a:pt x="722" y="848"/>
                        <a:pt x="722" y="848"/>
                        <a:pt x="722" y="848"/>
                      </a:cubicBezTo>
                      <a:cubicBezTo>
                        <a:pt x="759" y="842"/>
                        <a:pt x="782" y="845"/>
                        <a:pt x="791" y="854"/>
                      </a:cubicBezTo>
                      <a:cubicBezTo>
                        <a:pt x="796" y="863"/>
                        <a:pt x="793" y="871"/>
                        <a:pt x="780" y="882"/>
                      </a:cubicBezTo>
                      <a:cubicBezTo>
                        <a:pt x="770" y="892"/>
                        <a:pt x="770" y="892"/>
                        <a:pt x="770" y="892"/>
                      </a:cubicBezTo>
                      <a:cubicBezTo>
                        <a:pt x="766" y="898"/>
                        <a:pt x="771" y="906"/>
                        <a:pt x="784" y="919"/>
                      </a:cubicBezTo>
                      <a:cubicBezTo>
                        <a:pt x="785" y="921"/>
                        <a:pt x="785" y="921"/>
                        <a:pt x="785" y="921"/>
                      </a:cubicBezTo>
                      <a:cubicBezTo>
                        <a:pt x="784" y="921"/>
                        <a:pt x="784" y="921"/>
                        <a:pt x="784" y="921"/>
                      </a:cubicBezTo>
                      <a:cubicBezTo>
                        <a:pt x="793" y="927"/>
                        <a:pt x="793" y="927"/>
                        <a:pt x="793" y="927"/>
                      </a:cubicBezTo>
                      <a:cubicBezTo>
                        <a:pt x="796" y="924"/>
                        <a:pt x="796" y="924"/>
                        <a:pt x="796" y="924"/>
                      </a:cubicBezTo>
                      <a:cubicBezTo>
                        <a:pt x="822" y="874"/>
                        <a:pt x="844" y="847"/>
                        <a:pt x="858" y="842"/>
                      </a:cubicBezTo>
                      <a:cubicBezTo>
                        <a:pt x="874" y="836"/>
                        <a:pt x="907" y="850"/>
                        <a:pt x="959" y="882"/>
                      </a:cubicBezTo>
                      <a:cubicBezTo>
                        <a:pt x="1022" y="893"/>
                        <a:pt x="1022" y="893"/>
                        <a:pt x="1022" y="893"/>
                      </a:cubicBezTo>
                      <a:cubicBezTo>
                        <a:pt x="1021" y="896"/>
                        <a:pt x="1021" y="896"/>
                        <a:pt x="1021" y="896"/>
                      </a:cubicBezTo>
                      <a:cubicBezTo>
                        <a:pt x="1021" y="898"/>
                        <a:pt x="1021" y="898"/>
                        <a:pt x="1021" y="898"/>
                      </a:cubicBezTo>
                      <a:cubicBezTo>
                        <a:pt x="1018" y="927"/>
                        <a:pt x="1018" y="927"/>
                        <a:pt x="1018" y="927"/>
                      </a:cubicBezTo>
                      <a:cubicBezTo>
                        <a:pt x="1049" y="931"/>
                        <a:pt x="1049" y="931"/>
                        <a:pt x="1049" y="931"/>
                      </a:cubicBezTo>
                      <a:cubicBezTo>
                        <a:pt x="1048" y="972"/>
                        <a:pt x="1048" y="972"/>
                        <a:pt x="1048" y="972"/>
                      </a:cubicBezTo>
                      <a:cubicBezTo>
                        <a:pt x="1058" y="990"/>
                        <a:pt x="1065" y="1000"/>
                        <a:pt x="1069" y="1003"/>
                      </a:cubicBezTo>
                      <a:cubicBezTo>
                        <a:pt x="1076" y="1007"/>
                        <a:pt x="1107" y="1007"/>
                        <a:pt x="1163" y="1003"/>
                      </a:cubicBezTo>
                      <a:cubicBezTo>
                        <a:pt x="1196" y="986"/>
                        <a:pt x="1196" y="986"/>
                        <a:pt x="1196" y="986"/>
                      </a:cubicBezTo>
                      <a:cubicBezTo>
                        <a:pt x="1228" y="942"/>
                        <a:pt x="1228" y="942"/>
                        <a:pt x="1228" y="942"/>
                      </a:cubicBezTo>
                      <a:cubicBezTo>
                        <a:pt x="1265" y="941"/>
                        <a:pt x="1265" y="941"/>
                        <a:pt x="1265" y="941"/>
                      </a:cubicBezTo>
                      <a:cubicBezTo>
                        <a:pt x="1283" y="936"/>
                        <a:pt x="1283" y="936"/>
                        <a:pt x="1283" y="936"/>
                      </a:cubicBezTo>
                      <a:cubicBezTo>
                        <a:pt x="1352" y="896"/>
                        <a:pt x="1352" y="896"/>
                        <a:pt x="1352" y="896"/>
                      </a:cubicBezTo>
                      <a:cubicBezTo>
                        <a:pt x="1353" y="896"/>
                        <a:pt x="1353" y="896"/>
                        <a:pt x="1353" y="896"/>
                      </a:cubicBezTo>
                      <a:cubicBezTo>
                        <a:pt x="1354" y="895"/>
                        <a:pt x="1354" y="895"/>
                        <a:pt x="1354" y="895"/>
                      </a:cubicBezTo>
                      <a:cubicBezTo>
                        <a:pt x="1354" y="895"/>
                        <a:pt x="1354" y="895"/>
                        <a:pt x="1354" y="895"/>
                      </a:cubicBezTo>
                      <a:cubicBezTo>
                        <a:pt x="1394" y="890"/>
                        <a:pt x="1418" y="889"/>
                        <a:pt x="1424" y="895"/>
                      </a:cubicBezTo>
                      <a:cubicBezTo>
                        <a:pt x="1469" y="933"/>
                        <a:pt x="1469" y="933"/>
                        <a:pt x="1469" y="933"/>
                      </a:cubicBezTo>
                      <a:cubicBezTo>
                        <a:pt x="1483" y="938"/>
                        <a:pt x="1483" y="938"/>
                        <a:pt x="1483" y="938"/>
                      </a:cubicBezTo>
                      <a:cubicBezTo>
                        <a:pt x="1485" y="940"/>
                        <a:pt x="1485" y="940"/>
                        <a:pt x="1485" y="940"/>
                      </a:cubicBezTo>
                      <a:cubicBezTo>
                        <a:pt x="1503" y="947"/>
                        <a:pt x="1503" y="947"/>
                        <a:pt x="1503" y="947"/>
                      </a:cubicBezTo>
                      <a:cubicBezTo>
                        <a:pt x="1504" y="948"/>
                        <a:pt x="1504" y="948"/>
                        <a:pt x="1504" y="948"/>
                      </a:cubicBezTo>
                      <a:cubicBezTo>
                        <a:pt x="1504" y="945"/>
                        <a:pt x="1504" y="945"/>
                        <a:pt x="1504" y="945"/>
                      </a:cubicBezTo>
                      <a:cubicBezTo>
                        <a:pt x="1504" y="944"/>
                        <a:pt x="1504" y="944"/>
                        <a:pt x="1504" y="944"/>
                      </a:cubicBezTo>
                      <a:cubicBezTo>
                        <a:pt x="1504" y="943"/>
                        <a:pt x="1504" y="943"/>
                        <a:pt x="1504" y="943"/>
                      </a:cubicBezTo>
                      <a:cubicBezTo>
                        <a:pt x="1504" y="942"/>
                        <a:pt x="1504" y="942"/>
                        <a:pt x="1504" y="942"/>
                      </a:cubicBezTo>
                      <a:cubicBezTo>
                        <a:pt x="1512" y="910"/>
                        <a:pt x="1512" y="910"/>
                        <a:pt x="1512" y="910"/>
                      </a:cubicBezTo>
                      <a:cubicBezTo>
                        <a:pt x="1508" y="901"/>
                        <a:pt x="1508" y="893"/>
                        <a:pt x="1512" y="887"/>
                      </a:cubicBezTo>
                      <a:cubicBezTo>
                        <a:pt x="1514" y="882"/>
                        <a:pt x="1519" y="879"/>
                        <a:pt x="1527" y="877"/>
                      </a:cubicBezTo>
                      <a:cubicBezTo>
                        <a:pt x="1543" y="873"/>
                        <a:pt x="1558" y="887"/>
                        <a:pt x="1573" y="917"/>
                      </a:cubicBezTo>
                      <a:cubicBezTo>
                        <a:pt x="1575" y="918"/>
                        <a:pt x="1575" y="918"/>
                        <a:pt x="1575" y="918"/>
                      </a:cubicBezTo>
                      <a:cubicBezTo>
                        <a:pt x="1576" y="918"/>
                        <a:pt x="1576" y="918"/>
                        <a:pt x="1576" y="918"/>
                      </a:cubicBezTo>
                      <a:cubicBezTo>
                        <a:pt x="1602" y="906"/>
                        <a:pt x="1602" y="906"/>
                        <a:pt x="1602" y="906"/>
                      </a:cubicBezTo>
                      <a:cubicBezTo>
                        <a:pt x="1608" y="905"/>
                        <a:pt x="1610" y="900"/>
                        <a:pt x="1610" y="895"/>
                      </a:cubicBezTo>
                      <a:cubicBezTo>
                        <a:pt x="1604" y="876"/>
                        <a:pt x="1604" y="876"/>
                        <a:pt x="1604" y="876"/>
                      </a:cubicBezTo>
                      <a:cubicBezTo>
                        <a:pt x="1604" y="874"/>
                        <a:pt x="1604" y="874"/>
                        <a:pt x="1604" y="874"/>
                      </a:cubicBezTo>
                      <a:cubicBezTo>
                        <a:pt x="1602" y="866"/>
                        <a:pt x="1604" y="859"/>
                        <a:pt x="1613" y="855"/>
                      </a:cubicBezTo>
                      <a:cubicBezTo>
                        <a:pt x="1622" y="848"/>
                        <a:pt x="1622" y="848"/>
                        <a:pt x="1622" y="848"/>
                      </a:cubicBezTo>
                      <a:cubicBezTo>
                        <a:pt x="1646" y="823"/>
                        <a:pt x="1646" y="823"/>
                        <a:pt x="1646" y="823"/>
                      </a:cubicBezTo>
                      <a:cubicBezTo>
                        <a:pt x="1661" y="788"/>
                        <a:pt x="1661" y="788"/>
                        <a:pt x="1661" y="788"/>
                      </a:cubicBezTo>
                      <a:cubicBezTo>
                        <a:pt x="1648" y="766"/>
                        <a:pt x="1644" y="750"/>
                        <a:pt x="1648" y="739"/>
                      </a:cubicBezTo>
                      <a:cubicBezTo>
                        <a:pt x="1651" y="710"/>
                        <a:pt x="1651" y="710"/>
                        <a:pt x="1651" y="710"/>
                      </a:cubicBezTo>
                      <a:cubicBezTo>
                        <a:pt x="1645" y="697"/>
                        <a:pt x="1641" y="689"/>
                        <a:pt x="1641" y="681"/>
                      </a:cubicBezTo>
                      <a:cubicBezTo>
                        <a:pt x="1641" y="678"/>
                        <a:pt x="1637" y="669"/>
                        <a:pt x="1629" y="656"/>
                      </a:cubicBezTo>
                      <a:cubicBezTo>
                        <a:pt x="1628" y="656"/>
                        <a:pt x="1628" y="656"/>
                        <a:pt x="1628" y="656"/>
                      </a:cubicBezTo>
                      <a:cubicBezTo>
                        <a:pt x="1628" y="653"/>
                        <a:pt x="1628" y="653"/>
                        <a:pt x="1628" y="653"/>
                      </a:cubicBezTo>
                      <a:cubicBezTo>
                        <a:pt x="1625" y="615"/>
                        <a:pt x="1625" y="615"/>
                        <a:pt x="1625" y="615"/>
                      </a:cubicBezTo>
                      <a:cubicBezTo>
                        <a:pt x="1623" y="609"/>
                        <a:pt x="1622" y="600"/>
                        <a:pt x="1625" y="590"/>
                      </a:cubicBezTo>
                      <a:cubicBezTo>
                        <a:pt x="1615" y="582"/>
                        <a:pt x="1609" y="575"/>
                        <a:pt x="1604" y="567"/>
                      </a:cubicBezTo>
                      <a:cubicBezTo>
                        <a:pt x="1589" y="546"/>
                        <a:pt x="1589" y="546"/>
                        <a:pt x="1589" y="546"/>
                      </a:cubicBezTo>
                      <a:cubicBezTo>
                        <a:pt x="1588" y="545"/>
                        <a:pt x="1588" y="545"/>
                        <a:pt x="1588" y="545"/>
                      </a:cubicBezTo>
                      <a:cubicBezTo>
                        <a:pt x="1588" y="543"/>
                        <a:pt x="1588" y="543"/>
                        <a:pt x="1588" y="543"/>
                      </a:cubicBezTo>
                      <a:cubicBezTo>
                        <a:pt x="1588" y="542"/>
                        <a:pt x="1588" y="542"/>
                        <a:pt x="1588" y="542"/>
                      </a:cubicBezTo>
                      <a:cubicBezTo>
                        <a:pt x="1582" y="516"/>
                        <a:pt x="1582" y="516"/>
                        <a:pt x="1582" y="516"/>
                      </a:cubicBezTo>
                      <a:cubicBezTo>
                        <a:pt x="1566" y="503"/>
                        <a:pt x="1566" y="503"/>
                        <a:pt x="1566" y="503"/>
                      </a:cubicBezTo>
                      <a:cubicBezTo>
                        <a:pt x="1566" y="504"/>
                        <a:pt x="1566" y="504"/>
                        <a:pt x="1566" y="504"/>
                      </a:cubicBezTo>
                      <a:cubicBezTo>
                        <a:pt x="1536" y="480"/>
                        <a:pt x="1536" y="480"/>
                        <a:pt x="1536" y="480"/>
                      </a:cubicBezTo>
                      <a:cubicBezTo>
                        <a:pt x="1536" y="482"/>
                        <a:pt x="1536" y="482"/>
                        <a:pt x="1536" y="482"/>
                      </a:cubicBezTo>
                      <a:cubicBezTo>
                        <a:pt x="1540" y="515"/>
                        <a:pt x="1540" y="515"/>
                        <a:pt x="1540" y="515"/>
                      </a:cubicBezTo>
                      <a:cubicBezTo>
                        <a:pt x="1540" y="516"/>
                        <a:pt x="1540" y="516"/>
                        <a:pt x="1540" y="516"/>
                      </a:cubicBezTo>
                      <a:cubicBezTo>
                        <a:pt x="1540" y="519"/>
                        <a:pt x="1540" y="519"/>
                        <a:pt x="1540" y="519"/>
                      </a:cubicBezTo>
                      <a:cubicBezTo>
                        <a:pt x="1524" y="526"/>
                        <a:pt x="1524" y="526"/>
                        <a:pt x="1524" y="526"/>
                      </a:cubicBezTo>
                      <a:cubicBezTo>
                        <a:pt x="1522" y="546"/>
                        <a:pt x="1522" y="546"/>
                        <a:pt x="1522" y="546"/>
                      </a:cubicBezTo>
                      <a:cubicBezTo>
                        <a:pt x="1522" y="549"/>
                        <a:pt x="1522" y="549"/>
                        <a:pt x="1522" y="549"/>
                      </a:cubicBezTo>
                      <a:cubicBezTo>
                        <a:pt x="1485" y="564"/>
                        <a:pt x="1485" y="564"/>
                        <a:pt x="1485" y="564"/>
                      </a:cubicBezTo>
                      <a:cubicBezTo>
                        <a:pt x="1473" y="535"/>
                        <a:pt x="1473" y="535"/>
                        <a:pt x="1473" y="535"/>
                      </a:cubicBezTo>
                      <a:cubicBezTo>
                        <a:pt x="1465" y="533"/>
                        <a:pt x="1465" y="533"/>
                        <a:pt x="1465" y="533"/>
                      </a:cubicBezTo>
                      <a:cubicBezTo>
                        <a:pt x="1454" y="544"/>
                        <a:pt x="1454" y="544"/>
                        <a:pt x="1454" y="544"/>
                      </a:cubicBezTo>
                      <a:cubicBezTo>
                        <a:pt x="1446" y="565"/>
                        <a:pt x="1446" y="565"/>
                        <a:pt x="1446" y="565"/>
                      </a:cubicBezTo>
                      <a:cubicBezTo>
                        <a:pt x="1420" y="573"/>
                        <a:pt x="1420" y="573"/>
                        <a:pt x="1420" y="573"/>
                      </a:cubicBezTo>
                      <a:cubicBezTo>
                        <a:pt x="1405" y="562"/>
                        <a:pt x="1405" y="562"/>
                        <a:pt x="1405" y="562"/>
                      </a:cubicBezTo>
                      <a:cubicBezTo>
                        <a:pt x="1384" y="556"/>
                        <a:pt x="1384" y="556"/>
                        <a:pt x="1384" y="556"/>
                      </a:cubicBezTo>
                      <a:cubicBezTo>
                        <a:pt x="1378" y="526"/>
                        <a:pt x="1378" y="526"/>
                        <a:pt x="1378" y="526"/>
                      </a:cubicBezTo>
                      <a:cubicBezTo>
                        <a:pt x="1369" y="508"/>
                        <a:pt x="1369" y="508"/>
                        <a:pt x="1369" y="508"/>
                      </a:cubicBezTo>
                      <a:cubicBezTo>
                        <a:pt x="1356" y="503"/>
                        <a:pt x="1356" y="503"/>
                        <a:pt x="1356" y="503"/>
                      </a:cubicBezTo>
                      <a:cubicBezTo>
                        <a:pt x="1355" y="501"/>
                        <a:pt x="1355" y="501"/>
                        <a:pt x="1355" y="501"/>
                      </a:cubicBezTo>
                      <a:cubicBezTo>
                        <a:pt x="1346" y="489"/>
                        <a:pt x="1346" y="489"/>
                        <a:pt x="1346" y="489"/>
                      </a:cubicBezTo>
                      <a:cubicBezTo>
                        <a:pt x="1346" y="489"/>
                        <a:pt x="1346" y="489"/>
                        <a:pt x="1346" y="489"/>
                      </a:cubicBezTo>
                      <a:cubicBezTo>
                        <a:pt x="1336" y="472"/>
                        <a:pt x="1336" y="472"/>
                        <a:pt x="1336" y="472"/>
                      </a:cubicBezTo>
                      <a:cubicBezTo>
                        <a:pt x="1322" y="453"/>
                        <a:pt x="1322" y="453"/>
                        <a:pt x="1322" y="453"/>
                      </a:cubicBezTo>
                      <a:cubicBezTo>
                        <a:pt x="1309" y="453"/>
                        <a:pt x="1309" y="453"/>
                        <a:pt x="1309" y="453"/>
                      </a:cubicBezTo>
                      <a:cubicBezTo>
                        <a:pt x="1288" y="461"/>
                        <a:pt x="1288" y="461"/>
                        <a:pt x="1288" y="461"/>
                      </a:cubicBezTo>
                      <a:cubicBezTo>
                        <a:pt x="1287" y="462"/>
                        <a:pt x="1287" y="462"/>
                        <a:pt x="1287" y="462"/>
                      </a:cubicBezTo>
                      <a:cubicBezTo>
                        <a:pt x="1233" y="459"/>
                        <a:pt x="1233" y="459"/>
                        <a:pt x="1233" y="459"/>
                      </a:cubicBezTo>
                      <a:cubicBezTo>
                        <a:pt x="1192" y="450"/>
                        <a:pt x="1192" y="450"/>
                        <a:pt x="1192" y="450"/>
                      </a:cubicBezTo>
                      <a:cubicBezTo>
                        <a:pt x="1189" y="448"/>
                        <a:pt x="1181" y="445"/>
                        <a:pt x="1170" y="438"/>
                      </a:cubicBezTo>
                      <a:cubicBezTo>
                        <a:pt x="1138" y="427"/>
                        <a:pt x="1138" y="427"/>
                        <a:pt x="1138" y="427"/>
                      </a:cubicBezTo>
                      <a:cubicBezTo>
                        <a:pt x="1114" y="421"/>
                        <a:pt x="1100" y="415"/>
                        <a:pt x="1097" y="409"/>
                      </a:cubicBezTo>
                      <a:cubicBezTo>
                        <a:pt x="1092" y="406"/>
                        <a:pt x="1092" y="406"/>
                        <a:pt x="1092" y="406"/>
                      </a:cubicBezTo>
                      <a:cubicBezTo>
                        <a:pt x="1084" y="404"/>
                        <a:pt x="1084" y="404"/>
                        <a:pt x="1084" y="404"/>
                      </a:cubicBezTo>
                      <a:cubicBezTo>
                        <a:pt x="1065" y="393"/>
                        <a:pt x="1065" y="393"/>
                        <a:pt x="1065" y="393"/>
                      </a:cubicBezTo>
                      <a:cubicBezTo>
                        <a:pt x="1063" y="392"/>
                        <a:pt x="1063" y="392"/>
                        <a:pt x="1063" y="392"/>
                      </a:cubicBezTo>
                      <a:cubicBezTo>
                        <a:pt x="1060" y="388"/>
                        <a:pt x="1057" y="385"/>
                        <a:pt x="1055" y="381"/>
                      </a:cubicBezTo>
                      <a:cubicBezTo>
                        <a:pt x="1050" y="371"/>
                        <a:pt x="1050" y="371"/>
                        <a:pt x="1050" y="371"/>
                      </a:cubicBezTo>
                      <a:cubicBezTo>
                        <a:pt x="1042" y="358"/>
                        <a:pt x="1042" y="358"/>
                        <a:pt x="1042" y="358"/>
                      </a:cubicBezTo>
                      <a:cubicBezTo>
                        <a:pt x="1028" y="352"/>
                        <a:pt x="1028" y="352"/>
                        <a:pt x="1028" y="352"/>
                      </a:cubicBezTo>
                      <a:cubicBezTo>
                        <a:pt x="1023" y="355"/>
                        <a:pt x="1023" y="355"/>
                        <a:pt x="1023" y="355"/>
                      </a:cubicBezTo>
                      <a:cubicBezTo>
                        <a:pt x="1018" y="359"/>
                        <a:pt x="1018" y="359"/>
                        <a:pt x="1018" y="359"/>
                      </a:cubicBezTo>
                      <a:cubicBezTo>
                        <a:pt x="1015" y="362"/>
                        <a:pt x="1015" y="362"/>
                        <a:pt x="1015" y="362"/>
                      </a:cubicBezTo>
                      <a:cubicBezTo>
                        <a:pt x="1009" y="366"/>
                        <a:pt x="1004" y="368"/>
                        <a:pt x="1000" y="369"/>
                      </a:cubicBezTo>
                      <a:cubicBezTo>
                        <a:pt x="991" y="371"/>
                        <a:pt x="983" y="367"/>
                        <a:pt x="973" y="356"/>
                      </a:cubicBezTo>
                      <a:cubicBezTo>
                        <a:pt x="953" y="335"/>
                        <a:pt x="953" y="335"/>
                        <a:pt x="953" y="335"/>
                      </a:cubicBezTo>
                      <a:cubicBezTo>
                        <a:pt x="946" y="326"/>
                        <a:pt x="941" y="318"/>
                        <a:pt x="939" y="313"/>
                      </a:cubicBezTo>
                      <a:cubicBezTo>
                        <a:pt x="933" y="305"/>
                        <a:pt x="933" y="305"/>
                        <a:pt x="933" y="305"/>
                      </a:cubicBezTo>
                      <a:cubicBezTo>
                        <a:pt x="926" y="297"/>
                        <a:pt x="921" y="290"/>
                        <a:pt x="917" y="283"/>
                      </a:cubicBezTo>
                      <a:cubicBezTo>
                        <a:pt x="914" y="274"/>
                        <a:pt x="913" y="266"/>
                        <a:pt x="916" y="257"/>
                      </a:cubicBezTo>
                      <a:cubicBezTo>
                        <a:pt x="916" y="256"/>
                        <a:pt x="916" y="256"/>
                        <a:pt x="916" y="256"/>
                      </a:cubicBezTo>
                      <a:cubicBezTo>
                        <a:pt x="916" y="256"/>
                        <a:pt x="916" y="256"/>
                        <a:pt x="916" y="256"/>
                      </a:cubicBezTo>
                      <a:cubicBezTo>
                        <a:pt x="930" y="233"/>
                        <a:pt x="930" y="233"/>
                        <a:pt x="930" y="233"/>
                      </a:cubicBezTo>
                      <a:cubicBezTo>
                        <a:pt x="937" y="209"/>
                        <a:pt x="937" y="209"/>
                        <a:pt x="937" y="209"/>
                      </a:cubicBezTo>
                      <a:cubicBezTo>
                        <a:pt x="941" y="193"/>
                        <a:pt x="941" y="193"/>
                        <a:pt x="941" y="193"/>
                      </a:cubicBezTo>
                      <a:cubicBezTo>
                        <a:pt x="935" y="168"/>
                        <a:pt x="935" y="168"/>
                        <a:pt x="935" y="168"/>
                      </a:cubicBezTo>
                      <a:cubicBezTo>
                        <a:pt x="920" y="155"/>
                        <a:pt x="920" y="155"/>
                        <a:pt x="920" y="155"/>
                      </a:cubicBezTo>
                      <a:cubicBezTo>
                        <a:pt x="923" y="135"/>
                        <a:pt x="923" y="135"/>
                        <a:pt x="923" y="135"/>
                      </a:cubicBezTo>
                      <a:cubicBezTo>
                        <a:pt x="923" y="120"/>
                        <a:pt x="928" y="112"/>
                        <a:pt x="939" y="110"/>
                      </a:cubicBezTo>
                      <a:cubicBezTo>
                        <a:pt x="942" y="109"/>
                        <a:pt x="944" y="107"/>
                        <a:pt x="943" y="103"/>
                      </a:cubicBezTo>
                      <a:cubicBezTo>
                        <a:pt x="943" y="102"/>
                        <a:pt x="943" y="102"/>
                        <a:pt x="943" y="102"/>
                      </a:cubicBezTo>
                      <a:cubicBezTo>
                        <a:pt x="944" y="81"/>
                        <a:pt x="944" y="81"/>
                        <a:pt x="944" y="81"/>
                      </a:cubicBezTo>
                      <a:cubicBezTo>
                        <a:pt x="944" y="80"/>
                        <a:pt x="944" y="80"/>
                        <a:pt x="944" y="80"/>
                      </a:cubicBezTo>
                      <a:cubicBezTo>
                        <a:pt x="944" y="80"/>
                        <a:pt x="944" y="80"/>
                        <a:pt x="944" y="80"/>
                      </a:cubicBezTo>
                      <a:cubicBezTo>
                        <a:pt x="944" y="55"/>
                        <a:pt x="944" y="55"/>
                        <a:pt x="944" y="55"/>
                      </a:cubicBezTo>
                      <a:cubicBezTo>
                        <a:pt x="942" y="55"/>
                        <a:pt x="942" y="55"/>
                        <a:pt x="942" y="55"/>
                      </a:cubicBezTo>
                      <a:cubicBezTo>
                        <a:pt x="941" y="54"/>
                        <a:pt x="941" y="54"/>
                        <a:pt x="941" y="54"/>
                      </a:cubicBezTo>
                      <a:cubicBezTo>
                        <a:pt x="941" y="54"/>
                        <a:pt x="941" y="54"/>
                        <a:pt x="941" y="54"/>
                      </a:cubicBezTo>
                      <a:cubicBezTo>
                        <a:pt x="941" y="54"/>
                        <a:pt x="941" y="54"/>
                        <a:pt x="941" y="54"/>
                      </a:cubicBezTo>
                      <a:cubicBezTo>
                        <a:pt x="936" y="52"/>
                        <a:pt x="936" y="52"/>
                        <a:pt x="936" y="52"/>
                      </a:cubicBezTo>
                      <a:cubicBezTo>
                        <a:pt x="936" y="51"/>
                        <a:pt x="936" y="51"/>
                        <a:pt x="936" y="51"/>
                      </a:cubicBezTo>
                      <a:cubicBezTo>
                        <a:pt x="935" y="51"/>
                        <a:pt x="935" y="51"/>
                        <a:pt x="935" y="51"/>
                      </a:cubicBezTo>
                      <a:cubicBezTo>
                        <a:pt x="916" y="39"/>
                        <a:pt x="916" y="39"/>
                        <a:pt x="916" y="39"/>
                      </a:cubicBezTo>
                      <a:cubicBezTo>
                        <a:pt x="916" y="39"/>
                        <a:pt x="916" y="39"/>
                        <a:pt x="916" y="39"/>
                      </a:cubicBezTo>
                      <a:cubicBezTo>
                        <a:pt x="915" y="39"/>
                        <a:pt x="915" y="39"/>
                        <a:pt x="915" y="39"/>
                      </a:cubicBezTo>
                      <a:cubicBezTo>
                        <a:pt x="901" y="26"/>
                        <a:pt x="901" y="26"/>
                        <a:pt x="901" y="26"/>
                      </a:cubicBezTo>
                      <a:cubicBezTo>
                        <a:pt x="851" y="16"/>
                        <a:pt x="851" y="16"/>
                        <a:pt x="851" y="16"/>
                      </a:cubicBezTo>
                      <a:cubicBezTo>
                        <a:pt x="851" y="16"/>
                        <a:pt x="851" y="16"/>
                        <a:pt x="851" y="16"/>
                      </a:cubicBezTo>
                      <a:cubicBezTo>
                        <a:pt x="835" y="5"/>
                        <a:pt x="835" y="5"/>
                        <a:pt x="835" y="5"/>
                      </a:cubicBezTo>
                      <a:cubicBezTo>
                        <a:pt x="806" y="5"/>
                        <a:pt x="806" y="5"/>
                        <a:pt x="806" y="5"/>
                      </a:cubicBezTo>
                      <a:cubicBezTo>
                        <a:pt x="801" y="5"/>
                        <a:pt x="796" y="8"/>
                        <a:pt x="789" y="12"/>
                      </a:cubicBezTo>
                      <a:cubicBezTo>
                        <a:pt x="788" y="12"/>
                        <a:pt x="788" y="12"/>
                        <a:pt x="788" y="12"/>
                      </a:cubicBezTo>
                      <a:cubicBezTo>
                        <a:pt x="764" y="21"/>
                        <a:pt x="764" y="21"/>
                        <a:pt x="764" y="21"/>
                      </a:cubicBezTo>
                      <a:cubicBezTo>
                        <a:pt x="706" y="21"/>
                        <a:pt x="706" y="21"/>
                        <a:pt x="706" y="21"/>
                      </a:cubicBezTo>
                      <a:cubicBezTo>
                        <a:pt x="698" y="23"/>
                        <a:pt x="690" y="25"/>
                        <a:pt x="686" y="29"/>
                      </a:cubicBezTo>
                      <a:cubicBezTo>
                        <a:pt x="680" y="34"/>
                        <a:pt x="668" y="39"/>
                        <a:pt x="653" y="44"/>
                      </a:cubicBezTo>
                      <a:cubicBezTo>
                        <a:pt x="625" y="50"/>
                        <a:pt x="625" y="50"/>
                        <a:pt x="625" y="50"/>
                      </a:cubicBezTo>
                      <a:cubicBezTo>
                        <a:pt x="625" y="51"/>
                        <a:pt x="625" y="51"/>
                        <a:pt x="625" y="51"/>
                      </a:cubicBezTo>
                      <a:cubicBezTo>
                        <a:pt x="623" y="51"/>
                        <a:pt x="623" y="51"/>
                        <a:pt x="623" y="51"/>
                      </a:cubicBezTo>
                      <a:cubicBezTo>
                        <a:pt x="584" y="47"/>
                        <a:pt x="584" y="47"/>
                        <a:pt x="584" y="47"/>
                      </a:cubicBezTo>
                      <a:cubicBezTo>
                        <a:pt x="581" y="46"/>
                        <a:pt x="581" y="46"/>
                        <a:pt x="581" y="46"/>
                      </a:cubicBezTo>
                      <a:cubicBezTo>
                        <a:pt x="582" y="47"/>
                        <a:pt x="582" y="47"/>
                        <a:pt x="582" y="47"/>
                      </a:cubicBezTo>
                      <a:cubicBezTo>
                        <a:pt x="581" y="46"/>
                        <a:pt x="581" y="46"/>
                        <a:pt x="581" y="46"/>
                      </a:cubicBezTo>
                      <a:cubicBezTo>
                        <a:pt x="567" y="45"/>
                        <a:pt x="567" y="45"/>
                        <a:pt x="567" y="45"/>
                      </a:cubicBezTo>
                      <a:cubicBezTo>
                        <a:pt x="544" y="52"/>
                        <a:pt x="544" y="52"/>
                        <a:pt x="544" y="52"/>
                      </a:cubicBezTo>
                      <a:cubicBezTo>
                        <a:pt x="497" y="57"/>
                        <a:pt x="497" y="57"/>
                        <a:pt x="497" y="57"/>
                      </a:cubicBezTo>
                      <a:cubicBezTo>
                        <a:pt x="496" y="57"/>
                        <a:pt x="496" y="57"/>
                        <a:pt x="496" y="57"/>
                      </a:cubicBezTo>
                      <a:cubicBezTo>
                        <a:pt x="495" y="55"/>
                        <a:pt x="495" y="55"/>
                        <a:pt x="495" y="55"/>
                      </a:cubicBezTo>
                      <a:cubicBezTo>
                        <a:pt x="472" y="47"/>
                        <a:pt x="472" y="47"/>
                        <a:pt x="472" y="47"/>
                      </a:cubicBezTo>
                      <a:cubicBezTo>
                        <a:pt x="453" y="47"/>
                        <a:pt x="453" y="47"/>
                        <a:pt x="453" y="47"/>
                      </a:cubicBezTo>
                      <a:cubicBezTo>
                        <a:pt x="445" y="45"/>
                        <a:pt x="435" y="39"/>
                        <a:pt x="425" y="26"/>
                      </a:cubicBezTo>
                      <a:cubicBezTo>
                        <a:pt x="423" y="24"/>
                        <a:pt x="423" y="24"/>
                        <a:pt x="423" y="24"/>
                      </a:cubicBezTo>
                      <a:cubicBezTo>
                        <a:pt x="421" y="14"/>
                        <a:pt x="418" y="10"/>
                        <a:pt x="417" y="8"/>
                      </a:cubicBezTo>
                      <a:cubicBezTo>
                        <a:pt x="412" y="5"/>
                        <a:pt x="412" y="5"/>
                        <a:pt x="412" y="5"/>
                      </a:cubicBezTo>
                      <a:cubicBezTo>
                        <a:pt x="402" y="0"/>
                        <a:pt x="402" y="0"/>
                        <a:pt x="402" y="0"/>
                      </a:cubicBezTo>
                      <a:cubicBezTo>
                        <a:pt x="394" y="8"/>
                        <a:pt x="394" y="8"/>
                        <a:pt x="394" y="8"/>
                      </a:cubicBezTo>
                      <a:cubicBezTo>
                        <a:pt x="393" y="10"/>
                        <a:pt x="393" y="10"/>
                        <a:pt x="393" y="10"/>
                      </a:cubicBezTo>
                      <a:cubicBezTo>
                        <a:pt x="359" y="24"/>
                        <a:pt x="359" y="24"/>
                        <a:pt x="359" y="24"/>
                      </a:cubicBezTo>
                      <a:cubicBezTo>
                        <a:pt x="358" y="24"/>
                        <a:pt x="358" y="24"/>
                        <a:pt x="358" y="24"/>
                      </a:cubicBezTo>
                      <a:cubicBezTo>
                        <a:pt x="356" y="24"/>
                        <a:pt x="356" y="24"/>
                        <a:pt x="356" y="24"/>
                      </a:cubicBezTo>
                      <a:cubicBezTo>
                        <a:pt x="315" y="28"/>
                        <a:pt x="315" y="28"/>
                        <a:pt x="315" y="28"/>
                      </a:cubicBezTo>
                      <a:cubicBezTo>
                        <a:pt x="308" y="28"/>
                        <a:pt x="297" y="25"/>
                        <a:pt x="281" y="21"/>
                      </a:cubicBezTo>
                      <a:cubicBezTo>
                        <a:pt x="245" y="14"/>
                        <a:pt x="245" y="14"/>
                        <a:pt x="245" y="14"/>
                      </a:cubicBezTo>
                      <a:cubicBezTo>
                        <a:pt x="244" y="14"/>
                        <a:pt x="244" y="14"/>
                        <a:pt x="244" y="14"/>
                      </a:cubicBezTo>
                      <a:cubicBezTo>
                        <a:pt x="244" y="14"/>
                        <a:pt x="244" y="14"/>
                        <a:pt x="244" y="14"/>
                      </a:cubicBezTo>
                      <a:cubicBezTo>
                        <a:pt x="223" y="3"/>
                        <a:pt x="223" y="3"/>
                        <a:pt x="223" y="3"/>
                      </a:cubicBezTo>
                      <a:lnTo>
                        <a:pt x="205" y="3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9" name="Freeform 12"/>
                <p:cNvSpPr>
                  <a:spLocks/>
                </p:cNvSpPr>
                <p:nvPr/>
              </p:nvSpPr>
              <p:spPr bwMode="auto">
                <a:xfrm>
                  <a:off x="2779147" y="4703580"/>
                  <a:ext cx="943921" cy="965719"/>
                </a:xfrm>
                <a:custGeom>
                  <a:avLst/>
                  <a:gdLst>
                    <a:gd name="T0" fmla="*/ 2147483647 w 749"/>
                    <a:gd name="T1" fmla="*/ 2147483647 h 782"/>
                    <a:gd name="T2" fmla="*/ 2147483647 w 749"/>
                    <a:gd name="T3" fmla="*/ 2147483647 h 782"/>
                    <a:gd name="T4" fmla="*/ 2147483647 w 749"/>
                    <a:gd name="T5" fmla="*/ 2147483647 h 782"/>
                    <a:gd name="T6" fmla="*/ 2147483647 w 749"/>
                    <a:gd name="T7" fmla="*/ 2147483647 h 782"/>
                    <a:gd name="T8" fmla="*/ 2147483647 w 749"/>
                    <a:gd name="T9" fmla="*/ 2147483647 h 782"/>
                    <a:gd name="T10" fmla="*/ 2147483647 w 749"/>
                    <a:gd name="T11" fmla="*/ 2147483647 h 782"/>
                    <a:gd name="T12" fmla="*/ 2147483647 w 749"/>
                    <a:gd name="T13" fmla="*/ 2147483647 h 782"/>
                    <a:gd name="T14" fmla="*/ 2147483647 w 749"/>
                    <a:gd name="T15" fmla="*/ 2147483647 h 782"/>
                    <a:gd name="T16" fmla="*/ 2147483647 w 749"/>
                    <a:gd name="T17" fmla="*/ 2147483647 h 782"/>
                    <a:gd name="T18" fmla="*/ 2147483647 w 749"/>
                    <a:gd name="T19" fmla="*/ 2147483647 h 782"/>
                    <a:gd name="T20" fmla="*/ 2147483647 w 749"/>
                    <a:gd name="T21" fmla="*/ 2147483647 h 782"/>
                    <a:gd name="T22" fmla="*/ 2147483647 w 749"/>
                    <a:gd name="T23" fmla="*/ 2147483647 h 782"/>
                    <a:gd name="T24" fmla="*/ 2147483647 w 749"/>
                    <a:gd name="T25" fmla="*/ 2147483647 h 782"/>
                    <a:gd name="T26" fmla="*/ 2147483647 w 749"/>
                    <a:gd name="T27" fmla="*/ 2147483647 h 782"/>
                    <a:gd name="T28" fmla="*/ 2147483647 w 749"/>
                    <a:gd name="T29" fmla="*/ 2147483647 h 782"/>
                    <a:gd name="T30" fmla="*/ 2147483647 w 749"/>
                    <a:gd name="T31" fmla="*/ 2147483647 h 782"/>
                    <a:gd name="T32" fmla="*/ 2147483647 w 749"/>
                    <a:gd name="T33" fmla="*/ 2147483647 h 782"/>
                    <a:gd name="T34" fmla="*/ 2147483647 w 749"/>
                    <a:gd name="T35" fmla="*/ 2147483647 h 782"/>
                    <a:gd name="T36" fmla="*/ 2147483647 w 749"/>
                    <a:gd name="T37" fmla="*/ 2147483647 h 782"/>
                    <a:gd name="T38" fmla="*/ 2147483647 w 749"/>
                    <a:gd name="T39" fmla="*/ 2147483647 h 782"/>
                    <a:gd name="T40" fmla="*/ 2147483647 w 749"/>
                    <a:gd name="T41" fmla="*/ 2147483647 h 782"/>
                    <a:gd name="T42" fmla="*/ 2147483647 w 749"/>
                    <a:gd name="T43" fmla="*/ 2147483647 h 782"/>
                    <a:gd name="T44" fmla="*/ 2147483647 w 749"/>
                    <a:gd name="T45" fmla="*/ 2147483647 h 782"/>
                    <a:gd name="T46" fmla="*/ 2147483647 w 749"/>
                    <a:gd name="T47" fmla="*/ 2147483647 h 782"/>
                    <a:gd name="T48" fmla="*/ 2147483647 w 749"/>
                    <a:gd name="T49" fmla="*/ 2147483647 h 782"/>
                    <a:gd name="T50" fmla="*/ 2147483647 w 749"/>
                    <a:gd name="T51" fmla="*/ 2147483647 h 782"/>
                    <a:gd name="T52" fmla="*/ 2147483647 w 749"/>
                    <a:gd name="T53" fmla="*/ 2147483647 h 782"/>
                    <a:gd name="T54" fmla="*/ 2147483647 w 749"/>
                    <a:gd name="T55" fmla="*/ 2147483647 h 782"/>
                    <a:gd name="T56" fmla="*/ 2147483647 w 749"/>
                    <a:gd name="T57" fmla="*/ 2147483647 h 782"/>
                    <a:gd name="T58" fmla="*/ 2147483647 w 749"/>
                    <a:gd name="T59" fmla="*/ 2147483647 h 782"/>
                    <a:gd name="T60" fmla="*/ 2147483647 w 749"/>
                    <a:gd name="T61" fmla="*/ 2147483647 h 782"/>
                    <a:gd name="T62" fmla="*/ 2147483647 w 749"/>
                    <a:gd name="T63" fmla="*/ 2147483647 h 782"/>
                    <a:gd name="T64" fmla="*/ 2147483647 w 749"/>
                    <a:gd name="T65" fmla="*/ 2147483647 h 782"/>
                    <a:gd name="T66" fmla="*/ 2147483647 w 749"/>
                    <a:gd name="T67" fmla="*/ 2147483647 h 782"/>
                    <a:gd name="T68" fmla="*/ 2147483647 w 749"/>
                    <a:gd name="T69" fmla="*/ 2147483647 h 782"/>
                    <a:gd name="T70" fmla="*/ 2147483647 w 749"/>
                    <a:gd name="T71" fmla="*/ 2147483647 h 782"/>
                    <a:gd name="T72" fmla="*/ 2147483647 w 749"/>
                    <a:gd name="T73" fmla="*/ 2147483647 h 782"/>
                    <a:gd name="T74" fmla="*/ 2147483647 w 749"/>
                    <a:gd name="T75" fmla="*/ 2147483647 h 782"/>
                    <a:gd name="T76" fmla="*/ 2147483647 w 749"/>
                    <a:gd name="T77" fmla="*/ 2147483647 h 782"/>
                    <a:gd name="T78" fmla="*/ 2147483647 w 749"/>
                    <a:gd name="T79" fmla="*/ 2147483647 h 782"/>
                    <a:gd name="T80" fmla="*/ 2147483647 w 749"/>
                    <a:gd name="T81" fmla="*/ 2147483647 h 782"/>
                    <a:gd name="T82" fmla="*/ 2147483647 w 749"/>
                    <a:gd name="T83" fmla="*/ 2147483647 h 782"/>
                    <a:gd name="T84" fmla="*/ 2147483647 w 749"/>
                    <a:gd name="T85" fmla="*/ 2147483647 h 782"/>
                    <a:gd name="T86" fmla="*/ 2147483647 w 749"/>
                    <a:gd name="T87" fmla="*/ 2147483647 h 782"/>
                    <a:gd name="T88" fmla="*/ 2147483647 w 749"/>
                    <a:gd name="T89" fmla="*/ 2147483647 h 782"/>
                    <a:gd name="T90" fmla="*/ 2147483647 w 749"/>
                    <a:gd name="T91" fmla="*/ 2147483647 h 782"/>
                    <a:gd name="T92" fmla="*/ 2147483647 w 749"/>
                    <a:gd name="T93" fmla="*/ 2147483647 h 782"/>
                    <a:gd name="T94" fmla="*/ 2147483647 w 749"/>
                    <a:gd name="T95" fmla="*/ 2147483647 h 782"/>
                    <a:gd name="T96" fmla="*/ 2147483647 w 749"/>
                    <a:gd name="T97" fmla="*/ 2147483647 h 782"/>
                    <a:gd name="T98" fmla="*/ 2147483647 w 749"/>
                    <a:gd name="T99" fmla="*/ 2147483647 h 782"/>
                    <a:gd name="T100" fmla="*/ 2147483647 w 749"/>
                    <a:gd name="T101" fmla="*/ 2147483647 h 782"/>
                    <a:gd name="T102" fmla="*/ 2147483647 w 749"/>
                    <a:gd name="T103" fmla="*/ 2147483647 h 782"/>
                    <a:gd name="T104" fmla="*/ 2147483647 w 749"/>
                    <a:gd name="T105" fmla="*/ 2147483647 h 782"/>
                    <a:gd name="T106" fmla="*/ 2147483647 w 749"/>
                    <a:gd name="T107" fmla="*/ 2147483647 h 782"/>
                    <a:gd name="T108" fmla="*/ 2147483647 w 749"/>
                    <a:gd name="T109" fmla="*/ 2147483647 h 782"/>
                    <a:gd name="T110" fmla="*/ 2147483647 w 749"/>
                    <a:gd name="T111" fmla="*/ 2147483647 h 782"/>
                    <a:gd name="T112" fmla="*/ 2147483647 w 749"/>
                    <a:gd name="T113" fmla="*/ 2147483647 h 782"/>
                    <a:gd name="T114" fmla="*/ 2147483647 w 749"/>
                    <a:gd name="T115" fmla="*/ 2147483647 h 782"/>
                    <a:gd name="T116" fmla="*/ 2147483647 w 749"/>
                    <a:gd name="T117" fmla="*/ 2147483647 h 782"/>
                    <a:gd name="T118" fmla="*/ 2147483647 w 749"/>
                    <a:gd name="T119" fmla="*/ 2147483647 h 78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49"/>
                    <a:gd name="T181" fmla="*/ 0 h 782"/>
                    <a:gd name="T182" fmla="*/ 749 w 749"/>
                    <a:gd name="T183" fmla="*/ 782 h 78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49" h="782">
                      <a:moveTo>
                        <a:pt x="4" y="479"/>
                      </a:moveTo>
                      <a:cubicBezTo>
                        <a:pt x="0" y="492"/>
                        <a:pt x="0" y="492"/>
                        <a:pt x="0" y="492"/>
                      </a:cubicBezTo>
                      <a:cubicBezTo>
                        <a:pt x="6" y="492"/>
                        <a:pt x="14" y="488"/>
                        <a:pt x="23" y="482"/>
                      </a:cubicBezTo>
                      <a:cubicBezTo>
                        <a:pt x="24" y="481"/>
                        <a:pt x="24" y="481"/>
                        <a:pt x="24" y="481"/>
                      </a:cubicBezTo>
                      <a:cubicBezTo>
                        <a:pt x="26" y="481"/>
                        <a:pt x="26" y="481"/>
                        <a:pt x="26" y="481"/>
                      </a:cubicBezTo>
                      <a:cubicBezTo>
                        <a:pt x="68" y="476"/>
                        <a:pt x="68" y="476"/>
                        <a:pt x="68" y="476"/>
                      </a:cubicBezTo>
                      <a:cubicBezTo>
                        <a:pt x="96" y="462"/>
                        <a:pt x="96" y="462"/>
                        <a:pt x="96" y="462"/>
                      </a:cubicBezTo>
                      <a:cubicBezTo>
                        <a:pt x="106" y="477"/>
                        <a:pt x="106" y="477"/>
                        <a:pt x="106" y="477"/>
                      </a:cubicBezTo>
                      <a:cubicBezTo>
                        <a:pt x="108" y="478"/>
                        <a:pt x="108" y="478"/>
                        <a:pt x="108" y="478"/>
                      </a:cubicBezTo>
                      <a:cubicBezTo>
                        <a:pt x="96" y="498"/>
                        <a:pt x="96" y="498"/>
                        <a:pt x="96" y="498"/>
                      </a:cubicBezTo>
                      <a:cubicBezTo>
                        <a:pt x="111" y="512"/>
                        <a:pt x="111" y="512"/>
                        <a:pt x="111" y="512"/>
                      </a:cubicBezTo>
                      <a:cubicBezTo>
                        <a:pt x="111" y="514"/>
                        <a:pt x="111" y="514"/>
                        <a:pt x="111" y="514"/>
                      </a:cubicBezTo>
                      <a:cubicBezTo>
                        <a:pt x="111" y="517"/>
                        <a:pt x="111" y="517"/>
                        <a:pt x="111" y="517"/>
                      </a:cubicBezTo>
                      <a:cubicBezTo>
                        <a:pt x="100" y="561"/>
                        <a:pt x="100" y="561"/>
                        <a:pt x="100" y="561"/>
                      </a:cubicBezTo>
                      <a:cubicBezTo>
                        <a:pt x="127" y="581"/>
                        <a:pt x="127" y="581"/>
                        <a:pt x="127" y="581"/>
                      </a:cubicBezTo>
                      <a:cubicBezTo>
                        <a:pt x="177" y="583"/>
                        <a:pt x="177" y="583"/>
                        <a:pt x="177" y="583"/>
                      </a:cubicBezTo>
                      <a:cubicBezTo>
                        <a:pt x="170" y="593"/>
                        <a:pt x="170" y="593"/>
                        <a:pt x="170" y="593"/>
                      </a:cubicBezTo>
                      <a:cubicBezTo>
                        <a:pt x="138" y="632"/>
                        <a:pt x="123" y="655"/>
                        <a:pt x="124" y="662"/>
                      </a:cubicBezTo>
                      <a:cubicBezTo>
                        <a:pt x="143" y="667"/>
                        <a:pt x="143" y="667"/>
                        <a:pt x="143" y="667"/>
                      </a:cubicBezTo>
                      <a:cubicBezTo>
                        <a:pt x="169" y="669"/>
                        <a:pt x="183" y="676"/>
                        <a:pt x="189" y="686"/>
                      </a:cubicBezTo>
                      <a:cubicBezTo>
                        <a:pt x="195" y="698"/>
                        <a:pt x="201" y="711"/>
                        <a:pt x="207" y="726"/>
                      </a:cubicBezTo>
                      <a:cubicBezTo>
                        <a:pt x="235" y="741"/>
                        <a:pt x="235" y="741"/>
                        <a:pt x="235" y="741"/>
                      </a:cubicBezTo>
                      <a:cubicBezTo>
                        <a:pt x="253" y="745"/>
                        <a:pt x="253" y="745"/>
                        <a:pt x="253" y="745"/>
                      </a:cubicBezTo>
                      <a:cubicBezTo>
                        <a:pt x="290" y="713"/>
                        <a:pt x="290" y="713"/>
                        <a:pt x="290" y="713"/>
                      </a:cubicBezTo>
                      <a:cubicBezTo>
                        <a:pt x="309" y="741"/>
                        <a:pt x="309" y="741"/>
                        <a:pt x="309" y="741"/>
                      </a:cubicBezTo>
                      <a:cubicBezTo>
                        <a:pt x="309" y="743"/>
                        <a:pt x="309" y="743"/>
                        <a:pt x="309" y="743"/>
                      </a:cubicBezTo>
                      <a:cubicBezTo>
                        <a:pt x="309" y="743"/>
                        <a:pt x="309" y="743"/>
                        <a:pt x="309" y="743"/>
                      </a:cubicBezTo>
                      <a:cubicBezTo>
                        <a:pt x="310" y="744"/>
                        <a:pt x="310" y="744"/>
                        <a:pt x="310" y="744"/>
                      </a:cubicBezTo>
                      <a:cubicBezTo>
                        <a:pt x="316" y="770"/>
                        <a:pt x="316" y="770"/>
                        <a:pt x="316" y="770"/>
                      </a:cubicBezTo>
                      <a:cubicBezTo>
                        <a:pt x="332" y="773"/>
                        <a:pt x="332" y="773"/>
                        <a:pt x="332" y="773"/>
                      </a:cubicBezTo>
                      <a:cubicBezTo>
                        <a:pt x="332" y="773"/>
                        <a:pt x="332" y="773"/>
                        <a:pt x="332" y="773"/>
                      </a:cubicBezTo>
                      <a:cubicBezTo>
                        <a:pt x="356" y="782"/>
                        <a:pt x="356" y="782"/>
                        <a:pt x="356" y="782"/>
                      </a:cubicBezTo>
                      <a:cubicBezTo>
                        <a:pt x="363" y="779"/>
                        <a:pt x="363" y="779"/>
                        <a:pt x="363" y="779"/>
                      </a:cubicBezTo>
                      <a:cubicBezTo>
                        <a:pt x="363" y="778"/>
                        <a:pt x="363" y="778"/>
                        <a:pt x="363" y="778"/>
                      </a:cubicBezTo>
                      <a:cubicBezTo>
                        <a:pt x="359" y="751"/>
                        <a:pt x="359" y="751"/>
                        <a:pt x="359" y="751"/>
                      </a:cubicBezTo>
                      <a:cubicBezTo>
                        <a:pt x="358" y="750"/>
                        <a:pt x="358" y="750"/>
                        <a:pt x="358" y="750"/>
                      </a:cubicBezTo>
                      <a:cubicBezTo>
                        <a:pt x="344" y="688"/>
                        <a:pt x="344" y="688"/>
                        <a:pt x="344" y="688"/>
                      </a:cubicBezTo>
                      <a:cubicBezTo>
                        <a:pt x="344" y="686"/>
                        <a:pt x="344" y="686"/>
                        <a:pt x="344" y="686"/>
                      </a:cubicBezTo>
                      <a:cubicBezTo>
                        <a:pt x="352" y="642"/>
                        <a:pt x="352" y="642"/>
                        <a:pt x="352" y="642"/>
                      </a:cubicBezTo>
                      <a:cubicBezTo>
                        <a:pt x="354" y="643"/>
                        <a:pt x="354" y="643"/>
                        <a:pt x="354" y="643"/>
                      </a:cubicBezTo>
                      <a:cubicBezTo>
                        <a:pt x="358" y="643"/>
                        <a:pt x="358" y="643"/>
                        <a:pt x="358" y="643"/>
                      </a:cubicBezTo>
                      <a:cubicBezTo>
                        <a:pt x="386" y="645"/>
                        <a:pt x="386" y="645"/>
                        <a:pt x="386" y="645"/>
                      </a:cubicBezTo>
                      <a:cubicBezTo>
                        <a:pt x="422" y="619"/>
                        <a:pt x="422" y="619"/>
                        <a:pt x="422" y="619"/>
                      </a:cubicBezTo>
                      <a:cubicBezTo>
                        <a:pt x="425" y="621"/>
                        <a:pt x="425" y="621"/>
                        <a:pt x="425" y="621"/>
                      </a:cubicBezTo>
                      <a:cubicBezTo>
                        <a:pt x="444" y="636"/>
                        <a:pt x="457" y="648"/>
                        <a:pt x="463" y="656"/>
                      </a:cubicBezTo>
                      <a:cubicBezTo>
                        <a:pt x="469" y="654"/>
                        <a:pt x="481" y="642"/>
                        <a:pt x="497" y="624"/>
                      </a:cubicBezTo>
                      <a:cubicBezTo>
                        <a:pt x="498" y="623"/>
                        <a:pt x="498" y="623"/>
                        <a:pt x="498" y="623"/>
                      </a:cubicBezTo>
                      <a:cubicBezTo>
                        <a:pt x="500" y="621"/>
                        <a:pt x="500" y="621"/>
                        <a:pt x="500" y="621"/>
                      </a:cubicBezTo>
                      <a:cubicBezTo>
                        <a:pt x="553" y="635"/>
                        <a:pt x="553" y="635"/>
                        <a:pt x="553" y="635"/>
                      </a:cubicBezTo>
                      <a:cubicBezTo>
                        <a:pt x="576" y="616"/>
                        <a:pt x="576" y="616"/>
                        <a:pt x="576" y="616"/>
                      </a:cubicBezTo>
                      <a:cubicBezTo>
                        <a:pt x="577" y="615"/>
                        <a:pt x="577" y="615"/>
                        <a:pt x="577" y="615"/>
                      </a:cubicBezTo>
                      <a:cubicBezTo>
                        <a:pt x="578" y="614"/>
                        <a:pt x="578" y="614"/>
                        <a:pt x="578" y="614"/>
                      </a:cubicBezTo>
                      <a:cubicBezTo>
                        <a:pt x="579" y="614"/>
                        <a:pt x="579" y="614"/>
                        <a:pt x="579" y="614"/>
                      </a:cubicBezTo>
                      <a:cubicBezTo>
                        <a:pt x="580" y="615"/>
                        <a:pt x="580" y="615"/>
                        <a:pt x="580" y="615"/>
                      </a:cubicBezTo>
                      <a:cubicBezTo>
                        <a:pt x="602" y="619"/>
                        <a:pt x="602" y="619"/>
                        <a:pt x="602" y="619"/>
                      </a:cubicBezTo>
                      <a:cubicBezTo>
                        <a:pt x="674" y="556"/>
                        <a:pt x="674" y="556"/>
                        <a:pt x="674" y="556"/>
                      </a:cubicBezTo>
                      <a:cubicBezTo>
                        <a:pt x="696" y="562"/>
                        <a:pt x="696" y="562"/>
                        <a:pt x="696" y="562"/>
                      </a:cubicBezTo>
                      <a:cubicBezTo>
                        <a:pt x="696" y="562"/>
                        <a:pt x="696" y="562"/>
                        <a:pt x="696" y="562"/>
                      </a:cubicBezTo>
                      <a:cubicBezTo>
                        <a:pt x="697" y="563"/>
                        <a:pt x="697" y="563"/>
                        <a:pt x="697" y="563"/>
                      </a:cubicBezTo>
                      <a:cubicBezTo>
                        <a:pt x="698" y="564"/>
                        <a:pt x="698" y="564"/>
                        <a:pt x="698" y="564"/>
                      </a:cubicBezTo>
                      <a:cubicBezTo>
                        <a:pt x="699" y="565"/>
                        <a:pt x="699" y="565"/>
                        <a:pt x="699" y="565"/>
                      </a:cubicBezTo>
                      <a:cubicBezTo>
                        <a:pt x="705" y="575"/>
                        <a:pt x="705" y="575"/>
                        <a:pt x="705" y="575"/>
                      </a:cubicBezTo>
                      <a:cubicBezTo>
                        <a:pt x="710" y="568"/>
                        <a:pt x="710" y="568"/>
                        <a:pt x="710" y="568"/>
                      </a:cubicBezTo>
                      <a:cubicBezTo>
                        <a:pt x="711" y="568"/>
                        <a:pt x="711" y="568"/>
                        <a:pt x="711" y="568"/>
                      </a:cubicBezTo>
                      <a:cubicBezTo>
                        <a:pt x="711" y="567"/>
                        <a:pt x="711" y="567"/>
                        <a:pt x="711" y="567"/>
                      </a:cubicBezTo>
                      <a:cubicBezTo>
                        <a:pt x="712" y="567"/>
                        <a:pt x="712" y="567"/>
                        <a:pt x="712" y="567"/>
                      </a:cubicBezTo>
                      <a:cubicBezTo>
                        <a:pt x="733" y="556"/>
                        <a:pt x="733" y="556"/>
                        <a:pt x="733" y="556"/>
                      </a:cubicBezTo>
                      <a:cubicBezTo>
                        <a:pt x="749" y="541"/>
                        <a:pt x="749" y="541"/>
                        <a:pt x="749" y="541"/>
                      </a:cubicBezTo>
                      <a:cubicBezTo>
                        <a:pt x="745" y="508"/>
                        <a:pt x="745" y="508"/>
                        <a:pt x="745" y="508"/>
                      </a:cubicBezTo>
                      <a:cubicBezTo>
                        <a:pt x="742" y="504"/>
                        <a:pt x="742" y="504"/>
                        <a:pt x="742" y="504"/>
                      </a:cubicBezTo>
                      <a:cubicBezTo>
                        <a:pt x="722" y="512"/>
                        <a:pt x="722" y="512"/>
                        <a:pt x="722" y="512"/>
                      </a:cubicBezTo>
                      <a:cubicBezTo>
                        <a:pt x="722" y="512"/>
                        <a:pt x="722" y="512"/>
                        <a:pt x="722" y="512"/>
                      </a:cubicBezTo>
                      <a:cubicBezTo>
                        <a:pt x="715" y="515"/>
                        <a:pt x="710" y="517"/>
                        <a:pt x="703" y="517"/>
                      </a:cubicBezTo>
                      <a:cubicBezTo>
                        <a:pt x="679" y="517"/>
                        <a:pt x="679" y="517"/>
                        <a:pt x="679" y="517"/>
                      </a:cubicBezTo>
                      <a:cubicBezTo>
                        <a:pt x="672" y="516"/>
                        <a:pt x="668" y="514"/>
                        <a:pt x="665" y="509"/>
                      </a:cubicBezTo>
                      <a:cubicBezTo>
                        <a:pt x="663" y="476"/>
                        <a:pt x="663" y="476"/>
                        <a:pt x="663" y="476"/>
                      </a:cubicBezTo>
                      <a:cubicBezTo>
                        <a:pt x="655" y="471"/>
                        <a:pt x="652" y="469"/>
                        <a:pt x="649" y="469"/>
                      </a:cubicBezTo>
                      <a:cubicBezTo>
                        <a:pt x="644" y="471"/>
                        <a:pt x="644" y="471"/>
                        <a:pt x="644" y="471"/>
                      </a:cubicBezTo>
                      <a:cubicBezTo>
                        <a:pt x="636" y="476"/>
                        <a:pt x="636" y="476"/>
                        <a:pt x="636" y="476"/>
                      </a:cubicBezTo>
                      <a:cubicBezTo>
                        <a:pt x="621" y="479"/>
                        <a:pt x="621" y="479"/>
                        <a:pt x="621" y="479"/>
                      </a:cubicBezTo>
                      <a:cubicBezTo>
                        <a:pt x="617" y="479"/>
                        <a:pt x="617" y="479"/>
                        <a:pt x="617" y="479"/>
                      </a:cubicBezTo>
                      <a:cubicBezTo>
                        <a:pt x="616" y="477"/>
                        <a:pt x="616" y="477"/>
                        <a:pt x="616" y="477"/>
                      </a:cubicBezTo>
                      <a:cubicBezTo>
                        <a:pt x="608" y="462"/>
                        <a:pt x="608" y="462"/>
                        <a:pt x="608" y="462"/>
                      </a:cubicBezTo>
                      <a:cubicBezTo>
                        <a:pt x="607" y="448"/>
                        <a:pt x="607" y="448"/>
                        <a:pt x="607" y="448"/>
                      </a:cubicBezTo>
                      <a:cubicBezTo>
                        <a:pt x="607" y="448"/>
                        <a:pt x="607" y="448"/>
                        <a:pt x="607" y="448"/>
                      </a:cubicBezTo>
                      <a:cubicBezTo>
                        <a:pt x="615" y="408"/>
                        <a:pt x="615" y="408"/>
                        <a:pt x="615" y="408"/>
                      </a:cubicBezTo>
                      <a:cubicBezTo>
                        <a:pt x="615" y="408"/>
                        <a:pt x="615" y="408"/>
                        <a:pt x="615" y="408"/>
                      </a:cubicBezTo>
                      <a:cubicBezTo>
                        <a:pt x="616" y="408"/>
                        <a:pt x="616" y="408"/>
                        <a:pt x="616" y="408"/>
                      </a:cubicBezTo>
                      <a:cubicBezTo>
                        <a:pt x="616" y="407"/>
                        <a:pt x="616" y="407"/>
                        <a:pt x="616" y="407"/>
                      </a:cubicBezTo>
                      <a:cubicBezTo>
                        <a:pt x="626" y="387"/>
                        <a:pt x="626" y="387"/>
                        <a:pt x="626" y="387"/>
                      </a:cubicBezTo>
                      <a:cubicBezTo>
                        <a:pt x="596" y="360"/>
                        <a:pt x="596" y="360"/>
                        <a:pt x="596" y="360"/>
                      </a:cubicBezTo>
                      <a:cubicBezTo>
                        <a:pt x="595" y="359"/>
                        <a:pt x="595" y="359"/>
                        <a:pt x="595" y="359"/>
                      </a:cubicBezTo>
                      <a:cubicBezTo>
                        <a:pt x="594" y="358"/>
                        <a:pt x="594" y="358"/>
                        <a:pt x="594" y="358"/>
                      </a:cubicBezTo>
                      <a:cubicBezTo>
                        <a:pt x="594" y="328"/>
                        <a:pt x="594" y="328"/>
                        <a:pt x="594" y="328"/>
                      </a:cubicBezTo>
                      <a:cubicBezTo>
                        <a:pt x="595" y="327"/>
                        <a:pt x="595" y="327"/>
                        <a:pt x="595" y="327"/>
                      </a:cubicBezTo>
                      <a:cubicBezTo>
                        <a:pt x="612" y="278"/>
                        <a:pt x="612" y="278"/>
                        <a:pt x="612" y="278"/>
                      </a:cubicBezTo>
                      <a:cubicBezTo>
                        <a:pt x="601" y="252"/>
                        <a:pt x="601" y="252"/>
                        <a:pt x="601" y="252"/>
                      </a:cubicBezTo>
                      <a:cubicBezTo>
                        <a:pt x="592" y="250"/>
                        <a:pt x="592" y="250"/>
                        <a:pt x="592" y="250"/>
                      </a:cubicBezTo>
                      <a:cubicBezTo>
                        <a:pt x="580" y="251"/>
                        <a:pt x="580" y="251"/>
                        <a:pt x="580" y="251"/>
                      </a:cubicBezTo>
                      <a:cubicBezTo>
                        <a:pt x="569" y="269"/>
                        <a:pt x="569" y="269"/>
                        <a:pt x="569" y="269"/>
                      </a:cubicBezTo>
                      <a:cubicBezTo>
                        <a:pt x="554" y="258"/>
                        <a:pt x="554" y="258"/>
                        <a:pt x="554" y="258"/>
                      </a:cubicBezTo>
                      <a:cubicBezTo>
                        <a:pt x="539" y="250"/>
                        <a:pt x="539" y="250"/>
                        <a:pt x="539" y="250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23" y="199"/>
                        <a:pt x="523" y="199"/>
                        <a:pt x="523" y="199"/>
                      </a:cubicBezTo>
                      <a:cubicBezTo>
                        <a:pt x="523" y="197"/>
                        <a:pt x="523" y="197"/>
                        <a:pt x="523" y="197"/>
                      </a:cubicBezTo>
                      <a:cubicBezTo>
                        <a:pt x="522" y="196"/>
                        <a:pt x="522" y="196"/>
                        <a:pt x="522" y="196"/>
                      </a:cubicBezTo>
                      <a:cubicBezTo>
                        <a:pt x="525" y="194"/>
                        <a:pt x="525" y="194"/>
                        <a:pt x="525" y="194"/>
                      </a:cubicBezTo>
                      <a:cubicBezTo>
                        <a:pt x="539" y="175"/>
                        <a:pt x="539" y="175"/>
                        <a:pt x="539" y="175"/>
                      </a:cubicBezTo>
                      <a:cubicBezTo>
                        <a:pt x="542" y="173"/>
                        <a:pt x="542" y="173"/>
                        <a:pt x="542" y="173"/>
                      </a:cubicBezTo>
                      <a:cubicBezTo>
                        <a:pt x="542" y="173"/>
                        <a:pt x="542" y="173"/>
                        <a:pt x="542" y="173"/>
                      </a:cubicBezTo>
                      <a:cubicBezTo>
                        <a:pt x="543" y="173"/>
                        <a:pt x="543" y="173"/>
                        <a:pt x="543" y="173"/>
                      </a:cubicBezTo>
                      <a:cubicBezTo>
                        <a:pt x="554" y="171"/>
                        <a:pt x="554" y="171"/>
                        <a:pt x="554" y="171"/>
                      </a:cubicBezTo>
                      <a:cubicBezTo>
                        <a:pt x="565" y="167"/>
                        <a:pt x="565" y="167"/>
                        <a:pt x="565" y="167"/>
                      </a:cubicBezTo>
                      <a:cubicBezTo>
                        <a:pt x="620" y="165"/>
                        <a:pt x="620" y="165"/>
                        <a:pt x="620" y="165"/>
                      </a:cubicBezTo>
                      <a:cubicBezTo>
                        <a:pt x="621" y="165"/>
                        <a:pt x="621" y="165"/>
                        <a:pt x="621" y="165"/>
                      </a:cubicBezTo>
                      <a:cubicBezTo>
                        <a:pt x="629" y="168"/>
                        <a:pt x="629" y="168"/>
                        <a:pt x="629" y="168"/>
                      </a:cubicBezTo>
                      <a:cubicBezTo>
                        <a:pt x="631" y="169"/>
                        <a:pt x="631" y="169"/>
                        <a:pt x="631" y="169"/>
                      </a:cubicBezTo>
                      <a:cubicBezTo>
                        <a:pt x="639" y="173"/>
                        <a:pt x="639" y="173"/>
                        <a:pt x="639" y="173"/>
                      </a:cubicBezTo>
                      <a:cubicBezTo>
                        <a:pt x="654" y="166"/>
                        <a:pt x="654" y="166"/>
                        <a:pt x="654" y="166"/>
                      </a:cubicBezTo>
                      <a:cubicBezTo>
                        <a:pt x="667" y="157"/>
                        <a:pt x="667" y="157"/>
                        <a:pt x="667" y="157"/>
                      </a:cubicBezTo>
                      <a:cubicBezTo>
                        <a:pt x="673" y="146"/>
                        <a:pt x="673" y="146"/>
                        <a:pt x="673" y="146"/>
                      </a:cubicBezTo>
                      <a:cubicBezTo>
                        <a:pt x="674" y="141"/>
                        <a:pt x="674" y="141"/>
                        <a:pt x="674" y="141"/>
                      </a:cubicBezTo>
                      <a:cubicBezTo>
                        <a:pt x="673" y="118"/>
                        <a:pt x="673" y="118"/>
                        <a:pt x="673" y="118"/>
                      </a:cubicBezTo>
                      <a:cubicBezTo>
                        <a:pt x="661" y="116"/>
                        <a:pt x="661" y="116"/>
                        <a:pt x="661" y="116"/>
                      </a:cubicBezTo>
                      <a:cubicBezTo>
                        <a:pt x="639" y="123"/>
                        <a:pt x="639" y="123"/>
                        <a:pt x="639" y="123"/>
                      </a:cubicBezTo>
                      <a:cubicBezTo>
                        <a:pt x="633" y="130"/>
                        <a:pt x="626" y="136"/>
                        <a:pt x="618" y="136"/>
                      </a:cubicBezTo>
                      <a:cubicBezTo>
                        <a:pt x="611" y="136"/>
                        <a:pt x="604" y="129"/>
                        <a:pt x="598" y="118"/>
                      </a:cubicBezTo>
                      <a:cubicBezTo>
                        <a:pt x="598" y="118"/>
                        <a:pt x="598" y="118"/>
                        <a:pt x="598" y="118"/>
                      </a:cubicBezTo>
                      <a:cubicBezTo>
                        <a:pt x="597" y="118"/>
                        <a:pt x="597" y="118"/>
                        <a:pt x="597" y="118"/>
                      </a:cubicBezTo>
                      <a:cubicBezTo>
                        <a:pt x="597" y="117"/>
                        <a:pt x="597" y="117"/>
                        <a:pt x="597" y="117"/>
                      </a:cubicBezTo>
                      <a:cubicBezTo>
                        <a:pt x="596" y="102"/>
                        <a:pt x="596" y="102"/>
                        <a:pt x="596" y="102"/>
                      </a:cubicBezTo>
                      <a:cubicBezTo>
                        <a:pt x="596" y="100"/>
                        <a:pt x="596" y="100"/>
                        <a:pt x="596" y="100"/>
                      </a:cubicBezTo>
                      <a:cubicBezTo>
                        <a:pt x="597" y="86"/>
                        <a:pt x="597" y="86"/>
                        <a:pt x="597" y="86"/>
                      </a:cubicBezTo>
                      <a:cubicBezTo>
                        <a:pt x="585" y="58"/>
                        <a:pt x="585" y="58"/>
                        <a:pt x="585" y="58"/>
                      </a:cubicBezTo>
                      <a:cubicBezTo>
                        <a:pt x="563" y="64"/>
                        <a:pt x="563" y="64"/>
                        <a:pt x="563" y="64"/>
                      </a:cubicBezTo>
                      <a:cubicBezTo>
                        <a:pt x="554" y="72"/>
                        <a:pt x="554" y="72"/>
                        <a:pt x="554" y="72"/>
                      </a:cubicBezTo>
                      <a:cubicBezTo>
                        <a:pt x="557" y="104"/>
                        <a:pt x="557" y="104"/>
                        <a:pt x="557" y="104"/>
                      </a:cubicBezTo>
                      <a:cubicBezTo>
                        <a:pt x="522" y="88"/>
                        <a:pt x="522" y="88"/>
                        <a:pt x="522" y="88"/>
                      </a:cubicBezTo>
                      <a:cubicBezTo>
                        <a:pt x="531" y="107"/>
                        <a:pt x="531" y="107"/>
                        <a:pt x="531" y="107"/>
                      </a:cubicBezTo>
                      <a:cubicBezTo>
                        <a:pt x="532" y="108"/>
                        <a:pt x="532" y="108"/>
                        <a:pt x="532" y="108"/>
                      </a:cubicBezTo>
                      <a:cubicBezTo>
                        <a:pt x="532" y="110"/>
                        <a:pt x="532" y="110"/>
                        <a:pt x="532" y="110"/>
                      </a:cubicBezTo>
                      <a:cubicBezTo>
                        <a:pt x="528" y="131"/>
                        <a:pt x="528" y="131"/>
                        <a:pt x="528" y="131"/>
                      </a:cubicBezTo>
                      <a:cubicBezTo>
                        <a:pt x="528" y="134"/>
                        <a:pt x="528" y="134"/>
                        <a:pt x="528" y="134"/>
                      </a:cubicBezTo>
                      <a:cubicBezTo>
                        <a:pt x="527" y="134"/>
                        <a:pt x="527" y="134"/>
                        <a:pt x="527" y="134"/>
                      </a:cubicBezTo>
                      <a:cubicBezTo>
                        <a:pt x="507" y="162"/>
                        <a:pt x="507" y="162"/>
                        <a:pt x="507" y="162"/>
                      </a:cubicBezTo>
                      <a:cubicBezTo>
                        <a:pt x="507" y="162"/>
                        <a:pt x="507" y="162"/>
                        <a:pt x="507" y="162"/>
                      </a:cubicBezTo>
                      <a:cubicBezTo>
                        <a:pt x="475" y="182"/>
                        <a:pt x="475" y="182"/>
                        <a:pt x="475" y="182"/>
                      </a:cubicBezTo>
                      <a:cubicBezTo>
                        <a:pt x="471" y="201"/>
                        <a:pt x="471" y="201"/>
                        <a:pt x="471" y="201"/>
                      </a:cubicBezTo>
                      <a:cubicBezTo>
                        <a:pt x="470" y="204"/>
                        <a:pt x="475" y="213"/>
                        <a:pt x="480" y="223"/>
                      </a:cubicBezTo>
                      <a:cubicBezTo>
                        <a:pt x="481" y="224"/>
                        <a:pt x="481" y="224"/>
                        <a:pt x="481" y="224"/>
                      </a:cubicBezTo>
                      <a:cubicBezTo>
                        <a:pt x="481" y="225"/>
                        <a:pt x="481" y="225"/>
                        <a:pt x="481" y="225"/>
                      </a:cubicBezTo>
                      <a:cubicBezTo>
                        <a:pt x="483" y="253"/>
                        <a:pt x="483" y="253"/>
                        <a:pt x="483" y="253"/>
                      </a:cubicBezTo>
                      <a:cubicBezTo>
                        <a:pt x="483" y="256"/>
                        <a:pt x="483" y="256"/>
                        <a:pt x="483" y="256"/>
                      </a:cubicBezTo>
                      <a:cubicBezTo>
                        <a:pt x="482" y="257"/>
                        <a:pt x="482" y="257"/>
                        <a:pt x="482" y="257"/>
                      </a:cubicBezTo>
                      <a:cubicBezTo>
                        <a:pt x="469" y="274"/>
                        <a:pt x="469" y="274"/>
                        <a:pt x="469" y="274"/>
                      </a:cubicBezTo>
                      <a:cubicBezTo>
                        <a:pt x="469" y="274"/>
                        <a:pt x="469" y="274"/>
                        <a:pt x="469" y="274"/>
                      </a:cubicBezTo>
                      <a:cubicBezTo>
                        <a:pt x="468" y="275"/>
                        <a:pt x="468" y="275"/>
                        <a:pt x="468" y="275"/>
                      </a:cubicBezTo>
                      <a:cubicBezTo>
                        <a:pt x="467" y="275"/>
                        <a:pt x="467" y="275"/>
                        <a:pt x="467" y="275"/>
                      </a:cubicBezTo>
                      <a:cubicBezTo>
                        <a:pt x="458" y="281"/>
                        <a:pt x="458" y="281"/>
                        <a:pt x="458" y="281"/>
                      </a:cubicBezTo>
                      <a:cubicBezTo>
                        <a:pt x="457" y="281"/>
                        <a:pt x="457" y="281"/>
                        <a:pt x="457" y="281"/>
                      </a:cubicBezTo>
                      <a:cubicBezTo>
                        <a:pt x="456" y="281"/>
                        <a:pt x="456" y="281"/>
                        <a:pt x="456" y="281"/>
                      </a:cubicBezTo>
                      <a:cubicBezTo>
                        <a:pt x="455" y="281"/>
                        <a:pt x="455" y="281"/>
                        <a:pt x="455" y="281"/>
                      </a:cubicBezTo>
                      <a:cubicBezTo>
                        <a:pt x="454" y="281"/>
                        <a:pt x="454" y="281"/>
                        <a:pt x="454" y="281"/>
                      </a:cubicBezTo>
                      <a:cubicBezTo>
                        <a:pt x="429" y="276"/>
                        <a:pt x="429" y="276"/>
                        <a:pt x="429" y="276"/>
                      </a:cubicBezTo>
                      <a:cubicBezTo>
                        <a:pt x="425" y="276"/>
                        <a:pt x="420" y="278"/>
                        <a:pt x="415" y="282"/>
                      </a:cubicBezTo>
                      <a:cubicBezTo>
                        <a:pt x="404" y="294"/>
                        <a:pt x="404" y="294"/>
                        <a:pt x="404" y="294"/>
                      </a:cubicBezTo>
                      <a:cubicBezTo>
                        <a:pt x="395" y="305"/>
                        <a:pt x="395" y="305"/>
                        <a:pt x="395" y="305"/>
                      </a:cubicBezTo>
                      <a:cubicBezTo>
                        <a:pt x="390" y="314"/>
                        <a:pt x="383" y="316"/>
                        <a:pt x="371" y="314"/>
                      </a:cubicBezTo>
                      <a:cubicBezTo>
                        <a:pt x="364" y="313"/>
                        <a:pt x="362" y="306"/>
                        <a:pt x="364" y="296"/>
                      </a:cubicBezTo>
                      <a:cubicBezTo>
                        <a:pt x="364" y="289"/>
                        <a:pt x="364" y="289"/>
                        <a:pt x="364" y="289"/>
                      </a:cubicBezTo>
                      <a:cubicBezTo>
                        <a:pt x="363" y="281"/>
                        <a:pt x="363" y="281"/>
                        <a:pt x="363" y="281"/>
                      </a:cubicBezTo>
                      <a:cubicBezTo>
                        <a:pt x="359" y="287"/>
                        <a:pt x="359" y="287"/>
                        <a:pt x="359" y="287"/>
                      </a:cubicBezTo>
                      <a:cubicBezTo>
                        <a:pt x="355" y="291"/>
                        <a:pt x="352" y="292"/>
                        <a:pt x="348" y="292"/>
                      </a:cubicBezTo>
                      <a:cubicBezTo>
                        <a:pt x="344" y="291"/>
                        <a:pt x="341" y="287"/>
                        <a:pt x="339" y="279"/>
                      </a:cubicBezTo>
                      <a:cubicBezTo>
                        <a:pt x="339" y="278"/>
                        <a:pt x="339" y="278"/>
                        <a:pt x="339" y="278"/>
                      </a:cubicBezTo>
                      <a:cubicBezTo>
                        <a:pt x="336" y="254"/>
                        <a:pt x="336" y="254"/>
                        <a:pt x="336" y="254"/>
                      </a:cubicBezTo>
                      <a:cubicBezTo>
                        <a:pt x="331" y="231"/>
                        <a:pt x="331" y="231"/>
                        <a:pt x="331" y="231"/>
                      </a:cubicBezTo>
                      <a:cubicBezTo>
                        <a:pt x="321" y="220"/>
                        <a:pt x="321" y="220"/>
                        <a:pt x="321" y="220"/>
                      </a:cubicBezTo>
                      <a:cubicBezTo>
                        <a:pt x="321" y="220"/>
                        <a:pt x="321" y="220"/>
                        <a:pt x="321" y="220"/>
                      </a:cubicBezTo>
                      <a:cubicBezTo>
                        <a:pt x="320" y="219"/>
                        <a:pt x="320" y="219"/>
                        <a:pt x="320" y="219"/>
                      </a:cubicBezTo>
                      <a:cubicBezTo>
                        <a:pt x="297" y="168"/>
                        <a:pt x="297" y="168"/>
                        <a:pt x="297" y="168"/>
                      </a:cubicBezTo>
                      <a:cubicBezTo>
                        <a:pt x="296" y="167"/>
                        <a:pt x="296" y="167"/>
                        <a:pt x="296" y="167"/>
                      </a:cubicBezTo>
                      <a:cubicBezTo>
                        <a:pt x="290" y="153"/>
                        <a:pt x="290" y="153"/>
                        <a:pt x="290" y="153"/>
                      </a:cubicBezTo>
                      <a:cubicBezTo>
                        <a:pt x="290" y="152"/>
                        <a:pt x="290" y="152"/>
                        <a:pt x="290" y="152"/>
                      </a:cubicBezTo>
                      <a:cubicBezTo>
                        <a:pt x="289" y="152"/>
                        <a:pt x="289" y="152"/>
                        <a:pt x="289" y="152"/>
                      </a:cubicBezTo>
                      <a:cubicBezTo>
                        <a:pt x="289" y="150"/>
                        <a:pt x="289" y="150"/>
                        <a:pt x="289" y="150"/>
                      </a:cubicBezTo>
                      <a:cubicBezTo>
                        <a:pt x="285" y="123"/>
                        <a:pt x="285" y="123"/>
                        <a:pt x="285" y="123"/>
                      </a:cubicBezTo>
                      <a:cubicBezTo>
                        <a:pt x="282" y="119"/>
                        <a:pt x="282" y="119"/>
                        <a:pt x="282" y="119"/>
                      </a:cubicBezTo>
                      <a:cubicBezTo>
                        <a:pt x="277" y="122"/>
                        <a:pt x="277" y="122"/>
                        <a:pt x="277" y="122"/>
                      </a:cubicBezTo>
                      <a:cubicBezTo>
                        <a:pt x="270" y="130"/>
                        <a:pt x="265" y="136"/>
                        <a:pt x="263" y="136"/>
                      </a:cubicBezTo>
                      <a:cubicBezTo>
                        <a:pt x="259" y="136"/>
                        <a:pt x="254" y="131"/>
                        <a:pt x="246" y="125"/>
                      </a:cubicBezTo>
                      <a:cubicBezTo>
                        <a:pt x="230" y="118"/>
                        <a:pt x="230" y="118"/>
                        <a:pt x="230" y="118"/>
                      </a:cubicBezTo>
                      <a:cubicBezTo>
                        <a:pt x="228" y="117"/>
                        <a:pt x="228" y="117"/>
                        <a:pt x="228" y="117"/>
                      </a:cubicBezTo>
                      <a:cubicBezTo>
                        <a:pt x="227" y="116"/>
                        <a:pt x="227" y="116"/>
                        <a:pt x="227" y="116"/>
                      </a:cubicBezTo>
                      <a:cubicBezTo>
                        <a:pt x="227" y="115"/>
                        <a:pt x="227" y="115"/>
                        <a:pt x="227" y="115"/>
                      </a:cubicBezTo>
                      <a:cubicBezTo>
                        <a:pt x="226" y="112"/>
                        <a:pt x="226" y="112"/>
                        <a:pt x="226" y="112"/>
                      </a:cubicBezTo>
                      <a:cubicBezTo>
                        <a:pt x="225" y="91"/>
                        <a:pt x="225" y="91"/>
                        <a:pt x="225" y="91"/>
                      </a:cubicBezTo>
                      <a:cubicBezTo>
                        <a:pt x="225" y="91"/>
                        <a:pt x="225" y="91"/>
                        <a:pt x="225" y="91"/>
                      </a:cubicBezTo>
                      <a:cubicBezTo>
                        <a:pt x="221" y="76"/>
                        <a:pt x="221" y="76"/>
                        <a:pt x="221" y="76"/>
                      </a:cubicBezTo>
                      <a:cubicBezTo>
                        <a:pt x="213" y="54"/>
                        <a:pt x="213" y="54"/>
                        <a:pt x="213" y="54"/>
                      </a:cubicBezTo>
                      <a:cubicBezTo>
                        <a:pt x="204" y="54"/>
                        <a:pt x="204" y="54"/>
                        <a:pt x="204" y="54"/>
                      </a:cubicBezTo>
                      <a:cubicBezTo>
                        <a:pt x="206" y="63"/>
                        <a:pt x="204" y="70"/>
                        <a:pt x="202" y="76"/>
                      </a:cubicBezTo>
                      <a:cubicBezTo>
                        <a:pt x="200" y="82"/>
                        <a:pt x="196" y="86"/>
                        <a:pt x="190" y="91"/>
                      </a:cubicBezTo>
                      <a:cubicBezTo>
                        <a:pt x="188" y="99"/>
                        <a:pt x="184" y="104"/>
                        <a:pt x="180" y="108"/>
                      </a:cubicBezTo>
                      <a:cubicBezTo>
                        <a:pt x="174" y="115"/>
                        <a:pt x="169" y="115"/>
                        <a:pt x="162" y="110"/>
                      </a:cubicBezTo>
                      <a:cubicBezTo>
                        <a:pt x="159" y="109"/>
                        <a:pt x="159" y="109"/>
                        <a:pt x="159" y="109"/>
                      </a:cubicBezTo>
                      <a:cubicBezTo>
                        <a:pt x="153" y="107"/>
                        <a:pt x="152" y="100"/>
                        <a:pt x="153" y="86"/>
                      </a:cubicBezTo>
                      <a:cubicBezTo>
                        <a:pt x="153" y="81"/>
                        <a:pt x="153" y="81"/>
                        <a:pt x="153" y="81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cubicBezTo>
                        <a:pt x="134" y="70"/>
                        <a:pt x="131" y="64"/>
                        <a:pt x="130" y="54"/>
                      </a:cubicBezTo>
                      <a:cubicBezTo>
                        <a:pt x="135" y="7"/>
                        <a:pt x="135" y="7"/>
                        <a:pt x="135" y="7"/>
                      </a:cubicBezTo>
                      <a:cubicBezTo>
                        <a:pt x="133" y="0"/>
                        <a:pt x="133" y="0"/>
                        <a:pt x="133" y="0"/>
                      </a:cubicBezTo>
                      <a:cubicBezTo>
                        <a:pt x="116" y="19"/>
                        <a:pt x="116" y="19"/>
                        <a:pt x="116" y="19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01" y="34"/>
                        <a:pt x="101" y="34"/>
                        <a:pt x="101" y="34"/>
                      </a:cubicBezTo>
                      <a:cubicBezTo>
                        <a:pt x="105" y="44"/>
                        <a:pt x="107" y="51"/>
                        <a:pt x="107" y="57"/>
                      </a:cubicBezTo>
                      <a:cubicBezTo>
                        <a:pt x="107" y="67"/>
                        <a:pt x="102" y="76"/>
                        <a:pt x="93" y="79"/>
                      </a:cubicBezTo>
                      <a:cubicBezTo>
                        <a:pt x="74" y="86"/>
                        <a:pt x="74" y="86"/>
                        <a:pt x="74" y="86"/>
                      </a:cubicBezTo>
                      <a:cubicBezTo>
                        <a:pt x="68" y="89"/>
                        <a:pt x="68" y="89"/>
                        <a:pt x="68" y="89"/>
                      </a:cubicBezTo>
                      <a:cubicBezTo>
                        <a:pt x="67" y="97"/>
                        <a:pt x="67" y="97"/>
                        <a:pt x="67" y="97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68" y="136"/>
                        <a:pt x="69" y="141"/>
                        <a:pt x="73" y="141"/>
                      </a:cubicBezTo>
                      <a:cubicBezTo>
                        <a:pt x="79" y="144"/>
                        <a:pt x="86" y="144"/>
                        <a:pt x="93" y="139"/>
                      </a:cubicBezTo>
                      <a:cubicBezTo>
                        <a:pt x="99" y="136"/>
                        <a:pt x="99" y="136"/>
                        <a:pt x="99" y="136"/>
                      </a:cubicBezTo>
                      <a:cubicBezTo>
                        <a:pt x="119" y="182"/>
                        <a:pt x="119" y="182"/>
                        <a:pt x="119" y="182"/>
                      </a:cubicBezTo>
                      <a:cubicBezTo>
                        <a:pt x="119" y="183"/>
                        <a:pt x="119" y="183"/>
                        <a:pt x="119" y="183"/>
                      </a:cubicBezTo>
                      <a:cubicBezTo>
                        <a:pt x="119" y="183"/>
                        <a:pt x="119" y="183"/>
                        <a:pt x="119" y="183"/>
                      </a:cubicBezTo>
                      <a:cubicBezTo>
                        <a:pt x="119" y="185"/>
                        <a:pt x="119" y="185"/>
                        <a:pt x="119" y="185"/>
                      </a:cubicBezTo>
                      <a:cubicBezTo>
                        <a:pt x="112" y="269"/>
                        <a:pt x="104" y="316"/>
                        <a:pt x="95" y="329"/>
                      </a:cubicBezTo>
                      <a:cubicBezTo>
                        <a:pt x="90" y="333"/>
                        <a:pt x="87" y="335"/>
                        <a:pt x="81" y="336"/>
                      </a:cubicBezTo>
                      <a:cubicBezTo>
                        <a:pt x="74" y="336"/>
                        <a:pt x="68" y="335"/>
                        <a:pt x="61" y="331"/>
                      </a:cubicBezTo>
                      <a:cubicBezTo>
                        <a:pt x="34" y="386"/>
                        <a:pt x="16" y="414"/>
                        <a:pt x="7" y="419"/>
                      </a:cubicBezTo>
                      <a:cubicBezTo>
                        <a:pt x="8" y="419"/>
                        <a:pt x="8" y="419"/>
                        <a:pt x="8" y="419"/>
                      </a:cubicBezTo>
                      <a:cubicBezTo>
                        <a:pt x="4" y="420"/>
                        <a:pt x="2" y="433"/>
                        <a:pt x="3" y="458"/>
                      </a:cubicBezTo>
                      <a:cubicBezTo>
                        <a:pt x="9" y="463"/>
                        <a:pt x="9" y="463"/>
                        <a:pt x="9" y="463"/>
                      </a:cubicBezTo>
                      <a:cubicBezTo>
                        <a:pt x="11" y="465"/>
                        <a:pt x="11" y="465"/>
                        <a:pt x="11" y="465"/>
                      </a:cubicBezTo>
                      <a:cubicBezTo>
                        <a:pt x="13" y="467"/>
                        <a:pt x="13" y="467"/>
                        <a:pt x="13" y="467"/>
                      </a:cubicBezTo>
                      <a:lnTo>
                        <a:pt x="4" y="479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0" name="Freeform 13"/>
                <p:cNvSpPr>
                  <a:spLocks/>
                </p:cNvSpPr>
                <p:nvPr/>
              </p:nvSpPr>
              <p:spPr bwMode="auto">
                <a:xfrm>
                  <a:off x="3455418" y="4689669"/>
                  <a:ext cx="637454" cy="540484"/>
                </a:xfrm>
                <a:custGeom>
                  <a:avLst/>
                  <a:gdLst>
                    <a:gd name="T0" fmla="*/ 2147483647 w 506"/>
                    <a:gd name="T1" fmla="*/ 2147483647 h 438"/>
                    <a:gd name="T2" fmla="*/ 2147483647 w 506"/>
                    <a:gd name="T3" fmla="*/ 2147483647 h 438"/>
                    <a:gd name="T4" fmla="*/ 2147483647 w 506"/>
                    <a:gd name="T5" fmla="*/ 2147483647 h 438"/>
                    <a:gd name="T6" fmla="*/ 2147483647 w 506"/>
                    <a:gd name="T7" fmla="*/ 2147483647 h 438"/>
                    <a:gd name="T8" fmla="*/ 2147483647 w 506"/>
                    <a:gd name="T9" fmla="*/ 2147483647 h 438"/>
                    <a:gd name="T10" fmla="*/ 2147483647 w 506"/>
                    <a:gd name="T11" fmla="*/ 2147483647 h 438"/>
                    <a:gd name="T12" fmla="*/ 2147483647 w 506"/>
                    <a:gd name="T13" fmla="*/ 2147483647 h 438"/>
                    <a:gd name="T14" fmla="*/ 2147483647 w 506"/>
                    <a:gd name="T15" fmla="*/ 2147483647 h 438"/>
                    <a:gd name="T16" fmla="*/ 2147483647 w 506"/>
                    <a:gd name="T17" fmla="*/ 2147483647 h 438"/>
                    <a:gd name="T18" fmla="*/ 2147483647 w 506"/>
                    <a:gd name="T19" fmla="*/ 2147483647 h 438"/>
                    <a:gd name="T20" fmla="*/ 2147483647 w 506"/>
                    <a:gd name="T21" fmla="*/ 2147483647 h 438"/>
                    <a:gd name="T22" fmla="*/ 2147483647 w 506"/>
                    <a:gd name="T23" fmla="*/ 2147483647 h 438"/>
                    <a:gd name="T24" fmla="*/ 2147483647 w 506"/>
                    <a:gd name="T25" fmla="*/ 2147483647 h 438"/>
                    <a:gd name="T26" fmla="*/ 2147483647 w 506"/>
                    <a:gd name="T27" fmla="*/ 2147483647 h 438"/>
                    <a:gd name="T28" fmla="*/ 2147483647 w 506"/>
                    <a:gd name="T29" fmla="*/ 2147483647 h 438"/>
                    <a:gd name="T30" fmla="*/ 2147483647 w 506"/>
                    <a:gd name="T31" fmla="*/ 2147483647 h 438"/>
                    <a:gd name="T32" fmla="*/ 2147483647 w 506"/>
                    <a:gd name="T33" fmla="*/ 2147483647 h 438"/>
                    <a:gd name="T34" fmla="*/ 2147483647 w 506"/>
                    <a:gd name="T35" fmla="*/ 2147483647 h 438"/>
                    <a:gd name="T36" fmla="*/ 2147483647 w 506"/>
                    <a:gd name="T37" fmla="*/ 2147483647 h 438"/>
                    <a:gd name="T38" fmla="*/ 2147483647 w 506"/>
                    <a:gd name="T39" fmla="*/ 2147483647 h 438"/>
                    <a:gd name="T40" fmla="*/ 2147483647 w 506"/>
                    <a:gd name="T41" fmla="*/ 2147483647 h 438"/>
                    <a:gd name="T42" fmla="*/ 2147483647 w 506"/>
                    <a:gd name="T43" fmla="*/ 2147483647 h 438"/>
                    <a:gd name="T44" fmla="*/ 2147483647 w 506"/>
                    <a:gd name="T45" fmla="*/ 2147483647 h 438"/>
                    <a:gd name="T46" fmla="*/ 2147483647 w 506"/>
                    <a:gd name="T47" fmla="*/ 2147483647 h 438"/>
                    <a:gd name="T48" fmla="*/ 2147483647 w 506"/>
                    <a:gd name="T49" fmla="*/ 2147483647 h 438"/>
                    <a:gd name="T50" fmla="*/ 2147483647 w 506"/>
                    <a:gd name="T51" fmla="*/ 2147483647 h 438"/>
                    <a:gd name="T52" fmla="*/ 2147483647 w 506"/>
                    <a:gd name="T53" fmla="*/ 2147483647 h 438"/>
                    <a:gd name="T54" fmla="*/ 2147483647 w 506"/>
                    <a:gd name="T55" fmla="*/ 2147483647 h 438"/>
                    <a:gd name="T56" fmla="*/ 2147483647 w 506"/>
                    <a:gd name="T57" fmla="*/ 2147483647 h 438"/>
                    <a:gd name="T58" fmla="*/ 2147483647 w 506"/>
                    <a:gd name="T59" fmla="*/ 2147483647 h 438"/>
                    <a:gd name="T60" fmla="*/ 2147483647 w 506"/>
                    <a:gd name="T61" fmla="*/ 2147483647 h 438"/>
                    <a:gd name="T62" fmla="*/ 2147483647 w 506"/>
                    <a:gd name="T63" fmla="*/ 2147483647 h 438"/>
                    <a:gd name="T64" fmla="*/ 2147483647 w 506"/>
                    <a:gd name="T65" fmla="*/ 2147483647 h 438"/>
                    <a:gd name="T66" fmla="*/ 2147483647 w 506"/>
                    <a:gd name="T67" fmla="*/ 2147483647 h 438"/>
                    <a:gd name="T68" fmla="*/ 2147483647 w 506"/>
                    <a:gd name="T69" fmla="*/ 2147483647 h 438"/>
                    <a:gd name="T70" fmla="*/ 2147483647 w 506"/>
                    <a:gd name="T71" fmla="*/ 2147483647 h 438"/>
                    <a:gd name="T72" fmla="*/ 2147483647 w 506"/>
                    <a:gd name="T73" fmla="*/ 2147483647 h 438"/>
                    <a:gd name="T74" fmla="*/ 2147483647 w 506"/>
                    <a:gd name="T75" fmla="*/ 2147483647 h 438"/>
                    <a:gd name="T76" fmla="*/ 2147483647 w 506"/>
                    <a:gd name="T77" fmla="*/ 2147483647 h 438"/>
                    <a:gd name="T78" fmla="*/ 2147483647 w 506"/>
                    <a:gd name="T79" fmla="*/ 2147483647 h 438"/>
                    <a:gd name="T80" fmla="*/ 2147483647 w 506"/>
                    <a:gd name="T81" fmla="*/ 2147483647 h 438"/>
                    <a:gd name="T82" fmla="*/ 2147483647 w 506"/>
                    <a:gd name="T83" fmla="*/ 2147483647 h 438"/>
                    <a:gd name="T84" fmla="*/ 2147483647 w 506"/>
                    <a:gd name="T85" fmla="*/ 2147483647 h 438"/>
                    <a:gd name="T86" fmla="*/ 2147483647 w 506"/>
                    <a:gd name="T87" fmla="*/ 2147483647 h 438"/>
                    <a:gd name="T88" fmla="*/ 2147483647 w 506"/>
                    <a:gd name="T89" fmla="*/ 2147483647 h 438"/>
                    <a:gd name="T90" fmla="*/ 2147483647 w 506"/>
                    <a:gd name="T91" fmla="*/ 2147483647 h 438"/>
                    <a:gd name="T92" fmla="*/ 2147483647 w 506"/>
                    <a:gd name="T93" fmla="*/ 2147483647 h 438"/>
                    <a:gd name="T94" fmla="*/ 2147483647 w 506"/>
                    <a:gd name="T95" fmla="*/ 2147483647 h 438"/>
                    <a:gd name="T96" fmla="*/ 2147483647 w 506"/>
                    <a:gd name="T97" fmla="*/ 2147483647 h 438"/>
                    <a:gd name="T98" fmla="*/ 2147483647 w 506"/>
                    <a:gd name="T99" fmla="*/ 2147483647 h 438"/>
                    <a:gd name="T100" fmla="*/ 2147483647 w 506"/>
                    <a:gd name="T101" fmla="*/ 2147483647 h 438"/>
                    <a:gd name="T102" fmla="*/ 2147483647 w 506"/>
                    <a:gd name="T103" fmla="*/ 2147483647 h 43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06"/>
                    <a:gd name="T157" fmla="*/ 0 h 438"/>
                    <a:gd name="T158" fmla="*/ 506 w 506"/>
                    <a:gd name="T159" fmla="*/ 438 h 43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06" h="438">
                      <a:moveTo>
                        <a:pt x="398" y="8"/>
                      </a:moveTo>
                      <a:cubicBezTo>
                        <a:pt x="390" y="5"/>
                        <a:pt x="390" y="5"/>
                        <a:pt x="390" y="5"/>
                      </a:cubicBezTo>
                      <a:cubicBezTo>
                        <a:pt x="382" y="10"/>
                        <a:pt x="382" y="10"/>
                        <a:pt x="382" y="10"/>
                      </a:cubicBezTo>
                      <a:cubicBezTo>
                        <a:pt x="377" y="20"/>
                        <a:pt x="377" y="20"/>
                        <a:pt x="377" y="20"/>
                      </a:cubicBezTo>
                      <a:cubicBezTo>
                        <a:pt x="372" y="29"/>
                        <a:pt x="368" y="35"/>
                        <a:pt x="361" y="35"/>
                      </a:cubicBezTo>
                      <a:cubicBezTo>
                        <a:pt x="357" y="35"/>
                        <a:pt x="351" y="32"/>
                        <a:pt x="348" y="28"/>
                      </a:cubicBezTo>
                      <a:cubicBezTo>
                        <a:pt x="347" y="27"/>
                        <a:pt x="347" y="27"/>
                        <a:pt x="347" y="27"/>
                      </a:cubicBezTo>
                      <a:cubicBezTo>
                        <a:pt x="346" y="26"/>
                        <a:pt x="346" y="26"/>
                        <a:pt x="346" y="26"/>
                      </a:cubicBezTo>
                      <a:cubicBezTo>
                        <a:pt x="346" y="26"/>
                        <a:pt x="346" y="26"/>
                        <a:pt x="346" y="26"/>
                      </a:cubicBezTo>
                      <a:cubicBezTo>
                        <a:pt x="343" y="16"/>
                        <a:pt x="343" y="16"/>
                        <a:pt x="343" y="16"/>
                      </a:cubicBezTo>
                      <a:cubicBezTo>
                        <a:pt x="343" y="15"/>
                        <a:pt x="343" y="15"/>
                        <a:pt x="343" y="15"/>
                      </a:cubicBezTo>
                      <a:cubicBezTo>
                        <a:pt x="342" y="1"/>
                        <a:pt x="342" y="1"/>
                        <a:pt x="342" y="1"/>
                      </a:cubicBezTo>
                      <a:cubicBezTo>
                        <a:pt x="335" y="0"/>
                        <a:pt x="335" y="0"/>
                        <a:pt x="335" y="0"/>
                      </a:cubicBezTo>
                      <a:cubicBezTo>
                        <a:pt x="334" y="1"/>
                        <a:pt x="334" y="1"/>
                        <a:pt x="334" y="1"/>
                      </a:cubicBezTo>
                      <a:cubicBezTo>
                        <a:pt x="331" y="12"/>
                        <a:pt x="331" y="12"/>
                        <a:pt x="331" y="12"/>
                      </a:cubicBezTo>
                      <a:cubicBezTo>
                        <a:pt x="331" y="26"/>
                        <a:pt x="331" y="26"/>
                        <a:pt x="331" y="26"/>
                      </a:cubicBezTo>
                      <a:cubicBezTo>
                        <a:pt x="330" y="27"/>
                        <a:pt x="330" y="27"/>
                        <a:pt x="330" y="27"/>
                      </a:cubicBezTo>
                      <a:cubicBezTo>
                        <a:pt x="329" y="28"/>
                        <a:pt x="329" y="28"/>
                        <a:pt x="329" y="28"/>
                      </a:cubicBezTo>
                      <a:cubicBezTo>
                        <a:pt x="316" y="45"/>
                        <a:pt x="316" y="45"/>
                        <a:pt x="316" y="45"/>
                      </a:cubicBezTo>
                      <a:cubicBezTo>
                        <a:pt x="314" y="47"/>
                        <a:pt x="314" y="47"/>
                        <a:pt x="314" y="47"/>
                      </a:cubicBezTo>
                      <a:cubicBezTo>
                        <a:pt x="312" y="47"/>
                        <a:pt x="312" y="47"/>
                        <a:pt x="312" y="47"/>
                      </a:cubicBezTo>
                      <a:cubicBezTo>
                        <a:pt x="287" y="45"/>
                        <a:pt x="287" y="45"/>
                        <a:pt x="287" y="45"/>
                      </a:cubicBezTo>
                      <a:cubicBezTo>
                        <a:pt x="285" y="45"/>
                        <a:pt x="285" y="45"/>
                        <a:pt x="285" y="45"/>
                      </a:cubicBezTo>
                      <a:cubicBezTo>
                        <a:pt x="285" y="46"/>
                        <a:pt x="285" y="46"/>
                        <a:pt x="285" y="46"/>
                      </a:cubicBezTo>
                      <a:cubicBezTo>
                        <a:pt x="285" y="46"/>
                        <a:pt x="285" y="46"/>
                        <a:pt x="285" y="46"/>
                      </a:cubicBezTo>
                      <a:cubicBezTo>
                        <a:pt x="285" y="47"/>
                        <a:pt x="285" y="47"/>
                        <a:pt x="285" y="47"/>
                      </a:cubicBezTo>
                      <a:cubicBezTo>
                        <a:pt x="276" y="59"/>
                        <a:pt x="276" y="59"/>
                        <a:pt x="276" y="59"/>
                      </a:cubicBezTo>
                      <a:cubicBezTo>
                        <a:pt x="280" y="66"/>
                        <a:pt x="280" y="66"/>
                        <a:pt x="280" y="66"/>
                      </a:cubicBezTo>
                      <a:cubicBezTo>
                        <a:pt x="281" y="66"/>
                        <a:pt x="281" y="66"/>
                        <a:pt x="281" y="66"/>
                      </a:cubicBezTo>
                      <a:cubicBezTo>
                        <a:pt x="273" y="78"/>
                        <a:pt x="273" y="78"/>
                        <a:pt x="273" y="78"/>
                      </a:cubicBezTo>
                      <a:cubicBezTo>
                        <a:pt x="250" y="78"/>
                        <a:pt x="250" y="78"/>
                        <a:pt x="250" y="78"/>
                      </a:cubicBezTo>
                      <a:cubicBezTo>
                        <a:pt x="250" y="74"/>
                        <a:pt x="250" y="74"/>
                        <a:pt x="250" y="74"/>
                      </a:cubicBezTo>
                      <a:cubicBezTo>
                        <a:pt x="248" y="72"/>
                        <a:pt x="248" y="72"/>
                        <a:pt x="248" y="72"/>
                      </a:cubicBezTo>
                      <a:cubicBezTo>
                        <a:pt x="245" y="70"/>
                        <a:pt x="245" y="70"/>
                        <a:pt x="245" y="70"/>
                      </a:cubicBezTo>
                      <a:cubicBezTo>
                        <a:pt x="241" y="77"/>
                        <a:pt x="241" y="77"/>
                        <a:pt x="241" y="77"/>
                      </a:cubicBezTo>
                      <a:cubicBezTo>
                        <a:pt x="239" y="80"/>
                        <a:pt x="239" y="80"/>
                        <a:pt x="239" y="80"/>
                      </a:cubicBezTo>
                      <a:cubicBezTo>
                        <a:pt x="224" y="80"/>
                        <a:pt x="224" y="80"/>
                        <a:pt x="224" y="80"/>
                      </a:cubicBezTo>
                      <a:cubicBezTo>
                        <a:pt x="223" y="79"/>
                        <a:pt x="223" y="79"/>
                        <a:pt x="223" y="79"/>
                      </a:cubicBezTo>
                      <a:cubicBezTo>
                        <a:pt x="213" y="72"/>
                        <a:pt x="213" y="72"/>
                        <a:pt x="213" y="72"/>
                      </a:cubicBezTo>
                      <a:cubicBezTo>
                        <a:pt x="212" y="70"/>
                        <a:pt x="212" y="70"/>
                        <a:pt x="212" y="70"/>
                      </a:cubicBezTo>
                      <a:cubicBezTo>
                        <a:pt x="212" y="69"/>
                        <a:pt x="212" y="69"/>
                        <a:pt x="212" y="69"/>
                      </a:cubicBezTo>
                      <a:cubicBezTo>
                        <a:pt x="211" y="69"/>
                        <a:pt x="211" y="69"/>
                        <a:pt x="211" y="69"/>
                      </a:cubicBezTo>
                      <a:cubicBezTo>
                        <a:pt x="211" y="66"/>
                        <a:pt x="211" y="66"/>
                        <a:pt x="211" y="66"/>
                      </a:cubicBezTo>
                      <a:cubicBezTo>
                        <a:pt x="194" y="63"/>
                        <a:pt x="194" y="63"/>
                        <a:pt x="194" y="63"/>
                      </a:cubicBezTo>
                      <a:cubicBezTo>
                        <a:pt x="181" y="69"/>
                        <a:pt x="181" y="69"/>
                        <a:pt x="181" y="69"/>
                      </a:cubicBezTo>
                      <a:cubicBezTo>
                        <a:pt x="174" y="74"/>
                        <a:pt x="174" y="74"/>
                        <a:pt x="174" y="74"/>
                      </a:cubicBezTo>
                      <a:cubicBezTo>
                        <a:pt x="195" y="98"/>
                        <a:pt x="195" y="98"/>
                        <a:pt x="195" y="98"/>
                      </a:cubicBezTo>
                      <a:cubicBezTo>
                        <a:pt x="223" y="107"/>
                        <a:pt x="223" y="107"/>
                        <a:pt x="223" y="107"/>
                      </a:cubicBezTo>
                      <a:cubicBezTo>
                        <a:pt x="224" y="108"/>
                        <a:pt x="224" y="108"/>
                        <a:pt x="224" y="108"/>
                      </a:cubicBezTo>
                      <a:cubicBezTo>
                        <a:pt x="224" y="108"/>
                        <a:pt x="224" y="108"/>
                        <a:pt x="224" y="108"/>
                      </a:cubicBezTo>
                      <a:cubicBezTo>
                        <a:pt x="225" y="109"/>
                        <a:pt x="225" y="109"/>
                        <a:pt x="225" y="109"/>
                      </a:cubicBezTo>
                      <a:cubicBezTo>
                        <a:pt x="238" y="121"/>
                        <a:pt x="238" y="121"/>
                        <a:pt x="238" y="121"/>
                      </a:cubicBezTo>
                      <a:cubicBezTo>
                        <a:pt x="233" y="142"/>
                        <a:pt x="233" y="142"/>
                        <a:pt x="233" y="142"/>
                      </a:cubicBezTo>
                      <a:cubicBezTo>
                        <a:pt x="233" y="142"/>
                        <a:pt x="233" y="142"/>
                        <a:pt x="233" y="142"/>
                      </a:cubicBezTo>
                      <a:cubicBezTo>
                        <a:pt x="233" y="146"/>
                        <a:pt x="233" y="146"/>
                        <a:pt x="233" y="146"/>
                      </a:cubicBezTo>
                      <a:cubicBezTo>
                        <a:pt x="232" y="146"/>
                        <a:pt x="232" y="146"/>
                        <a:pt x="232" y="146"/>
                      </a:cubicBezTo>
                      <a:cubicBezTo>
                        <a:pt x="214" y="160"/>
                        <a:pt x="214" y="160"/>
                        <a:pt x="214" y="160"/>
                      </a:cubicBezTo>
                      <a:cubicBezTo>
                        <a:pt x="214" y="161"/>
                        <a:pt x="214" y="161"/>
                        <a:pt x="214" y="161"/>
                      </a:cubicBezTo>
                      <a:cubicBezTo>
                        <a:pt x="213" y="161"/>
                        <a:pt x="213" y="161"/>
                        <a:pt x="213" y="161"/>
                      </a:cubicBezTo>
                      <a:cubicBezTo>
                        <a:pt x="184" y="170"/>
                        <a:pt x="184" y="170"/>
                        <a:pt x="184" y="170"/>
                      </a:cubicBezTo>
                      <a:cubicBezTo>
                        <a:pt x="182" y="170"/>
                        <a:pt x="182" y="170"/>
                        <a:pt x="182" y="170"/>
                      </a:cubicBezTo>
                      <a:cubicBezTo>
                        <a:pt x="166" y="172"/>
                        <a:pt x="166" y="172"/>
                        <a:pt x="166" y="172"/>
                      </a:cubicBezTo>
                      <a:cubicBezTo>
                        <a:pt x="166" y="172"/>
                        <a:pt x="166" y="172"/>
                        <a:pt x="166" y="172"/>
                      </a:cubicBezTo>
                      <a:cubicBezTo>
                        <a:pt x="165" y="172"/>
                        <a:pt x="165" y="172"/>
                        <a:pt x="165" y="172"/>
                      </a:cubicBezTo>
                      <a:cubicBezTo>
                        <a:pt x="165" y="172"/>
                        <a:pt x="165" y="172"/>
                        <a:pt x="165" y="172"/>
                      </a:cubicBezTo>
                      <a:cubicBezTo>
                        <a:pt x="163" y="172"/>
                        <a:pt x="163" y="172"/>
                        <a:pt x="163" y="172"/>
                      </a:cubicBezTo>
                      <a:cubicBezTo>
                        <a:pt x="152" y="168"/>
                        <a:pt x="152" y="168"/>
                        <a:pt x="152" y="168"/>
                      </a:cubicBezTo>
                      <a:cubicBezTo>
                        <a:pt x="146" y="167"/>
                        <a:pt x="146" y="167"/>
                        <a:pt x="146" y="167"/>
                      </a:cubicBezTo>
                      <a:cubicBezTo>
                        <a:pt x="139" y="177"/>
                        <a:pt x="139" y="177"/>
                        <a:pt x="139" y="177"/>
                      </a:cubicBezTo>
                      <a:cubicBezTo>
                        <a:pt x="138" y="177"/>
                        <a:pt x="138" y="177"/>
                        <a:pt x="138" y="177"/>
                      </a:cubicBezTo>
                      <a:cubicBezTo>
                        <a:pt x="138" y="178"/>
                        <a:pt x="138" y="178"/>
                        <a:pt x="138" y="17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3" y="188"/>
                        <a:pt x="123" y="188"/>
                        <a:pt x="123" y="188"/>
                      </a:cubicBezTo>
                      <a:cubicBezTo>
                        <a:pt x="123" y="188"/>
                        <a:pt x="123" y="188"/>
                        <a:pt x="123" y="188"/>
                      </a:cubicBezTo>
                      <a:cubicBezTo>
                        <a:pt x="104" y="196"/>
                        <a:pt x="104" y="196"/>
                        <a:pt x="104" y="196"/>
                      </a:cubicBezTo>
                      <a:cubicBezTo>
                        <a:pt x="103" y="196"/>
                        <a:pt x="103" y="196"/>
                        <a:pt x="103" y="196"/>
                      </a:cubicBezTo>
                      <a:cubicBezTo>
                        <a:pt x="81" y="189"/>
                        <a:pt x="81" y="189"/>
                        <a:pt x="81" y="189"/>
                      </a:cubicBezTo>
                      <a:cubicBezTo>
                        <a:pt x="33" y="191"/>
                        <a:pt x="33" y="191"/>
                        <a:pt x="33" y="191"/>
                      </a:cubicBezTo>
                      <a:cubicBezTo>
                        <a:pt x="22" y="194"/>
                        <a:pt x="22" y="194"/>
                        <a:pt x="22" y="194"/>
                      </a:cubicBezTo>
                      <a:cubicBezTo>
                        <a:pt x="21" y="195"/>
                        <a:pt x="21" y="195"/>
                        <a:pt x="21" y="195"/>
                      </a:cubicBezTo>
                      <a:cubicBezTo>
                        <a:pt x="11" y="195"/>
                        <a:pt x="11" y="195"/>
                        <a:pt x="11" y="195"/>
                      </a:cubicBezTo>
                      <a:cubicBezTo>
                        <a:pt x="0" y="211"/>
                        <a:pt x="0" y="211"/>
                        <a:pt x="0" y="211"/>
                      </a:cubicBezTo>
                      <a:cubicBezTo>
                        <a:pt x="2" y="229"/>
                        <a:pt x="2" y="229"/>
                        <a:pt x="2" y="229"/>
                      </a:cubicBezTo>
                      <a:cubicBezTo>
                        <a:pt x="13" y="253"/>
                        <a:pt x="13" y="253"/>
                        <a:pt x="13" y="253"/>
                      </a:cubicBezTo>
                      <a:cubicBezTo>
                        <a:pt x="24" y="260"/>
                        <a:pt x="24" y="260"/>
                        <a:pt x="24" y="260"/>
                      </a:cubicBezTo>
                      <a:cubicBezTo>
                        <a:pt x="25" y="260"/>
                        <a:pt x="25" y="260"/>
                        <a:pt x="25" y="260"/>
                      </a:cubicBezTo>
                      <a:cubicBezTo>
                        <a:pt x="25" y="261"/>
                        <a:pt x="25" y="261"/>
                        <a:pt x="25" y="261"/>
                      </a:cubicBezTo>
                      <a:cubicBezTo>
                        <a:pt x="29" y="264"/>
                        <a:pt x="29" y="264"/>
                        <a:pt x="29" y="264"/>
                      </a:cubicBezTo>
                      <a:cubicBezTo>
                        <a:pt x="37" y="253"/>
                        <a:pt x="37" y="253"/>
                        <a:pt x="37" y="253"/>
                      </a:cubicBezTo>
                      <a:cubicBezTo>
                        <a:pt x="38" y="252"/>
                        <a:pt x="38" y="252"/>
                        <a:pt x="38" y="252"/>
                      </a:cubicBezTo>
                      <a:cubicBezTo>
                        <a:pt x="39" y="251"/>
                        <a:pt x="39" y="251"/>
                        <a:pt x="39" y="251"/>
                      </a:cubicBezTo>
                      <a:cubicBezTo>
                        <a:pt x="40" y="251"/>
                        <a:pt x="40" y="251"/>
                        <a:pt x="40" y="251"/>
                      </a:cubicBezTo>
                      <a:cubicBezTo>
                        <a:pt x="56" y="249"/>
                        <a:pt x="56" y="249"/>
                        <a:pt x="56" y="249"/>
                      </a:cubicBezTo>
                      <a:cubicBezTo>
                        <a:pt x="58" y="249"/>
                        <a:pt x="58" y="249"/>
                        <a:pt x="58" y="249"/>
                      </a:cubicBezTo>
                      <a:cubicBezTo>
                        <a:pt x="58" y="250"/>
                        <a:pt x="58" y="250"/>
                        <a:pt x="58" y="250"/>
                      </a:cubicBezTo>
                      <a:cubicBezTo>
                        <a:pt x="74" y="254"/>
                        <a:pt x="74" y="254"/>
                        <a:pt x="74" y="254"/>
                      </a:cubicBezTo>
                      <a:cubicBezTo>
                        <a:pt x="90" y="290"/>
                        <a:pt x="90" y="290"/>
                        <a:pt x="90" y="290"/>
                      </a:cubicBezTo>
                      <a:cubicBezTo>
                        <a:pt x="89" y="290"/>
                        <a:pt x="89" y="290"/>
                        <a:pt x="89" y="290"/>
                      </a:cubicBezTo>
                      <a:cubicBezTo>
                        <a:pt x="89" y="291"/>
                        <a:pt x="89" y="291"/>
                        <a:pt x="89" y="291"/>
                      </a:cubicBezTo>
                      <a:cubicBezTo>
                        <a:pt x="82" y="311"/>
                        <a:pt x="82" y="311"/>
                        <a:pt x="82" y="311"/>
                      </a:cubicBezTo>
                      <a:cubicBezTo>
                        <a:pt x="82" y="311"/>
                        <a:pt x="82" y="311"/>
                        <a:pt x="82" y="311"/>
                      </a:cubicBezTo>
                      <a:cubicBezTo>
                        <a:pt x="77" y="324"/>
                        <a:pt x="77" y="324"/>
                        <a:pt x="77" y="324"/>
                      </a:cubicBezTo>
                      <a:cubicBezTo>
                        <a:pt x="77" y="325"/>
                        <a:pt x="77" y="325"/>
                        <a:pt x="77" y="325"/>
                      </a:cubicBezTo>
                      <a:cubicBezTo>
                        <a:pt x="70" y="343"/>
                        <a:pt x="70" y="343"/>
                        <a:pt x="70" y="343"/>
                      </a:cubicBezTo>
                      <a:cubicBezTo>
                        <a:pt x="70" y="365"/>
                        <a:pt x="70" y="365"/>
                        <a:pt x="70" y="365"/>
                      </a:cubicBezTo>
                      <a:cubicBezTo>
                        <a:pt x="82" y="378"/>
                        <a:pt x="82" y="378"/>
                        <a:pt x="82" y="378"/>
                      </a:cubicBezTo>
                      <a:cubicBezTo>
                        <a:pt x="83" y="378"/>
                        <a:pt x="83" y="378"/>
                        <a:pt x="83" y="378"/>
                      </a:cubicBezTo>
                      <a:cubicBezTo>
                        <a:pt x="100" y="393"/>
                        <a:pt x="100" y="393"/>
                        <a:pt x="100" y="393"/>
                      </a:cubicBezTo>
                      <a:cubicBezTo>
                        <a:pt x="102" y="394"/>
                        <a:pt x="102" y="394"/>
                        <a:pt x="102" y="394"/>
                      </a:cubicBezTo>
                      <a:cubicBezTo>
                        <a:pt x="103" y="395"/>
                        <a:pt x="103" y="395"/>
                        <a:pt x="103" y="395"/>
                      </a:cubicBezTo>
                      <a:cubicBezTo>
                        <a:pt x="91" y="424"/>
                        <a:pt x="91" y="424"/>
                        <a:pt x="91" y="424"/>
                      </a:cubicBezTo>
                      <a:cubicBezTo>
                        <a:pt x="87" y="438"/>
                        <a:pt x="87" y="438"/>
                        <a:pt x="87" y="438"/>
                      </a:cubicBezTo>
                      <a:cubicBezTo>
                        <a:pt x="92" y="436"/>
                        <a:pt x="92" y="436"/>
                        <a:pt x="92" y="436"/>
                      </a:cubicBezTo>
                      <a:cubicBezTo>
                        <a:pt x="93" y="436"/>
                        <a:pt x="93" y="436"/>
                        <a:pt x="93" y="436"/>
                      </a:cubicBezTo>
                      <a:cubicBezTo>
                        <a:pt x="103" y="432"/>
                        <a:pt x="103" y="432"/>
                        <a:pt x="103" y="432"/>
                      </a:cubicBezTo>
                      <a:cubicBezTo>
                        <a:pt x="122" y="421"/>
                        <a:pt x="122" y="421"/>
                        <a:pt x="122" y="421"/>
                      </a:cubicBezTo>
                      <a:cubicBezTo>
                        <a:pt x="123" y="421"/>
                        <a:pt x="123" y="421"/>
                        <a:pt x="123" y="421"/>
                      </a:cubicBezTo>
                      <a:cubicBezTo>
                        <a:pt x="144" y="424"/>
                        <a:pt x="144" y="424"/>
                        <a:pt x="144" y="424"/>
                      </a:cubicBezTo>
                      <a:cubicBezTo>
                        <a:pt x="146" y="424"/>
                        <a:pt x="146" y="424"/>
                        <a:pt x="146" y="424"/>
                      </a:cubicBezTo>
                      <a:cubicBezTo>
                        <a:pt x="146" y="424"/>
                        <a:pt x="146" y="424"/>
                        <a:pt x="146" y="424"/>
                      </a:cubicBezTo>
                      <a:cubicBezTo>
                        <a:pt x="177" y="437"/>
                        <a:pt x="177" y="437"/>
                        <a:pt x="177" y="437"/>
                      </a:cubicBezTo>
                      <a:cubicBezTo>
                        <a:pt x="212" y="437"/>
                        <a:pt x="212" y="437"/>
                        <a:pt x="212" y="437"/>
                      </a:cubicBezTo>
                      <a:cubicBezTo>
                        <a:pt x="222" y="424"/>
                        <a:pt x="222" y="424"/>
                        <a:pt x="222" y="424"/>
                      </a:cubicBezTo>
                      <a:cubicBezTo>
                        <a:pt x="223" y="423"/>
                        <a:pt x="223" y="423"/>
                        <a:pt x="223" y="423"/>
                      </a:cubicBezTo>
                      <a:cubicBezTo>
                        <a:pt x="224" y="422"/>
                        <a:pt x="224" y="422"/>
                        <a:pt x="224" y="422"/>
                      </a:cubicBezTo>
                      <a:cubicBezTo>
                        <a:pt x="242" y="414"/>
                        <a:pt x="242" y="414"/>
                        <a:pt x="242" y="414"/>
                      </a:cubicBezTo>
                      <a:cubicBezTo>
                        <a:pt x="258" y="399"/>
                        <a:pt x="258" y="399"/>
                        <a:pt x="258" y="399"/>
                      </a:cubicBezTo>
                      <a:cubicBezTo>
                        <a:pt x="261" y="398"/>
                        <a:pt x="261" y="398"/>
                        <a:pt x="261" y="398"/>
                      </a:cubicBezTo>
                      <a:cubicBezTo>
                        <a:pt x="261" y="398"/>
                        <a:pt x="261" y="398"/>
                        <a:pt x="261" y="398"/>
                      </a:cubicBezTo>
                      <a:cubicBezTo>
                        <a:pt x="273" y="394"/>
                        <a:pt x="273" y="394"/>
                        <a:pt x="273" y="394"/>
                      </a:cubicBezTo>
                      <a:cubicBezTo>
                        <a:pt x="287" y="383"/>
                        <a:pt x="287" y="383"/>
                        <a:pt x="287" y="383"/>
                      </a:cubicBezTo>
                      <a:cubicBezTo>
                        <a:pt x="303" y="362"/>
                        <a:pt x="303" y="362"/>
                        <a:pt x="303" y="362"/>
                      </a:cubicBezTo>
                      <a:cubicBezTo>
                        <a:pt x="325" y="370"/>
                        <a:pt x="325" y="370"/>
                        <a:pt x="325" y="370"/>
                      </a:cubicBezTo>
                      <a:cubicBezTo>
                        <a:pt x="328" y="371"/>
                        <a:pt x="328" y="371"/>
                        <a:pt x="328" y="371"/>
                      </a:cubicBezTo>
                      <a:cubicBezTo>
                        <a:pt x="328" y="372"/>
                        <a:pt x="328" y="372"/>
                        <a:pt x="328" y="372"/>
                      </a:cubicBezTo>
                      <a:cubicBezTo>
                        <a:pt x="329" y="374"/>
                        <a:pt x="329" y="374"/>
                        <a:pt x="329" y="374"/>
                      </a:cubicBezTo>
                      <a:cubicBezTo>
                        <a:pt x="332" y="382"/>
                        <a:pt x="335" y="386"/>
                        <a:pt x="339" y="387"/>
                      </a:cubicBezTo>
                      <a:cubicBezTo>
                        <a:pt x="352" y="385"/>
                        <a:pt x="352" y="385"/>
                        <a:pt x="352" y="385"/>
                      </a:cubicBezTo>
                      <a:cubicBezTo>
                        <a:pt x="356" y="385"/>
                        <a:pt x="356" y="385"/>
                        <a:pt x="356" y="385"/>
                      </a:cubicBezTo>
                      <a:cubicBezTo>
                        <a:pt x="363" y="387"/>
                        <a:pt x="363" y="387"/>
                        <a:pt x="363" y="387"/>
                      </a:cubicBezTo>
                      <a:cubicBezTo>
                        <a:pt x="364" y="387"/>
                        <a:pt x="364" y="387"/>
                        <a:pt x="364" y="387"/>
                      </a:cubicBezTo>
                      <a:cubicBezTo>
                        <a:pt x="364" y="388"/>
                        <a:pt x="364" y="388"/>
                        <a:pt x="364" y="388"/>
                      </a:cubicBezTo>
                      <a:cubicBezTo>
                        <a:pt x="382" y="395"/>
                        <a:pt x="382" y="395"/>
                        <a:pt x="382" y="395"/>
                      </a:cubicBezTo>
                      <a:cubicBezTo>
                        <a:pt x="387" y="395"/>
                        <a:pt x="387" y="395"/>
                        <a:pt x="387" y="395"/>
                      </a:cubicBezTo>
                      <a:cubicBezTo>
                        <a:pt x="388" y="390"/>
                        <a:pt x="388" y="390"/>
                        <a:pt x="388" y="390"/>
                      </a:cubicBezTo>
                      <a:cubicBezTo>
                        <a:pt x="390" y="384"/>
                        <a:pt x="390" y="384"/>
                        <a:pt x="390" y="384"/>
                      </a:cubicBezTo>
                      <a:cubicBezTo>
                        <a:pt x="390" y="383"/>
                        <a:pt x="390" y="383"/>
                        <a:pt x="390" y="383"/>
                      </a:cubicBezTo>
                      <a:cubicBezTo>
                        <a:pt x="391" y="382"/>
                        <a:pt x="391" y="382"/>
                        <a:pt x="391" y="382"/>
                      </a:cubicBezTo>
                      <a:cubicBezTo>
                        <a:pt x="392" y="381"/>
                        <a:pt x="392" y="381"/>
                        <a:pt x="392" y="381"/>
                      </a:cubicBezTo>
                      <a:cubicBezTo>
                        <a:pt x="392" y="380"/>
                        <a:pt x="392" y="380"/>
                        <a:pt x="392" y="380"/>
                      </a:cubicBezTo>
                      <a:cubicBezTo>
                        <a:pt x="399" y="376"/>
                        <a:pt x="399" y="376"/>
                        <a:pt x="399" y="376"/>
                      </a:cubicBezTo>
                      <a:cubicBezTo>
                        <a:pt x="400" y="375"/>
                        <a:pt x="400" y="375"/>
                        <a:pt x="400" y="375"/>
                      </a:cubicBezTo>
                      <a:cubicBezTo>
                        <a:pt x="411" y="365"/>
                        <a:pt x="411" y="365"/>
                        <a:pt x="411" y="365"/>
                      </a:cubicBezTo>
                      <a:cubicBezTo>
                        <a:pt x="413" y="365"/>
                        <a:pt x="413" y="365"/>
                        <a:pt x="413" y="365"/>
                      </a:cubicBezTo>
                      <a:cubicBezTo>
                        <a:pt x="414" y="364"/>
                        <a:pt x="414" y="364"/>
                        <a:pt x="414" y="364"/>
                      </a:cubicBezTo>
                      <a:cubicBezTo>
                        <a:pt x="416" y="364"/>
                        <a:pt x="416" y="364"/>
                        <a:pt x="416" y="364"/>
                      </a:cubicBezTo>
                      <a:cubicBezTo>
                        <a:pt x="426" y="365"/>
                        <a:pt x="426" y="365"/>
                        <a:pt x="426" y="365"/>
                      </a:cubicBezTo>
                      <a:cubicBezTo>
                        <a:pt x="426" y="359"/>
                        <a:pt x="429" y="352"/>
                        <a:pt x="436" y="346"/>
                      </a:cubicBezTo>
                      <a:cubicBezTo>
                        <a:pt x="443" y="341"/>
                        <a:pt x="448" y="338"/>
                        <a:pt x="452" y="339"/>
                      </a:cubicBezTo>
                      <a:cubicBezTo>
                        <a:pt x="458" y="335"/>
                        <a:pt x="458" y="335"/>
                        <a:pt x="458" y="335"/>
                      </a:cubicBezTo>
                      <a:cubicBezTo>
                        <a:pt x="459" y="335"/>
                        <a:pt x="459" y="335"/>
                        <a:pt x="459" y="335"/>
                      </a:cubicBezTo>
                      <a:cubicBezTo>
                        <a:pt x="459" y="333"/>
                        <a:pt x="459" y="333"/>
                        <a:pt x="459" y="333"/>
                      </a:cubicBezTo>
                      <a:cubicBezTo>
                        <a:pt x="464" y="328"/>
                        <a:pt x="464" y="328"/>
                        <a:pt x="464" y="328"/>
                      </a:cubicBezTo>
                      <a:cubicBezTo>
                        <a:pt x="464" y="327"/>
                        <a:pt x="464" y="327"/>
                        <a:pt x="464" y="327"/>
                      </a:cubicBezTo>
                      <a:cubicBezTo>
                        <a:pt x="465" y="327"/>
                        <a:pt x="465" y="327"/>
                        <a:pt x="465" y="327"/>
                      </a:cubicBezTo>
                      <a:cubicBezTo>
                        <a:pt x="466" y="326"/>
                        <a:pt x="466" y="326"/>
                        <a:pt x="466" y="326"/>
                      </a:cubicBezTo>
                      <a:cubicBezTo>
                        <a:pt x="467" y="326"/>
                        <a:pt x="467" y="326"/>
                        <a:pt x="467" y="326"/>
                      </a:cubicBezTo>
                      <a:cubicBezTo>
                        <a:pt x="484" y="322"/>
                        <a:pt x="484" y="322"/>
                        <a:pt x="484" y="322"/>
                      </a:cubicBezTo>
                      <a:cubicBezTo>
                        <a:pt x="494" y="322"/>
                        <a:pt x="494" y="322"/>
                        <a:pt x="494" y="322"/>
                      </a:cubicBezTo>
                      <a:cubicBezTo>
                        <a:pt x="498" y="319"/>
                        <a:pt x="498" y="319"/>
                        <a:pt x="498" y="319"/>
                      </a:cubicBezTo>
                      <a:cubicBezTo>
                        <a:pt x="501" y="312"/>
                        <a:pt x="501" y="312"/>
                        <a:pt x="501" y="312"/>
                      </a:cubicBezTo>
                      <a:cubicBezTo>
                        <a:pt x="501" y="312"/>
                        <a:pt x="501" y="312"/>
                        <a:pt x="501" y="312"/>
                      </a:cubicBezTo>
                      <a:cubicBezTo>
                        <a:pt x="506" y="302"/>
                        <a:pt x="506" y="302"/>
                        <a:pt x="506" y="302"/>
                      </a:cubicBezTo>
                      <a:cubicBezTo>
                        <a:pt x="504" y="301"/>
                        <a:pt x="504" y="301"/>
                        <a:pt x="504" y="301"/>
                      </a:cubicBezTo>
                      <a:cubicBezTo>
                        <a:pt x="498" y="293"/>
                        <a:pt x="494" y="285"/>
                        <a:pt x="492" y="273"/>
                      </a:cubicBezTo>
                      <a:cubicBezTo>
                        <a:pt x="491" y="272"/>
                        <a:pt x="491" y="272"/>
                        <a:pt x="491" y="272"/>
                      </a:cubicBezTo>
                      <a:cubicBezTo>
                        <a:pt x="491" y="272"/>
                        <a:pt x="491" y="272"/>
                        <a:pt x="491" y="272"/>
                      </a:cubicBezTo>
                      <a:cubicBezTo>
                        <a:pt x="492" y="272"/>
                        <a:pt x="492" y="272"/>
                        <a:pt x="492" y="272"/>
                      </a:cubicBezTo>
                      <a:cubicBezTo>
                        <a:pt x="492" y="271"/>
                        <a:pt x="492" y="271"/>
                        <a:pt x="492" y="271"/>
                      </a:cubicBezTo>
                      <a:cubicBezTo>
                        <a:pt x="496" y="248"/>
                        <a:pt x="496" y="248"/>
                        <a:pt x="496" y="248"/>
                      </a:cubicBezTo>
                      <a:cubicBezTo>
                        <a:pt x="496" y="241"/>
                        <a:pt x="498" y="235"/>
                        <a:pt x="503" y="230"/>
                      </a:cubicBezTo>
                      <a:cubicBezTo>
                        <a:pt x="501" y="211"/>
                        <a:pt x="501" y="211"/>
                        <a:pt x="501" y="211"/>
                      </a:cubicBezTo>
                      <a:cubicBezTo>
                        <a:pt x="500" y="209"/>
                        <a:pt x="498" y="207"/>
                        <a:pt x="493" y="206"/>
                      </a:cubicBezTo>
                      <a:cubicBezTo>
                        <a:pt x="459" y="219"/>
                        <a:pt x="459" y="219"/>
                        <a:pt x="459" y="219"/>
                      </a:cubicBezTo>
                      <a:cubicBezTo>
                        <a:pt x="461" y="185"/>
                        <a:pt x="461" y="185"/>
                        <a:pt x="461" y="185"/>
                      </a:cubicBezTo>
                      <a:cubicBezTo>
                        <a:pt x="462" y="179"/>
                        <a:pt x="473" y="170"/>
                        <a:pt x="493" y="158"/>
                      </a:cubicBezTo>
                      <a:cubicBezTo>
                        <a:pt x="483" y="121"/>
                        <a:pt x="483" y="121"/>
                        <a:pt x="483" y="121"/>
                      </a:cubicBezTo>
                      <a:cubicBezTo>
                        <a:pt x="481" y="109"/>
                        <a:pt x="484" y="99"/>
                        <a:pt x="493" y="91"/>
                      </a:cubicBezTo>
                      <a:cubicBezTo>
                        <a:pt x="491" y="84"/>
                        <a:pt x="491" y="84"/>
                        <a:pt x="491" y="84"/>
                      </a:cubicBezTo>
                      <a:cubicBezTo>
                        <a:pt x="480" y="84"/>
                        <a:pt x="480" y="84"/>
                        <a:pt x="480" y="84"/>
                      </a:cubicBezTo>
                      <a:cubicBezTo>
                        <a:pt x="477" y="85"/>
                        <a:pt x="477" y="85"/>
                        <a:pt x="477" y="85"/>
                      </a:cubicBezTo>
                      <a:cubicBezTo>
                        <a:pt x="472" y="100"/>
                        <a:pt x="472" y="100"/>
                        <a:pt x="472" y="100"/>
                      </a:cubicBezTo>
                      <a:cubicBezTo>
                        <a:pt x="467" y="105"/>
                        <a:pt x="463" y="109"/>
                        <a:pt x="459" y="109"/>
                      </a:cubicBezTo>
                      <a:cubicBezTo>
                        <a:pt x="457" y="109"/>
                        <a:pt x="457" y="109"/>
                        <a:pt x="457" y="109"/>
                      </a:cubicBezTo>
                      <a:cubicBezTo>
                        <a:pt x="446" y="101"/>
                        <a:pt x="446" y="101"/>
                        <a:pt x="446" y="101"/>
                      </a:cubicBezTo>
                      <a:cubicBezTo>
                        <a:pt x="445" y="101"/>
                        <a:pt x="445" y="101"/>
                        <a:pt x="445" y="101"/>
                      </a:cubicBezTo>
                      <a:cubicBezTo>
                        <a:pt x="444" y="101"/>
                        <a:pt x="444" y="101"/>
                        <a:pt x="444" y="101"/>
                      </a:cubicBezTo>
                      <a:cubicBezTo>
                        <a:pt x="444" y="100"/>
                        <a:pt x="444" y="100"/>
                        <a:pt x="444" y="100"/>
                      </a:cubicBezTo>
                      <a:cubicBezTo>
                        <a:pt x="444" y="98"/>
                        <a:pt x="444" y="98"/>
                        <a:pt x="444" y="98"/>
                      </a:cubicBezTo>
                      <a:cubicBezTo>
                        <a:pt x="441" y="91"/>
                        <a:pt x="441" y="91"/>
                        <a:pt x="441" y="91"/>
                      </a:cubicBezTo>
                      <a:cubicBezTo>
                        <a:pt x="440" y="80"/>
                        <a:pt x="440" y="80"/>
                        <a:pt x="440" y="80"/>
                      </a:cubicBezTo>
                      <a:cubicBezTo>
                        <a:pt x="440" y="79"/>
                        <a:pt x="440" y="79"/>
                        <a:pt x="440" y="79"/>
                      </a:cubicBezTo>
                      <a:cubicBezTo>
                        <a:pt x="439" y="81"/>
                        <a:pt x="439" y="81"/>
                        <a:pt x="439" y="81"/>
                      </a:cubicBezTo>
                      <a:cubicBezTo>
                        <a:pt x="438" y="84"/>
                        <a:pt x="438" y="84"/>
                        <a:pt x="438" y="84"/>
                      </a:cubicBezTo>
                      <a:cubicBezTo>
                        <a:pt x="419" y="84"/>
                        <a:pt x="419" y="84"/>
                        <a:pt x="419" y="84"/>
                      </a:cubicBezTo>
                      <a:cubicBezTo>
                        <a:pt x="417" y="80"/>
                        <a:pt x="417" y="80"/>
                        <a:pt x="417" y="80"/>
                      </a:cubicBezTo>
                      <a:cubicBezTo>
                        <a:pt x="414" y="69"/>
                        <a:pt x="414" y="69"/>
                        <a:pt x="414" y="69"/>
                      </a:cubicBezTo>
                      <a:cubicBezTo>
                        <a:pt x="414" y="53"/>
                        <a:pt x="414" y="53"/>
                        <a:pt x="414" y="53"/>
                      </a:cubicBezTo>
                      <a:cubicBezTo>
                        <a:pt x="402" y="33"/>
                        <a:pt x="402" y="33"/>
                        <a:pt x="402" y="33"/>
                      </a:cubicBezTo>
                      <a:cubicBezTo>
                        <a:pt x="402" y="16"/>
                        <a:pt x="402" y="16"/>
                        <a:pt x="402" y="16"/>
                      </a:cubicBezTo>
                      <a:lnTo>
                        <a:pt x="398" y="8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1" name="Freeform 14"/>
                <p:cNvSpPr>
                  <a:spLocks/>
                </p:cNvSpPr>
                <p:nvPr/>
              </p:nvSpPr>
              <p:spPr bwMode="auto">
                <a:xfrm>
                  <a:off x="3559619" y="5021511"/>
                  <a:ext cx="833594" cy="623941"/>
                </a:xfrm>
                <a:custGeom>
                  <a:avLst/>
                  <a:gdLst>
                    <a:gd name="T0" fmla="*/ 2147483647 w 662"/>
                    <a:gd name="T1" fmla="*/ 2147483647 h 506"/>
                    <a:gd name="T2" fmla="*/ 2147483647 w 662"/>
                    <a:gd name="T3" fmla="*/ 2147483647 h 506"/>
                    <a:gd name="T4" fmla="*/ 2147483647 w 662"/>
                    <a:gd name="T5" fmla="*/ 2147483647 h 506"/>
                    <a:gd name="T6" fmla="*/ 2147483647 w 662"/>
                    <a:gd name="T7" fmla="*/ 2147483647 h 506"/>
                    <a:gd name="T8" fmla="*/ 2147483647 w 662"/>
                    <a:gd name="T9" fmla="*/ 2147483647 h 506"/>
                    <a:gd name="T10" fmla="*/ 2147483647 w 662"/>
                    <a:gd name="T11" fmla="*/ 2147483647 h 506"/>
                    <a:gd name="T12" fmla="*/ 2147483647 w 662"/>
                    <a:gd name="T13" fmla="*/ 2147483647 h 506"/>
                    <a:gd name="T14" fmla="*/ 2147483647 w 662"/>
                    <a:gd name="T15" fmla="*/ 2147483647 h 506"/>
                    <a:gd name="T16" fmla="*/ 2147483647 w 662"/>
                    <a:gd name="T17" fmla="*/ 2147483647 h 506"/>
                    <a:gd name="T18" fmla="*/ 2147483647 w 662"/>
                    <a:gd name="T19" fmla="*/ 2147483647 h 506"/>
                    <a:gd name="T20" fmla="*/ 2147483647 w 662"/>
                    <a:gd name="T21" fmla="*/ 2147483647 h 506"/>
                    <a:gd name="T22" fmla="*/ 2147483647 w 662"/>
                    <a:gd name="T23" fmla="*/ 2147483647 h 506"/>
                    <a:gd name="T24" fmla="*/ 2147483647 w 662"/>
                    <a:gd name="T25" fmla="*/ 2147483647 h 506"/>
                    <a:gd name="T26" fmla="*/ 2147483647 w 662"/>
                    <a:gd name="T27" fmla="*/ 2147483647 h 506"/>
                    <a:gd name="T28" fmla="*/ 2147483647 w 662"/>
                    <a:gd name="T29" fmla="*/ 2147483647 h 506"/>
                    <a:gd name="T30" fmla="*/ 2147483647 w 662"/>
                    <a:gd name="T31" fmla="*/ 2147483647 h 506"/>
                    <a:gd name="T32" fmla="*/ 2147483647 w 662"/>
                    <a:gd name="T33" fmla="*/ 2147483647 h 506"/>
                    <a:gd name="T34" fmla="*/ 2147483647 w 662"/>
                    <a:gd name="T35" fmla="*/ 2147483647 h 506"/>
                    <a:gd name="T36" fmla="*/ 2147483647 w 662"/>
                    <a:gd name="T37" fmla="*/ 2147483647 h 506"/>
                    <a:gd name="T38" fmla="*/ 2147483647 w 662"/>
                    <a:gd name="T39" fmla="*/ 2147483647 h 506"/>
                    <a:gd name="T40" fmla="*/ 2147483647 w 662"/>
                    <a:gd name="T41" fmla="*/ 2147483647 h 506"/>
                    <a:gd name="T42" fmla="*/ 2147483647 w 662"/>
                    <a:gd name="T43" fmla="*/ 2147483647 h 506"/>
                    <a:gd name="T44" fmla="*/ 2147483647 w 662"/>
                    <a:gd name="T45" fmla="*/ 2147483647 h 506"/>
                    <a:gd name="T46" fmla="*/ 2147483647 w 662"/>
                    <a:gd name="T47" fmla="*/ 2147483647 h 506"/>
                    <a:gd name="T48" fmla="*/ 2147483647 w 662"/>
                    <a:gd name="T49" fmla="*/ 2147483647 h 506"/>
                    <a:gd name="T50" fmla="*/ 2147483647 w 662"/>
                    <a:gd name="T51" fmla="*/ 2147483647 h 506"/>
                    <a:gd name="T52" fmla="*/ 2147483647 w 662"/>
                    <a:gd name="T53" fmla="*/ 2147483647 h 506"/>
                    <a:gd name="T54" fmla="*/ 2147483647 w 662"/>
                    <a:gd name="T55" fmla="*/ 2147483647 h 506"/>
                    <a:gd name="T56" fmla="*/ 2147483647 w 662"/>
                    <a:gd name="T57" fmla="*/ 2147483647 h 506"/>
                    <a:gd name="T58" fmla="*/ 2147483647 w 662"/>
                    <a:gd name="T59" fmla="*/ 2147483647 h 506"/>
                    <a:gd name="T60" fmla="*/ 2147483647 w 662"/>
                    <a:gd name="T61" fmla="*/ 2147483647 h 506"/>
                    <a:gd name="T62" fmla="*/ 2147483647 w 662"/>
                    <a:gd name="T63" fmla="*/ 2147483647 h 506"/>
                    <a:gd name="T64" fmla="*/ 2147483647 w 662"/>
                    <a:gd name="T65" fmla="*/ 2147483647 h 506"/>
                    <a:gd name="T66" fmla="*/ 2147483647 w 662"/>
                    <a:gd name="T67" fmla="*/ 2147483647 h 506"/>
                    <a:gd name="T68" fmla="*/ 2147483647 w 662"/>
                    <a:gd name="T69" fmla="*/ 2147483647 h 506"/>
                    <a:gd name="T70" fmla="*/ 2147483647 w 662"/>
                    <a:gd name="T71" fmla="*/ 2147483647 h 506"/>
                    <a:gd name="T72" fmla="*/ 2147483647 w 662"/>
                    <a:gd name="T73" fmla="*/ 2147483647 h 506"/>
                    <a:gd name="T74" fmla="*/ 2147483647 w 662"/>
                    <a:gd name="T75" fmla="*/ 2147483647 h 506"/>
                    <a:gd name="T76" fmla="*/ 2147483647 w 662"/>
                    <a:gd name="T77" fmla="*/ 2147483647 h 506"/>
                    <a:gd name="T78" fmla="*/ 2147483647 w 662"/>
                    <a:gd name="T79" fmla="*/ 2147483647 h 506"/>
                    <a:gd name="T80" fmla="*/ 2147483647 w 662"/>
                    <a:gd name="T81" fmla="*/ 2147483647 h 506"/>
                    <a:gd name="T82" fmla="*/ 2147483647 w 662"/>
                    <a:gd name="T83" fmla="*/ 2147483647 h 506"/>
                    <a:gd name="T84" fmla="*/ 2147483647 w 662"/>
                    <a:gd name="T85" fmla="*/ 2147483647 h 506"/>
                    <a:gd name="T86" fmla="*/ 2147483647 w 662"/>
                    <a:gd name="T87" fmla="*/ 2147483647 h 506"/>
                    <a:gd name="T88" fmla="*/ 2147483647 w 662"/>
                    <a:gd name="T89" fmla="*/ 2147483647 h 506"/>
                    <a:gd name="T90" fmla="*/ 2147483647 w 662"/>
                    <a:gd name="T91" fmla="*/ 2147483647 h 506"/>
                    <a:gd name="T92" fmla="*/ 2147483647 w 662"/>
                    <a:gd name="T93" fmla="*/ 2147483647 h 506"/>
                    <a:gd name="T94" fmla="*/ 2147483647 w 662"/>
                    <a:gd name="T95" fmla="*/ 2147483647 h 506"/>
                    <a:gd name="T96" fmla="*/ 2147483647 w 662"/>
                    <a:gd name="T97" fmla="*/ 2147483647 h 506"/>
                    <a:gd name="T98" fmla="*/ 2147483647 w 662"/>
                    <a:gd name="T99" fmla="*/ 2147483647 h 506"/>
                    <a:gd name="T100" fmla="*/ 2147483647 w 662"/>
                    <a:gd name="T101" fmla="*/ 2147483647 h 506"/>
                    <a:gd name="T102" fmla="*/ 2147483647 w 662"/>
                    <a:gd name="T103" fmla="*/ 2147483647 h 506"/>
                    <a:gd name="T104" fmla="*/ 2147483647 w 662"/>
                    <a:gd name="T105" fmla="*/ 2147483647 h 506"/>
                    <a:gd name="T106" fmla="*/ 2147483647 w 662"/>
                    <a:gd name="T107" fmla="*/ 2147483647 h 506"/>
                    <a:gd name="T108" fmla="*/ 2147483647 w 662"/>
                    <a:gd name="T109" fmla="*/ 2147483647 h 506"/>
                    <a:gd name="T110" fmla="*/ 2147483647 w 662"/>
                    <a:gd name="T111" fmla="*/ 2147483647 h 506"/>
                    <a:gd name="T112" fmla="*/ 2147483647 w 662"/>
                    <a:gd name="T113" fmla="*/ 2147483647 h 506"/>
                    <a:gd name="T114" fmla="*/ 2147483647 w 662"/>
                    <a:gd name="T115" fmla="*/ 0 h 506"/>
                    <a:gd name="T116" fmla="*/ 2147483647 w 662"/>
                    <a:gd name="T117" fmla="*/ 2147483647 h 50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662"/>
                    <a:gd name="T178" fmla="*/ 0 h 506"/>
                    <a:gd name="T179" fmla="*/ 662 w 662"/>
                    <a:gd name="T180" fmla="*/ 506 h 50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662" h="506">
                      <a:moveTo>
                        <a:pt x="530" y="13"/>
                      </a:moveTo>
                      <a:cubicBezTo>
                        <a:pt x="531" y="14"/>
                        <a:pt x="531" y="14"/>
                        <a:pt x="531" y="14"/>
                      </a:cubicBezTo>
                      <a:cubicBezTo>
                        <a:pt x="533" y="16"/>
                        <a:pt x="533" y="16"/>
                        <a:pt x="533" y="16"/>
                      </a:cubicBezTo>
                      <a:cubicBezTo>
                        <a:pt x="519" y="37"/>
                        <a:pt x="519" y="37"/>
                        <a:pt x="519" y="37"/>
                      </a:cubicBezTo>
                      <a:cubicBezTo>
                        <a:pt x="514" y="43"/>
                        <a:pt x="507" y="48"/>
                        <a:pt x="498" y="48"/>
                      </a:cubicBezTo>
                      <a:cubicBezTo>
                        <a:pt x="496" y="48"/>
                        <a:pt x="496" y="48"/>
                        <a:pt x="496" y="48"/>
                      </a:cubicBezTo>
                      <a:cubicBezTo>
                        <a:pt x="486" y="41"/>
                        <a:pt x="486" y="41"/>
                        <a:pt x="486" y="41"/>
                      </a:cubicBezTo>
                      <a:cubicBezTo>
                        <a:pt x="475" y="42"/>
                        <a:pt x="475" y="42"/>
                        <a:pt x="475" y="42"/>
                      </a:cubicBezTo>
                      <a:cubicBezTo>
                        <a:pt x="454" y="58"/>
                        <a:pt x="454" y="58"/>
                        <a:pt x="454" y="58"/>
                      </a:cubicBezTo>
                      <a:cubicBezTo>
                        <a:pt x="449" y="60"/>
                        <a:pt x="442" y="55"/>
                        <a:pt x="433" y="42"/>
                      </a:cubicBezTo>
                      <a:cubicBezTo>
                        <a:pt x="427" y="56"/>
                        <a:pt x="427" y="56"/>
                        <a:pt x="427" y="56"/>
                      </a:cubicBezTo>
                      <a:cubicBezTo>
                        <a:pt x="426" y="56"/>
                        <a:pt x="426" y="56"/>
                        <a:pt x="426" y="56"/>
                      </a:cubicBezTo>
                      <a:cubicBezTo>
                        <a:pt x="426" y="56"/>
                        <a:pt x="426" y="56"/>
                        <a:pt x="426" y="56"/>
                      </a:cubicBezTo>
                      <a:cubicBezTo>
                        <a:pt x="424" y="57"/>
                        <a:pt x="424" y="57"/>
                        <a:pt x="424" y="57"/>
                      </a:cubicBezTo>
                      <a:cubicBezTo>
                        <a:pt x="424" y="57"/>
                        <a:pt x="424" y="57"/>
                        <a:pt x="424" y="57"/>
                      </a:cubicBezTo>
                      <a:cubicBezTo>
                        <a:pt x="417" y="64"/>
                        <a:pt x="417" y="64"/>
                        <a:pt x="417" y="64"/>
                      </a:cubicBezTo>
                      <a:cubicBezTo>
                        <a:pt x="403" y="64"/>
                        <a:pt x="403" y="64"/>
                        <a:pt x="403" y="64"/>
                      </a:cubicBezTo>
                      <a:cubicBezTo>
                        <a:pt x="390" y="69"/>
                        <a:pt x="390" y="69"/>
                        <a:pt x="390" y="69"/>
                      </a:cubicBezTo>
                      <a:cubicBezTo>
                        <a:pt x="373" y="81"/>
                        <a:pt x="373" y="81"/>
                        <a:pt x="373" y="81"/>
                      </a:cubicBezTo>
                      <a:cubicBezTo>
                        <a:pt x="367" y="81"/>
                        <a:pt x="367" y="81"/>
                        <a:pt x="367" y="81"/>
                      </a:cubicBezTo>
                      <a:cubicBezTo>
                        <a:pt x="361" y="86"/>
                        <a:pt x="361" y="86"/>
                        <a:pt x="361" y="86"/>
                      </a:cubicBezTo>
                      <a:cubicBezTo>
                        <a:pt x="356" y="91"/>
                        <a:pt x="354" y="95"/>
                        <a:pt x="357" y="99"/>
                      </a:cubicBezTo>
                      <a:cubicBezTo>
                        <a:pt x="364" y="110"/>
                        <a:pt x="364" y="110"/>
                        <a:pt x="364" y="110"/>
                      </a:cubicBezTo>
                      <a:cubicBezTo>
                        <a:pt x="335" y="107"/>
                        <a:pt x="335" y="107"/>
                        <a:pt x="335" y="107"/>
                      </a:cubicBezTo>
                      <a:cubicBezTo>
                        <a:pt x="319" y="119"/>
                        <a:pt x="319" y="119"/>
                        <a:pt x="319" y="119"/>
                      </a:cubicBezTo>
                      <a:cubicBezTo>
                        <a:pt x="317" y="125"/>
                        <a:pt x="317" y="125"/>
                        <a:pt x="317" y="125"/>
                      </a:cubicBezTo>
                      <a:cubicBezTo>
                        <a:pt x="317" y="126"/>
                        <a:pt x="317" y="126"/>
                        <a:pt x="317" y="126"/>
                      </a:cubicBezTo>
                      <a:cubicBezTo>
                        <a:pt x="314" y="134"/>
                        <a:pt x="314" y="134"/>
                        <a:pt x="314" y="134"/>
                      </a:cubicBezTo>
                      <a:cubicBezTo>
                        <a:pt x="313" y="135"/>
                        <a:pt x="313" y="135"/>
                        <a:pt x="313" y="135"/>
                      </a:cubicBezTo>
                      <a:cubicBezTo>
                        <a:pt x="312" y="136"/>
                        <a:pt x="312" y="136"/>
                        <a:pt x="312" y="136"/>
                      </a:cubicBezTo>
                      <a:cubicBezTo>
                        <a:pt x="297" y="136"/>
                        <a:pt x="297" y="136"/>
                        <a:pt x="297" y="136"/>
                      </a:cubicBezTo>
                      <a:cubicBezTo>
                        <a:pt x="278" y="129"/>
                        <a:pt x="278" y="129"/>
                        <a:pt x="278" y="129"/>
                      </a:cubicBezTo>
                      <a:cubicBezTo>
                        <a:pt x="271" y="128"/>
                        <a:pt x="271" y="128"/>
                        <a:pt x="271" y="128"/>
                      </a:cubicBezTo>
                      <a:cubicBezTo>
                        <a:pt x="257" y="130"/>
                        <a:pt x="257" y="130"/>
                        <a:pt x="257" y="130"/>
                      </a:cubicBezTo>
                      <a:cubicBezTo>
                        <a:pt x="250" y="130"/>
                        <a:pt x="243" y="122"/>
                        <a:pt x="237" y="111"/>
                      </a:cubicBezTo>
                      <a:cubicBezTo>
                        <a:pt x="224" y="106"/>
                        <a:pt x="224" y="106"/>
                        <a:pt x="224" y="106"/>
                      </a:cubicBezTo>
                      <a:cubicBezTo>
                        <a:pt x="213" y="121"/>
                        <a:pt x="213" y="121"/>
                        <a:pt x="213" y="121"/>
                      </a:cubicBezTo>
                      <a:cubicBezTo>
                        <a:pt x="213" y="121"/>
                        <a:pt x="213" y="121"/>
                        <a:pt x="213" y="121"/>
                      </a:cubicBezTo>
                      <a:cubicBezTo>
                        <a:pt x="212" y="121"/>
                        <a:pt x="212" y="121"/>
                        <a:pt x="212" y="121"/>
                      </a:cubicBezTo>
                      <a:cubicBezTo>
                        <a:pt x="198" y="134"/>
                        <a:pt x="198" y="134"/>
                        <a:pt x="198" y="134"/>
                      </a:cubicBezTo>
                      <a:cubicBezTo>
                        <a:pt x="196" y="134"/>
                        <a:pt x="196" y="134"/>
                        <a:pt x="196" y="134"/>
                      </a:cubicBezTo>
                      <a:cubicBezTo>
                        <a:pt x="196" y="135"/>
                        <a:pt x="196" y="135"/>
                        <a:pt x="196" y="135"/>
                      </a:cubicBezTo>
                      <a:cubicBezTo>
                        <a:pt x="194" y="135"/>
                        <a:pt x="194" y="135"/>
                        <a:pt x="194" y="135"/>
                      </a:cubicBezTo>
                      <a:cubicBezTo>
                        <a:pt x="183" y="138"/>
                        <a:pt x="183" y="138"/>
                        <a:pt x="183" y="138"/>
                      </a:cubicBezTo>
                      <a:cubicBezTo>
                        <a:pt x="166" y="153"/>
                        <a:pt x="166" y="153"/>
                        <a:pt x="166" y="153"/>
                      </a:cubicBezTo>
                      <a:cubicBezTo>
                        <a:pt x="166" y="153"/>
                        <a:pt x="166" y="153"/>
                        <a:pt x="166" y="153"/>
                      </a:cubicBezTo>
                      <a:cubicBezTo>
                        <a:pt x="148" y="162"/>
                        <a:pt x="148" y="162"/>
                        <a:pt x="148" y="162"/>
                      </a:cubicBezTo>
                      <a:cubicBezTo>
                        <a:pt x="135" y="178"/>
                        <a:pt x="135" y="178"/>
                        <a:pt x="135" y="178"/>
                      </a:cubicBezTo>
                      <a:cubicBezTo>
                        <a:pt x="93" y="178"/>
                        <a:pt x="93" y="178"/>
                        <a:pt x="93" y="178"/>
                      </a:cubicBezTo>
                      <a:cubicBezTo>
                        <a:pt x="93" y="178"/>
                        <a:pt x="93" y="178"/>
                        <a:pt x="93" y="178"/>
                      </a:cubicBezTo>
                      <a:cubicBezTo>
                        <a:pt x="60" y="166"/>
                        <a:pt x="60" y="166"/>
                        <a:pt x="60" y="166"/>
                      </a:cubicBezTo>
                      <a:cubicBezTo>
                        <a:pt x="42" y="164"/>
                        <a:pt x="42" y="164"/>
                        <a:pt x="42" y="164"/>
                      </a:cubicBezTo>
                      <a:cubicBezTo>
                        <a:pt x="27" y="172"/>
                        <a:pt x="27" y="172"/>
                        <a:pt x="27" y="172"/>
                      </a:cubicBezTo>
                      <a:cubicBezTo>
                        <a:pt x="26" y="172"/>
                        <a:pt x="26" y="172"/>
                        <a:pt x="26" y="172"/>
                      </a:cubicBezTo>
                      <a:cubicBezTo>
                        <a:pt x="26" y="172"/>
                        <a:pt x="26" y="172"/>
                        <a:pt x="26" y="172"/>
                      </a:cubicBezTo>
                      <a:cubicBezTo>
                        <a:pt x="15" y="176"/>
                        <a:pt x="15" y="176"/>
                        <a:pt x="15" y="176"/>
                      </a:cubicBezTo>
                      <a:cubicBezTo>
                        <a:pt x="10" y="178"/>
                        <a:pt x="5" y="182"/>
                        <a:pt x="2" y="183"/>
                      </a:cubicBezTo>
                      <a:cubicBezTo>
                        <a:pt x="0" y="188"/>
                        <a:pt x="0" y="188"/>
                        <a:pt x="0" y="188"/>
                      </a:cubicBezTo>
                      <a:cubicBezTo>
                        <a:pt x="0" y="201"/>
                        <a:pt x="0" y="201"/>
                        <a:pt x="0" y="201"/>
                      </a:cubicBezTo>
                      <a:cubicBezTo>
                        <a:pt x="5" y="209"/>
                        <a:pt x="5" y="209"/>
                        <a:pt x="5" y="209"/>
                      </a:cubicBezTo>
                      <a:cubicBezTo>
                        <a:pt x="31" y="201"/>
                        <a:pt x="31" y="201"/>
                        <a:pt x="31" y="201"/>
                      </a:cubicBezTo>
                      <a:cubicBezTo>
                        <a:pt x="36" y="201"/>
                        <a:pt x="43" y="204"/>
                        <a:pt x="53" y="209"/>
                      </a:cubicBezTo>
                      <a:cubicBezTo>
                        <a:pt x="55" y="210"/>
                        <a:pt x="55" y="210"/>
                        <a:pt x="55" y="210"/>
                      </a:cubicBezTo>
                      <a:cubicBezTo>
                        <a:pt x="56" y="211"/>
                        <a:pt x="56" y="211"/>
                        <a:pt x="56" y="211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62" y="248"/>
                        <a:pt x="62" y="248"/>
                        <a:pt x="62" y="248"/>
                      </a:cubicBezTo>
                      <a:cubicBezTo>
                        <a:pt x="85" y="248"/>
                        <a:pt x="85" y="248"/>
                        <a:pt x="85" y="248"/>
                      </a:cubicBezTo>
                      <a:cubicBezTo>
                        <a:pt x="98" y="245"/>
                        <a:pt x="98" y="245"/>
                        <a:pt x="98" y="245"/>
                      </a:cubicBezTo>
                      <a:cubicBezTo>
                        <a:pt x="100" y="243"/>
                        <a:pt x="100" y="243"/>
                        <a:pt x="100" y="243"/>
                      </a:cubicBezTo>
                      <a:cubicBezTo>
                        <a:pt x="109" y="239"/>
                        <a:pt x="116" y="235"/>
                        <a:pt x="126" y="234"/>
                      </a:cubicBezTo>
                      <a:cubicBezTo>
                        <a:pt x="130" y="233"/>
                        <a:pt x="130" y="233"/>
                        <a:pt x="130" y="233"/>
                      </a:cubicBezTo>
                      <a:cubicBezTo>
                        <a:pt x="132" y="236"/>
                        <a:pt x="132" y="236"/>
                        <a:pt x="132" y="236"/>
                      </a:cubicBezTo>
                      <a:cubicBezTo>
                        <a:pt x="138" y="249"/>
                        <a:pt x="138" y="249"/>
                        <a:pt x="138" y="249"/>
                      </a:cubicBezTo>
                      <a:cubicBezTo>
                        <a:pt x="138" y="250"/>
                        <a:pt x="138" y="250"/>
                        <a:pt x="138" y="250"/>
                      </a:cubicBezTo>
                      <a:cubicBezTo>
                        <a:pt x="142" y="285"/>
                        <a:pt x="142" y="285"/>
                        <a:pt x="142" y="285"/>
                      </a:cubicBezTo>
                      <a:cubicBezTo>
                        <a:pt x="142" y="288"/>
                        <a:pt x="142" y="288"/>
                        <a:pt x="142" y="288"/>
                      </a:cubicBezTo>
                      <a:cubicBezTo>
                        <a:pt x="123" y="308"/>
                        <a:pt x="123" y="308"/>
                        <a:pt x="123" y="308"/>
                      </a:cubicBezTo>
                      <a:cubicBezTo>
                        <a:pt x="122" y="308"/>
                        <a:pt x="122" y="308"/>
                        <a:pt x="122" y="308"/>
                      </a:cubicBezTo>
                      <a:cubicBezTo>
                        <a:pt x="122" y="309"/>
                        <a:pt x="122" y="309"/>
                        <a:pt x="122" y="309"/>
                      </a:cubicBezTo>
                      <a:cubicBezTo>
                        <a:pt x="99" y="320"/>
                        <a:pt x="99" y="320"/>
                        <a:pt x="99" y="320"/>
                      </a:cubicBezTo>
                      <a:cubicBezTo>
                        <a:pt x="92" y="328"/>
                        <a:pt x="92" y="328"/>
                        <a:pt x="92" y="328"/>
                      </a:cubicBezTo>
                      <a:cubicBezTo>
                        <a:pt x="95" y="335"/>
                        <a:pt x="95" y="335"/>
                        <a:pt x="95" y="335"/>
                      </a:cubicBezTo>
                      <a:cubicBezTo>
                        <a:pt x="141" y="339"/>
                        <a:pt x="141" y="339"/>
                        <a:pt x="141" y="339"/>
                      </a:cubicBezTo>
                      <a:cubicBezTo>
                        <a:pt x="142" y="340"/>
                        <a:pt x="142" y="340"/>
                        <a:pt x="142" y="340"/>
                      </a:cubicBezTo>
                      <a:cubicBezTo>
                        <a:pt x="142" y="340"/>
                        <a:pt x="142" y="340"/>
                        <a:pt x="142" y="340"/>
                      </a:cubicBezTo>
                      <a:cubicBezTo>
                        <a:pt x="143" y="341"/>
                        <a:pt x="143" y="341"/>
                        <a:pt x="143" y="341"/>
                      </a:cubicBezTo>
                      <a:cubicBezTo>
                        <a:pt x="161" y="352"/>
                        <a:pt x="161" y="352"/>
                        <a:pt x="161" y="352"/>
                      </a:cubicBezTo>
                      <a:cubicBezTo>
                        <a:pt x="201" y="350"/>
                        <a:pt x="201" y="350"/>
                        <a:pt x="201" y="350"/>
                      </a:cubicBezTo>
                      <a:cubicBezTo>
                        <a:pt x="201" y="356"/>
                        <a:pt x="201" y="356"/>
                        <a:pt x="201" y="356"/>
                      </a:cubicBezTo>
                      <a:cubicBezTo>
                        <a:pt x="203" y="376"/>
                        <a:pt x="203" y="376"/>
                        <a:pt x="203" y="376"/>
                      </a:cubicBezTo>
                      <a:cubicBezTo>
                        <a:pt x="203" y="378"/>
                        <a:pt x="203" y="378"/>
                        <a:pt x="203" y="378"/>
                      </a:cubicBezTo>
                      <a:cubicBezTo>
                        <a:pt x="204" y="378"/>
                        <a:pt x="204" y="378"/>
                        <a:pt x="204" y="378"/>
                      </a:cubicBezTo>
                      <a:cubicBezTo>
                        <a:pt x="186" y="396"/>
                        <a:pt x="186" y="396"/>
                        <a:pt x="186" y="396"/>
                      </a:cubicBezTo>
                      <a:cubicBezTo>
                        <a:pt x="184" y="419"/>
                        <a:pt x="188" y="433"/>
                        <a:pt x="198" y="436"/>
                      </a:cubicBezTo>
                      <a:cubicBezTo>
                        <a:pt x="231" y="454"/>
                        <a:pt x="231" y="454"/>
                        <a:pt x="231" y="454"/>
                      </a:cubicBezTo>
                      <a:cubicBezTo>
                        <a:pt x="258" y="472"/>
                        <a:pt x="258" y="472"/>
                        <a:pt x="258" y="472"/>
                      </a:cubicBezTo>
                      <a:cubicBezTo>
                        <a:pt x="280" y="461"/>
                        <a:pt x="280" y="461"/>
                        <a:pt x="280" y="461"/>
                      </a:cubicBezTo>
                      <a:cubicBezTo>
                        <a:pt x="282" y="460"/>
                        <a:pt x="282" y="460"/>
                        <a:pt x="282" y="460"/>
                      </a:cubicBezTo>
                      <a:cubicBezTo>
                        <a:pt x="284" y="459"/>
                        <a:pt x="284" y="459"/>
                        <a:pt x="284" y="459"/>
                      </a:cubicBezTo>
                      <a:cubicBezTo>
                        <a:pt x="285" y="460"/>
                        <a:pt x="285" y="460"/>
                        <a:pt x="285" y="460"/>
                      </a:cubicBezTo>
                      <a:cubicBezTo>
                        <a:pt x="319" y="486"/>
                        <a:pt x="319" y="486"/>
                        <a:pt x="319" y="486"/>
                      </a:cubicBezTo>
                      <a:cubicBezTo>
                        <a:pt x="324" y="488"/>
                        <a:pt x="324" y="488"/>
                        <a:pt x="324" y="488"/>
                      </a:cubicBezTo>
                      <a:cubicBezTo>
                        <a:pt x="333" y="477"/>
                        <a:pt x="333" y="477"/>
                        <a:pt x="333" y="477"/>
                      </a:cubicBezTo>
                      <a:cubicBezTo>
                        <a:pt x="335" y="475"/>
                        <a:pt x="335" y="475"/>
                        <a:pt x="335" y="475"/>
                      </a:cubicBezTo>
                      <a:cubicBezTo>
                        <a:pt x="336" y="474"/>
                        <a:pt x="336" y="474"/>
                        <a:pt x="336" y="474"/>
                      </a:cubicBezTo>
                      <a:cubicBezTo>
                        <a:pt x="337" y="474"/>
                        <a:pt x="337" y="474"/>
                        <a:pt x="337" y="474"/>
                      </a:cubicBezTo>
                      <a:cubicBezTo>
                        <a:pt x="338" y="474"/>
                        <a:pt x="338" y="474"/>
                        <a:pt x="338" y="474"/>
                      </a:cubicBezTo>
                      <a:cubicBezTo>
                        <a:pt x="358" y="477"/>
                        <a:pt x="358" y="477"/>
                        <a:pt x="358" y="477"/>
                      </a:cubicBezTo>
                      <a:cubicBezTo>
                        <a:pt x="362" y="442"/>
                        <a:pt x="362" y="442"/>
                        <a:pt x="362" y="442"/>
                      </a:cubicBezTo>
                      <a:cubicBezTo>
                        <a:pt x="388" y="488"/>
                        <a:pt x="388" y="488"/>
                        <a:pt x="388" y="488"/>
                      </a:cubicBezTo>
                      <a:cubicBezTo>
                        <a:pt x="409" y="489"/>
                        <a:pt x="409" y="489"/>
                        <a:pt x="409" y="489"/>
                      </a:cubicBezTo>
                      <a:cubicBezTo>
                        <a:pt x="412" y="490"/>
                        <a:pt x="412" y="490"/>
                        <a:pt x="412" y="490"/>
                      </a:cubicBezTo>
                      <a:cubicBezTo>
                        <a:pt x="414" y="490"/>
                        <a:pt x="414" y="490"/>
                        <a:pt x="414" y="490"/>
                      </a:cubicBezTo>
                      <a:cubicBezTo>
                        <a:pt x="414" y="492"/>
                        <a:pt x="414" y="492"/>
                        <a:pt x="414" y="492"/>
                      </a:cubicBezTo>
                      <a:cubicBezTo>
                        <a:pt x="414" y="506"/>
                        <a:pt x="414" y="506"/>
                        <a:pt x="414" y="506"/>
                      </a:cubicBezTo>
                      <a:cubicBezTo>
                        <a:pt x="422" y="503"/>
                        <a:pt x="422" y="503"/>
                        <a:pt x="422" y="503"/>
                      </a:cubicBezTo>
                      <a:cubicBezTo>
                        <a:pt x="457" y="457"/>
                        <a:pt x="457" y="457"/>
                        <a:pt x="457" y="457"/>
                      </a:cubicBezTo>
                      <a:cubicBezTo>
                        <a:pt x="472" y="479"/>
                        <a:pt x="472" y="479"/>
                        <a:pt x="472" y="479"/>
                      </a:cubicBezTo>
                      <a:cubicBezTo>
                        <a:pt x="472" y="472"/>
                        <a:pt x="472" y="472"/>
                        <a:pt x="472" y="472"/>
                      </a:cubicBezTo>
                      <a:cubicBezTo>
                        <a:pt x="472" y="472"/>
                        <a:pt x="472" y="472"/>
                        <a:pt x="472" y="472"/>
                      </a:cubicBezTo>
                      <a:cubicBezTo>
                        <a:pt x="472" y="471"/>
                        <a:pt x="472" y="471"/>
                        <a:pt x="472" y="471"/>
                      </a:cubicBezTo>
                      <a:cubicBezTo>
                        <a:pt x="472" y="470"/>
                        <a:pt x="472" y="470"/>
                        <a:pt x="472" y="470"/>
                      </a:cubicBezTo>
                      <a:cubicBezTo>
                        <a:pt x="483" y="449"/>
                        <a:pt x="483" y="449"/>
                        <a:pt x="483" y="449"/>
                      </a:cubicBezTo>
                      <a:cubicBezTo>
                        <a:pt x="492" y="433"/>
                        <a:pt x="492" y="433"/>
                        <a:pt x="492" y="433"/>
                      </a:cubicBezTo>
                      <a:cubicBezTo>
                        <a:pt x="518" y="433"/>
                        <a:pt x="518" y="433"/>
                        <a:pt x="518" y="433"/>
                      </a:cubicBezTo>
                      <a:cubicBezTo>
                        <a:pt x="523" y="403"/>
                        <a:pt x="523" y="403"/>
                        <a:pt x="523" y="403"/>
                      </a:cubicBezTo>
                      <a:cubicBezTo>
                        <a:pt x="526" y="403"/>
                        <a:pt x="526" y="403"/>
                        <a:pt x="526" y="403"/>
                      </a:cubicBezTo>
                      <a:cubicBezTo>
                        <a:pt x="528" y="404"/>
                        <a:pt x="528" y="404"/>
                        <a:pt x="528" y="404"/>
                      </a:cubicBezTo>
                      <a:cubicBezTo>
                        <a:pt x="548" y="407"/>
                        <a:pt x="548" y="407"/>
                        <a:pt x="548" y="407"/>
                      </a:cubicBezTo>
                      <a:cubicBezTo>
                        <a:pt x="550" y="397"/>
                        <a:pt x="550" y="397"/>
                        <a:pt x="550" y="397"/>
                      </a:cubicBezTo>
                      <a:cubicBezTo>
                        <a:pt x="543" y="380"/>
                        <a:pt x="543" y="380"/>
                        <a:pt x="543" y="380"/>
                      </a:cubicBezTo>
                      <a:cubicBezTo>
                        <a:pt x="543" y="378"/>
                        <a:pt x="543" y="378"/>
                        <a:pt x="543" y="378"/>
                      </a:cubicBezTo>
                      <a:cubicBezTo>
                        <a:pt x="547" y="366"/>
                        <a:pt x="547" y="366"/>
                        <a:pt x="547" y="366"/>
                      </a:cubicBezTo>
                      <a:cubicBezTo>
                        <a:pt x="547" y="364"/>
                        <a:pt x="547" y="364"/>
                        <a:pt x="547" y="364"/>
                      </a:cubicBezTo>
                      <a:cubicBezTo>
                        <a:pt x="548" y="363"/>
                        <a:pt x="548" y="363"/>
                        <a:pt x="548" y="363"/>
                      </a:cubicBezTo>
                      <a:cubicBezTo>
                        <a:pt x="549" y="363"/>
                        <a:pt x="549" y="363"/>
                        <a:pt x="549" y="363"/>
                      </a:cubicBezTo>
                      <a:cubicBezTo>
                        <a:pt x="549" y="362"/>
                        <a:pt x="549" y="362"/>
                        <a:pt x="549" y="362"/>
                      </a:cubicBezTo>
                      <a:cubicBezTo>
                        <a:pt x="604" y="333"/>
                        <a:pt x="604" y="333"/>
                        <a:pt x="604" y="333"/>
                      </a:cubicBezTo>
                      <a:cubicBezTo>
                        <a:pt x="602" y="304"/>
                        <a:pt x="602" y="304"/>
                        <a:pt x="602" y="304"/>
                      </a:cubicBezTo>
                      <a:cubicBezTo>
                        <a:pt x="602" y="304"/>
                        <a:pt x="602" y="304"/>
                        <a:pt x="602" y="304"/>
                      </a:cubicBezTo>
                      <a:cubicBezTo>
                        <a:pt x="602" y="303"/>
                        <a:pt x="602" y="303"/>
                        <a:pt x="602" y="303"/>
                      </a:cubicBezTo>
                      <a:cubicBezTo>
                        <a:pt x="612" y="282"/>
                        <a:pt x="612" y="282"/>
                        <a:pt x="612" y="282"/>
                      </a:cubicBezTo>
                      <a:cubicBezTo>
                        <a:pt x="614" y="278"/>
                        <a:pt x="614" y="278"/>
                        <a:pt x="614" y="278"/>
                      </a:cubicBezTo>
                      <a:cubicBezTo>
                        <a:pt x="614" y="278"/>
                        <a:pt x="614" y="278"/>
                        <a:pt x="614" y="278"/>
                      </a:cubicBezTo>
                      <a:cubicBezTo>
                        <a:pt x="631" y="239"/>
                        <a:pt x="631" y="239"/>
                        <a:pt x="631" y="239"/>
                      </a:cubicBezTo>
                      <a:cubicBezTo>
                        <a:pt x="632" y="238"/>
                        <a:pt x="632" y="238"/>
                        <a:pt x="632" y="238"/>
                      </a:cubicBezTo>
                      <a:cubicBezTo>
                        <a:pt x="632" y="238"/>
                        <a:pt x="632" y="238"/>
                        <a:pt x="632" y="238"/>
                      </a:cubicBezTo>
                      <a:cubicBezTo>
                        <a:pt x="646" y="224"/>
                        <a:pt x="646" y="224"/>
                        <a:pt x="646" y="224"/>
                      </a:cubicBezTo>
                      <a:cubicBezTo>
                        <a:pt x="655" y="208"/>
                        <a:pt x="655" y="208"/>
                        <a:pt x="655" y="208"/>
                      </a:cubicBezTo>
                      <a:cubicBezTo>
                        <a:pt x="655" y="206"/>
                        <a:pt x="655" y="206"/>
                        <a:pt x="655" y="206"/>
                      </a:cubicBezTo>
                      <a:cubicBezTo>
                        <a:pt x="655" y="206"/>
                        <a:pt x="655" y="206"/>
                        <a:pt x="655" y="206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656" y="177"/>
                        <a:pt x="656" y="177"/>
                        <a:pt x="656" y="177"/>
                      </a:cubicBezTo>
                      <a:cubicBezTo>
                        <a:pt x="656" y="176"/>
                        <a:pt x="656" y="176"/>
                        <a:pt x="656" y="176"/>
                      </a:cubicBezTo>
                      <a:cubicBezTo>
                        <a:pt x="655" y="176"/>
                        <a:pt x="655" y="176"/>
                        <a:pt x="655" y="176"/>
                      </a:cubicBezTo>
                      <a:cubicBezTo>
                        <a:pt x="655" y="159"/>
                        <a:pt x="655" y="159"/>
                        <a:pt x="655" y="159"/>
                      </a:cubicBezTo>
                      <a:cubicBezTo>
                        <a:pt x="646" y="159"/>
                        <a:pt x="646" y="159"/>
                        <a:pt x="646" y="159"/>
                      </a:cubicBezTo>
                      <a:cubicBezTo>
                        <a:pt x="630" y="167"/>
                        <a:pt x="630" y="167"/>
                        <a:pt x="630" y="167"/>
                      </a:cubicBezTo>
                      <a:cubicBezTo>
                        <a:pt x="623" y="172"/>
                        <a:pt x="612" y="170"/>
                        <a:pt x="599" y="162"/>
                      </a:cubicBezTo>
                      <a:cubicBezTo>
                        <a:pt x="593" y="157"/>
                        <a:pt x="593" y="147"/>
                        <a:pt x="596" y="131"/>
                      </a:cubicBezTo>
                      <a:cubicBezTo>
                        <a:pt x="588" y="130"/>
                        <a:pt x="588" y="130"/>
                        <a:pt x="588" y="130"/>
                      </a:cubicBezTo>
                      <a:cubicBezTo>
                        <a:pt x="584" y="135"/>
                        <a:pt x="584" y="135"/>
                        <a:pt x="584" y="135"/>
                      </a:cubicBezTo>
                      <a:cubicBezTo>
                        <a:pt x="574" y="146"/>
                        <a:pt x="567" y="152"/>
                        <a:pt x="565" y="152"/>
                      </a:cubicBezTo>
                      <a:cubicBezTo>
                        <a:pt x="563" y="152"/>
                        <a:pt x="562" y="152"/>
                        <a:pt x="560" y="151"/>
                      </a:cubicBezTo>
                      <a:cubicBezTo>
                        <a:pt x="559" y="148"/>
                        <a:pt x="556" y="143"/>
                        <a:pt x="556" y="134"/>
                      </a:cubicBezTo>
                      <a:cubicBezTo>
                        <a:pt x="556" y="125"/>
                        <a:pt x="556" y="118"/>
                        <a:pt x="560" y="116"/>
                      </a:cubicBezTo>
                      <a:cubicBezTo>
                        <a:pt x="562" y="113"/>
                        <a:pt x="564" y="112"/>
                        <a:pt x="566" y="114"/>
                      </a:cubicBezTo>
                      <a:cubicBezTo>
                        <a:pt x="586" y="77"/>
                        <a:pt x="586" y="77"/>
                        <a:pt x="586" y="77"/>
                      </a:cubicBezTo>
                      <a:cubicBezTo>
                        <a:pt x="591" y="63"/>
                        <a:pt x="591" y="63"/>
                        <a:pt x="591" y="63"/>
                      </a:cubicBezTo>
                      <a:cubicBezTo>
                        <a:pt x="594" y="48"/>
                        <a:pt x="594" y="48"/>
                        <a:pt x="594" y="48"/>
                      </a:cubicBezTo>
                      <a:cubicBezTo>
                        <a:pt x="583" y="38"/>
                        <a:pt x="583" y="38"/>
                        <a:pt x="583" y="38"/>
                      </a:cubicBezTo>
                      <a:cubicBezTo>
                        <a:pt x="580" y="35"/>
                        <a:pt x="579" y="28"/>
                        <a:pt x="581" y="17"/>
                      </a:cubicBezTo>
                      <a:cubicBezTo>
                        <a:pt x="581" y="11"/>
                        <a:pt x="581" y="11"/>
                        <a:pt x="581" y="11"/>
                      </a:cubicBezTo>
                      <a:cubicBezTo>
                        <a:pt x="581" y="7"/>
                        <a:pt x="579" y="3"/>
                        <a:pt x="574" y="0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571" y="3"/>
                        <a:pt x="571" y="3"/>
                        <a:pt x="571" y="3"/>
                      </a:cubicBezTo>
                      <a:cubicBezTo>
                        <a:pt x="568" y="12"/>
                        <a:pt x="561" y="16"/>
                        <a:pt x="549" y="13"/>
                      </a:cubicBezTo>
                      <a:cubicBezTo>
                        <a:pt x="544" y="11"/>
                        <a:pt x="537" y="11"/>
                        <a:pt x="530" y="13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2" name="Freeform 15"/>
                <p:cNvSpPr>
                  <a:spLocks/>
                </p:cNvSpPr>
                <p:nvPr/>
              </p:nvSpPr>
              <p:spPr bwMode="auto">
                <a:xfrm>
                  <a:off x="3676075" y="4337957"/>
                  <a:ext cx="471962" cy="470935"/>
                </a:xfrm>
                <a:custGeom>
                  <a:avLst/>
                  <a:gdLst>
                    <a:gd name="T0" fmla="*/ 2147483647 w 374"/>
                    <a:gd name="T1" fmla="*/ 2147483647 h 381"/>
                    <a:gd name="T2" fmla="*/ 2147483647 w 374"/>
                    <a:gd name="T3" fmla="*/ 2147483647 h 381"/>
                    <a:gd name="T4" fmla="*/ 2147483647 w 374"/>
                    <a:gd name="T5" fmla="*/ 2147483647 h 381"/>
                    <a:gd name="T6" fmla="*/ 2147483647 w 374"/>
                    <a:gd name="T7" fmla="*/ 2147483647 h 381"/>
                    <a:gd name="T8" fmla="*/ 2147483647 w 374"/>
                    <a:gd name="T9" fmla="*/ 2147483647 h 381"/>
                    <a:gd name="T10" fmla="*/ 2147483647 w 374"/>
                    <a:gd name="T11" fmla="*/ 2147483647 h 381"/>
                    <a:gd name="T12" fmla="*/ 2147483647 w 374"/>
                    <a:gd name="T13" fmla="*/ 2147483647 h 381"/>
                    <a:gd name="T14" fmla="*/ 2147483647 w 374"/>
                    <a:gd name="T15" fmla="*/ 2147483647 h 381"/>
                    <a:gd name="T16" fmla="*/ 2147483647 w 374"/>
                    <a:gd name="T17" fmla="*/ 2147483647 h 381"/>
                    <a:gd name="T18" fmla="*/ 2147483647 w 374"/>
                    <a:gd name="T19" fmla="*/ 2147483647 h 381"/>
                    <a:gd name="T20" fmla="*/ 2147483647 w 374"/>
                    <a:gd name="T21" fmla="*/ 2147483647 h 381"/>
                    <a:gd name="T22" fmla="*/ 2147483647 w 374"/>
                    <a:gd name="T23" fmla="*/ 2147483647 h 381"/>
                    <a:gd name="T24" fmla="*/ 2147483647 w 374"/>
                    <a:gd name="T25" fmla="*/ 2147483647 h 381"/>
                    <a:gd name="T26" fmla="*/ 2147483647 w 374"/>
                    <a:gd name="T27" fmla="*/ 2147483647 h 381"/>
                    <a:gd name="T28" fmla="*/ 0 w 374"/>
                    <a:gd name="T29" fmla="*/ 2147483647 h 381"/>
                    <a:gd name="T30" fmla="*/ 2147483647 w 374"/>
                    <a:gd name="T31" fmla="*/ 2147483647 h 381"/>
                    <a:gd name="T32" fmla="*/ 2147483647 w 374"/>
                    <a:gd name="T33" fmla="*/ 2147483647 h 381"/>
                    <a:gd name="T34" fmla="*/ 2147483647 w 374"/>
                    <a:gd name="T35" fmla="*/ 2147483647 h 381"/>
                    <a:gd name="T36" fmla="*/ 2147483647 w 374"/>
                    <a:gd name="T37" fmla="*/ 2147483647 h 381"/>
                    <a:gd name="T38" fmla="*/ 2147483647 w 374"/>
                    <a:gd name="T39" fmla="*/ 2147483647 h 381"/>
                    <a:gd name="T40" fmla="*/ 2147483647 w 374"/>
                    <a:gd name="T41" fmla="*/ 2147483647 h 381"/>
                    <a:gd name="T42" fmla="*/ 2147483647 w 374"/>
                    <a:gd name="T43" fmla="*/ 2147483647 h 381"/>
                    <a:gd name="T44" fmla="*/ 2147483647 w 374"/>
                    <a:gd name="T45" fmla="*/ 2147483647 h 381"/>
                    <a:gd name="T46" fmla="*/ 2147483647 w 374"/>
                    <a:gd name="T47" fmla="*/ 2147483647 h 381"/>
                    <a:gd name="T48" fmla="*/ 2147483647 w 374"/>
                    <a:gd name="T49" fmla="*/ 2147483647 h 381"/>
                    <a:gd name="T50" fmla="*/ 2147483647 w 374"/>
                    <a:gd name="T51" fmla="*/ 2147483647 h 381"/>
                    <a:gd name="T52" fmla="*/ 2147483647 w 374"/>
                    <a:gd name="T53" fmla="*/ 2147483647 h 381"/>
                    <a:gd name="T54" fmla="*/ 2147483647 w 374"/>
                    <a:gd name="T55" fmla="*/ 2147483647 h 381"/>
                    <a:gd name="T56" fmla="*/ 2147483647 w 374"/>
                    <a:gd name="T57" fmla="*/ 2147483647 h 381"/>
                    <a:gd name="T58" fmla="*/ 2147483647 w 374"/>
                    <a:gd name="T59" fmla="*/ 2147483647 h 381"/>
                    <a:gd name="T60" fmla="*/ 2147483647 w 374"/>
                    <a:gd name="T61" fmla="*/ 2147483647 h 381"/>
                    <a:gd name="T62" fmla="*/ 2147483647 w 374"/>
                    <a:gd name="T63" fmla="*/ 2147483647 h 381"/>
                    <a:gd name="T64" fmla="*/ 2147483647 w 374"/>
                    <a:gd name="T65" fmla="*/ 2147483647 h 381"/>
                    <a:gd name="T66" fmla="*/ 2147483647 w 374"/>
                    <a:gd name="T67" fmla="*/ 2147483647 h 381"/>
                    <a:gd name="T68" fmla="*/ 2147483647 w 374"/>
                    <a:gd name="T69" fmla="*/ 2147483647 h 381"/>
                    <a:gd name="T70" fmla="*/ 2147483647 w 374"/>
                    <a:gd name="T71" fmla="*/ 2147483647 h 381"/>
                    <a:gd name="T72" fmla="*/ 2147483647 w 374"/>
                    <a:gd name="T73" fmla="*/ 2147483647 h 381"/>
                    <a:gd name="T74" fmla="*/ 2147483647 w 374"/>
                    <a:gd name="T75" fmla="*/ 2147483647 h 381"/>
                    <a:gd name="T76" fmla="*/ 2147483647 w 374"/>
                    <a:gd name="T77" fmla="*/ 2147483647 h 381"/>
                    <a:gd name="T78" fmla="*/ 2147483647 w 374"/>
                    <a:gd name="T79" fmla="*/ 2147483647 h 381"/>
                    <a:gd name="T80" fmla="*/ 2147483647 w 374"/>
                    <a:gd name="T81" fmla="*/ 2147483647 h 381"/>
                    <a:gd name="T82" fmla="*/ 2147483647 w 374"/>
                    <a:gd name="T83" fmla="*/ 2147483647 h 381"/>
                    <a:gd name="T84" fmla="*/ 2147483647 w 374"/>
                    <a:gd name="T85" fmla="*/ 2147483647 h 381"/>
                    <a:gd name="T86" fmla="*/ 2147483647 w 374"/>
                    <a:gd name="T87" fmla="*/ 2147483647 h 381"/>
                    <a:gd name="T88" fmla="*/ 2147483647 w 374"/>
                    <a:gd name="T89" fmla="*/ 2147483647 h 381"/>
                    <a:gd name="T90" fmla="*/ 2147483647 w 374"/>
                    <a:gd name="T91" fmla="*/ 2147483647 h 381"/>
                    <a:gd name="T92" fmla="*/ 2147483647 w 374"/>
                    <a:gd name="T93" fmla="*/ 2147483647 h 381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74"/>
                    <a:gd name="T142" fmla="*/ 0 h 381"/>
                    <a:gd name="T143" fmla="*/ 374 w 374"/>
                    <a:gd name="T144" fmla="*/ 381 h 381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74" h="381">
                      <a:moveTo>
                        <a:pt x="374" y="77"/>
                      </a:moveTo>
                      <a:cubicBezTo>
                        <a:pt x="366" y="60"/>
                        <a:pt x="366" y="60"/>
                        <a:pt x="366" y="60"/>
                      </a:cubicBezTo>
                      <a:cubicBezTo>
                        <a:pt x="355" y="43"/>
                        <a:pt x="355" y="43"/>
                        <a:pt x="355" y="43"/>
                      </a:cubicBezTo>
                      <a:cubicBezTo>
                        <a:pt x="342" y="40"/>
                        <a:pt x="342" y="40"/>
                        <a:pt x="342" y="40"/>
                      </a:cubicBezTo>
                      <a:cubicBezTo>
                        <a:pt x="341" y="40"/>
                        <a:pt x="341" y="40"/>
                        <a:pt x="341" y="40"/>
                      </a:cubicBezTo>
                      <a:cubicBezTo>
                        <a:pt x="341" y="39"/>
                        <a:pt x="341" y="39"/>
                        <a:pt x="341" y="39"/>
                      </a:cubicBezTo>
                      <a:cubicBezTo>
                        <a:pt x="340" y="39"/>
                        <a:pt x="340" y="39"/>
                        <a:pt x="340" y="39"/>
                      </a:cubicBezTo>
                      <a:cubicBezTo>
                        <a:pt x="329" y="34"/>
                        <a:pt x="329" y="34"/>
                        <a:pt x="329" y="34"/>
                      </a:cubicBezTo>
                      <a:cubicBezTo>
                        <a:pt x="329" y="34"/>
                        <a:pt x="329" y="34"/>
                        <a:pt x="329" y="34"/>
                      </a:cubicBezTo>
                      <a:cubicBezTo>
                        <a:pt x="327" y="34"/>
                        <a:pt x="327" y="34"/>
                        <a:pt x="327" y="34"/>
                      </a:cubicBezTo>
                      <a:cubicBezTo>
                        <a:pt x="323" y="35"/>
                        <a:pt x="323" y="35"/>
                        <a:pt x="323" y="35"/>
                      </a:cubicBezTo>
                      <a:cubicBezTo>
                        <a:pt x="309" y="37"/>
                        <a:pt x="309" y="37"/>
                        <a:pt x="309" y="37"/>
                      </a:cubicBezTo>
                      <a:cubicBezTo>
                        <a:pt x="308" y="37"/>
                        <a:pt x="308" y="37"/>
                        <a:pt x="308" y="37"/>
                      </a:cubicBezTo>
                      <a:cubicBezTo>
                        <a:pt x="306" y="36"/>
                        <a:pt x="306" y="36"/>
                        <a:pt x="306" y="36"/>
                      </a:cubicBezTo>
                      <a:cubicBezTo>
                        <a:pt x="292" y="31"/>
                        <a:pt x="292" y="31"/>
                        <a:pt x="292" y="31"/>
                      </a:cubicBezTo>
                      <a:cubicBezTo>
                        <a:pt x="292" y="30"/>
                        <a:pt x="292" y="30"/>
                        <a:pt x="292" y="30"/>
                      </a:cubicBezTo>
                      <a:cubicBezTo>
                        <a:pt x="291" y="30"/>
                        <a:pt x="291" y="30"/>
                        <a:pt x="291" y="30"/>
                      </a:cubicBezTo>
                      <a:cubicBezTo>
                        <a:pt x="291" y="28"/>
                        <a:pt x="291" y="28"/>
                        <a:pt x="291" y="28"/>
                      </a:cubicBezTo>
                      <a:cubicBezTo>
                        <a:pt x="291" y="28"/>
                        <a:pt x="291" y="28"/>
                        <a:pt x="291" y="28"/>
                      </a:cubicBezTo>
                      <a:cubicBezTo>
                        <a:pt x="281" y="18"/>
                        <a:pt x="281" y="18"/>
                        <a:pt x="281" y="18"/>
                      </a:cubicBezTo>
                      <a:cubicBezTo>
                        <a:pt x="269" y="6"/>
                        <a:pt x="269" y="6"/>
                        <a:pt x="269" y="6"/>
                      </a:cubicBezTo>
                      <a:cubicBezTo>
                        <a:pt x="259" y="0"/>
                        <a:pt x="259" y="0"/>
                        <a:pt x="259" y="0"/>
                      </a:cubicBezTo>
                      <a:cubicBezTo>
                        <a:pt x="247" y="11"/>
                        <a:pt x="247" y="11"/>
                        <a:pt x="247" y="11"/>
                      </a:cubicBezTo>
                      <a:cubicBezTo>
                        <a:pt x="232" y="21"/>
                        <a:pt x="232" y="21"/>
                        <a:pt x="232" y="21"/>
                      </a:cubicBezTo>
                      <a:cubicBezTo>
                        <a:pt x="228" y="53"/>
                        <a:pt x="228" y="53"/>
                        <a:pt x="228" y="53"/>
                      </a:cubicBezTo>
                      <a:cubicBezTo>
                        <a:pt x="228" y="54"/>
                        <a:pt x="228" y="54"/>
                        <a:pt x="228" y="54"/>
                      </a:cubicBezTo>
                      <a:cubicBezTo>
                        <a:pt x="228" y="54"/>
                        <a:pt x="228" y="54"/>
                        <a:pt x="228" y="54"/>
                      </a:cubicBezTo>
                      <a:cubicBezTo>
                        <a:pt x="214" y="77"/>
                        <a:pt x="214" y="77"/>
                        <a:pt x="214" y="77"/>
                      </a:cubicBezTo>
                      <a:cubicBezTo>
                        <a:pt x="214" y="79"/>
                        <a:pt x="214" y="79"/>
                        <a:pt x="214" y="79"/>
                      </a:cubicBezTo>
                      <a:cubicBezTo>
                        <a:pt x="213" y="79"/>
                        <a:pt x="213" y="79"/>
                        <a:pt x="213" y="79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0" y="114"/>
                        <a:pt x="190" y="114"/>
                        <a:pt x="190" y="114"/>
                      </a:cubicBezTo>
                      <a:cubicBezTo>
                        <a:pt x="190" y="114"/>
                        <a:pt x="190" y="114"/>
                        <a:pt x="190" y="114"/>
                      </a:cubicBezTo>
                      <a:cubicBezTo>
                        <a:pt x="189" y="116"/>
                        <a:pt x="189" y="116"/>
                        <a:pt x="189" y="116"/>
                      </a:cubicBezTo>
                      <a:cubicBezTo>
                        <a:pt x="179" y="123"/>
                        <a:pt x="171" y="131"/>
                        <a:pt x="163" y="137"/>
                      </a:cubicBezTo>
                      <a:cubicBezTo>
                        <a:pt x="152" y="156"/>
                        <a:pt x="152" y="156"/>
                        <a:pt x="152" y="156"/>
                      </a:cubicBezTo>
                      <a:cubicBezTo>
                        <a:pt x="150" y="161"/>
                        <a:pt x="141" y="168"/>
                        <a:pt x="126" y="174"/>
                      </a:cubicBezTo>
                      <a:cubicBezTo>
                        <a:pt x="115" y="192"/>
                        <a:pt x="115" y="192"/>
                        <a:pt x="115" y="192"/>
                      </a:cubicBezTo>
                      <a:cubicBezTo>
                        <a:pt x="115" y="192"/>
                        <a:pt x="115" y="192"/>
                        <a:pt x="115" y="192"/>
                      </a:cubicBezTo>
                      <a:cubicBezTo>
                        <a:pt x="97" y="216"/>
                        <a:pt x="97" y="216"/>
                        <a:pt x="97" y="216"/>
                      </a:cubicBezTo>
                      <a:cubicBezTo>
                        <a:pt x="96" y="216"/>
                        <a:pt x="96" y="216"/>
                        <a:pt x="96" y="216"/>
                      </a:cubicBezTo>
                      <a:cubicBezTo>
                        <a:pt x="96" y="217"/>
                        <a:pt x="96" y="217"/>
                        <a:pt x="96" y="217"/>
                      </a:cubicBezTo>
                      <a:cubicBezTo>
                        <a:pt x="94" y="217"/>
                        <a:pt x="94" y="217"/>
                        <a:pt x="94" y="217"/>
                      </a:cubicBezTo>
                      <a:cubicBezTo>
                        <a:pt x="10" y="212"/>
                        <a:pt x="10" y="212"/>
                        <a:pt x="10" y="212"/>
                      </a:cubicBezTo>
                      <a:cubicBezTo>
                        <a:pt x="0" y="222"/>
                        <a:pt x="0" y="222"/>
                        <a:pt x="0" y="222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9" y="274"/>
                        <a:pt x="9" y="274"/>
                        <a:pt x="9" y="274"/>
                      </a:cubicBezTo>
                      <a:cubicBezTo>
                        <a:pt x="26" y="300"/>
                        <a:pt x="26" y="300"/>
                        <a:pt x="26" y="300"/>
                      </a:cubicBezTo>
                      <a:cubicBezTo>
                        <a:pt x="41" y="308"/>
                        <a:pt x="41" y="308"/>
                        <a:pt x="41" y="308"/>
                      </a:cubicBezTo>
                      <a:cubicBezTo>
                        <a:pt x="41" y="309"/>
                        <a:pt x="41" y="309"/>
                        <a:pt x="41" y="309"/>
                      </a:cubicBezTo>
                      <a:cubicBezTo>
                        <a:pt x="42" y="309"/>
                        <a:pt x="42" y="309"/>
                        <a:pt x="42" y="309"/>
                      </a:cubicBezTo>
                      <a:cubicBezTo>
                        <a:pt x="42" y="309"/>
                        <a:pt x="42" y="309"/>
                        <a:pt x="42" y="309"/>
                      </a:cubicBezTo>
                      <a:cubicBezTo>
                        <a:pt x="51" y="320"/>
                        <a:pt x="55" y="327"/>
                        <a:pt x="55" y="332"/>
                      </a:cubicBezTo>
                      <a:cubicBezTo>
                        <a:pt x="55" y="346"/>
                        <a:pt x="55" y="346"/>
                        <a:pt x="55" y="346"/>
                      </a:cubicBezTo>
                      <a:cubicBezTo>
                        <a:pt x="50" y="351"/>
                        <a:pt x="50" y="351"/>
                        <a:pt x="50" y="351"/>
                      </a:cubicBezTo>
                      <a:cubicBezTo>
                        <a:pt x="53" y="354"/>
                        <a:pt x="53" y="354"/>
                        <a:pt x="53" y="354"/>
                      </a:cubicBezTo>
                      <a:cubicBezTo>
                        <a:pt x="57" y="354"/>
                        <a:pt x="57" y="354"/>
                        <a:pt x="57" y="354"/>
                      </a:cubicBezTo>
                      <a:cubicBezTo>
                        <a:pt x="63" y="341"/>
                        <a:pt x="63" y="341"/>
                        <a:pt x="63" y="341"/>
                      </a:cubicBezTo>
                      <a:cubicBezTo>
                        <a:pt x="66" y="341"/>
                        <a:pt x="66" y="341"/>
                        <a:pt x="66" y="341"/>
                      </a:cubicBezTo>
                      <a:cubicBezTo>
                        <a:pt x="82" y="346"/>
                        <a:pt x="82" y="346"/>
                        <a:pt x="82" y="346"/>
                      </a:cubicBezTo>
                      <a:cubicBezTo>
                        <a:pt x="83" y="351"/>
                        <a:pt x="83" y="351"/>
                        <a:pt x="83" y="351"/>
                      </a:cubicBezTo>
                      <a:cubicBezTo>
                        <a:pt x="92" y="351"/>
                        <a:pt x="92" y="351"/>
                        <a:pt x="92" y="351"/>
                      </a:cubicBezTo>
                      <a:cubicBezTo>
                        <a:pt x="92" y="351"/>
                        <a:pt x="92" y="351"/>
                        <a:pt x="92" y="351"/>
                      </a:cubicBezTo>
                      <a:cubicBezTo>
                        <a:pt x="90" y="345"/>
                        <a:pt x="90" y="345"/>
                        <a:pt x="90" y="345"/>
                      </a:cubicBezTo>
                      <a:cubicBezTo>
                        <a:pt x="89" y="343"/>
                        <a:pt x="89" y="343"/>
                        <a:pt x="89" y="343"/>
                      </a:cubicBezTo>
                      <a:cubicBezTo>
                        <a:pt x="100" y="325"/>
                        <a:pt x="100" y="325"/>
                        <a:pt x="100" y="325"/>
                      </a:cubicBezTo>
                      <a:cubicBezTo>
                        <a:pt x="102" y="320"/>
                        <a:pt x="108" y="318"/>
                        <a:pt x="115" y="320"/>
                      </a:cubicBezTo>
                      <a:cubicBezTo>
                        <a:pt x="134" y="321"/>
                        <a:pt x="134" y="321"/>
                        <a:pt x="134" y="321"/>
                      </a:cubicBezTo>
                      <a:cubicBezTo>
                        <a:pt x="145" y="307"/>
                        <a:pt x="145" y="307"/>
                        <a:pt x="145" y="307"/>
                      </a:cubicBezTo>
                      <a:cubicBezTo>
                        <a:pt x="145" y="294"/>
                        <a:pt x="145" y="294"/>
                        <a:pt x="145" y="294"/>
                      </a:cubicBezTo>
                      <a:cubicBezTo>
                        <a:pt x="149" y="281"/>
                        <a:pt x="149" y="281"/>
                        <a:pt x="149" y="281"/>
                      </a:cubicBezTo>
                      <a:cubicBezTo>
                        <a:pt x="149" y="280"/>
                        <a:pt x="149" y="280"/>
                        <a:pt x="149" y="280"/>
                      </a:cubicBezTo>
                      <a:cubicBezTo>
                        <a:pt x="150" y="279"/>
                        <a:pt x="150" y="279"/>
                        <a:pt x="150" y="279"/>
                      </a:cubicBezTo>
                      <a:cubicBezTo>
                        <a:pt x="151" y="278"/>
                        <a:pt x="151" y="278"/>
                        <a:pt x="151" y="278"/>
                      </a:cubicBezTo>
                      <a:cubicBezTo>
                        <a:pt x="158" y="273"/>
                        <a:pt x="158" y="273"/>
                        <a:pt x="158" y="273"/>
                      </a:cubicBezTo>
                      <a:cubicBezTo>
                        <a:pt x="158" y="272"/>
                        <a:pt x="158" y="272"/>
                        <a:pt x="158" y="272"/>
                      </a:cubicBezTo>
                      <a:cubicBezTo>
                        <a:pt x="159" y="272"/>
                        <a:pt x="159" y="272"/>
                        <a:pt x="159" y="272"/>
                      </a:cubicBezTo>
                      <a:cubicBezTo>
                        <a:pt x="160" y="273"/>
                        <a:pt x="160" y="273"/>
                        <a:pt x="160" y="273"/>
                      </a:cubicBezTo>
                      <a:cubicBezTo>
                        <a:pt x="176" y="275"/>
                        <a:pt x="176" y="275"/>
                        <a:pt x="176" y="275"/>
                      </a:cubicBezTo>
                      <a:cubicBezTo>
                        <a:pt x="176" y="278"/>
                        <a:pt x="176" y="278"/>
                        <a:pt x="176" y="278"/>
                      </a:cubicBezTo>
                      <a:cubicBezTo>
                        <a:pt x="179" y="290"/>
                        <a:pt x="179" y="290"/>
                        <a:pt x="179" y="290"/>
                      </a:cubicBezTo>
                      <a:cubicBezTo>
                        <a:pt x="179" y="297"/>
                        <a:pt x="179" y="297"/>
                        <a:pt x="179" y="297"/>
                      </a:cubicBezTo>
                      <a:cubicBezTo>
                        <a:pt x="182" y="306"/>
                        <a:pt x="182" y="306"/>
                        <a:pt x="182" y="306"/>
                      </a:cubicBezTo>
                      <a:cubicBezTo>
                        <a:pt x="186" y="307"/>
                        <a:pt x="186" y="307"/>
                        <a:pt x="186" y="307"/>
                      </a:cubicBezTo>
                      <a:cubicBezTo>
                        <a:pt x="191" y="300"/>
                        <a:pt x="191" y="300"/>
                        <a:pt x="191" y="300"/>
                      </a:cubicBezTo>
                      <a:cubicBezTo>
                        <a:pt x="191" y="299"/>
                        <a:pt x="191" y="299"/>
                        <a:pt x="191" y="299"/>
                      </a:cubicBezTo>
                      <a:cubicBezTo>
                        <a:pt x="200" y="287"/>
                        <a:pt x="200" y="287"/>
                        <a:pt x="200" y="287"/>
                      </a:cubicBezTo>
                      <a:cubicBezTo>
                        <a:pt x="201" y="285"/>
                        <a:pt x="201" y="285"/>
                        <a:pt x="201" y="285"/>
                      </a:cubicBezTo>
                      <a:cubicBezTo>
                        <a:pt x="212" y="280"/>
                        <a:pt x="212" y="280"/>
                        <a:pt x="212" y="280"/>
                      </a:cubicBezTo>
                      <a:cubicBezTo>
                        <a:pt x="213" y="280"/>
                        <a:pt x="213" y="280"/>
                        <a:pt x="213" y="280"/>
                      </a:cubicBezTo>
                      <a:cubicBezTo>
                        <a:pt x="214" y="279"/>
                        <a:pt x="214" y="279"/>
                        <a:pt x="214" y="279"/>
                      </a:cubicBezTo>
                      <a:cubicBezTo>
                        <a:pt x="228" y="283"/>
                        <a:pt x="228" y="283"/>
                        <a:pt x="228" y="283"/>
                      </a:cubicBezTo>
                      <a:cubicBezTo>
                        <a:pt x="229" y="283"/>
                        <a:pt x="229" y="283"/>
                        <a:pt x="229" y="283"/>
                      </a:cubicBezTo>
                      <a:cubicBezTo>
                        <a:pt x="231" y="284"/>
                        <a:pt x="231" y="284"/>
                        <a:pt x="231" y="284"/>
                      </a:cubicBezTo>
                      <a:cubicBezTo>
                        <a:pt x="239" y="299"/>
                        <a:pt x="239" y="299"/>
                        <a:pt x="239" y="299"/>
                      </a:cubicBezTo>
                      <a:cubicBezTo>
                        <a:pt x="239" y="313"/>
                        <a:pt x="239" y="313"/>
                        <a:pt x="239" y="313"/>
                      </a:cubicBezTo>
                      <a:cubicBezTo>
                        <a:pt x="249" y="333"/>
                        <a:pt x="249" y="333"/>
                        <a:pt x="249" y="333"/>
                      </a:cubicBezTo>
                      <a:cubicBezTo>
                        <a:pt x="249" y="333"/>
                        <a:pt x="249" y="333"/>
                        <a:pt x="249" y="333"/>
                      </a:cubicBezTo>
                      <a:cubicBezTo>
                        <a:pt x="249" y="336"/>
                        <a:pt x="249" y="336"/>
                        <a:pt x="249" y="336"/>
                      </a:cubicBezTo>
                      <a:cubicBezTo>
                        <a:pt x="249" y="350"/>
                        <a:pt x="249" y="350"/>
                        <a:pt x="249" y="350"/>
                      </a:cubicBezTo>
                      <a:cubicBezTo>
                        <a:pt x="252" y="357"/>
                        <a:pt x="252" y="357"/>
                        <a:pt x="252" y="357"/>
                      </a:cubicBezTo>
                      <a:cubicBezTo>
                        <a:pt x="255" y="357"/>
                        <a:pt x="255" y="357"/>
                        <a:pt x="255" y="357"/>
                      </a:cubicBezTo>
                      <a:cubicBezTo>
                        <a:pt x="260" y="351"/>
                        <a:pt x="260" y="351"/>
                        <a:pt x="260" y="351"/>
                      </a:cubicBezTo>
                      <a:cubicBezTo>
                        <a:pt x="261" y="349"/>
                        <a:pt x="261" y="349"/>
                        <a:pt x="261" y="349"/>
                      </a:cubicBezTo>
                      <a:cubicBezTo>
                        <a:pt x="273" y="357"/>
                        <a:pt x="273" y="357"/>
                        <a:pt x="273" y="357"/>
                      </a:cubicBezTo>
                      <a:cubicBezTo>
                        <a:pt x="274" y="357"/>
                        <a:pt x="274" y="357"/>
                        <a:pt x="274" y="357"/>
                      </a:cubicBezTo>
                      <a:cubicBezTo>
                        <a:pt x="276" y="357"/>
                        <a:pt x="276" y="357"/>
                        <a:pt x="276" y="357"/>
                      </a:cubicBezTo>
                      <a:cubicBezTo>
                        <a:pt x="276" y="359"/>
                        <a:pt x="276" y="359"/>
                        <a:pt x="276" y="359"/>
                      </a:cubicBezTo>
                      <a:cubicBezTo>
                        <a:pt x="276" y="360"/>
                        <a:pt x="276" y="360"/>
                        <a:pt x="276" y="360"/>
                      </a:cubicBezTo>
                      <a:cubicBezTo>
                        <a:pt x="280" y="378"/>
                        <a:pt x="280" y="378"/>
                        <a:pt x="280" y="378"/>
                      </a:cubicBezTo>
                      <a:cubicBezTo>
                        <a:pt x="285" y="381"/>
                        <a:pt x="285" y="381"/>
                        <a:pt x="285" y="381"/>
                      </a:cubicBezTo>
                      <a:cubicBezTo>
                        <a:pt x="286" y="379"/>
                        <a:pt x="286" y="379"/>
                        <a:pt x="286" y="379"/>
                      </a:cubicBezTo>
                      <a:cubicBezTo>
                        <a:pt x="291" y="365"/>
                        <a:pt x="291" y="365"/>
                        <a:pt x="291" y="365"/>
                      </a:cubicBezTo>
                      <a:cubicBezTo>
                        <a:pt x="291" y="364"/>
                        <a:pt x="291" y="364"/>
                        <a:pt x="291" y="364"/>
                      </a:cubicBezTo>
                      <a:cubicBezTo>
                        <a:pt x="292" y="362"/>
                        <a:pt x="292" y="362"/>
                        <a:pt x="292" y="362"/>
                      </a:cubicBezTo>
                      <a:cubicBezTo>
                        <a:pt x="293" y="362"/>
                        <a:pt x="293" y="362"/>
                        <a:pt x="293" y="362"/>
                      </a:cubicBezTo>
                      <a:cubicBezTo>
                        <a:pt x="295" y="362"/>
                        <a:pt x="295" y="362"/>
                        <a:pt x="295" y="362"/>
                      </a:cubicBezTo>
                      <a:cubicBezTo>
                        <a:pt x="302" y="358"/>
                        <a:pt x="302" y="358"/>
                        <a:pt x="302" y="358"/>
                      </a:cubicBezTo>
                      <a:cubicBezTo>
                        <a:pt x="303" y="358"/>
                        <a:pt x="303" y="358"/>
                        <a:pt x="303" y="358"/>
                      </a:cubicBezTo>
                      <a:cubicBezTo>
                        <a:pt x="303" y="357"/>
                        <a:pt x="303" y="357"/>
                        <a:pt x="303" y="357"/>
                      </a:cubicBezTo>
                      <a:cubicBezTo>
                        <a:pt x="312" y="357"/>
                        <a:pt x="312" y="357"/>
                        <a:pt x="312" y="357"/>
                      </a:cubicBezTo>
                      <a:cubicBezTo>
                        <a:pt x="310" y="351"/>
                        <a:pt x="310" y="351"/>
                        <a:pt x="310" y="351"/>
                      </a:cubicBezTo>
                      <a:cubicBezTo>
                        <a:pt x="310" y="349"/>
                        <a:pt x="310" y="349"/>
                        <a:pt x="310" y="349"/>
                      </a:cubicBezTo>
                      <a:cubicBezTo>
                        <a:pt x="305" y="300"/>
                        <a:pt x="305" y="300"/>
                        <a:pt x="305" y="300"/>
                      </a:cubicBezTo>
                      <a:cubicBezTo>
                        <a:pt x="285" y="267"/>
                        <a:pt x="285" y="267"/>
                        <a:pt x="285" y="267"/>
                      </a:cubicBezTo>
                      <a:cubicBezTo>
                        <a:pt x="247" y="223"/>
                        <a:pt x="247" y="223"/>
                        <a:pt x="247" y="223"/>
                      </a:cubicBezTo>
                      <a:cubicBezTo>
                        <a:pt x="246" y="222"/>
                        <a:pt x="246" y="222"/>
                        <a:pt x="246" y="222"/>
                      </a:cubicBezTo>
                      <a:cubicBezTo>
                        <a:pt x="244" y="193"/>
                        <a:pt x="244" y="193"/>
                        <a:pt x="244" y="193"/>
                      </a:cubicBezTo>
                      <a:cubicBezTo>
                        <a:pt x="231" y="171"/>
                        <a:pt x="231" y="171"/>
                        <a:pt x="231" y="171"/>
                      </a:cubicBezTo>
                      <a:cubicBezTo>
                        <a:pt x="231" y="170"/>
                        <a:pt x="231" y="170"/>
                        <a:pt x="231" y="170"/>
                      </a:cubicBezTo>
                      <a:cubicBezTo>
                        <a:pt x="230" y="169"/>
                        <a:pt x="230" y="169"/>
                        <a:pt x="230" y="169"/>
                      </a:cubicBezTo>
                      <a:cubicBezTo>
                        <a:pt x="230" y="169"/>
                        <a:pt x="230" y="169"/>
                        <a:pt x="230" y="169"/>
                      </a:cubicBezTo>
                      <a:cubicBezTo>
                        <a:pt x="231" y="167"/>
                        <a:pt x="231" y="167"/>
                        <a:pt x="231" y="167"/>
                      </a:cubicBezTo>
                      <a:cubicBezTo>
                        <a:pt x="238" y="139"/>
                        <a:pt x="238" y="139"/>
                        <a:pt x="238" y="139"/>
                      </a:cubicBezTo>
                      <a:cubicBezTo>
                        <a:pt x="240" y="139"/>
                        <a:pt x="240" y="139"/>
                        <a:pt x="240" y="139"/>
                      </a:cubicBezTo>
                      <a:cubicBezTo>
                        <a:pt x="242" y="139"/>
                        <a:pt x="242" y="139"/>
                        <a:pt x="242" y="139"/>
                      </a:cubicBezTo>
                      <a:cubicBezTo>
                        <a:pt x="308" y="135"/>
                        <a:pt x="308" y="135"/>
                        <a:pt x="308" y="135"/>
                      </a:cubicBezTo>
                      <a:cubicBezTo>
                        <a:pt x="344" y="116"/>
                        <a:pt x="344" y="116"/>
                        <a:pt x="344" y="116"/>
                      </a:cubicBezTo>
                      <a:cubicBezTo>
                        <a:pt x="344" y="116"/>
                        <a:pt x="344" y="116"/>
                        <a:pt x="344" y="116"/>
                      </a:cubicBezTo>
                      <a:cubicBezTo>
                        <a:pt x="345" y="115"/>
                        <a:pt x="345" y="115"/>
                        <a:pt x="345" y="115"/>
                      </a:cubicBezTo>
                      <a:cubicBezTo>
                        <a:pt x="358" y="111"/>
                        <a:pt x="366" y="106"/>
                        <a:pt x="368" y="100"/>
                      </a:cubicBezTo>
                      <a:cubicBezTo>
                        <a:pt x="372" y="95"/>
                        <a:pt x="374" y="88"/>
                        <a:pt x="374" y="77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3" name="Freeform 16"/>
                <p:cNvSpPr>
                  <a:spLocks/>
                </p:cNvSpPr>
                <p:nvPr/>
              </p:nvSpPr>
              <p:spPr bwMode="auto">
                <a:xfrm>
                  <a:off x="3676075" y="3427878"/>
                  <a:ext cx="537341" cy="939885"/>
                </a:xfrm>
                <a:custGeom>
                  <a:avLst/>
                  <a:gdLst>
                    <a:gd name="T0" fmla="*/ 2147483647 w 425"/>
                    <a:gd name="T1" fmla="*/ 2147483647 h 763"/>
                    <a:gd name="T2" fmla="*/ 2147483647 w 425"/>
                    <a:gd name="T3" fmla="*/ 2147483647 h 763"/>
                    <a:gd name="T4" fmla="*/ 2147483647 w 425"/>
                    <a:gd name="T5" fmla="*/ 2147483647 h 763"/>
                    <a:gd name="T6" fmla="*/ 2147483647 w 425"/>
                    <a:gd name="T7" fmla="*/ 2147483647 h 763"/>
                    <a:gd name="T8" fmla="*/ 2147483647 w 425"/>
                    <a:gd name="T9" fmla="*/ 2147483647 h 763"/>
                    <a:gd name="T10" fmla="*/ 2147483647 w 425"/>
                    <a:gd name="T11" fmla="*/ 2147483647 h 763"/>
                    <a:gd name="T12" fmla="*/ 2147483647 w 425"/>
                    <a:gd name="T13" fmla="*/ 2147483647 h 763"/>
                    <a:gd name="T14" fmla="*/ 2147483647 w 425"/>
                    <a:gd name="T15" fmla="*/ 2147483647 h 763"/>
                    <a:gd name="T16" fmla="*/ 2147483647 w 425"/>
                    <a:gd name="T17" fmla="*/ 2147483647 h 763"/>
                    <a:gd name="T18" fmla="*/ 2147483647 w 425"/>
                    <a:gd name="T19" fmla="*/ 2147483647 h 763"/>
                    <a:gd name="T20" fmla="*/ 2147483647 w 425"/>
                    <a:gd name="T21" fmla="*/ 2147483647 h 763"/>
                    <a:gd name="T22" fmla="*/ 2147483647 w 425"/>
                    <a:gd name="T23" fmla="*/ 2147483647 h 763"/>
                    <a:gd name="T24" fmla="*/ 2147483647 w 425"/>
                    <a:gd name="T25" fmla="*/ 2147483647 h 763"/>
                    <a:gd name="T26" fmla="*/ 2147483647 w 425"/>
                    <a:gd name="T27" fmla="*/ 2147483647 h 763"/>
                    <a:gd name="T28" fmla="*/ 2147483647 w 425"/>
                    <a:gd name="T29" fmla="*/ 2147483647 h 763"/>
                    <a:gd name="T30" fmla="*/ 2147483647 w 425"/>
                    <a:gd name="T31" fmla="*/ 2147483647 h 763"/>
                    <a:gd name="T32" fmla="*/ 2147483647 w 425"/>
                    <a:gd name="T33" fmla="*/ 2147483647 h 763"/>
                    <a:gd name="T34" fmla="*/ 2147483647 w 425"/>
                    <a:gd name="T35" fmla="*/ 2147483647 h 763"/>
                    <a:gd name="T36" fmla="*/ 2147483647 w 425"/>
                    <a:gd name="T37" fmla="*/ 2147483647 h 763"/>
                    <a:gd name="T38" fmla="*/ 2147483647 w 425"/>
                    <a:gd name="T39" fmla="*/ 2147483647 h 763"/>
                    <a:gd name="T40" fmla="*/ 2147483647 w 425"/>
                    <a:gd name="T41" fmla="*/ 2147483647 h 763"/>
                    <a:gd name="T42" fmla="*/ 2147483647 w 425"/>
                    <a:gd name="T43" fmla="*/ 2147483647 h 763"/>
                    <a:gd name="T44" fmla="*/ 2147483647 w 425"/>
                    <a:gd name="T45" fmla="*/ 2147483647 h 763"/>
                    <a:gd name="T46" fmla="*/ 2147483647 w 425"/>
                    <a:gd name="T47" fmla="*/ 2147483647 h 763"/>
                    <a:gd name="T48" fmla="*/ 2147483647 w 425"/>
                    <a:gd name="T49" fmla="*/ 2147483647 h 763"/>
                    <a:gd name="T50" fmla="*/ 2147483647 w 425"/>
                    <a:gd name="T51" fmla="*/ 2147483647 h 763"/>
                    <a:gd name="T52" fmla="*/ 2147483647 w 425"/>
                    <a:gd name="T53" fmla="*/ 2147483647 h 763"/>
                    <a:gd name="T54" fmla="*/ 2147483647 w 425"/>
                    <a:gd name="T55" fmla="*/ 2147483647 h 763"/>
                    <a:gd name="T56" fmla="*/ 2147483647 w 425"/>
                    <a:gd name="T57" fmla="*/ 2147483647 h 763"/>
                    <a:gd name="T58" fmla="*/ 2147483647 w 425"/>
                    <a:gd name="T59" fmla="*/ 2147483647 h 763"/>
                    <a:gd name="T60" fmla="*/ 2147483647 w 425"/>
                    <a:gd name="T61" fmla="*/ 2147483647 h 763"/>
                    <a:gd name="T62" fmla="*/ 2147483647 w 425"/>
                    <a:gd name="T63" fmla="*/ 2147483647 h 763"/>
                    <a:gd name="T64" fmla="*/ 2147483647 w 425"/>
                    <a:gd name="T65" fmla="*/ 2147483647 h 763"/>
                    <a:gd name="T66" fmla="*/ 2147483647 w 425"/>
                    <a:gd name="T67" fmla="*/ 2147483647 h 763"/>
                    <a:gd name="T68" fmla="*/ 2147483647 w 425"/>
                    <a:gd name="T69" fmla="*/ 2147483647 h 763"/>
                    <a:gd name="T70" fmla="*/ 2147483647 w 425"/>
                    <a:gd name="T71" fmla="*/ 2147483647 h 763"/>
                    <a:gd name="T72" fmla="*/ 2147483647 w 425"/>
                    <a:gd name="T73" fmla="*/ 2147483647 h 763"/>
                    <a:gd name="T74" fmla="*/ 2147483647 w 425"/>
                    <a:gd name="T75" fmla="*/ 2147483647 h 763"/>
                    <a:gd name="T76" fmla="*/ 2147483647 w 425"/>
                    <a:gd name="T77" fmla="*/ 2147483647 h 763"/>
                    <a:gd name="T78" fmla="*/ 2147483647 w 425"/>
                    <a:gd name="T79" fmla="*/ 2147483647 h 763"/>
                    <a:gd name="T80" fmla="*/ 2147483647 w 425"/>
                    <a:gd name="T81" fmla="*/ 2147483647 h 763"/>
                    <a:gd name="T82" fmla="*/ 2147483647 w 425"/>
                    <a:gd name="T83" fmla="*/ 2147483647 h 763"/>
                    <a:gd name="T84" fmla="*/ 2147483647 w 425"/>
                    <a:gd name="T85" fmla="*/ 2147483647 h 763"/>
                    <a:gd name="T86" fmla="*/ 2147483647 w 425"/>
                    <a:gd name="T87" fmla="*/ 2147483647 h 763"/>
                    <a:gd name="T88" fmla="*/ 2147483647 w 425"/>
                    <a:gd name="T89" fmla="*/ 2147483647 h 763"/>
                    <a:gd name="T90" fmla="*/ 2147483647 w 425"/>
                    <a:gd name="T91" fmla="*/ 2147483647 h 763"/>
                    <a:gd name="T92" fmla="*/ 2147483647 w 425"/>
                    <a:gd name="T93" fmla="*/ 2147483647 h 763"/>
                    <a:gd name="T94" fmla="*/ 2147483647 w 425"/>
                    <a:gd name="T95" fmla="*/ 2147483647 h 763"/>
                    <a:gd name="T96" fmla="*/ 2147483647 w 425"/>
                    <a:gd name="T97" fmla="*/ 2147483647 h 763"/>
                    <a:gd name="T98" fmla="*/ 2147483647 w 425"/>
                    <a:gd name="T99" fmla="*/ 2147483647 h 763"/>
                    <a:gd name="T100" fmla="*/ 2147483647 w 425"/>
                    <a:gd name="T101" fmla="*/ 2147483647 h 763"/>
                    <a:gd name="T102" fmla="*/ 2147483647 w 425"/>
                    <a:gd name="T103" fmla="*/ 0 h 763"/>
                    <a:gd name="T104" fmla="*/ 2147483647 w 425"/>
                    <a:gd name="T105" fmla="*/ 2147483647 h 763"/>
                    <a:gd name="T106" fmla="*/ 2147483647 w 425"/>
                    <a:gd name="T107" fmla="*/ 2147483647 h 763"/>
                    <a:gd name="T108" fmla="*/ 2147483647 w 425"/>
                    <a:gd name="T109" fmla="*/ 2147483647 h 763"/>
                    <a:gd name="T110" fmla="*/ 2147483647 w 425"/>
                    <a:gd name="T111" fmla="*/ 2147483647 h 763"/>
                    <a:gd name="T112" fmla="*/ 2147483647 w 425"/>
                    <a:gd name="T113" fmla="*/ 2147483647 h 763"/>
                    <a:gd name="T114" fmla="*/ 2147483647 w 425"/>
                    <a:gd name="T115" fmla="*/ 2147483647 h 763"/>
                    <a:gd name="T116" fmla="*/ 2147483647 w 425"/>
                    <a:gd name="T117" fmla="*/ 2147483647 h 763"/>
                    <a:gd name="T118" fmla="*/ 2147483647 w 425"/>
                    <a:gd name="T119" fmla="*/ 2147483647 h 763"/>
                    <a:gd name="T120" fmla="*/ 2147483647 w 425"/>
                    <a:gd name="T121" fmla="*/ 2147483647 h 763"/>
                    <a:gd name="T122" fmla="*/ 2147483647 w 425"/>
                    <a:gd name="T123" fmla="*/ 2147483647 h 763"/>
                    <a:gd name="T124" fmla="*/ 2147483647 w 425"/>
                    <a:gd name="T125" fmla="*/ 2147483647 h 7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425"/>
                    <a:gd name="T190" fmla="*/ 0 h 763"/>
                    <a:gd name="T191" fmla="*/ 425 w 425"/>
                    <a:gd name="T192" fmla="*/ 763 h 7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425" h="763">
                      <a:moveTo>
                        <a:pt x="142" y="174"/>
                      </a:moveTo>
                      <a:cubicBezTo>
                        <a:pt x="135" y="173"/>
                        <a:pt x="135" y="173"/>
                        <a:pt x="135" y="173"/>
                      </a:cubicBezTo>
                      <a:cubicBezTo>
                        <a:pt x="125" y="238"/>
                        <a:pt x="125" y="238"/>
                        <a:pt x="125" y="238"/>
                      </a:cubicBezTo>
                      <a:cubicBezTo>
                        <a:pt x="143" y="259"/>
                        <a:pt x="143" y="259"/>
                        <a:pt x="143" y="259"/>
                      </a:cubicBezTo>
                      <a:cubicBezTo>
                        <a:pt x="159" y="266"/>
                        <a:pt x="159" y="266"/>
                        <a:pt x="159" y="266"/>
                      </a:cubicBezTo>
                      <a:cubicBezTo>
                        <a:pt x="159" y="266"/>
                        <a:pt x="159" y="266"/>
                        <a:pt x="159" y="266"/>
                      </a:cubicBezTo>
                      <a:cubicBezTo>
                        <a:pt x="161" y="266"/>
                        <a:pt x="161" y="266"/>
                        <a:pt x="161" y="266"/>
                      </a:cubicBezTo>
                      <a:cubicBezTo>
                        <a:pt x="162" y="267"/>
                        <a:pt x="162" y="267"/>
                        <a:pt x="162" y="267"/>
                      </a:cubicBezTo>
                      <a:cubicBezTo>
                        <a:pt x="184" y="285"/>
                        <a:pt x="184" y="285"/>
                        <a:pt x="184" y="285"/>
                      </a:cubicBezTo>
                      <a:cubicBezTo>
                        <a:pt x="214" y="293"/>
                        <a:pt x="214" y="293"/>
                        <a:pt x="214" y="293"/>
                      </a:cubicBezTo>
                      <a:cubicBezTo>
                        <a:pt x="215" y="293"/>
                        <a:pt x="215" y="293"/>
                        <a:pt x="215" y="293"/>
                      </a:cubicBezTo>
                      <a:cubicBezTo>
                        <a:pt x="231" y="303"/>
                        <a:pt x="231" y="303"/>
                        <a:pt x="231" y="303"/>
                      </a:cubicBezTo>
                      <a:cubicBezTo>
                        <a:pt x="232" y="303"/>
                        <a:pt x="232" y="303"/>
                        <a:pt x="232" y="303"/>
                      </a:cubicBezTo>
                      <a:cubicBezTo>
                        <a:pt x="232" y="303"/>
                        <a:pt x="232" y="303"/>
                        <a:pt x="232" y="303"/>
                      </a:cubicBezTo>
                      <a:cubicBezTo>
                        <a:pt x="232" y="305"/>
                        <a:pt x="232" y="305"/>
                        <a:pt x="232" y="305"/>
                      </a:cubicBezTo>
                      <a:cubicBezTo>
                        <a:pt x="244" y="322"/>
                        <a:pt x="244" y="322"/>
                        <a:pt x="244" y="322"/>
                      </a:cubicBezTo>
                      <a:cubicBezTo>
                        <a:pt x="246" y="324"/>
                        <a:pt x="246" y="324"/>
                        <a:pt x="246" y="324"/>
                      </a:cubicBezTo>
                      <a:cubicBezTo>
                        <a:pt x="245" y="326"/>
                        <a:pt x="245" y="326"/>
                        <a:pt x="245" y="326"/>
                      </a:cubicBezTo>
                      <a:cubicBezTo>
                        <a:pt x="234" y="343"/>
                        <a:pt x="234" y="343"/>
                        <a:pt x="234" y="343"/>
                      </a:cubicBezTo>
                      <a:cubicBezTo>
                        <a:pt x="232" y="345"/>
                        <a:pt x="232" y="351"/>
                        <a:pt x="232" y="359"/>
                      </a:cubicBezTo>
                      <a:cubicBezTo>
                        <a:pt x="233" y="359"/>
                        <a:pt x="233" y="359"/>
                        <a:pt x="233" y="359"/>
                      </a:cubicBezTo>
                      <a:cubicBezTo>
                        <a:pt x="233" y="379"/>
                        <a:pt x="233" y="379"/>
                        <a:pt x="233" y="379"/>
                      </a:cubicBezTo>
                      <a:cubicBezTo>
                        <a:pt x="232" y="380"/>
                        <a:pt x="232" y="380"/>
                        <a:pt x="232" y="380"/>
                      </a:cubicBezTo>
                      <a:cubicBezTo>
                        <a:pt x="232" y="380"/>
                        <a:pt x="232" y="380"/>
                        <a:pt x="232" y="380"/>
                      </a:cubicBezTo>
                      <a:cubicBezTo>
                        <a:pt x="223" y="412"/>
                        <a:pt x="223" y="412"/>
                        <a:pt x="223" y="412"/>
                      </a:cubicBezTo>
                      <a:cubicBezTo>
                        <a:pt x="222" y="417"/>
                        <a:pt x="222" y="417"/>
                        <a:pt x="222" y="417"/>
                      </a:cubicBezTo>
                      <a:cubicBezTo>
                        <a:pt x="220" y="417"/>
                        <a:pt x="220" y="417"/>
                        <a:pt x="220" y="417"/>
                      </a:cubicBezTo>
                      <a:cubicBezTo>
                        <a:pt x="216" y="416"/>
                        <a:pt x="216" y="416"/>
                        <a:pt x="216" y="416"/>
                      </a:cubicBezTo>
                      <a:cubicBezTo>
                        <a:pt x="203" y="413"/>
                        <a:pt x="203" y="413"/>
                        <a:pt x="203" y="413"/>
                      </a:cubicBezTo>
                      <a:cubicBezTo>
                        <a:pt x="185" y="414"/>
                        <a:pt x="185" y="414"/>
                        <a:pt x="185" y="414"/>
                      </a:cubicBezTo>
                      <a:cubicBezTo>
                        <a:pt x="169" y="419"/>
                        <a:pt x="169" y="419"/>
                        <a:pt x="169" y="419"/>
                      </a:cubicBezTo>
                      <a:cubicBezTo>
                        <a:pt x="151" y="434"/>
                        <a:pt x="151" y="434"/>
                        <a:pt x="151" y="434"/>
                      </a:cubicBezTo>
                      <a:cubicBezTo>
                        <a:pt x="147" y="438"/>
                        <a:pt x="147" y="438"/>
                        <a:pt x="147" y="438"/>
                      </a:cubicBezTo>
                      <a:cubicBezTo>
                        <a:pt x="170" y="450"/>
                        <a:pt x="170" y="450"/>
                        <a:pt x="170" y="450"/>
                      </a:cubicBezTo>
                      <a:cubicBezTo>
                        <a:pt x="168" y="454"/>
                        <a:pt x="168" y="454"/>
                        <a:pt x="168" y="454"/>
                      </a:cubicBezTo>
                      <a:cubicBezTo>
                        <a:pt x="167" y="459"/>
                        <a:pt x="162" y="465"/>
                        <a:pt x="153" y="468"/>
                      </a:cubicBezTo>
                      <a:cubicBezTo>
                        <a:pt x="138" y="469"/>
                        <a:pt x="138" y="469"/>
                        <a:pt x="138" y="469"/>
                      </a:cubicBezTo>
                      <a:cubicBezTo>
                        <a:pt x="114" y="459"/>
                        <a:pt x="114" y="459"/>
                        <a:pt x="114" y="459"/>
                      </a:cubicBezTo>
                      <a:cubicBezTo>
                        <a:pt x="114" y="459"/>
                        <a:pt x="114" y="459"/>
                        <a:pt x="114" y="459"/>
                      </a:cubicBezTo>
                      <a:cubicBezTo>
                        <a:pt x="114" y="459"/>
                        <a:pt x="114" y="459"/>
                        <a:pt x="114" y="459"/>
                      </a:cubicBezTo>
                      <a:cubicBezTo>
                        <a:pt x="92" y="447"/>
                        <a:pt x="92" y="447"/>
                        <a:pt x="92" y="447"/>
                      </a:cubicBezTo>
                      <a:cubicBezTo>
                        <a:pt x="82" y="447"/>
                        <a:pt x="82" y="447"/>
                        <a:pt x="82" y="447"/>
                      </a:cubicBezTo>
                      <a:cubicBezTo>
                        <a:pt x="56" y="485"/>
                        <a:pt x="56" y="485"/>
                        <a:pt x="56" y="485"/>
                      </a:cubicBezTo>
                      <a:cubicBezTo>
                        <a:pt x="51" y="497"/>
                        <a:pt x="51" y="497"/>
                        <a:pt x="51" y="497"/>
                      </a:cubicBezTo>
                      <a:cubicBezTo>
                        <a:pt x="51" y="519"/>
                        <a:pt x="51" y="519"/>
                        <a:pt x="51" y="519"/>
                      </a:cubicBezTo>
                      <a:cubicBezTo>
                        <a:pt x="61" y="537"/>
                        <a:pt x="61" y="537"/>
                        <a:pt x="61" y="537"/>
                      </a:cubicBezTo>
                      <a:cubicBezTo>
                        <a:pt x="61" y="538"/>
                        <a:pt x="61" y="538"/>
                        <a:pt x="61" y="538"/>
                      </a:cubicBezTo>
                      <a:cubicBezTo>
                        <a:pt x="61" y="538"/>
                        <a:pt x="61" y="538"/>
                        <a:pt x="61" y="538"/>
                      </a:cubicBezTo>
                      <a:cubicBezTo>
                        <a:pt x="61" y="538"/>
                        <a:pt x="61" y="538"/>
                        <a:pt x="61" y="538"/>
                      </a:cubicBezTo>
                      <a:cubicBezTo>
                        <a:pt x="68" y="555"/>
                        <a:pt x="68" y="555"/>
                        <a:pt x="68" y="555"/>
                      </a:cubicBezTo>
                      <a:cubicBezTo>
                        <a:pt x="68" y="557"/>
                        <a:pt x="68" y="557"/>
                        <a:pt x="68" y="557"/>
                      </a:cubicBezTo>
                      <a:cubicBezTo>
                        <a:pt x="69" y="582"/>
                        <a:pt x="69" y="582"/>
                        <a:pt x="69" y="582"/>
                      </a:cubicBezTo>
                      <a:cubicBezTo>
                        <a:pt x="69" y="585"/>
                        <a:pt x="69" y="585"/>
                        <a:pt x="69" y="585"/>
                      </a:cubicBezTo>
                      <a:cubicBezTo>
                        <a:pt x="70" y="587"/>
                        <a:pt x="70" y="587"/>
                        <a:pt x="70" y="587"/>
                      </a:cubicBezTo>
                      <a:cubicBezTo>
                        <a:pt x="53" y="590"/>
                        <a:pt x="53" y="590"/>
                        <a:pt x="53" y="590"/>
                      </a:cubicBezTo>
                      <a:cubicBezTo>
                        <a:pt x="21" y="590"/>
                        <a:pt x="21" y="590"/>
                        <a:pt x="21" y="590"/>
                      </a:cubicBezTo>
                      <a:cubicBezTo>
                        <a:pt x="6" y="600"/>
                        <a:pt x="6" y="600"/>
                        <a:pt x="6" y="600"/>
                      </a:cubicBezTo>
                      <a:cubicBezTo>
                        <a:pt x="0" y="610"/>
                        <a:pt x="0" y="610"/>
                        <a:pt x="0" y="610"/>
                      </a:cubicBezTo>
                      <a:cubicBezTo>
                        <a:pt x="1" y="611"/>
                        <a:pt x="1" y="611"/>
                        <a:pt x="1" y="611"/>
                      </a:cubicBezTo>
                      <a:cubicBezTo>
                        <a:pt x="8" y="643"/>
                        <a:pt x="8" y="643"/>
                        <a:pt x="8" y="643"/>
                      </a:cubicBezTo>
                      <a:cubicBezTo>
                        <a:pt x="9" y="643"/>
                        <a:pt x="9" y="643"/>
                        <a:pt x="9" y="643"/>
                      </a:cubicBezTo>
                      <a:cubicBezTo>
                        <a:pt x="9" y="656"/>
                        <a:pt x="9" y="656"/>
                        <a:pt x="9" y="656"/>
                      </a:cubicBezTo>
                      <a:cubicBezTo>
                        <a:pt x="16" y="670"/>
                        <a:pt x="16" y="670"/>
                        <a:pt x="16" y="670"/>
                      </a:cubicBezTo>
                      <a:cubicBezTo>
                        <a:pt x="38" y="685"/>
                        <a:pt x="38" y="685"/>
                        <a:pt x="38" y="685"/>
                      </a:cubicBezTo>
                      <a:cubicBezTo>
                        <a:pt x="71" y="678"/>
                        <a:pt x="71" y="678"/>
                        <a:pt x="71" y="678"/>
                      </a:cubicBezTo>
                      <a:cubicBezTo>
                        <a:pt x="87" y="667"/>
                        <a:pt x="87" y="667"/>
                        <a:pt x="87" y="667"/>
                      </a:cubicBezTo>
                      <a:cubicBezTo>
                        <a:pt x="89" y="666"/>
                        <a:pt x="89" y="666"/>
                        <a:pt x="89" y="666"/>
                      </a:cubicBezTo>
                      <a:cubicBezTo>
                        <a:pt x="104" y="666"/>
                        <a:pt x="104" y="666"/>
                        <a:pt x="104" y="666"/>
                      </a:cubicBezTo>
                      <a:cubicBezTo>
                        <a:pt x="112" y="686"/>
                        <a:pt x="112" y="686"/>
                        <a:pt x="112" y="686"/>
                      </a:cubicBezTo>
                      <a:cubicBezTo>
                        <a:pt x="117" y="691"/>
                        <a:pt x="121" y="697"/>
                        <a:pt x="124" y="703"/>
                      </a:cubicBezTo>
                      <a:cubicBezTo>
                        <a:pt x="131" y="702"/>
                        <a:pt x="131" y="702"/>
                        <a:pt x="131" y="702"/>
                      </a:cubicBezTo>
                      <a:cubicBezTo>
                        <a:pt x="133" y="702"/>
                        <a:pt x="133" y="702"/>
                        <a:pt x="133" y="702"/>
                      </a:cubicBezTo>
                      <a:cubicBezTo>
                        <a:pt x="135" y="702"/>
                        <a:pt x="135" y="702"/>
                        <a:pt x="135" y="702"/>
                      </a:cubicBezTo>
                      <a:cubicBezTo>
                        <a:pt x="136" y="700"/>
                        <a:pt x="136" y="700"/>
                        <a:pt x="136" y="700"/>
                      </a:cubicBezTo>
                      <a:cubicBezTo>
                        <a:pt x="151" y="688"/>
                        <a:pt x="151" y="688"/>
                        <a:pt x="151" y="688"/>
                      </a:cubicBezTo>
                      <a:cubicBezTo>
                        <a:pt x="165" y="713"/>
                        <a:pt x="165" y="713"/>
                        <a:pt x="165" y="713"/>
                      </a:cubicBezTo>
                      <a:cubicBezTo>
                        <a:pt x="180" y="722"/>
                        <a:pt x="180" y="722"/>
                        <a:pt x="180" y="722"/>
                      </a:cubicBezTo>
                      <a:cubicBezTo>
                        <a:pt x="201" y="722"/>
                        <a:pt x="201" y="722"/>
                        <a:pt x="201" y="722"/>
                      </a:cubicBezTo>
                      <a:cubicBezTo>
                        <a:pt x="216" y="720"/>
                        <a:pt x="216" y="720"/>
                        <a:pt x="216" y="720"/>
                      </a:cubicBezTo>
                      <a:cubicBezTo>
                        <a:pt x="220" y="720"/>
                        <a:pt x="220" y="720"/>
                        <a:pt x="220" y="720"/>
                      </a:cubicBezTo>
                      <a:cubicBezTo>
                        <a:pt x="258" y="725"/>
                        <a:pt x="258" y="725"/>
                        <a:pt x="258" y="725"/>
                      </a:cubicBezTo>
                      <a:cubicBezTo>
                        <a:pt x="259" y="725"/>
                        <a:pt x="259" y="725"/>
                        <a:pt x="259" y="725"/>
                      </a:cubicBezTo>
                      <a:cubicBezTo>
                        <a:pt x="259" y="726"/>
                        <a:pt x="259" y="726"/>
                        <a:pt x="259" y="726"/>
                      </a:cubicBezTo>
                      <a:cubicBezTo>
                        <a:pt x="275" y="736"/>
                        <a:pt x="275" y="736"/>
                        <a:pt x="275" y="736"/>
                      </a:cubicBezTo>
                      <a:cubicBezTo>
                        <a:pt x="275" y="736"/>
                        <a:pt x="275" y="736"/>
                        <a:pt x="275" y="736"/>
                      </a:cubicBezTo>
                      <a:cubicBezTo>
                        <a:pt x="275" y="736"/>
                        <a:pt x="275" y="736"/>
                        <a:pt x="275" y="736"/>
                      </a:cubicBezTo>
                      <a:cubicBezTo>
                        <a:pt x="275" y="737"/>
                        <a:pt x="275" y="737"/>
                        <a:pt x="275" y="737"/>
                      </a:cubicBezTo>
                      <a:cubicBezTo>
                        <a:pt x="288" y="747"/>
                        <a:pt x="288" y="747"/>
                        <a:pt x="288" y="747"/>
                      </a:cubicBezTo>
                      <a:cubicBezTo>
                        <a:pt x="288" y="748"/>
                        <a:pt x="288" y="748"/>
                        <a:pt x="288" y="748"/>
                      </a:cubicBezTo>
                      <a:cubicBezTo>
                        <a:pt x="298" y="759"/>
                        <a:pt x="298" y="759"/>
                        <a:pt x="298" y="759"/>
                      </a:cubicBezTo>
                      <a:cubicBezTo>
                        <a:pt x="308" y="763"/>
                        <a:pt x="308" y="763"/>
                        <a:pt x="308" y="763"/>
                      </a:cubicBezTo>
                      <a:cubicBezTo>
                        <a:pt x="325" y="761"/>
                        <a:pt x="325" y="761"/>
                        <a:pt x="325" y="761"/>
                      </a:cubicBezTo>
                      <a:cubicBezTo>
                        <a:pt x="325" y="739"/>
                        <a:pt x="325" y="739"/>
                        <a:pt x="325" y="739"/>
                      </a:cubicBezTo>
                      <a:cubicBezTo>
                        <a:pt x="317" y="724"/>
                        <a:pt x="317" y="724"/>
                        <a:pt x="317" y="724"/>
                      </a:cubicBezTo>
                      <a:cubicBezTo>
                        <a:pt x="316" y="724"/>
                        <a:pt x="316" y="724"/>
                        <a:pt x="316" y="724"/>
                      </a:cubicBezTo>
                      <a:cubicBezTo>
                        <a:pt x="316" y="723"/>
                        <a:pt x="316" y="723"/>
                        <a:pt x="316" y="723"/>
                      </a:cubicBezTo>
                      <a:cubicBezTo>
                        <a:pt x="309" y="696"/>
                        <a:pt x="309" y="696"/>
                        <a:pt x="309" y="696"/>
                      </a:cubicBezTo>
                      <a:cubicBezTo>
                        <a:pt x="324" y="681"/>
                        <a:pt x="324" y="681"/>
                        <a:pt x="324" y="681"/>
                      </a:cubicBezTo>
                      <a:cubicBezTo>
                        <a:pt x="325" y="680"/>
                        <a:pt x="325" y="680"/>
                        <a:pt x="325" y="680"/>
                      </a:cubicBezTo>
                      <a:cubicBezTo>
                        <a:pt x="326" y="680"/>
                        <a:pt x="326" y="680"/>
                        <a:pt x="326" y="680"/>
                      </a:cubicBezTo>
                      <a:cubicBezTo>
                        <a:pt x="339" y="678"/>
                        <a:pt x="339" y="678"/>
                        <a:pt x="339" y="678"/>
                      </a:cubicBezTo>
                      <a:cubicBezTo>
                        <a:pt x="353" y="678"/>
                        <a:pt x="353" y="678"/>
                        <a:pt x="353" y="678"/>
                      </a:cubicBezTo>
                      <a:cubicBezTo>
                        <a:pt x="357" y="672"/>
                        <a:pt x="357" y="672"/>
                        <a:pt x="357" y="672"/>
                      </a:cubicBezTo>
                      <a:cubicBezTo>
                        <a:pt x="348" y="661"/>
                        <a:pt x="348" y="661"/>
                        <a:pt x="348" y="661"/>
                      </a:cubicBezTo>
                      <a:cubicBezTo>
                        <a:pt x="318" y="641"/>
                        <a:pt x="318" y="641"/>
                        <a:pt x="318" y="641"/>
                      </a:cubicBezTo>
                      <a:cubicBezTo>
                        <a:pt x="310" y="629"/>
                        <a:pt x="310" y="629"/>
                        <a:pt x="310" y="629"/>
                      </a:cubicBezTo>
                      <a:cubicBezTo>
                        <a:pt x="309" y="628"/>
                        <a:pt x="309" y="628"/>
                        <a:pt x="309" y="628"/>
                      </a:cubicBezTo>
                      <a:cubicBezTo>
                        <a:pt x="308" y="627"/>
                        <a:pt x="308" y="627"/>
                        <a:pt x="308" y="627"/>
                      </a:cubicBezTo>
                      <a:cubicBezTo>
                        <a:pt x="309" y="625"/>
                        <a:pt x="309" y="625"/>
                        <a:pt x="309" y="625"/>
                      </a:cubicBezTo>
                      <a:cubicBezTo>
                        <a:pt x="318" y="609"/>
                        <a:pt x="318" y="609"/>
                        <a:pt x="318" y="609"/>
                      </a:cubicBezTo>
                      <a:cubicBezTo>
                        <a:pt x="320" y="611"/>
                        <a:pt x="320" y="611"/>
                        <a:pt x="320" y="611"/>
                      </a:cubicBezTo>
                      <a:cubicBezTo>
                        <a:pt x="341" y="617"/>
                        <a:pt x="341" y="617"/>
                        <a:pt x="341" y="617"/>
                      </a:cubicBezTo>
                      <a:cubicBezTo>
                        <a:pt x="397" y="614"/>
                        <a:pt x="397" y="614"/>
                        <a:pt x="397" y="614"/>
                      </a:cubicBezTo>
                      <a:cubicBezTo>
                        <a:pt x="398" y="615"/>
                        <a:pt x="398" y="615"/>
                        <a:pt x="398" y="615"/>
                      </a:cubicBezTo>
                      <a:cubicBezTo>
                        <a:pt x="399" y="615"/>
                        <a:pt x="399" y="615"/>
                        <a:pt x="399" y="615"/>
                      </a:cubicBezTo>
                      <a:cubicBezTo>
                        <a:pt x="415" y="621"/>
                        <a:pt x="415" y="621"/>
                        <a:pt x="415" y="621"/>
                      </a:cubicBezTo>
                      <a:cubicBezTo>
                        <a:pt x="425" y="611"/>
                        <a:pt x="425" y="611"/>
                        <a:pt x="425" y="611"/>
                      </a:cubicBezTo>
                      <a:cubicBezTo>
                        <a:pt x="420" y="579"/>
                        <a:pt x="420" y="579"/>
                        <a:pt x="420" y="579"/>
                      </a:cubicBezTo>
                      <a:cubicBezTo>
                        <a:pt x="400" y="566"/>
                        <a:pt x="400" y="566"/>
                        <a:pt x="400" y="566"/>
                      </a:cubicBezTo>
                      <a:cubicBezTo>
                        <a:pt x="383" y="556"/>
                        <a:pt x="378" y="533"/>
                        <a:pt x="381" y="495"/>
                      </a:cubicBezTo>
                      <a:cubicBezTo>
                        <a:pt x="364" y="487"/>
                        <a:pt x="364" y="487"/>
                        <a:pt x="364" y="487"/>
                      </a:cubicBezTo>
                      <a:cubicBezTo>
                        <a:pt x="362" y="486"/>
                        <a:pt x="362" y="486"/>
                        <a:pt x="362" y="486"/>
                      </a:cubicBezTo>
                      <a:cubicBezTo>
                        <a:pt x="360" y="486"/>
                        <a:pt x="360" y="486"/>
                        <a:pt x="360" y="486"/>
                      </a:cubicBezTo>
                      <a:cubicBezTo>
                        <a:pt x="360" y="484"/>
                        <a:pt x="360" y="484"/>
                        <a:pt x="360" y="484"/>
                      </a:cubicBezTo>
                      <a:cubicBezTo>
                        <a:pt x="360" y="483"/>
                        <a:pt x="360" y="483"/>
                        <a:pt x="360" y="483"/>
                      </a:cubicBezTo>
                      <a:cubicBezTo>
                        <a:pt x="357" y="455"/>
                        <a:pt x="357" y="455"/>
                        <a:pt x="357" y="455"/>
                      </a:cubicBezTo>
                      <a:cubicBezTo>
                        <a:pt x="380" y="347"/>
                        <a:pt x="380" y="347"/>
                        <a:pt x="380" y="347"/>
                      </a:cubicBezTo>
                      <a:cubicBezTo>
                        <a:pt x="371" y="316"/>
                        <a:pt x="365" y="295"/>
                        <a:pt x="365" y="284"/>
                      </a:cubicBezTo>
                      <a:cubicBezTo>
                        <a:pt x="363" y="252"/>
                        <a:pt x="363" y="252"/>
                        <a:pt x="363" y="252"/>
                      </a:cubicBezTo>
                      <a:cubicBezTo>
                        <a:pt x="365" y="218"/>
                        <a:pt x="365" y="218"/>
                        <a:pt x="365" y="218"/>
                      </a:cubicBezTo>
                      <a:cubicBezTo>
                        <a:pt x="365" y="215"/>
                        <a:pt x="365" y="215"/>
                        <a:pt x="365" y="215"/>
                      </a:cubicBezTo>
                      <a:cubicBezTo>
                        <a:pt x="367" y="213"/>
                        <a:pt x="367" y="213"/>
                        <a:pt x="367" y="213"/>
                      </a:cubicBezTo>
                      <a:cubicBezTo>
                        <a:pt x="367" y="213"/>
                        <a:pt x="367" y="213"/>
                        <a:pt x="367" y="213"/>
                      </a:cubicBezTo>
                      <a:cubicBezTo>
                        <a:pt x="389" y="198"/>
                        <a:pt x="389" y="198"/>
                        <a:pt x="389" y="198"/>
                      </a:cubicBezTo>
                      <a:cubicBezTo>
                        <a:pt x="389" y="181"/>
                        <a:pt x="389" y="181"/>
                        <a:pt x="389" y="181"/>
                      </a:cubicBezTo>
                      <a:cubicBezTo>
                        <a:pt x="389" y="176"/>
                        <a:pt x="386" y="170"/>
                        <a:pt x="381" y="162"/>
                      </a:cubicBezTo>
                      <a:cubicBezTo>
                        <a:pt x="367" y="147"/>
                        <a:pt x="367" y="147"/>
                        <a:pt x="367" y="147"/>
                      </a:cubicBezTo>
                      <a:cubicBezTo>
                        <a:pt x="365" y="147"/>
                        <a:pt x="365" y="147"/>
                        <a:pt x="365" y="147"/>
                      </a:cubicBezTo>
                      <a:cubicBezTo>
                        <a:pt x="365" y="144"/>
                        <a:pt x="365" y="144"/>
                        <a:pt x="365" y="144"/>
                      </a:cubicBezTo>
                      <a:cubicBezTo>
                        <a:pt x="363" y="118"/>
                        <a:pt x="363" y="118"/>
                        <a:pt x="363" y="118"/>
                      </a:cubicBezTo>
                      <a:cubicBezTo>
                        <a:pt x="363" y="117"/>
                        <a:pt x="363" y="117"/>
                        <a:pt x="363" y="117"/>
                      </a:cubicBezTo>
                      <a:cubicBezTo>
                        <a:pt x="362" y="116"/>
                        <a:pt x="362" y="116"/>
                        <a:pt x="362" y="116"/>
                      </a:cubicBezTo>
                      <a:cubicBezTo>
                        <a:pt x="364" y="115"/>
                        <a:pt x="364" y="115"/>
                        <a:pt x="364" y="115"/>
                      </a:cubicBezTo>
                      <a:cubicBezTo>
                        <a:pt x="364" y="114"/>
                        <a:pt x="364" y="114"/>
                        <a:pt x="364" y="114"/>
                      </a:cubicBezTo>
                      <a:cubicBezTo>
                        <a:pt x="392" y="79"/>
                        <a:pt x="392" y="79"/>
                        <a:pt x="392" y="79"/>
                      </a:cubicBezTo>
                      <a:cubicBezTo>
                        <a:pt x="392" y="65"/>
                        <a:pt x="392" y="65"/>
                        <a:pt x="392" y="65"/>
                      </a:cubicBezTo>
                      <a:cubicBezTo>
                        <a:pt x="383" y="49"/>
                        <a:pt x="383" y="49"/>
                        <a:pt x="383" y="49"/>
                      </a:cubicBezTo>
                      <a:cubicBezTo>
                        <a:pt x="383" y="48"/>
                        <a:pt x="383" y="48"/>
                        <a:pt x="383" y="48"/>
                      </a:cubicBezTo>
                      <a:cubicBezTo>
                        <a:pt x="382" y="46"/>
                        <a:pt x="382" y="46"/>
                        <a:pt x="382" y="46"/>
                      </a:cubicBezTo>
                      <a:cubicBezTo>
                        <a:pt x="396" y="29"/>
                        <a:pt x="396" y="29"/>
                        <a:pt x="396" y="29"/>
                      </a:cubicBezTo>
                      <a:cubicBezTo>
                        <a:pt x="396" y="28"/>
                        <a:pt x="396" y="28"/>
                        <a:pt x="396" y="28"/>
                      </a:cubicBezTo>
                      <a:cubicBezTo>
                        <a:pt x="397" y="28"/>
                        <a:pt x="397" y="28"/>
                        <a:pt x="397" y="28"/>
                      </a:cubicBezTo>
                      <a:cubicBezTo>
                        <a:pt x="412" y="16"/>
                        <a:pt x="412" y="16"/>
                        <a:pt x="412" y="16"/>
                      </a:cubicBezTo>
                      <a:cubicBezTo>
                        <a:pt x="410" y="2"/>
                        <a:pt x="410" y="2"/>
                        <a:pt x="410" y="2"/>
                      </a:cubicBezTo>
                      <a:cubicBezTo>
                        <a:pt x="402" y="2"/>
                        <a:pt x="402" y="2"/>
                        <a:pt x="402" y="2"/>
                      </a:cubicBezTo>
                      <a:cubicBezTo>
                        <a:pt x="391" y="0"/>
                        <a:pt x="391" y="0"/>
                        <a:pt x="391" y="0"/>
                      </a:cubicBezTo>
                      <a:cubicBezTo>
                        <a:pt x="384" y="26"/>
                        <a:pt x="384" y="26"/>
                        <a:pt x="384" y="26"/>
                      </a:cubicBezTo>
                      <a:cubicBezTo>
                        <a:pt x="381" y="24"/>
                        <a:pt x="381" y="24"/>
                        <a:pt x="381" y="24"/>
                      </a:cubicBezTo>
                      <a:cubicBezTo>
                        <a:pt x="354" y="14"/>
                        <a:pt x="354" y="14"/>
                        <a:pt x="354" y="14"/>
                      </a:cubicBezTo>
                      <a:cubicBezTo>
                        <a:pt x="337" y="11"/>
                        <a:pt x="337" y="11"/>
                        <a:pt x="337" y="11"/>
                      </a:cubicBezTo>
                      <a:cubicBezTo>
                        <a:pt x="343" y="37"/>
                        <a:pt x="343" y="37"/>
                        <a:pt x="343" y="37"/>
                      </a:cubicBezTo>
                      <a:cubicBezTo>
                        <a:pt x="320" y="45"/>
                        <a:pt x="320" y="45"/>
                        <a:pt x="320" y="45"/>
                      </a:cubicBezTo>
                      <a:cubicBezTo>
                        <a:pt x="286" y="62"/>
                        <a:pt x="286" y="62"/>
                        <a:pt x="286" y="62"/>
                      </a:cubicBezTo>
                      <a:cubicBezTo>
                        <a:pt x="276" y="76"/>
                        <a:pt x="276" y="76"/>
                        <a:pt x="276" y="76"/>
                      </a:cubicBezTo>
                      <a:cubicBezTo>
                        <a:pt x="276" y="76"/>
                        <a:pt x="276" y="76"/>
                        <a:pt x="276" y="76"/>
                      </a:cubicBezTo>
                      <a:cubicBezTo>
                        <a:pt x="276" y="77"/>
                        <a:pt x="276" y="77"/>
                        <a:pt x="276" y="77"/>
                      </a:cubicBezTo>
                      <a:cubicBezTo>
                        <a:pt x="275" y="77"/>
                        <a:pt x="275" y="77"/>
                        <a:pt x="275" y="77"/>
                      </a:cubicBezTo>
                      <a:cubicBezTo>
                        <a:pt x="257" y="93"/>
                        <a:pt x="257" y="93"/>
                        <a:pt x="257" y="93"/>
                      </a:cubicBezTo>
                      <a:cubicBezTo>
                        <a:pt x="253" y="118"/>
                        <a:pt x="253" y="118"/>
                        <a:pt x="253" y="118"/>
                      </a:cubicBezTo>
                      <a:cubicBezTo>
                        <a:pt x="253" y="121"/>
                        <a:pt x="253" y="121"/>
                        <a:pt x="253" y="121"/>
                      </a:cubicBezTo>
                      <a:cubicBezTo>
                        <a:pt x="244" y="156"/>
                        <a:pt x="244" y="156"/>
                        <a:pt x="244" y="156"/>
                      </a:cubicBezTo>
                      <a:cubicBezTo>
                        <a:pt x="245" y="156"/>
                        <a:pt x="245" y="156"/>
                        <a:pt x="245" y="156"/>
                      </a:cubicBezTo>
                      <a:cubicBezTo>
                        <a:pt x="241" y="173"/>
                        <a:pt x="241" y="173"/>
                        <a:pt x="241" y="173"/>
                      </a:cubicBezTo>
                      <a:cubicBezTo>
                        <a:pt x="241" y="174"/>
                        <a:pt x="241" y="174"/>
                        <a:pt x="241" y="174"/>
                      </a:cubicBezTo>
                      <a:cubicBezTo>
                        <a:pt x="241" y="174"/>
                        <a:pt x="241" y="174"/>
                        <a:pt x="241" y="174"/>
                      </a:cubicBezTo>
                      <a:cubicBezTo>
                        <a:pt x="240" y="175"/>
                        <a:pt x="240" y="175"/>
                        <a:pt x="240" y="175"/>
                      </a:cubicBezTo>
                      <a:cubicBezTo>
                        <a:pt x="228" y="191"/>
                        <a:pt x="228" y="191"/>
                        <a:pt x="228" y="191"/>
                      </a:cubicBezTo>
                      <a:cubicBezTo>
                        <a:pt x="227" y="191"/>
                        <a:pt x="227" y="191"/>
                        <a:pt x="227" y="191"/>
                      </a:cubicBezTo>
                      <a:cubicBezTo>
                        <a:pt x="227" y="192"/>
                        <a:pt x="227" y="192"/>
                        <a:pt x="227" y="192"/>
                      </a:cubicBezTo>
                      <a:cubicBezTo>
                        <a:pt x="226" y="193"/>
                        <a:pt x="226" y="193"/>
                        <a:pt x="226" y="193"/>
                      </a:cubicBezTo>
                      <a:cubicBezTo>
                        <a:pt x="225" y="193"/>
                        <a:pt x="225" y="193"/>
                        <a:pt x="225" y="193"/>
                      </a:cubicBezTo>
                      <a:cubicBezTo>
                        <a:pt x="200" y="196"/>
                        <a:pt x="200" y="196"/>
                        <a:pt x="200" y="196"/>
                      </a:cubicBezTo>
                      <a:cubicBezTo>
                        <a:pt x="200" y="196"/>
                        <a:pt x="200" y="196"/>
                        <a:pt x="200" y="196"/>
                      </a:cubicBezTo>
                      <a:cubicBezTo>
                        <a:pt x="200" y="198"/>
                        <a:pt x="200" y="198"/>
                        <a:pt x="200" y="198"/>
                      </a:cubicBezTo>
                      <a:cubicBezTo>
                        <a:pt x="199" y="196"/>
                        <a:pt x="199" y="196"/>
                        <a:pt x="199" y="196"/>
                      </a:cubicBezTo>
                      <a:cubicBezTo>
                        <a:pt x="199" y="196"/>
                        <a:pt x="199" y="196"/>
                        <a:pt x="199" y="196"/>
                      </a:cubicBezTo>
                      <a:cubicBezTo>
                        <a:pt x="161" y="184"/>
                        <a:pt x="161" y="184"/>
                        <a:pt x="161" y="184"/>
                      </a:cubicBezTo>
                      <a:cubicBezTo>
                        <a:pt x="159" y="183"/>
                        <a:pt x="159" y="183"/>
                        <a:pt x="159" y="183"/>
                      </a:cubicBezTo>
                      <a:lnTo>
                        <a:pt x="142" y="174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4" name="Freeform 17"/>
                <p:cNvSpPr>
                  <a:spLocks/>
                </p:cNvSpPr>
                <p:nvPr/>
              </p:nvSpPr>
              <p:spPr bwMode="auto">
                <a:xfrm>
                  <a:off x="4141907" y="3256990"/>
                  <a:ext cx="361633" cy="768997"/>
                </a:xfrm>
                <a:custGeom>
                  <a:avLst/>
                  <a:gdLst>
                    <a:gd name="T0" fmla="*/ 2147483647 w 286"/>
                    <a:gd name="T1" fmla="*/ 2147483647 h 625"/>
                    <a:gd name="T2" fmla="*/ 2147483647 w 286"/>
                    <a:gd name="T3" fmla="*/ 2147483647 h 625"/>
                    <a:gd name="T4" fmla="*/ 2147483647 w 286"/>
                    <a:gd name="T5" fmla="*/ 2147483647 h 625"/>
                    <a:gd name="T6" fmla="*/ 2147483647 w 286"/>
                    <a:gd name="T7" fmla="*/ 2147483647 h 625"/>
                    <a:gd name="T8" fmla="*/ 2147483647 w 286"/>
                    <a:gd name="T9" fmla="*/ 2147483647 h 625"/>
                    <a:gd name="T10" fmla="*/ 2147483647 w 286"/>
                    <a:gd name="T11" fmla="*/ 2147483647 h 625"/>
                    <a:gd name="T12" fmla="*/ 2147483647 w 286"/>
                    <a:gd name="T13" fmla="*/ 2147483647 h 625"/>
                    <a:gd name="T14" fmla="*/ 2147483647 w 286"/>
                    <a:gd name="T15" fmla="*/ 2147483647 h 625"/>
                    <a:gd name="T16" fmla="*/ 2147483647 w 286"/>
                    <a:gd name="T17" fmla="*/ 2147483647 h 625"/>
                    <a:gd name="T18" fmla="*/ 2147483647 w 286"/>
                    <a:gd name="T19" fmla="*/ 2147483647 h 625"/>
                    <a:gd name="T20" fmla="*/ 2147483647 w 286"/>
                    <a:gd name="T21" fmla="*/ 2147483647 h 625"/>
                    <a:gd name="T22" fmla="*/ 2147483647 w 286"/>
                    <a:gd name="T23" fmla="*/ 2147483647 h 625"/>
                    <a:gd name="T24" fmla="*/ 2147483647 w 286"/>
                    <a:gd name="T25" fmla="*/ 2147483647 h 625"/>
                    <a:gd name="T26" fmla="*/ 2147483647 w 286"/>
                    <a:gd name="T27" fmla="*/ 2147483647 h 625"/>
                    <a:gd name="T28" fmla="*/ 2147483647 w 286"/>
                    <a:gd name="T29" fmla="*/ 2147483647 h 625"/>
                    <a:gd name="T30" fmla="*/ 2147483647 w 286"/>
                    <a:gd name="T31" fmla="*/ 2147483647 h 625"/>
                    <a:gd name="T32" fmla="*/ 2147483647 w 286"/>
                    <a:gd name="T33" fmla="*/ 2147483647 h 625"/>
                    <a:gd name="T34" fmla="*/ 2147483647 w 286"/>
                    <a:gd name="T35" fmla="*/ 2147483647 h 625"/>
                    <a:gd name="T36" fmla="*/ 2147483647 w 286"/>
                    <a:gd name="T37" fmla="*/ 2147483647 h 625"/>
                    <a:gd name="T38" fmla="*/ 2147483647 w 286"/>
                    <a:gd name="T39" fmla="*/ 2147483647 h 625"/>
                    <a:gd name="T40" fmla="*/ 2147483647 w 286"/>
                    <a:gd name="T41" fmla="*/ 2147483647 h 625"/>
                    <a:gd name="T42" fmla="*/ 2147483647 w 286"/>
                    <a:gd name="T43" fmla="*/ 2147483647 h 625"/>
                    <a:gd name="T44" fmla="*/ 2147483647 w 286"/>
                    <a:gd name="T45" fmla="*/ 2147483647 h 625"/>
                    <a:gd name="T46" fmla="*/ 2147483647 w 286"/>
                    <a:gd name="T47" fmla="*/ 2147483647 h 625"/>
                    <a:gd name="T48" fmla="*/ 2147483647 w 286"/>
                    <a:gd name="T49" fmla="*/ 2147483647 h 625"/>
                    <a:gd name="T50" fmla="*/ 2147483647 w 286"/>
                    <a:gd name="T51" fmla="*/ 2147483647 h 625"/>
                    <a:gd name="T52" fmla="*/ 2147483647 w 286"/>
                    <a:gd name="T53" fmla="*/ 2147483647 h 625"/>
                    <a:gd name="T54" fmla="*/ 2147483647 w 286"/>
                    <a:gd name="T55" fmla="*/ 2147483647 h 625"/>
                    <a:gd name="T56" fmla="*/ 2147483647 w 286"/>
                    <a:gd name="T57" fmla="*/ 2147483647 h 625"/>
                    <a:gd name="T58" fmla="*/ 2147483647 w 286"/>
                    <a:gd name="T59" fmla="*/ 2147483647 h 625"/>
                    <a:gd name="T60" fmla="*/ 2147483647 w 286"/>
                    <a:gd name="T61" fmla="*/ 2147483647 h 625"/>
                    <a:gd name="T62" fmla="*/ 2147483647 w 286"/>
                    <a:gd name="T63" fmla="*/ 2147483647 h 625"/>
                    <a:gd name="T64" fmla="*/ 2147483647 w 286"/>
                    <a:gd name="T65" fmla="*/ 2147483647 h 625"/>
                    <a:gd name="T66" fmla="*/ 2147483647 w 286"/>
                    <a:gd name="T67" fmla="*/ 2147483647 h 625"/>
                    <a:gd name="T68" fmla="*/ 2147483647 w 286"/>
                    <a:gd name="T69" fmla="*/ 2147483647 h 625"/>
                    <a:gd name="T70" fmla="*/ 2147483647 w 286"/>
                    <a:gd name="T71" fmla="*/ 2147483647 h 625"/>
                    <a:gd name="T72" fmla="*/ 2147483647 w 286"/>
                    <a:gd name="T73" fmla="*/ 2147483647 h 625"/>
                    <a:gd name="T74" fmla="*/ 2147483647 w 286"/>
                    <a:gd name="T75" fmla="*/ 2147483647 h 625"/>
                    <a:gd name="T76" fmla="*/ 2147483647 w 286"/>
                    <a:gd name="T77" fmla="*/ 2147483647 h 625"/>
                    <a:gd name="T78" fmla="*/ 2147483647 w 286"/>
                    <a:gd name="T79" fmla="*/ 2147483647 h 625"/>
                    <a:gd name="T80" fmla="*/ 2147483647 w 286"/>
                    <a:gd name="T81" fmla="*/ 2147483647 h 625"/>
                    <a:gd name="T82" fmla="*/ 2147483647 w 286"/>
                    <a:gd name="T83" fmla="*/ 2147483647 h 625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86"/>
                    <a:gd name="T127" fmla="*/ 0 h 625"/>
                    <a:gd name="T128" fmla="*/ 286 w 286"/>
                    <a:gd name="T129" fmla="*/ 625 h 625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86" h="625">
                      <a:moveTo>
                        <a:pt x="266" y="30"/>
                      </a:moveTo>
                      <a:cubicBezTo>
                        <a:pt x="271" y="25"/>
                        <a:pt x="271" y="25"/>
                        <a:pt x="271" y="25"/>
                      </a:cubicBezTo>
                      <a:cubicBezTo>
                        <a:pt x="263" y="8"/>
                        <a:pt x="263" y="8"/>
                        <a:pt x="263" y="8"/>
                      </a:cubicBezTo>
                      <a:cubicBezTo>
                        <a:pt x="256" y="0"/>
                        <a:pt x="256" y="0"/>
                        <a:pt x="256" y="0"/>
                      </a:cubicBezTo>
                      <a:cubicBezTo>
                        <a:pt x="247" y="14"/>
                        <a:pt x="247" y="14"/>
                        <a:pt x="247" y="14"/>
                      </a:cubicBezTo>
                      <a:cubicBezTo>
                        <a:pt x="247" y="15"/>
                        <a:pt x="247" y="15"/>
                        <a:pt x="247" y="15"/>
                      </a:cubicBezTo>
                      <a:cubicBezTo>
                        <a:pt x="247" y="15"/>
                        <a:pt x="247" y="15"/>
                        <a:pt x="247" y="15"/>
                      </a:cubicBezTo>
                      <a:cubicBezTo>
                        <a:pt x="247" y="15"/>
                        <a:pt x="247" y="15"/>
                        <a:pt x="247" y="15"/>
                      </a:cubicBezTo>
                      <a:cubicBezTo>
                        <a:pt x="234" y="30"/>
                        <a:pt x="234" y="30"/>
                        <a:pt x="234" y="30"/>
                      </a:cubicBezTo>
                      <a:cubicBezTo>
                        <a:pt x="234" y="30"/>
                        <a:pt x="234" y="30"/>
                        <a:pt x="234" y="30"/>
                      </a:cubicBezTo>
                      <a:cubicBezTo>
                        <a:pt x="233" y="31"/>
                        <a:pt x="233" y="31"/>
                        <a:pt x="233" y="31"/>
                      </a:cubicBezTo>
                      <a:cubicBezTo>
                        <a:pt x="231" y="31"/>
                        <a:pt x="231" y="31"/>
                        <a:pt x="231" y="31"/>
                      </a:cubicBezTo>
                      <a:cubicBezTo>
                        <a:pt x="205" y="39"/>
                        <a:pt x="205" y="39"/>
                        <a:pt x="205" y="39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79" y="35"/>
                        <a:pt x="179" y="35"/>
                        <a:pt x="179" y="35"/>
                      </a:cubicBezTo>
                      <a:cubicBezTo>
                        <a:pt x="165" y="39"/>
                        <a:pt x="165" y="39"/>
                        <a:pt x="165" y="39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1" y="53"/>
                        <a:pt x="161" y="53"/>
                        <a:pt x="161" y="53"/>
                      </a:cubicBezTo>
                      <a:cubicBezTo>
                        <a:pt x="149" y="60"/>
                        <a:pt x="149" y="60"/>
                        <a:pt x="149" y="60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5" y="61"/>
                        <a:pt x="145" y="61"/>
                        <a:pt x="145" y="61"/>
                      </a:cubicBezTo>
                      <a:cubicBezTo>
                        <a:pt x="124" y="59"/>
                        <a:pt x="124" y="59"/>
                        <a:pt x="124" y="59"/>
                      </a:cubicBezTo>
                      <a:cubicBezTo>
                        <a:pt x="123" y="61"/>
                        <a:pt x="123" y="61"/>
                        <a:pt x="123" y="61"/>
                      </a:cubicBezTo>
                      <a:cubicBezTo>
                        <a:pt x="123" y="82"/>
                        <a:pt x="123" y="82"/>
                        <a:pt x="123" y="82"/>
                      </a:cubicBezTo>
                      <a:cubicBezTo>
                        <a:pt x="122" y="83"/>
                        <a:pt x="122" y="83"/>
                        <a:pt x="122" y="83"/>
                      </a:cubicBezTo>
                      <a:cubicBezTo>
                        <a:pt x="110" y="98"/>
                        <a:pt x="110" y="98"/>
                        <a:pt x="110" y="98"/>
                      </a:cubicBezTo>
                      <a:cubicBezTo>
                        <a:pt x="110" y="98"/>
                        <a:pt x="110" y="98"/>
                        <a:pt x="110" y="98"/>
                      </a:cubicBezTo>
                      <a:cubicBezTo>
                        <a:pt x="110" y="99"/>
                        <a:pt x="110" y="99"/>
                        <a:pt x="110" y="99"/>
                      </a:cubicBezTo>
                      <a:cubicBezTo>
                        <a:pt x="109" y="99"/>
                        <a:pt x="109" y="99"/>
                        <a:pt x="109" y="99"/>
                      </a:cubicBezTo>
                      <a:cubicBezTo>
                        <a:pt x="89" y="119"/>
                        <a:pt x="89" y="119"/>
                        <a:pt x="89" y="119"/>
                      </a:cubicBezTo>
                      <a:cubicBezTo>
                        <a:pt x="88" y="119"/>
                        <a:pt x="88" y="119"/>
                        <a:pt x="88" y="119"/>
                      </a:cubicBezTo>
                      <a:cubicBezTo>
                        <a:pt x="87" y="120"/>
                        <a:pt x="87" y="120"/>
                        <a:pt x="87" y="120"/>
                      </a:cubicBezTo>
                      <a:cubicBezTo>
                        <a:pt x="66" y="124"/>
                        <a:pt x="66" y="124"/>
                        <a:pt x="66" y="124"/>
                      </a:cubicBezTo>
                      <a:cubicBezTo>
                        <a:pt x="52" y="139"/>
                        <a:pt x="52" y="139"/>
                        <a:pt x="52" y="139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5" y="161"/>
                        <a:pt x="55" y="161"/>
                        <a:pt x="55" y="161"/>
                      </a:cubicBezTo>
                      <a:cubicBezTo>
                        <a:pt x="52" y="162"/>
                        <a:pt x="52" y="162"/>
                        <a:pt x="52" y="162"/>
                      </a:cubicBezTo>
                      <a:cubicBezTo>
                        <a:pt x="36" y="177"/>
                        <a:pt x="36" y="177"/>
                        <a:pt x="36" y="177"/>
                      </a:cubicBezTo>
                      <a:cubicBezTo>
                        <a:pt x="28" y="188"/>
                        <a:pt x="28" y="188"/>
                        <a:pt x="28" y="188"/>
                      </a:cubicBezTo>
                      <a:cubicBezTo>
                        <a:pt x="34" y="201"/>
                        <a:pt x="34" y="201"/>
                        <a:pt x="34" y="201"/>
                      </a:cubicBezTo>
                      <a:cubicBezTo>
                        <a:pt x="34" y="202"/>
                        <a:pt x="34" y="202"/>
                        <a:pt x="34" y="202"/>
                      </a:cubicBezTo>
                      <a:cubicBezTo>
                        <a:pt x="34" y="204"/>
                        <a:pt x="34" y="204"/>
                        <a:pt x="34" y="204"/>
                      </a:cubicBezTo>
                      <a:cubicBezTo>
                        <a:pt x="34" y="224"/>
                        <a:pt x="34" y="224"/>
                        <a:pt x="34" y="224"/>
                      </a:cubicBezTo>
                      <a:cubicBezTo>
                        <a:pt x="34" y="224"/>
                        <a:pt x="34" y="224"/>
                        <a:pt x="34" y="224"/>
                      </a:cubicBezTo>
                      <a:cubicBezTo>
                        <a:pt x="34" y="225"/>
                        <a:pt x="34" y="225"/>
                        <a:pt x="34" y="225"/>
                      </a:cubicBezTo>
                      <a:cubicBezTo>
                        <a:pt x="23" y="242"/>
                        <a:pt x="23" y="242"/>
                        <a:pt x="23" y="242"/>
                      </a:cubicBezTo>
                      <a:cubicBezTo>
                        <a:pt x="23" y="243"/>
                        <a:pt x="23" y="243"/>
                        <a:pt x="23" y="243"/>
                      </a:cubicBezTo>
                      <a:cubicBezTo>
                        <a:pt x="7" y="261"/>
                        <a:pt x="7" y="261"/>
                        <a:pt x="7" y="261"/>
                      </a:cubicBezTo>
                      <a:cubicBezTo>
                        <a:pt x="9" y="282"/>
                        <a:pt x="9" y="282"/>
                        <a:pt x="9" y="282"/>
                      </a:cubicBezTo>
                      <a:cubicBezTo>
                        <a:pt x="23" y="294"/>
                        <a:pt x="23" y="294"/>
                        <a:pt x="23" y="294"/>
                      </a:cubicBezTo>
                      <a:cubicBezTo>
                        <a:pt x="23" y="295"/>
                        <a:pt x="23" y="295"/>
                        <a:pt x="23" y="295"/>
                      </a:cubicBezTo>
                      <a:cubicBezTo>
                        <a:pt x="23" y="295"/>
                        <a:pt x="23" y="295"/>
                        <a:pt x="23" y="295"/>
                      </a:cubicBezTo>
                      <a:cubicBezTo>
                        <a:pt x="29" y="306"/>
                        <a:pt x="32" y="314"/>
                        <a:pt x="32" y="322"/>
                      </a:cubicBezTo>
                      <a:cubicBezTo>
                        <a:pt x="32" y="345"/>
                        <a:pt x="32" y="345"/>
                        <a:pt x="32" y="345"/>
                      </a:cubicBezTo>
                      <a:cubicBezTo>
                        <a:pt x="31" y="345"/>
                        <a:pt x="31" y="345"/>
                        <a:pt x="31" y="345"/>
                      </a:cubicBezTo>
                      <a:cubicBezTo>
                        <a:pt x="30" y="346"/>
                        <a:pt x="30" y="346"/>
                        <a:pt x="30" y="346"/>
                      </a:cubicBezTo>
                      <a:cubicBezTo>
                        <a:pt x="9" y="362"/>
                        <a:pt x="9" y="362"/>
                        <a:pt x="9" y="362"/>
                      </a:cubicBezTo>
                      <a:cubicBezTo>
                        <a:pt x="7" y="393"/>
                        <a:pt x="7" y="393"/>
                        <a:pt x="7" y="393"/>
                      </a:cubicBezTo>
                      <a:cubicBezTo>
                        <a:pt x="9" y="425"/>
                        <a:pt x="9" y="425"/>
                        <a:pt x="9" y="425"/>
                      </a:cubicBezTo>
                      <a:cubicBezTo>
                        <a:pt x="9" y="436"/>
                        <a:pt x="13" y="456"/>
                        <a:pt x="24" y="485"/>
                      </a:cubicBezTo>
                      <a:cubicBezTo>
                        <a:pt x="24" y="486"/>
                        <a:pt x="24" y="486"/>
                        <a:pt x="24" y="486"/>
                      </a:cubicBezTo>
                      <a:cubicBezTo>
                        <a:pt x="24" y="488"/>
                        <a:pt x="24" y="488"/>
                        <a:pt x="24" y="488"/>
                      </a:cubicBezTo>
                      <a:cubicBezTo>
                        <a:pt x="0" y="596"/>
                        <a:pt x="0" y="596"/>
                        <a:pt x="0" y="596"/>
                      </a:cubicBezTo>
                      <a:cubicBezTo>
                        <a:pt x="3" y="617"/>
                        <a:pt x="3" y="617"/>
                        <a:pt x="3" y="617"/>
                      </a:cubicBezTo>
                      <a:cubicBezTo>
                        <a:pt x="18" y="625"/>
                        <a:pt x="18" y="625"/>
                        <a:pt x="18" y="625"/>
                      </a:cubicBezTo>
                      <a:cubicBezTo>
                        <a:pt x="44" y="599"/>
                        <a:pt x="44" y="599"/>
                        <a:pt x="44" y="599"/>
                      </a:cubicBezTo>
                      <a:cubicBezTo>
                        <a:pt x="44" y="599"/>
                        <a:pt x="44" y="599"/>
                        <a:pt x="44" y="599"/>
                      </a:cubicBezTo>
                      <a:cubicBezTo>
                        <a:pt x="45" y="599"/>
                        <a:pt x="45" y="599"/>
                        <a:pt x="45" y="599"/>
                      </a:cubicBezTo>
                      <a:cubicBezTo>
                        <a:pt x="126" y="568"/>
                        <a:pt x="126" y="568"/>
                        <a:pt x="126" y="568"/>
                      </a:cubicBezTo>
                      <a:cubicBezTo>
                        <a:pt x="147" y="549"/>
                        <a:pt x="147" y="549"/>
                        <a:pt x="147" y="549"/>
                      </a:cubicBezTo>
                      <a:cubicBezTo>
                        <a:pt x="149" y="547"/>
                        <a:pt x="149" y="547"/>
                        <a:pt x="149" y="547"/>
                      </a:cubicBezTo>
                      <a:cubicBezTo>
                        <a:pt x="150" y="548"/>
                        <a:pt x="150" y="548"/>
                        <a:pt x="150" y="548"/>
                      </a:cubicBezTo>
                      <a:cubicBezTo>
                        <a:pt x="152" y="548"/>
                        <a:pt x="152" y="548"/>
                        <a:pt x="152" y="548"/>
                      </a:cubicBezTo>
                      <a:cubicBezTo>
                        <a:pt x="199" y="552"/>
                        <a:pt x="199" y="552"/>
                        <a:pt x="199" y="552"/>
                      </a:cubicBezTo>
                      <a:cubicBezTo>
                        <a:pt x="205" y="552"/>
                        <a:pt x="219" y="547"/>
                        <a:pt x="239" y="538"/>
                      </a:cubicBezTo>
                      <a:cubicBezTo>
                        <a:pt x="239" y="516"/>
                        <a:pt x="239" y="516"/>
                        <a:pt x="239" y="516"/>
                      </a:cubicBezTo>
                      <a:cubicBezTo>
                        <a:pt x="240" y="515"/>
                        <a:pt x="240" y="515"/>
                        <a:pt x="240" y="515"/>
                      </a:cubicBezTo>
                      <a:cubicBezTo>
                        <a:pt x="241" y="515"/>
                        <a:pt x="241" y="515"/>
                        <a:pt x="241" y="515"/>
                      </a:cubicBezTo>
                      <a:cubicBezTo>
                        <a:pt x="254" y="503"/>
                        <a:pt x="254" y="503"/>
                        <a:pt x="254" y="503"/>
                      </a:cubicBezTo>
                      <a:cubicBezTo>
                        <a:pt x="251" y="490"/>
                        <a:pt x="251" y="490"/>
                        <a:pt x="251" y="490"/>
                      </a:cubicBezTo>
                      <a:cubicBezTo>
                        <a:pt x="251" y="488"/>
                        <a:pt x="251" y="488"/>
                        <a:pt x="251" y="488"/>
                      </a:cubicBezTo>
                      <a:cubicBezTo>
                        <a:pt x="251" y="487"/>
                        <a:pt x="251" y="487"/>
                        <a:pt x="251" y="487"/>
                      </a:cubicBezTo>
                      <a:cubicBezTo>
                        <a:pt x="251" y="485"/>
                        <a:pt x="251" y="485"/>
                        <a:pt x="251" y="485"/>
                      </a:cubicBezTo>
                      <a:cubicBezTo>
                        <a:pt x="252" y="484"/>
                        <a:pt x="252" y="484"/>
                        <a:pt x="252" y="484"/>
                      </a:cubicBezTo>
                      <a:cubicBezTo>
                        <a:pt x="256" y="480"/>
                        <a:pt x="256" y="476"/>
                        <a:pt x="253" y="473"/>
                      </a:cubicBezTo>
                      <a:cubicBezTo>
                        <a:pt x="250" y="466"/>
                        <a:pt x="251" y="458"/>
                        <a:pt x="256" y="448"/>
                      </a:cubicBezTo>
                      <a:cubicBezTo>
                        <a:pt x="261" y="441"/>
                        <a:pt x="261" y="441"/>
                        <a:pt x="261" y="441"/>
                      </a:cubicBezTo>
                      <a:cubicBezTo>
                        <a:pt x="261" y="441"/>
                        <a:pt x="261" y="441"/>
                        <a:pt x="261" y="441"/>
                      </a:cubicBezTo>
                      <a:cubicBezTo>
                        <a:pt x="260" y="426"/>
                        <a:pt x="260" y="426"/>
                        <a:pt x="260" y="426"/>
                      </a:cubicBezTo>
                      <a:cubicBezTo>
                        <a:pt x="244" y="407"/>
                        <a:pt x="244" y="407"/>
                        <a:pt x="244" y="407"/>
                      </a:cubicBezTo>
                      <a:cubicBezTo>
                        <a:pt x="237" y="402"/>
                        <a:pt x="236" y="395"/>
                        <a:pt x="240" y="387"/>
                      </a:cubicBezTo>
                      <a:cubicBezTo>
                        <a:pt x="242" y="381"/>
                        <a:pt x="245" y="374"/>
                        <a:pt x="251" y="369"/>
                      </a:cubicBezTo>
                      <a:cubicBezTo>
                        <a:pt x="255" y="351"/>
                        <a:pt x="255" y="351"/>
                        <a:pt x="255" y="351"/>
                      </a:cubicBezTo>
                      <a:cubicBezTo>
                        <a:pt x="255" y="351"/>
                        <a:pt x="255" y="351"/>
                        <a:pt x="255" y="351"/>
                      </a:cubicBezTo>
                      <a:cubicBezTo>
                        <a:pt x="255" y="351"/>
                        <a:pt x="255" y="351"/>
                        <a:pt x="255" y="351"/>
                      </a:cubicBezTo>
                      <a:cubicBezTo>
                        <a:pt x="266" y="326"/>
                        <a:pt x="266" y="326"/>
                        <a:pt x="266" y="326"/>
                      </a:cubicBezTo>
                      <a:cubicBezTo>
                        <a:pt x="270" y="314"/>
                        <a:pt x="270" y="314"/>
                        <a:pt x="270" y="314"/>
                      </a:cubicBezTo>
                      <a:cubicBezTo>
                        <a:pt x="286" y="283"/>
                        <a:pt x="286" y="283"/>
                        <a:pt x="286" y="283"/>
                      </a:cubicBezTo>
                      <a:cubicBezTo>
                        <a:pt x="275" y="263"/>
                        <a:pt x="275" y="263"/>
                        <a:pt x="275" y="263"/>
                      </a:cubicBezTo>
                      <a:cubicBezTo>
                        <a:pt x="242" y="243"/>
                        <a:pt x="242" y="243"/>
                        <a:pt x="242" y="243"/>
                      </a:cubicBezTo>
                      <a:cubicBezTo>
                        <a:pt x="240" y="243"/>
                        <a:pt x="240" y="243"/>
                        <a:pt x="240" y="243"/>
                      </a:cubicBezTo>
                      <a:cubicBezTo>
                        <a:pt x="240" y="240"/>
                        <a:pt x="240" y="240"/>
                        <a:pt x="240" y="240"/>
                      </a:cubicBezTo>
                      <a:cubicBezTo>
                        <a:pt x="240" y="240"/>
                        <a:pt x="240" y="240"/>
                        <a:pt x="240" y="240"/>
                      </a:cubicBezTo>
                      <a:cubicBezTo>
                        <a:pt x="234" y="224"/>
                        <a:pt x="234" y="224"/>
                        <a:pt x="234" y="224"/>
                      </a:cubicBezTo>
                      <a:cubicBezTo>
                        <a:pt x="234" y="223"/>
                        <a:pt x="234" y="223"/>
                        <a:pt x="234" y="223"/>
                      </a:cubicBezTo>
                      <a:cubicBezTo>
                        <a:pt x="234" y="220"/>
                        <a:pt x="234" y="220"/>
                        <a:pt x="234" y="220"/>
                      </a:cubicBezTo>
                      <a:cubicBezTo>
                        <a:pt x="237" y="192"/>
                        <a:pt x="237" y="192"/>
                        <a:pt x="237" y="192"/>
                      </a:cubicBezTo>
                      <a:cubicBezTo>
                        <a:pt x="237" y="192"/>
                        <a:pt x="237" y="192"/>
                        <a:pt x="237" y="192"/>
                      </a:cubicBezTo>
                      <a:cubicBezTo>
                        <a:pt x="237" y="191"/>
                        <a:pt x="237" y="191"/>
                        <a:pt x="237" y="191"/>
                      </a:cubicBezTo>
                      <a:cubicBezTo>
                        <a:pt x="244" y="170"/>
                        <a:pt x="244" y="170"/>
                        <a:pt x="244" y="170"/>
                      </a:cubicBezTo>
                      <a:cubicBezTo>
                        <a:pt x="243" y="162"/>
                        <a:pt x="244" y="157"/>
                        <a:pt x="247" y="153"/>
                      </a:cubicBezTo>
                      <a:cubicBezTo>
                        <a:pt x="250" y="151"/>
                        <a:pt x="253" y="149"/>
                        <a:pt x="256" y="149"/>
                      </a:cubicBezTo>
                      <a:cubicBezTo>
                        <a:pt x="276" y="145"/>
                        <a:pt x="276" y="145"/>
                        <a:pt x="276" y="145"/>
                      </a:cubicBezTo>
                      <a:cubicBezTo>
                        <a:pt x="281" y="134"/>
                        <a:pt x="281" y="134"/>
                        <a:pt x="281" y="134"/>
                      </a:cubicBezTo>
                      <a:cubicBezTo>
                        <a:pt x="286" y="99"/>
                        <a:pt x="286" y="99"/>
                        <a:pt x="286" y="99"/>
                      </a:cubicBezTo>
                      <a:cubicBezTo>
                        <a:pt x="282" y="86"/>
                        <a:pt x="282" y="86"/>
                        <a:pt x="282" y="86"/>
                      </a:cubicBezTo>
                      <a:cubicBezTo>
                        <a:pt x="264" y="82"/>
                        <a:pt x="264" y="82"/>
                        <a:pt x="264" y="82"/>
                      </a:cubicBezTo>
                      <a:cubicBezTo>
                        <a:pt x="263" y="82"/>
                        <a:pt x="263" y="82"/>
                        <a:pt x="263" y="82"/>
                      </a:cubicBezTo>
                      <a:cubicBezTo>
                        <a:pt x="263" y="82"/>
                        <a:pt x="263" y="82"/>
                        <a:pt x="263" y="82"/>
                      </a:cubicBezTo>
                      <a:cubicBezTo>
                        <a:pt x="242" y="72"/>
                        <a:pt x="242" y="72"/>
                        <a:pt x="242" y="72"/>
                      </a:cubicBezTo>
                      <a:cubicBezTo>
                        <a:pt x="241" y="71"/>
                        <a:pt x="241" y="71"/>
                        <a:pt x="241" y="71"/>
                      </a:cubicBezTo>
                      <a:cubicBezTo>
                        <a:pt x="241" y="68"/>
                        <a:pt x="241" y="68"/>
                        <a:pt x="241" y="68"/>
                      </a:cubicBezTo>
                      <a:cubicBezTo>
                        <a:pt x="240" y="67"/>
                        <a:pt x="240" y="67"/>
                        <a:pt x="240" y="67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39" y="40"/>
                        <a:pt x="239" y="40"/>
                        <a:pt x="239" y="40"/>
                      </a:cubicBezTo>
                      <a:cubicBezTo>
                        <a:pt x="239" y="37"/>
                        <a:pt x="239" y="37"/>
                        <a:pt x="239" y="37"/>
                      </a:cubicBezTo>
                      <a:lnTo>
                        <a:pt x="266" y="3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5" name="Freeform 18"/>
                <p:cNvSpPr>
                  <a:spLocks/>
                </p:cNvSpPr>
                <p:nvPr/>
              </p:nvSpPr>
              <p:spPr bwMode="auto">
                <a:xfrm>
                  <a:off x="4049968" y="4566470"/>
                  <a:ext cx="576160" cy="651761"/>
                </a:xfrm>
                <a:custGeom>
                  <a:avLst/>
                  <a:gdLst>
                    <a:gd name="T0" fmla="*/ 2147483647 w 457"/>
                    <a:gd name="T1" fmla="*/ 2147483647 h 529"/>
                    <a:gd name="T2" fmla="*/ 2147483647 w 457"/>
                    <a:gd name="T3" fmla="*/ 2147483647 h 529"/>
                    <a:gd name="T4" fmla="*/ 2147483647 w 457"/>
                    <a:gd name="T5" fmla="*/ 2147483647 h 529"/>
                    <a:gd name="T6" fmla="*/ 2147483647 w 457"/>
                    <a:gd name="T7" fmla="*/ 2147483647 h 529"/>
                    <a:gd name="T8" fmla="*/ 2147483647 w 457"/>
                    <a:gd name="T9" fmla="*/ 2147483647 h 529"/>
                    <a:gd name="T10" fmla="*/ 2147483647 w 457"/>
                    <a:gd name="T11" fmla="*/ 2147483647 h 529"/>
                    <a:gd name="T12" fmla="*/ 2147483647 w 457"/>
                    <a:gd name="T13" fmla="*/ 2147483647 h 529"/>
                    <a:gd name="T14" fmla="*/ 2147483647 w 457"/>
                    <a:gd name="T15" fmla="*/ 2147483647 h 529"/>
                    <a:gd name="T16" fmla="*/ 2147483647 w 457"/>
                    <a:gd name="T17" fmla="*/ 2147483647 h 529"/>
                    <a:gd name="T18" fmla="*/ 2147483647 w 457"/>
                    <a:gd name="T19" fmla="*/ 2147483647 h 529"/>
                    <a:gd name="T20" fmla="*/ 2147483647 w 457"/>
                    <a:gd name="T21" fmla="*/ 2147483647 h 529"/>
                    <a:gd name="T22" fmla="*/ 2147483647 w 457"/>
                    <a:gd name="T23" fmla="*/ 2147483647 h 529"/>
                    <a:gd name="T24" fmla="*/ 2147483647 w 457"/>
                    <a:gd name="T25" fmla="*/ 2147483647 h 529"/>
                    <a:gd name="T26" fmla="*/ 2147483647 w 457"/>
                    <a:gd name="T27" fmla="*/ 2147483647 h 529"/>
                    <a:gd name="T28" fmla="*/ 2147483647 w 457"/>
                    <a:gd name="T29" fmla="*/ 2147483647 h 529"/>
                    <a:gd name="T30" fmla="*/ 2147483647 w 457"/>
                    <a:gd name="T31" fmla="*/ 2147483647 h 529"/>
                    <a:gd name="T32" fmla="*/ 2147483647 w 457"/>
                    <a:gd name="T33" fmla="*/ 2147483647 h 529"/>
                    <a:gd name="T34" fmla="*/ 2147483647 w 457"/>
                    <a:gd name="T35" fmla="*/ 2147483647 h 529"/>
                    <a:gd name="T36" fmla="*/ 2147483647 w 457"/>
                    <a:gd name="T37" fmla="*/ 2147483647 h 529"/>
                    <a:gd name="T38" fmla="*/ 2147483647 w 457"/>
                    <a:gd name="T39" fmla="*/ 2147483647 h 529"/>
                    <a:gd name="T40" fmla="*/ 2147483647 w 457"/>
                    <a:gd name="T41" fmla="*/ 2147483647 h 529"/>
                    <a:gd name="T42" fmla="*/ 2147483647 w 457"/>
                    <a:gd name="T43" fmla="*/ 2147483647 h 529"/>
                    <a:gd name="T44" fmla="*/ 2147483647 w 457"/>
                    <a:gd name="T45" fmla="*/ 2147483647 h 529"/>
                    <a:gd name="T46" fmla="*/ 2147483647 w 457"/>
                    <a:gd name="T47" fmla="*/ 2147483647 h 529"/>
                    <a:gd name="T48" fmla="*/ 2147483647 w 457"/>
                    <a:gd name="T49" fmla="*/ 2147483647 h 529"/>
                    <a:gd name="T50" fmla="*/ 2147483647 w 457"/>
                    <a:gd name="T51" fmla="*/ 2147483647 h 529"/>
                    <a:gd name="T52" fmla="*/ 2147483647 w 457"/>
                    <a:gd name="T53" fmla="*/ 2147483647 h 529"/>
                    <a:gd name="T54" fmla="*/ 2147483647 w 457"/>
                    <a:gd name="T55" fmla="*/ 2147483647 h 529"/>
                    <a:gd name="T56" fmla="*/ 2147483647 w 457"/>
                    <a:gd name="T57" fmla="*/ 2147483647 h 529"/>
                    <a:gd name="T58" fmla="*/ 2147483647 w 457"/>
                    <a:gd name="T59" fmla="*/ 2147483647 h 529"/>
                    <a:gd name="T60" fmla="*/ 2147483647 w 457"/>
                    <a:gd name="T61" fmla="*/ 2147483647 h 529"/>
                    <a:gd name="T62" fmla="*/ 2147483647 w 457"/>
                    <a:gd name="T63" fmla="*/ 2147483647 h 529"/>
                    <a:gd name="T64" fmla="*/ 2147483647 w 457"/>
                    <a:gd name="T65" fmla="*/ 2147483647 h 529"/>
                    <a:gd name="T66" fmla="*/ 2147483647 w 457"/>
                    <a:gd name="T67" fmla="*/ 2147483647 h 529"/>
                    <a:gd name="T68" fmla="*/ 2147483647 w 457"/>
                    <a:gd name="T69" fmla="*/ 2147483647 h 529"/>
                    <a:gd name="T70" fmla="*/ 2147483647 w 457"/>
                    <a:gd name="T71" fmla="*/ 2147483647 h 529"/>
                    <a:gd name="T72" fmla="*/ 2147483647 w 457"/>
                    <a:gd name="T73" fmla="*/ 2147483647 h 529"/>
                    <a:gd name="T74" fmla="*/ 2147483647 w 457"/>
                    <a:gd name="T75" fmla="*/ 2147483647 h 529"/>
                    <a:gd name="T76" fmla="*/ 2147483647 w 457"/>
                    <a:gd name="T77" fmla="*/ 2147483647 h 529"/>
                    <a:gd name="T78" fmla="*/ 2147483647 w 457"/>
                    <a:gd name="T79" fmla="*/ 2147483647 h 529"/>
                    <a:gd name="T80" fmla="*/ 2147483647 w 457"/>
                    <a:gd name="T81" fmla="*/ 2147483647 h 529"/>
                    <a:gd name="T82" fmla="*/ 2147483647 w 457"/>
                    <a:gd name="T83" fmla="*/ 2147483647 h 529"/>
                    <a:gd name="T84" fmla="*/ 2147483647 w 457"/>
                    <a:gd name="T85" fmla="*/ 2147483647 h 529"/>
                    <a:gd name="T86" fmla="*/ 2147483647 w 457"/>
                    <a:gd name="T87" fmla="*/ 2147483647 h 529"/>
                    <a:gd name="T88" fmla="*/ 2147483647 w 457"/>
                    <a:gd name="T89" fmla="*/ 2147483647 h 529"/>
                    <a:gd name="T90" fmla="*/ 2147483647 w 457"/>
                    <a:gd name="T91" fmla="*/ 2147483647 h 529"/>
                    <a:gd name="T92" fmla="*/ 2147483647 w 457"/>
                    <a:gd name="T93" fmla="*/ 2147483647 h 529"/>
                    <a:gd name="T94" fmla="*/ 2147483647 w 457"/>
                    <a:gd name="T95" fmla="*/ 2147483647 h 529"/>
                    <a:gd name="T96" fmla="*/ 2147483647 w 457"/>
                    <a:gd name="T97" fmla="*/ 2147483647 h 52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57"/>
                    <a:gd name="T148" fmla="*/ 0 h 529"/>
                    <a:gd name="T149" fmla="*/ 457 w 457"/>
                    <a:gd name="T150" fmla="*/ 529 h 52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57" h="529">
                      <a:moveTo>
                        <a:pt x="395" y="90"/>
                      </a:moveTo>
                      <a:cubicBezTo>
                        <a:pt x="396" y="89"/>
                        <a:pt x="396" y="89"/>
                        <a:pt x="396" y="89"/>
                      </a:cubicBezTo>
                      <a:cubicBezTo>
                        <a:pt x="394" y="89"/>
                        <a:pt x="394" y="89"/>
                        <a:pt x="394" y="89"/>
                      </a:cubicBezTo>
                      <a:cubicBezTo>
                        <a:pt x="394" y="87"/>
                        <a:pt x="394" y="87"/>
                        <a:pt x="394" y="87"/>
                      </a:cubicBezTo>
                      <a:cubicBezTo>
                        <a:pt x="386" y="71"/>
                        <a:pt x="386" y="71"/>
                        <a:pt x="386" y="71"/>
                      </a:cubicBezTo>
                      <a:cubicBezTo>
                        <a:pt x="385" y="70"/>
                        <a:pt x="385" y="70"/>
                        <a:pt x="385" y="70"/>
                      </a:cubicBezTo>
                      <a:cubicBezTo>
                        <a:pt x="385" y="68"/>
                        <a:pt x="385" y="68"/>
                        <a:pt x="385" y="68"/>
                      </a:cubicBezTo>
                      <a:cubicBezTo>
                        <a:pt x="387" y="43"/>
                        <a:pt x="387" y="43"/>
                        <a:pt x="387" y="43"/>
                      </a:cubicBezTo>
                      <a:cubicBezTo>
                        <a:pt x="387" y="40"/>
                        <a:pt x="384" y="37"/>
                        <a:pt x="377" y="32"/>
                      </a:cubicBezTo>
                      <a:cubicBezTo>
                        <a:pt x="371" y="32"/>
                        <a:pt x="371" y="32"/>
                        <a:pt x="371" y="32"/>
                      </a:cubicBezTo>
                      <a:cubicBezTo>
                        <a:pt x="361" y="45"/>
                        <a:pt x="361" y="45"/>
                        <a:pt x="361" y="45"/>
                      </a:cubicBezTo>
                      <a:cubicBezTo>
                        <a:pt x="359" y="45"/>
                        <a:pt x="359" y="45"/>
                        <a:pt x="359" y="45"/>
                      </a:cubicBezTo>
                      <a:cubicBezTo>
                        <a:pt x="359" y="45"/>
                        <a:pt x="359" y="45"/>
                        <a:pt x="359" y="45"/>
                      </a:cubicBezTo>
                      <a:cubicBezTo>
                        <a:pt x="333" y="58"/>
                        <a:pt x="333" y="58"/>
                        <a:pt x="333" y="58"/>
                      </a:cubicBezTo>
                      <a:cubicBezTo>
                        <a:pt x="329" y="40"/>
                        <a:pt x="329" y="40"/>
                        <a:pt x="329" y="40"/>
                      </a:cubicBezTo>
                      <a:cubicBezTo>
                        <a:pt x="329" y="38"/>
                        <a:pt x="329" y="38"/>
                        <a:pt x="329" y="38"/>
                      </a:cubicBezTo>
                      <a:cubicBezTo>
                        <a:pt x="331" y="29"/>
                        <a:pt x="331" y="29"/>
                        <a:pt x="331" y="29"/>
                      </a:cubicBezTo>
                      <a:cubicBezTo>
                        <a:pt x="329" y="19"/>
                        <a:pt x="329" y="19"/>
                        <a:pt x="329" y="19"/>
                      </a:cubicBezTo>
                      <a:cubicBezTo>
                        <a:pt x="326" y="18"/>
                        <a:pt x="326" y="18"/>
                        <a:pt x="326" y="18"/>
                      </a:cubicBezTo>
                      <a:cubicBezTo>
                        <a:pt x="321" y="26"/>
                        <a:pt x="321" y="26"/>
                        <a:pt x="321" y="26"/>
                      </a:cubicBezTo>
                      <a:cubicBezTo>
                        <a:pt x="320" y="26"/>
                        <a:pt x="320" y="26"/>
                        <a:pt x="320" y="26"/>
                      </a:cubicBezTo>
                      <a:cubicBezTo>
                        <a:pt x="320" y="27"/>
                        <a:pt x="320" y="27"/>
                        <a:pt x="320" y="27"/>
                      </a:cubicBezTo>
                      <a:cubicBezTo>
                        <a:pt x="288" y="56"/>
                        <a:pt x="288" y="56"/>
                        <a:pt x="288" y="56"/>
                      </a:cubicBezTo>
                      <a:cubicBezTo>
                        <a:pt x="287" y="58"/>
                        <a:pt x="287" y="58"/>
                        <a:pt x="287" y="58"/>
                      </a:cubicBezTo>
                      <a:cubicBezTo>
                        <a:pt x="286" y="58"/>
                        <a:pt x="286" y="58"/>
                        <a:pt x="286" y="58"/>
                      </a:cubicBezTo>
                      <a:cubicBezTo>
                        <a:pt x="283" y="58"/>
                        <a:pt x="283" y="58"/>
                        <a:pt x="283" y="58"/>
                      </a:cubicBezTo>
                      <a:cubicBezTo>
                        <a:pt x="281" y="58"/>
                        <a:pt x="281" y="58"/>
                        <a:pt x="281" y="58"/>
                      </a:cubicBezTo>
                      <a:cubicBezTo>
                        <a:pt x="272" y="53"/>
                        <a:pt x="272" y="53"/>
                        <a:pt x="272" y="53"/>
                      </a:cubicBezTo>
                      <a:cubicBezTo>
                        <a:pt x="271" y="52"/>
                        <a:pt x="271" y="52"/>
                        <a:pt x="271" y="52"/>
                      </a:cubicBezTo>
                      <a:cubicBezTo>
                        <a:pt x="260" y="43"/>
                        <a:pt x="260" y="43"/>
                        <a:pt x="260" y="43"/>
                      </a:cubicBezTo>
                      <a:cubicBezTo>
                        <a:pt x="243" y="37"/>
                        <a:pt x="243" y="37"/>
                        <a:pt x="243" y="37"/>
                      </a:cubicBezTo>
                      <a:cubicBezTo>
                        <a:pt x="243" y="37"/>
                        <a:pt x="243" y="37"/>
                        <a:pt x="243" y="37"/>
                      </a:cubicBezTo>
                      <a:cubicBezTo>
                        <a:pt x="242" y="36"/>
                        <a:pt x="242" y="36"/>
                        <a:pt x="242" y="36"/>
                      </a:cubicBezTo>
                      <a:cubicBezTo>
                        <a:pt x="232" y="28"/>
                        <a:pt x="232" y="28"/>
                        <a:pt x="232" y="28"/>
                      </a:cubicBez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196" y="21"/>
                        <a:pt x="196" y="21"/>
                        <a:pt x="196" y="21"/>
                      </a:cubicBezTo>
                      <a:cubicBezTo>
                        <a:pt x="173" y="9"/>
                        <a:pt x="173" y="9"/>
                        <a:pt x="173" y="9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55" y="2"/>
                        <a:pt x="155" y="2"/>
                        <a:pt x="155" y="2"/>
                      </a:cubicBezTo>
                      <a:cubicBezTo>
                        <a:pt x="132" y="0"/>
                        <a:pt x="132" y="0"/>
                        <a:pt x="132" y="0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30" y="40"/>
                        <a:pt x="130" y="40"/>
                        <a:pt x="130" y="40"/>
                      </a:cubicBezTo>
                      <a:cubicBezTo>
                        <a:pt x="127" y="40"/>
                        <a:pt x="127" y="40"/>
                        <a:pt x="127" y="40"/>
                      </a:cubicBezTo>
                      <a:cubicBezTo>
                        <a:pt x="104" y="42"/>
                        <a:pt x="104" y="42"/>
                        <a:pt x="104" y="42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cubicBezTo>
                        <a:pt x="90" y="42"/>
                        <a:pt x="90" y="42"/>
                        <a:pt x="90" y="42"/>
                      </a:cubicBezTo>
                      <a:cubicBezTo>
                        <a:pt x="90" y="42"/>
                        <a:pt x="90" y="42"/>
                        <a:pt x="90" y="42"/>
                      </a:cubicBezTo>
                      <a:cubicBezTo>
                        <a:pt x="78" y="33"/>
                        <a:pt x="78" y="33"/>
                        <a:pt x="78" y="33"/>
                      </a:cubicBezTo>
                      <a:cubicBezTo>
                        <a:pt x="57" y="43"/>
                        <a:pt x="57" y="43"/>
                        <a:pt x="57" y="43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21" y="114"/>
                        <a:pt x="21" y="114"/>
                        <a:pt x="21" y="114"/>
                      </a:cubicBezTo>
                      <a:cubicBezTo>
                        <a:pt x="26" y="163"/>
                        <a:pt x="26" y="163"/>
                        <a:pt x="26" y="163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4" y="195"/>
                        <a:pt x="34" y="196"/>
                        <a:pt x="33" y="197"/>
                      </a:cubicBezTo>
                      <a:cubicBezTo>
                        <a:pt x="30" y="198"/>
                        <a:pt x="30" y="198"/>
                        <a:pt x="30" y="198"/>
                      </a:cubicBezTo>
                      <a:cubicBezTo>
                        <a:pt x="25" y="201"/>
                        <a:pt x="23" y="209"/>
                        <a:pt x="24" y="219"/>
                      </a:cubicBezTo>
                      <a:cubicBezTo>
                        <a:pt x="34" y="262"/>
                        <a:pt x="34" y="262"/>
                        <a:pt x="34" y="262"/>
                      </a:cubicBezTo>
                      <a:cubicBezTo>
                        <a:pt x="31" y="265"/>
                        <a:pt x="31" y="265"/>
                        <a:pt x="31" y="265"/>
                      </a:cubicBezTo>
                      <a:cubicBezTo>
                        <a:pt x="12" y="275"/>
                        <a:pt x="3" y="284"/>
                        <a:pt x="2" y="288"/>
                      </a:cubicBezTo>
                      <a:cubicBezTo>
                        <a:pt x="0" y="303"/>
                        <a:pt x="0" y="303"/>
                        <a:pt x="0" y="303"/>
                      </a:cubicBezTo>
                      <a:cubicBezTo>
                        <a:pt x="18" y="295"/>
                        <a:pt x="18" y="295"/>
                        <a:pt x="18" y="295"/>
                      </a:cubicBezTo>
                      <a:cubicBezTo>
                        <a:pt x="19" y="294"/>
                        <a:pt x="19" y="294"/>
                        <a:pt x="19" y="294"/>
                      </a:cubicBezTo>
                      <a:cubicBezTo>
                        <a:pt x="20" y="294"/>
                        <a:pt x="20" y="294"/>
                        <a:pt x="20" y="294"/>
                      </a:cubicBezTo>
                      <a:cubicBezTo>
                        <a:pt x="32" y="294"/>
                        <a:pt x="40" y="298"/>
                        <a:pt x="41" y="309"/>
                      </a:cubicBezTo>
                      <a:cubicBezTo>
                        <a:pt x="44" y="332"/>
                        <a:pt x="44" y="332"/>
                        <a:pt x="44" y="332"/>
                      </a:cubicBezTo>
                      <a:cubicBezTo>
                        <a:pt x="43" y="335"/>
                        <a:pt x="43" y="335"/>
                        <a:pt x="43" y="335"/>
                      </a:cubicBezTo>
                      <a:cubicBezTo>
                        <a:pt x="41" y="337"/>
                        <a:pt x="41" y="337"/>
                        <a:pt x="41" y="337"/>
                      </a:cubicBezTo>
                      <a:cubicBezTo>
                        <a:pt x="38" y="341"/>
                        <a:pt x="35" y="344"/>
                        <a:pt x="35" y="348"/>
                      </a:cubicBezTo>
                      <a:cubicBezTo>
                        <a:pt x="32" y="372"/>
                        <a:pt x="32" y="372"/>
                        <a:pt x="32" y="372"/>
                      </a:cubicBezTo>
                      <a:cubicBezTo>
                        <a:pt x="33" y="381"/>
                        <a:pt x="37" y="387"/>
                        <a:pt x="41" y="390"/>
                      </a:cubicBezTo>
                      <a:cubicBezTo>
                        <a:pt x="63" y="417"/>
                        <a:pt x="63" y="417"/>
                        <a:pt x="63" y="417"/>
                      </a:cubicBezTo>
                      <a:cubicBezTo>
                        <a:pt x="83" y="401"/>
                        <a:pt x="83" y="401"/>
                        <a:pt x="83" y="401"/>
                      </a:cubicBezTo>
                      <a:cubicBezTo>
                        <a:pt x="99" y="399"/>
                        <a:pt x="99" y="399"/>
                        <a:pt x="99" y="399"/>
                      </a:cubicBezTo>
                      <a:cubicBezTo>
                        <a:pt x="100" y="399"/>
                        <a:pt x="100" y="399"/>
                        <a:pt x="100" y="399"/>
                      </a:cubicBezTo>
                      <a:cubicBezTo>
                        <a:pt x="101" y="401"/>
                        <a:pt x="101" y="401"/>
                        <a:pt x="101" y="401"/>
                      </a:cubicBezTo>
                      <a:cubicBezTo>
                        <a:pt x="111" y="404"/>
                        <a:pt x="111" y="404"/>
                        <a:pt x="111" y="404"/>
                      </a:cubicBezTo>
                      <a:cubicBezTo>
                        <a:pt x="115" y="404"/>
                        <a:pt x="118" y="403"/>
                        <a:pt x="121" y="400"/>
                      </a:cubicBezTo>
                      <a:cubicBezTo>
                        <a:pt x="130" y="386"/>
                        <a:pt x="130" y="386"/>
                        <a:pt x="130" y="386"/>
                      </a:cubicBezTo>
                      <a:cubicBezTo>
                        <a:pt x="128" y="378"/>
                        <a:pt x="128" y="378"/>
                        <a:pt x="128" y="378"/>
                      </a:cubicBezTo>
                      <a:cubicBezTo>
                        <a:pt x="130" y="374"/>
                        <a:pt x="134" y="372"/>
                        <a:pt x="138" y="370"/>
                      </a:cubicBezTo>
                      <a:cubicBezTo>
                        <a:pt x="163" y="370"/>
                        <a:pt x="163" y="370"/>
                        <a:pt x="163" y="370"/>
                      </a:cubicBezTo>
                      <a:cubicBezTo>
                        <a:pt x="167" y="372"/>
                        <a:pt x="171" y="371"/>
                        <a:pt x="171" y="369"/>
                      </a:cubicBezTo>
                      <a:cubicBezTo>
                        <a:pt x="174" y="362"/>
                        <a:pt x="177" y="359"/>
                        <a:pt x="180" y="356"/>
                      </a:cubicBezTo>
                      <a:cubicBezTo>
                        <a:pt x="183" y="356"/>
                        <a:pt x="188" y="357"/>
                        <a:pt x="192" y="361"/>
                      </a:cubicBezTo>
                      <a:cubicBezTo>
                        <a:pt x="199" y="367"/>
                        <a:pt x="204" y="372"/>
                        <a:pt x="204" y="380"/>
                      </a:cubicBezTo>
                      <a:cubicBezTo>
                        <a:pt x="202" y="399"/>
                        <a:pt x="202" y="399"/>
                        <a:pt x="202" y="399"/>
                      </a:cubicBezTo>
                      <a:cubicBezTo>
                        <a:pt x="206" y="402"/>
                        <a:pt x="206" y="402"/>
                        <a:pt x="206" y="402"/>
                      </a:cubicBezTo>
                      <a:cubicBezTo>
                        <a:pt x="213" y="407"/>
                        <a:pt x="217" y="412"/>
                        <a:pt x="217" y="417"/>
                      </a:cubicBezTo>
                      <a:cubicBezTo>
                        <a:pt x="213" y="436"/>
                        <a:pt x="213" y="436"/>
                        <a:pt x="213" y="436"/>
                      </a:cubicBezTo>
                      <a:cubicBezTo>
                        <a:pt x="210" y="446"/>
                        <a:pt x="206" y="453"/>
                        <a:pt x="202" y="456"/>
                      </a:cubicBezTo>
                      <a:cubicBezTo>
                        <a:pt x="202" y="455"/>
                        <a:pt x="202" y="455"/>
                        <a:pt x="202" y="455"/>
                      </a:cubicBezTo>
                      <a:cubicBezTo>
                        <a:pt x="186" y="488"/>
                        <a:pt x="186" y="488"/>
                        <a:pt x="186" y="488"/>
                      </a:cubicBezTo>
                      <a:cubicBezTo>
                        <a:pt x="192" y="490"/>
                        <a:pt x="192" y="490"/>
                        <a:pt x="192" y="490"/>
                      </a:cubicBezTo>
                      <a:cubicBezTo>
                        <a:pt x="217" y="491"/>
                        <a:pt x="217" y="491"/>
                        <a:pt x="217" y="491"/>
                      </a:cubicBezTo>
                      <a:cubicBezTo>
                        <a:pt x="222" y="494"/>
                        <a:pt x="222" y="494"/>
                        <a:pt x="222" y="494"/>
                      </a:cubicBezTo>
                      <a:cubicBezTo>
                        <a:pt x="220" y="498"/>
                        <a:pt x="220" y="498"/>
                        <a:pt x="220" y="498"/>
                      </a:cubicBezTo>
                      <a:cubicBezTo>
                        <a:pt x="217" y="508"/>
                        <a:pt x="216" y="516"/>
                        <a:pt x="217" y="521"/>
                      </a:cubicBezTo>
                      <a:cubicBezTo>
                        <a:pt x="225" y="526"/>
                        <a:pt x="231" y="529"/>
                        <a:pt x="234" y="526"/>
                      </a:cubicBezTo>
                      <a:cubicBezTo>
                        <a:pt x="249" y="520"/>
                        <a:pt x="249" y="520"/>
                        <a:pt x="249" y="520"/>
                      </a:cubicBezTo>
                      <a:cubicBezTo>
                        <a:pt x="256" y="517"/>
                        <a:pt x="256" y="517"/>
                        <a:pt x="256" y="517"/>
                      </a:cubicBezTo>
                      <a:cubicBezTo>
                        <a:pt x="270" y="517"/>
                        <a:pt x="270" y="517"/>
                        <a:pt x="270" y="517"/>
                      </a:cubicBezTo>
                      <a:cubicBezTo>
                        <a:pt x="283" y="502"/>
                        <a:pt x="283" y="502"/>
                        <a:pt x="283" y="502"/>
                      </a:cubicBezTo>
                      <a:cubicBezTo>
                        <a:pt x="283" y="484"/>
                        <a:pt x="283" y="484"/>
                        <a:pt x="283" y="484"/>
                      </a:cubicBezTo>
                      <a:cubicBezTo>
                        <a:pt x="282" y="478"/>
                        <a:pt x="283" y="474"/>
                        <a:pt x="286" y="470"/>
                      </a:cubicBezTo>
                      <a:cubicBezTo>
                        <a:pt x="290" y="467"/>
                        <a:pt x="298" y="467"/>
                        <a:pt x="311" y="475"/>
                      </a:cubicBezTo>
                      <a:cubicBezTo>
                        <a:pt x="336" y="490"/>
                        <a:pt x="336" y="490"/>
                        <a:pt x="336" y="490"/>
                      </a:cubicBezTo>
                      <a:cubicBezTo>
                        <a:pt x="345" y="497"/>
                        <a:pt x="351" y="499"/>
                        <a:pt x="355" y="499"/>
                      </a:cubicBezTo>
                      <a:cubicBezTo>
                        <a:pt x="355" y="498"/>
                        <a:pt x="355" y="498"/>
                        <a:pt x="355" y="498"/>
                      </a:cubicBezTo>
                      <a:cubicBezTo>
                        <a:pt x="357" y="494"/>
                        <a:pt x="355" y="485"/>
                        <a:pt x="350" y="475"/>
                      </a:cubicBezTo>
                      <a:cubicBezTo>
                        <a:pt x="336" y="453"/>
                        <a:pt x="336" y="453"/>
                        <a:pt x="336" y="453"/>
                      </a:cubicBezTo>
                      <a:cubicBezTo>
                        <a:pt x="336" y="451"/>
                        <a:pt x="336" y="451"/>
                        <a:pt x="336" y="451"/>
                      </a:cubicBezTo>
                      <a:cubicBezTo>
                        <a:pt x="337" y="451"/>
                        <a:pt x="337" y="451"/>
                        <a:pt x="337" y="451"/>
                      </a:cubicBezTo>
                      <a:cubicBezTo>
                        <a:pt x="338" y="449"/>
                        <a:pt x="338" y="449"/>
                        <a:pt x="338" y="449"/>
                      </a:cubicBezTo>
                      <a:cubicBezTo>
                        <a:pt x="352" y="430"/>
                        <a:pt x="367" y="424"/>
                        <a:pt x="384" y="430"/>
                      </a:cubicBezTo>
                      <a:cubicBezTo>
                        <a:pt x="423" y="448"/>
                        <a:pt x="423" y="448"/>
                        <a:pt x="423" y="448"/>
                      </a:cubicBezTo>
                      <a:cubicBezTo>
                        <a:pt x="439" y="438"/>
                        <a:pt x="439" y="438"/>
                        <a:pt x="439" y="438"/>
                      </a:cubicBezTo>
                      <a:cubicBezTo>
                        <a:pt x="440" y="438"/>
                        <a:pt x="440" y="438"/>
                        <a:pt x="440" y="438"/>
                      </a:cubicBezTo>
                      <a:cubicBezTo>
                        <a:pt x="440" y="437"/>
                        <a:pt x="440" y="437"/>
                        <a:pt x="440" y="437"/>
                      </a:cubicBezTo>
                      <a:cubicBezTo>
                        <a:pt x="440" y="436"/>
                        <a:pt x="440" y="436"/>
                        <a:pt x="440" y="436"/>
                      </a:cubicBezTo>
                      <a:cubicBezTo>
                        <a:pt x="438" y="433"/>
                        <a:pt x="438" y="433"/>
                        <a:pt x="438" y="433"/>
                      </a:cubicBezTo>
                      <a:cubicBezTo>
                        <a:pt x="439" y="432"/>
                        <a:pt x="439" y="432"/>
                        <a:pt x="439" y="432"/>
                      </a:cubicBezTo>
                      <a:cubicBezTo>
                        <a:pt x="440" y="430"/>
                        <a:pt x="440" y="430"/>
                        <a:pt x="440" y="430"/>
                      </a:cubicBezTo>
                      <a:cubicBezTo>
                        <a:pt x="452" y="409"/>
                        <a:pt x="457" y="393"/>
                        <a:pt x="452" y="385"/>
                      </a:cubicBezTo>
                      <a:cubicBezTo>
                        <a:pt x="449" y="378"/>
                        <a:pt x="444" y="374"/>
                        <a:pt x="440" y="374"/>
                      </a:cubicBezTo>
                      <a:cubicBezTo>
                        <a:pt x="437" y="374"/>
                        <a:pt x="437" y="374"/>
                        <a:pt x="437" y="374"/>
                      </a:cubicBezTo>
                      <a:cubicBezTo>
                        <a:pt x="434" y="364"/>
                        <a:pt x="434" y="364"/>
                        <a:pt x="434" y="364"/>
                      </a:cubicBezTo>
                      <a:cubicBezTo>
                        <a:pt x="437" y="364"/>
                        <a:pt x="437" y="364"/>
                        <a:pt x="437" y="364"/>
                      </a:cubicBezTo>
                      <a:cubicBezTo>
                        <a:pt x="444" y="361"/>
                        <a:pt x="448" y="357"/>
                        <a:pt x="449" y="353"/>
                      </a:cubicBezTo>
                      <a:cubicBezTo>
                        <a:pt x="446" y="348"/>
                        <a:pt x="446" y="348"/>
                        <a:pt x="446" y="348"/>
                      </a:cubicBezTo>
                      <a:cubicBezTo>
                        <a:pt x="429" y="332"/>
                        <a:pt x="429" y="332"/>
                        <a:pt x="429" y="332"/>
                      </a:cubicBezTo>
                      <a:cubicBezTo>
                        <a:pt x="429" y="332"/>
                        <a:pt x="429" y="332"/>
                        <a:pt x="429" y="332"/>
                      </a:cubicBezTo>
                      <a:cubicBezTo>
                        <a:pt x="429" y="331"/>
                        <a:pt x="429" y="331"/>
                        <a:pt x="429" y="331"/>
                      </a:cubicBezTo>
                      <a:cubicBezTo>
                        <a:pt x="421" y="308"/>
                        <a:pt x="421" y="308"/>
                        <a:pt x="421" y="308"/>
                      </a:cubicBezTo>
                      <a:cubicBezTo>
                        <a:pt x="418" y="290"/>
                        <a:pt x="415" y="274"/>
                        <a:pt x="418" y="259"/>
                      </a:cubicBezTo>
                      <a:cubicBezTo>
                        <a:pt x="418" y="249"/>
                        <a:pt x="418" y="249"/>
                        <a:pt x="418" y="249"/>
                      </a:cubicBezTo>
                      <a:cubicBezTo>
                        <a:pt x="407" y="258"/>
                        <a:pt x="407" y="258"/>
                        <a:pt x="407" y="258"/>
                      </a:cubicBezTo>
                      <a:cubicBezTo>
                        <a:pt x="397" y="269"/>
                        <a:pt x="397" y="269"/>
                        <a:pt x="397" y="269"/>
                      </a:cubicBezTo>
                      <a:cubicBezTo>
                        <a:pt x="394" y="224"/>
                        <a:pt x="394" y="224"/>
                        <a:pt x="394" y="224"/>
                      </a:cubicBezTo>
                      <a:cubicBezTo>
                        <a:pt x="394" y="224"/>
                        <a:pt x="394" y="224"/>
                        <a:pt x="394" y="224"/>
                      </a:cubicBezTo>
                      <a:cubicBezTo>
                        <a:pt x="394" y="222"/>
                        <a:pt x="394" y="222"/>
                        <a:pt x="394" y="222"/>
                      </a:cubicBezTo>
                      <a:cubicBezTo>
                        <a:pt x="395" y="222"/>
                        <a:pt x="395" y="222"/>
                        <a:pt x="395" y="222"/>
                      </a:cubicBezTo>
                      <a:cubicBezTo>
                        <a:pt x="419" y="189"/>
                        <a:pt x="434" y="169"/>
                        <a:pt x="440" y="163"/>
                      </a:cubicBezTo>
                      <a:cubicBezTo>
                        <a:pt x="429" y="132"/>
                        <a:pt x="429" y="132"/>
                        <a:pt x="429" y="132"/>
                      </a:cubicBezTo>
                      <a:cubicBezTo>
                        <a:pt x="426" y="116"/>
                        <a:pt x="424" y="106"/>
                        <a:pt x="424" y="102"/>
                      </a:cubicBezTo>
                      <a:cubicBezTo>
                        <a:pt x="405" y="94"/>
                        <a:pt x="405" y="94"/>
                        <a:pt x="405" y="94"/>
                      </a:cubicBezTo>
                      <a:lnTo>
                        <a:pt x="395" y="9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6" name="Freeform 19"/>
                <p:cNvSpPr>
                  <a:spLocks/>
                </p:cNvSpPr>
                <p:nvPr/>
              </p:nvSpPr>
              <p:spPr bwMode="auto">
                <a:xfrm>
                  <a:off x="3982544" y="4194887"/>
                  <a:ext cx="813162" cy="494782"/>
                </a:xfrm>
                <a:custGeom>
                  <a:avLst/>
                  <a:gdLst>
                    <a:gd name="T0" fmla="*/ 2147483647 w 645"/>
                    <a:gd name="T1" fmla="*/ 2147483647 h 402"/>
                    <a:gd name="T2" fmla="*/ 2147483647 w 645"/>
                    <a:gd name="T3" fmla="*/ 2147483647 h 402"/>
                    <a:gd name="T4" fmla="*/ 2147483647 w 645"/>
                    <a:gd name="T5" fmla="*/ 2147483647 h 402"/>
                    <a:gd name="T6" fmla="*/ 2147483647 w 645"/>
                    <a:gd name="T7" fmla="*/ 2147483647 h 402"/>
                    <a:gd name="T8" fmla="*/ 2147483647 w 645"/>
                    <a:gd name="T9" fmla="*/ 2147483647 h 402"/>
                    <a:gd name="T10" fmla="*/ 2147483647 w 645"/>
                    <a:gd name="T11" fmla="*/ 2147483647 h 402"/>
                    <a:gd name="T12" fmla="*/ 2147483647 w 645"/>
                    <a:gd name="T13" fmla="*/ 2147483647 h 402"/>
                    <a:gd name="T14" fmla="*/ 2147483647 w 645"/>
                    <a:gd name="T15" fmla="*/ 2147483647 h 402"/>
                    <a:gd name="T16" fmla="*/ 2147483647 w 645"/>
                    <a:gd name="T17" fmla="*/ 2147483647 h 402"/>
                    <a:gd name="T18" fmla="*/ 2147483647 w 645"/>
                    <a:gd name="T19" fmla="*/ 2147483647 h 402"/>
                    <a:gd name="T20" fmla="*/ 2147483647 w 645"/>
                    <a:gd name="T21" fmla="*/ 2147483647 h 402"/>
                    <a:gd name="T22" fmla="*/ 2147483647 w 645"/>
                    <a:gd name="T23" fmla="*/ 2147483647 h 402"/>
                    <a:gd name="T24" fmla="*/ 2147483647 w 645"/>
                    <a:gd name="T25" fmla="*/ 2147483647 h 402"/>
                    <a:gd name="T26" fmla="*/ 2147483647 w 645"/>
                    <a:gd name="T27" fmla="*/ 2147483647 h 402"/>
                    <a:gd name="T28" fmla="*/ 2147483647 w 645"/>
                    <a:gd name="T29" fmla="*/ 2147483647 h 402"/>
                    <a:gd name="T30" fmla="*/ 2147483647 w 645"/>
                    <a:gd name="T31" fmla="*/ 2147483647 h 402"/>
                    <a:gd name="T32" fmla="*/ 2147483647 w 645"/>
                    <a:gd name="T33" fmla="*/ 2147483647 h 402"/>
                    <a:gd name="T34" fmla="*/ 2147483647 w 645"/>
                    <a:gd name="T35" fmla="*/ 2147483647 h 402"/>
                    <a:gd name="T36" fmla="*/ 2147483647 w 645"/>
                    <a:gd name="T37" fmla="*/ 2147483647 h 402"/>
                    <a:gd name="T38" fmla="*/ 2147483647 w 645"/>
                    <a:gd name="T39" fmla="*/ 2147483647 h 402"/>
                    <a:gd name="T40" fmla="*/ 2147483647 w 645"/>
                    <a:gd name="T41" fmla="*/ 2147483647 h 402"/>
                    <a:gd name="T42" fmla="*/ 2147483647 w 645"/>
                    <a:gd name="T43" fmla="*/ 2147483647 h 402"/>
                    <a:gd name="T44" fmla="*/ 2147483647 w 645"/>
                    <a:gd name="T45" fmla="*/ 2147483647 h 402"/>
                    <a:gd name="T46" fmla="*/ 2147483647 w 645"/>
                    <a:gd name="T47" fmla="*/ 2147483647 h 402"/>
                    <a:gd name="T48" fmla="*/ 2147483647 w 645"/>
                    <a:gd name="T49" fmla="*/ 2147483647 h 402"/>
                    <a:gd name="T50" fmla="*/ 2147483647 w 645"/>
                    <a:gd name="T51" fmla="*/ 2147483647 h 402"/>
                    <a:gd name="T52" fmla="*/ 2147483647 w 645"/>
                    <a:gd name="T53" fmla="*/ 2147483647 h 402"/>
                    <a:gd name="T54" fmla="*/ 2147483647 w 645"/>
                    <a:gd name="T55" fmla="*/ 2147483647 h 402"/>
                    <a:gd name="T56" fmla="*/ 2147483647 w 645"/>
                    <a:gd name="T57" fmla="*/ 2147483647 h 402"/>
                    <a:gd name="T58" fmla="*/ 2147483647 w 645"/>
                    <a:gd name="T59" fmla="*/ 2147483647 h 402"/>
                    <a:gd name="T60" fmla="*/ 2147483647 w 645"/>
                    <a:gd name="T61" fmla="*/ 2147483647 h 402"/>
                    <a:gd name="T62" fmla="*/ 2147483647 w 645"/>
                    <a:gd name="T63" fmla="*/ 2147483647 h 402"/>
                    <a:gd name="T64" fmla="*/ 2147483647 w 645"/>
                    <a:gd name="T65" fmla="*/ 2147483647 h 402"/>
                    <a:gd name="T66" fmla="*/ 2147483647 w 645"/>
                    <a:gd name="T67" fmla="*/ 2147483647 h 402"/>
                    <a:gd name="T68" fmla="*/ 2147483647 w 645"/>
                    <a:gd name="T69" fmla="*/ 2147483647 h 402"/>
                    <a:gd name="T70" fmla="*/ 2147483647 w 645"/>
                    <a:gd name="T71" fmla="*/ 2147483647 h 402"/>
                    <a:gd name="T72" fmla="*/ 2147483647 w 645"/>
                    <a:gd name="T73" fmla="*/ 2147483647 h 402"/>
                    <a:gd name="T74" fmla="*/ 2147483647 w 645"/>
                    <a:gd name="T75" fmla="*/ 2147483647 h 402"/>
                    <a:gd name="T76" fmla="*/ 2147483647 w 645"/>
                    <a:gd name="T77" fmla="*/ 2147483647 h 402"/>
                    <a:gd name="T78" fmla="*/ 2147483647 w 645"/>
                    <a:gd name="T79" fmla="*/ 2147483647 h 402"/>
                    <a:gd name="T80" fmla="*/ 2147483647 w 645"/>
                    <a:gd name="T81" fmla="*/ 2147483647 h 402"/>
                    <a:gd name="T82" fmla="*/ 2147483647 w 645"/>
                    <a:gd name="T83" fmla="*/ 2147483647 h 402"/>
                    <a:gd name="T84" fmla="*/ 2147483647 w 645"/>
                    <a:gd name="T85" fmla="*/ 2147483647 h 402"/>
                    <a:gd name="T86" fmla="*/ 2147483647 w 645"/>
                    <a:gd name="T87" fmla="*/ 2147483647 h 402"/>
                    <a:gd name="T88" fmla="*/ 2147483647 w 645"/>
                    <a:gd name="T89" fmla="*/ 2147483647 h 402"/>
                    <a:gd name="T90" fmla="*/ 2147483647 w 645"/>
                    <a:gd name="T91" fmla="*/ 0 h 402"/>
                    <a:gd name="T92" fmla="*/ 2147483647 w 645"/>
                    <a:gd name="T93" fmla="*/ 2147483647 h 402"/>
                    <a:gd name="T94" fmla="*/ 2147483647 w 645"/>
                    <a:gd name="T95" fmla="*/ 2147483647 h 40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45"/>
                    <a:gd name="T145" fmla="*/ 0 h 402"/>
                    <a:gd name="T146" fmla="*/ 645 w 645"/>
                    <a:gd name="T147" fmla="*/ 402 h 40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45" h="402">
                      <a:moveTo>
                        <a:pt x="81" y="1"/>
                      </a:moveTo>
                      <a:cubicBezTo>
                        <a:pt x="80" y="5"/>
                        <a:pt x="80" y="5"/>
                        <a:pt x="80" y="5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113" y="30"/>
                        <a:pt x="113" y="30"/>
                        <a:pt x="113" y="30"/>
                      </a:cubicBezTo>
                      <a:cubicBezTo>
                        <a:pt x="113" y="30"/>
                        <a:pt x="113" y="30"/>
                        <a:pt x="113" y="30"/>
                      </a:cubicBezTo>
                      <a:cubicBezTo>
                        <a:pt x="113" y="31"/>
                        <a:pt x="113" y="31"/>
                        <a:pt x="113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31" y="50"/>
                        <a:pt x="131" y="50"/>
                        <a:pt x="131" y="50"/>
                      </a:cubicBezTo>
                      <a:cubicBezTo>
                        <a:pt x="129" y="53"/>
                        <a:pt x="129" y="53"/>
                        <a:pt x="129" y="53"/>
                      </a:cubicBezTo>
                      <a:cubicBezTo>
                        <a:pt x="118" y="65"/>
                        <a:pt x="118" y="65"/>
                        <a:pt x="118" y="65"/>
                      </a:cubicBezTo>
                      <a:cubicBezTo>
                        <a:pt x="117" y="66"/>
                        <a:pt x="117" y="66"/>
                        <a:pt x="117" y="66"/>
                      </a:cubicBezTo>
                      <a:cubicBezTo>
                        <a:pt x="116" y="68"/>
                        <a:pt x="116" y="68"/>
                        <a:pt x="116" y="68"/>
                      </a:cubicBezTo>
                      <a:cubicBezTo>
                        <a:pt x="98" y="68"/>
                        <a:pt x="98" y="68"/>
                        <a:pt x="98" y="68"/>
                      </a:cubicBezTo>
                      <a:cubicBezTo>
                        <a:pt x="87" y="69"/>
                        <a:pt x="87" y="69"/>
                        <a:pt x="87" y="69"/>
                      </a:cubicBezTo>
                      <a:cubicBezTo>
                        <a:pt x="80" y="77"/>
                        <a:pt x="80" y="77"/>
                        <a:pt x="80" y="77"/>
                      </a:cubicBezTo>
                      <a:cubicBezTo>
                        <a:pt x="83" y="86"/>
                        <a:pt x="83" y="86"/>
                        <a:pt x="83" y="86"/>
                      </a:cubicBezTo>
                      <a:cubicBezTo>
                        <a:pt x="83" y="87"/>
                        <a:pt x="83" y="87"/>
                        <a:pt x="83" y="87"/>
                      </a:cubicBezTo>
                      <a:cubicBezTo>
                        <a:pt x="84" y="98"/>
                        <a:pt x="84" y="98"/>
                        <a:pt x="84" y="98"/>
                      </a:cubicBezTo>
                      <a:cubicBezTo>
                        <a:pt x="94" y="112"/>
                        <a:pt x="94" y="112"/>
                        <a:pt x="94" y="112"/>
                      </a:cubicBezTo>
                      <a:cubicBezTo>
                        <a:pt x="94" y="113"/>
                        <a:pt x="94" y="113"/>
                        <a:pt x="94" y="113"/>
                      </a:cubicBezTo>
                      <a:cubicBezTo>
                        <a:pt x="94" y="142"/>
                        <a:pt x="94" y="142"/>
                        <a:pt x="94" y="142"/>
                      </a:cubicBezTo>
                      <a:cubicBezTo>
                        <a:pt x="102" y="145"/>
                        <a:pt x="102" y="145"/>
                        <a:pt x="102" y="145"/>
                      </a:cubicBezTo>
                      <a:cubicBezTo>
                        <a:pt x="117" y="150"/>
                        <a:pt x="117" y="150"/>
                        <a:pt x="117" y="150"/>
                      </a:cubicBezTo>
                      <a:cubicBezTo>
                        <a:pt x="118" y="150"/>
                        <a:pt x="118" y="150"/>
                        <a:pt x="118" y="150"/>
                      </a:cubicBezTo>
                      <a:cubicBezTo>
                        <a:pt x="118" y="150"/>
                        <a:pt x="118" y="150"/>
                        <a:pt x="118" y="150"/>
                      </a:cubicBezTo>
                      <a:cubicBezTo>
                        <a:pt x="119" y="151"/>
                        <a:pt x="119" y="151"/>
                        <a:pt x="119" y="151"/>
                      </a:cubicBezTo>
                      <a:cubicBezTo>
                        <a:pt x="120" y="152"/>
                        <a:pt x="120" y="152"/>
                        <a:pt x="120" y="152"/>
                      </a:cubicBezTo>
                      <a:cubicBezTo>
                        <a:pt x="134" y="171"/>
                        <a:pt x="134" y="171"/>
                        <a:pt x="134" y="171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41" y="191"/>
                        <a:pt x="141" y="191"/>
                        <a:pt x="141" y="191"/>
                      </a:cubicBezTo>
                      <a:cubicBezTo>
                        <a:pt x="141" y="192"/>
                        <a:pt x="141" y="192"/>
                        <a:pt x="141" y="192"/>
                      </a:cubicBezTo>
                      <a:cubicBezTo>
                        <a:pt x="141" y="192"/>
                        <a:pt x="141" y="192"/>
                        <a:pt x="141" y="192"/>
                      </a:cubicBezTo>
                      <a:cubicBezTo>
                        <a:pt x="141" y="205"/>
                        <a:pt x="141" y="205"/>
                        <a:pt x="141" y="205"/>
                      </a:cubicBezTo>
                      <a:cubicBezTo>
                        <a:pt x="140" y="212"/>
                        <a:pt x="138" y="218"/>
                        <a:pt x="136" y="223"/>
                      </a:cubicBezTo>
                      <a:cubicBezTo>
                        <a:pt x="131" y="230"/>
                        <a:pt x="121" y="236"/>
                        <a:pt x="106" y="243"/>
                      </a:cubicBezTo>
                      <a:cubicBezTo>
                        <a:pt x="71" y="264"/>
                        <a:pt x="71" y="264"/>
                        <a:pt x="71" y="264"/>
                      </a:cubicBezTo>
                      <a:cubicBezTo>
                        <a:pt x="69" y="264"/>
                        <a:pt x="69" y="264"/>
                        <a:pt x="69" y="264"/>
                      </a:cubicBezTo>
                      <a:cubicBezTo>
                        <a:pt x="4" y="268"/>
                        <a:pt x="4" y="268"/>
                        <a:pt x="4" y="268"/>
                      </a:cubicBezTo>
                      <a:cubicBezTo>
                        <a:pt x="0" y="284"/>
                        <a:pt x="0" y="284"/>
                        <a:pt x="0" y="284"/>
                      </a:cubicBezTo>
                      <a:cubicBezTo>
                        <a:pt x="11" y="305"/>
                        <a:pt x="11" y="305"/>
                        <a:pt x="11" y="305"/>
                      </a:cubicBezTo>
                      <a:cubicBezTo>
                        <a:pt x="11" y="306"/>
                        <a:pt x="11" y="306"/>
                        <a:pt x="11" y="306"/>
                      </a:cubicBezTo>
                      <a:cubicBezTo>
                        <a:pt x="11" y="307"/>
                        <a:pt x="11" y="307"/>
                        <a:pt x="11" y="307"/>
                      </a:cubicBezTo>
                      <a:cubicBezTo>
                        <a:pt x="15" y="334"/>
                        <a:pt x="15" y="334"/>
                        <a:pt x="15" y="334"/>
                      </a:cubicBezTo>
                      <a:cubicBezTo>
                        <a:pt x="50" y="377"/>
                        <a:pt x="50" y="377"/>
                        <a:pt x="50" y="377"/>
                      </a:cubicBezTo>
                      <a:cubicBezTo>
                        <a:pt x="52" y="377"/>
                        <a:pt x="52" y="377"/>
                        <a:pt x="52" y="377"/>
                      </a:cubicBezTo>
                      <a:cubicBezTo>
                        <a:pt x="52" y="377"/>
                        <a:pt x="52" y="377"/>
                        <a:pt x="52" y="377"/>
                      </a:cubicBezTo>
                      <a:cubicBezTo>
                        <a:pt x="52" y="378"/>
                        <a:pt x="52" y="378"/>
                        <a:pt x="52" y="378"/>
                      </a:cubicBezTo>
                      <a:cubicBezTo>
                        <a:pt x="66" y="402"/>
                        <a:pt x="66" y="402"/>
                        <a:pt x="66" y="402"/>
                      </a:cubicBezTo>
                      <a:cubicBezTo>
                        <a:pt x="67" y="399"/>
                        <a:pt x="67" y="399"/>
                        <a:pt x="67" y="399"/>
                      </a:cubicBezTo>
                      <a:cubicBezTo>
                        <a:pt x="67" y="398"/>
                        <a:pt x="67" y="398"/>
                        <a:pt x="67" y="398"/>
                      </a:cubicBezTo>
                      <a:cubicBezTo>
                        <a:pt x="79" y="365"/>
                        <a:pt x="79" y="365"/>
                        <a:pt x="79" y="365"/>
                      </a:cubicBezTo>
                      <a:cubicBezTo>
                        <a:pt x="79" y="365"/>
                        <a:pt x="79" y="365"/>
                        <a:pt x="79" y="365"/>
                      </a:cubicBezTo>
                      <a:cubicBezTo>
                        <a:pt x="80" y="364"/>
                        <a:pt x="80" y="364"/>
                        <a:pt x="80" y="364"/>
                      </a:cubicBezTo>
                      <a:cubicBezTo>
                        <a:pt x="80" y="364"/>
                        <a:pt x="80" y="364"/>
                        <a:pt x="80" y="364"/>
                      </a:cubicBezTo>
                      <a:cubicBezTo>
                        <a:pt x="101" y="336"/>
                        <a:pt x="101" y="336"/>
                        <a:pt x="101" y="336"/>
                      </a:cubicBezTo>
                      <a:cubicBezTo>
                        <a:pt x="102" y="335"/>
                        <a:pt x="102" y="335"/>
                        <a:pt x="102" y="335"/>
                      </a:cubicBezTo>
                      <a:cubicBezTo>
                        <a:pt x="129" y="323"/>
                        <a:pt x="129" y="323"/>
                        <a:pt x="129" y="323"/>
                      </a:cubicBezTo>
                      <a:cubicBezTo>
                        <a:pt x="131" y="323"/>
                        <a:pt x="131" y="323"/>
                        <a:pt x="131" y="323"/>
                      </a:cubicBezTo>
                      <a:cubicBezTo>
                        <a:pt x="148" y="333"/>
                        <a:pt x="148" y="333"/>
                        <a:pt x="148" y="333"/>
                      </a:cubicBezTo>
                      <a:cubicBezTo>
                        <a:pt x="170" y="331"/>
                        <a:pt x="170" y="331"/>
                        <a:pt x="170" y="331"/>
                      </a:cubicBezTo>
                      <a:cubicBezTo>
                        <a:pt x="162" y="294"/>
                        <a:pt x="162" y="294"/>
                        <a:pt x="162" y="294"/>
                      </a:cubicBezTo>
                      <a:cubicBezTo>
                        <a:pt x="167" y="293"/>
                        <a:pt x="167" y="293"/>
                        <a:pt x="167" y="293"/>
                      </a:cubicBezTo>
                      <a:cubicBezTo>
                        <a:pt x="187" y="291"/>
                        <a:pt x="187" y="291"/>
                        <a:pt x="187" y="291"/>
                      </a:cubicBezTo>
                      <a:cubicBezTo>
                        <a:pt x="208" y="292"/>
                        <a:pt x="208" y="292"/>
                        <a:pt x="208" y="292"/>
                      </a:cubicBezTo>
                      <a:cubicBezTo>
                        <a:pt x="210" y="292"/>
                        <a:pt x="210" y="292"/>
                        <a:pt x="210" y="292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52" y="312"/>
                        <a:pt x="252" y="312"/>
                        <a:pt x="252" y="312"/>
                      </a:cubicBezTo>
                      <a:cubicBezTo>
                        <a:pt x="288" y="320"/>
                        <a:pt x="288" y="320"/>
                        <a:pt x="288" y="320"/>
                      </a:cubicBezTo>
                      <a:cubicBezTo>
                        <a:pt x="289" y="320"/>
                        <a:pt x="289" y="320"/>
                        <a:pt x="289" y="320"/>
                      </a:cubicBezTo>
                      <a:cubicBezTo>
                        <a:pt x="289" y="320"/>
                        <a:pt x="289" y="320"/>
                        <a:pt x="289" y="320"/>
                      </a:cubicBezTo>
                      <a:cubicBezTo>
                        <a:pt x="290" y="320"/>
                        <a:pt x="290" y="320"/>
                        <a:pt x="290" y="320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319" y="334"/>
                        <a:pt x="319" y="334"/>
                        <a:pt x="319" y="334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29" y="345"/>
                        <a:pt x="329" y="345"/>
                        <a:pt x="329" y="345"/>
                      </a:cubicBezTo>
                      <a:cubicBezTo>
                        <a:pt x="335" y="347"/>
                        <a:pt x="335" y="347"/>
                        <a:pt x="335" y="347"/>
                      </a:cubicBezTo>
                      <a:cubicBezTo>
                        <a:pt x="347" y="336"/>
                        <a:pt x="347" y="336"/>
                        <a:pt x="347" y="336"/>
                      </a:cubicBezTo>
                      <a:cubicBezTo>
                        <a:pt x="347" y="335"/>
                        <a:pt x="347" y="335"/>
                        <a:pt x="347" y="335"/>
                      </a:cubicBezTo>
                      <a:cubicBezTo>
                        <a:pt x="365" y="322"/>
                        <a:pt x="365" y="322"/>
                        <a:pt x="365" y="322"/>
                      </a:cubicBezTo>
                      <a:cubicBezTo>
                        <a:pt x="374" y="304"/>
                        <a:pt x="374" y="304"/>
                        <a:pt x="374" y="304"/>
                      </a:cubicBezTo>
                      <a:cubicBezTo>
                        <a:pt x="391" y="313"/>
                        <a:pt x="391" y="313"/>
                        <a:pt x="391" y="313"/>
                      </a:cubicBezTo>
                      <a:cubicBezTo>
                        <a:pt x="391" y="314"/>
                        <a:pt x="391" y="314"/>
                        <a:pt x="391" y="314"/>
                      </a:cubicBezTo>
                      <a:cubicBezTo>
                        <a:pt x="391" y="315"/>
                        <a:pt x="391" y="315"/>
                        <a:pt x="391" y="315"/>
                      </a:cubicBezTo>
                      <a:cubicBezTo>
                        <a:pt x="396" y="329"/>
                        <a:pt x="396" y="329"/>
                        <a:pt x="396" y="329"/>
                      </a:cubicBezTo>
                      <a:cubicBezTo>
                        <a:pt x="396" y="332"/>
                        <a:pt x="396" y="332"/>
                        <a:pt x="396" y="332"/>
                      </a:cubicBezTo>
                      <a:cubicBezTo>
                        <a:pt x="393" y="341"/>
                        <a:pt x="393" y="341"/>
                        <a:pt x="393" y="341"/>
                      </a:cubicBezTo>
                      <a:cubicBezTo>
                        <a:pt x="395" y="343"/>
                        <a:pt x="395" y="343"/>
                        <a:pt x="395" y="343"/>
                      </a:cubicBezTo>
                      <a:cubicBezTo>
                        <a:pt x="405" y="338"/>
                        <a:pt x="405" y="338"/>
                        <a:pt x="405" y="338"/>
                      </a:cubicBezTo>
                      <a:cubicBezTo>
                        <a:pt x="420" y="323"/>
                        <a:pt x="420" y="323"/>
                        <a:pt x="420" y="323"/>
                      </a:cubicBezTo>
                      <a:cubicBezTo>
                        <a:pt x="434" y="323"/>
                        <a:pt x="434" y="323"/>
                        <a:pt x="434" y="323"/>
                      </a:cubicBezTo>
                      <a:cubicBezTo>
                        <a:pt x="434" y="324"/>
                        <a:pt x="434" y="324"/>
                        <a:pt x="434" y="324"/>
                      </a:cubicBezTo>
                      <a:cubicBezTo>
                        <a:pt x="435" y="324"/>
                        <a:pt x="435" y="324"/>
                        <a:pt x="435" y="324"/>
                      </a:cubicBezTo>
                      <a:cubicBezTo>
                        <a:pt x="444" y="330"/>
                        <a:pt x="444" y="330"/>
                        <a:pt x="444" y="330"/>
                      </a:cubicBezTo>
                      <a:cubicBezTo>
                        <a:pt x="450" y="336"/>
                        <a:pt x="453" y="342"/>
                        <a:pt x="450" y="347"/>
                      </a:cubicBezTo>
                      <a:cubicBezTo>
                        <a:pt x="449" y="370"/>
                        <a:pt x="449" y="370"/>
                        <a:pt x="449" y="370"/>
                      </a:cubicBezTo>
                      <a:cubicBezTo>
                        <a:pt x="456" y="382"/>
                        <a:pt x="456" y="382"/>
                        <a:pt x="456" y="382"/>
                      </a:cubicBezTo>
                      <a:cubicBezTo>
                        <a:pt x="458" y="383"/>
                        <a:pt x="458" y="383"/>
                        <a:pt x="458" y="383"/>
                      </a:cubicBezTo>
                      <a:cubicBezTo>
                        <a:pt x="483" y="355"/>
                        <a:pt x="500" y="342"/>
                        <a:pt x="511" y="342"/>
                      </a:cubicBezTo>
                      <a:cubicBezTo>
                        <a:pt x="539" y="342"/>
                        <a:pt x="539" y="342"/>
                        <a:pt x="539" y="342"/>
                      </a:cubicBezTo>
                      <a:cubicBezTo>
                        <a:pt x="545" y="328"/>
                        <a:pt x="545" y="328"/>
                        <a:pt x="545" y="328"/>
                      </a:cubicBezTo>
                      <a:cubicBezTo>
                        <a:pt x="568" y="318"/>
                        <a:pt x="568" y="318"/>
                        <a:pt x="568" y="318"/>
                      </a:cubicBezTo>
                      <a:cubicBezTo>
                        <a:pt x="569" y="318"/>
                        <a:pt x="569" y="318"/>
                        <a:pt x="569" y="318"/>
                      </a:cubicBezTo>
                      <a:cubicBezTo>
                        <a:pt x="596" y="315"/>
                        <a:pt x="596" y="315"/>
                        <a:pt x="596" y="315"/>
                      </a:cubicBezTo>
                      <a:cubicBezTo>
                        <a:pt x="625" y="301"/>
                        <a:pt x="625" y="301"/>
                        <a:pt x="625" y="301"/>
                      </a:cubicBezTo>
                      <a:cubicBezTo>
                        <a:pt x="625" y="300"/>
                        <a:pt x="625" y="300"/>
                        <a:pt x="625" y="300"/>
                      </a:cubicBezTo>
                      <a:cubicBezTo>
                        <a:pt x="643" y="300"/>
                        <a:pt x="643" y="300"/>
                        <a:pt x="643" y="300"/>
                      </a:cubicBezTo>
                      <a:cubicBezTo>
                        <a:pt x="639" y="291"/>
                        <a:pt x="639" y="291"/>
                        <a:pt x="639" y="291"/>
                      </a:cubicBezTo>
                      <a:cubicBezTo>
                        <a:pt x="640" y="289"/>
                        <a:pt x="640" y="289"/>
                        <a:pt x="640" y="289"/>
                      </a:cubicBezTo>
                      <a:cubicBezTo>
                        <a:pt x="645" y="285"/>
                        <a:pt x="645" y="285"/>
                        <a:pt x="645" y="285"/>
                      </a:cubicBezTo>
                      <a:cubicBezTo>
                        <a:pt x="606" y="201"/>
                        <a:pt x="606" y="201"/>
                        <a:pt x="606" y="201"/>
                      </a:cubicBezTo>
                      <a:cubicBezTo>
                        <a:pt x="606" y="199"/>
                        <a:pt x="606" y="199"/>
                        <a:pt x="606" y="199"/>
                      </a:cubicBezTo>
                      <a:cubicBezTo>
                        <a:pt x="605" y="198"/>
                        <a:pt x="605" y="198"/>
                        <a:pt x="605" y="198"/>
                      </a:cubicBezTo>
                      <a:cubicBezTo>
                        <a:pt x="621" y="175"/>
                        <a:pt x="621" y="175"/>
                        <a:pt x="621" y="175"/>
                      </a:cubicBezTo>
                      <a:cubicBezTo>
                        <a:pt x="616" y="170"/>
                        <a:pt x="616" y="170"/>
                        <a:pt x="616" y="170"/>
                      </a:cubicBezTo>
                      <a:cubicBezTo>
                        <a:pt x="588" y="164"/>
                        <a:pt x="588" y="164"/>
                        <a:pt x="588" y="164"/>
                      </a:cubicBezTo>
                      <a:cubicBezTo>
                        <a:pt x="585" y="164"/>
                        <a:pt x="585" y="164"/>
                        <a:pt x="585" y="164"/>
                      </a:cubicBezTo>
                      <a:cubicBezTo>
                        <a:pt x="585" y="164"/>
                        <a:pt x="585" y="164"/>
                        <a:pt x="585" y="164"/>
                      </a:cubicBezTo>
                      <a:cubicBezTo>
                        <a:pt x="585" y="162"/>
                        <a:pt x="585" y="162"/>
                        <a:pt x="585" y="162"/>
                      </a:cubicBezTo>
                      <a:cubicBezTo>
                        <a:pt x="567" y="143"/>
                        <a:pt x="567" y="143"/>
                        <a:pt x="567" y="143"/>
                      </a:cubicBezTo>
                      <a:cubicBezTo>
                        <a:pt x="568" y="139"/>
                        <a:pt x="568" y="139"/>
                        <a:pt x="568" y="139"/>
                      </a:cubicBezTo>
                      <a:cubicBezTo>
                        <a:pt x="567" y="140"/>
                        <a:pt x="567" y="140"/>
                        <a:pt x="567" y="140"/>
                      </a:cubicBezTo>
                      <a:cubicBezTo>
                        <a:pt x="566" y="141"/>
                        <a:pt x="566" y="141"/>
                        <a:pt x="566" y="141"/>
                      </a:cubicBezTo>
                      <a:cubicBezTo>
                        <a:pt x="550" y="131"/>
                        <a:pt x="550" y="131"/>
                        <a:pt x="550" y="131"/>
                      </a:cubicBezTo>
                      <a:cubicBezTo>
                        <a:pt x="542" y="140"/>
                        <a:pt x="535" y="147"/>
                        <a:pt x="526" y="149"/>
                      </a:cubicBezTo>
                      <a:cubicBezTo>
                        <a:pt x="519" y="152"/>
                        <a:pt x="507" y="143"/>
                        <a:pt x="492" y="124"/>
                      </a:cubicBezTo>
                      <a:cubicBezTo>
                        <a:pt x="483" y="114"/>
                        <a:pt x="483" y="114"/>
                        <a:pt x="483" y="114"/>
                      </a:cubicBezTo>
                      <a:cubicBezTo>
                        <a:pt x="482" y="112"/>
                        <a:pt x="475" y="114"/>
                        <a:pt x="463" y="118"/>
                      </a:cubicBezTo>
                      <a:cubicBezTo>
                        <a:pt x="445" y="124"/>
                        <a:pt x="434" y="125"/>
                        <a:pt x="428" y="122"/>
                      </a:cubicBezTo>
                      <a:cubicBezTo>
                        <a:pt x="423" y="117"/>
                        <a:pt x="421" y="106"/>
                        <a:pt x="423" y="93"/>
                      </a:cubicBezTo>
                      <a:cubicBezTo>
                        <a:pt x="424" y="81"/>
                        <a:pt x="423" y="75"/>
                        <a:pt x="421" y="72"/>
                      </a:cubicBezTo>
                      <a:cubicBezTo>
                        <a:pt x="284" y="64"/>
                        <a:pt x="284" y="64"/>
                        <a:pt x="284" y="64"/>
                      </a:cubicBezTo>
                      <a:cubicBezTo>
                        <a:pt x="271" y="59"/>
                        <a:pt x="260" y="54"/>
                        <a:pt x="255" y="48"/>
                      </a:cubicBezTo>
                      <a:cubicBezTo>
                        <a:pt x="234" y="43"/>
                        <a:pt x="234" y="43"/>
                        <a:pt x="234" y="43"/>
                      </a:cubicBezTo>
                      <a:cubicBezTo>
                        <a:pt x="226" y="40"/>
                        <a:pt x="210" y="26"/>
                        <a:pt x="189" y="0"/>
                      </a:cubicBezTo>
                      <a:cubicBezTo>
                        <a:pt x="175" y="11"/>
                        <a:pt x="175" y="11"/>
                        <a:pt x="175" y="11"/>
                      </a:cubicBezTo>
                      <a:cubicBezTo>
                        <a:pt x="154" y="5"/>
                        <a:pt x="154" y="5"/>
                        <a:pt x="154" y="5"/>
                      </a:cubicBezTo>
                      <a:cubicBezTo>
                        <a:pt x="97" y="6"/>
                        <a:pt x="97" y="6"/>
                        <a:pt x="97" y="6"/>
                      </a:cubicBezTo>
                      <a:cubicBezTo>
                        <a:pt x="97" y="6"/>
                        <a:pt x="97" y="6"/>
                        <a:pt x="97" y="6"/>
                      </a:cubicBezTo>
                      <a:cubicBezTo>
                        <a:pt x="97" y="6"/>
                        <a:pt x="97" y="6"/>
                        <a:pt x="97" y="6"/>
                      </a:cubicBezTo>
                      <a:lnTo>
                        <a:pt x="81" y="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7" name="Freeform 20"/>
                <p:cNvSpPr>
                  <a:spLocks/>
                </p:cNvSpPr>
                <p:nvPr/>
              </p:nvSpPr>
              <p:spPr bwMode="auto">
                <a:xfrm>
                  <a:off x="4162339" y="5106956"/>
                  <a:ext cx="843810" cy="655735"/>
                </a:xfrm>
                <a:custGeom>
                  <a:avLst/>
                  <a:gdLst>
                    <a:gd name="T0" fmla="*/ 2147483647 w 669"/>
                    <a:gd name="T1" fmla="*/ 2147483647 h 532"/>
                    <a:gd name="T2" fmla="*/ 2147483647 w 669"/>
                    <a:gd name="T3" fmla="*/ 2147483647 h 532"/>
                    <a:gd name="T4" fmla="*/ 2147483647 w 669"/>
                    <a:gd name="T5" fmla="*/ 2147483647 h 532"/>
                    <a:gd name="T6" fmla="*/ 2147483647 w 669"/>
                    <a:gd name="T7" fmla="*/ 2147483647 h 532"/>
                    <a:gd name="T8" fmla="*/ 2147483647 w 669"/>
                    <a:gd name="T9" fmla="*/ 2147483647 h 532"/>
                    <a:gd name="T10" fmla="*/ 2147483647 w 669"/>
                    <a:gd name="T11" fmla="*/ 2147483647 h 532"/>
                    <a:gd name="T12" fmla="*/ 2147483647 w 669"/>
                    <a:gd name="T13" fmla="*/ 2147483647 h 532"/>
                    <a:gd name="T14" fmla="*/ 2147483647 w 669"/>
                    <a:gd name="T15" fmla="*/ 2147483647 h 532"/>
                    <a:gd name="T16" fmla="*/ 2147483647 w 669"/>
                    <a:gd name="T17" fmla="*/ 2147483647 h 532"/>
                    <a:gd name="T18" fmla="*/ 2147483647 w 669"/>
                    <a:gd name="T19" fmla="*/ 2147483647 h 532"/>
                    <a:gd name="T20" fmla="*/ 2147483647 w 669"/>
                    <a:gd name="T21" fmla="*/ 2147483647 h 532"/>
                    <a:gd name="T22" fmla="*/ 2147483647 w 669"/>
                    <a:gd name="T23" fmla="*/ 2147483647 h 532"/>
                    <a:gd name="T24" fmla="*/ 2147483647 w 669"/>
                    <a:gd name="T25" fmla="*/ 2147483647 h 532"/>
                    <a:gd name="T26" fmla="*/ 2147483647 w 669"/>
                    <a:gd name="T27" fmla="*/ 2147483647 h 532"/>
                    <a:gd name="T28" fmla="*/ 2147483647 w 669"/>
                    <a:gd name="T29" fmla="*/ 2147483647 h 532"/>
                    <a:gd name="T30" fmla="*/ 2147483647 w 669"/>
                    <a:gd name="T31" fmla="*/ 2147483647 h 532"/>
                    <a:gd name="T32" fmla="*/ 2147483647 w 669"/>
                    <a:gd name="T33" fmla="*/ 2147483647 h 532"/>
                    <a:gd name="T34" fmla="*/ 2147483647 w 669"/>
                    <a:gd name="T35" fmla="*/ 2147483647 h 532"/>
                    <a:gd name="T36" fmla="*/ 2147483647 w 669"/>
                    <a:gd name="T37" fmla="*/ 2147483647 h 532"/>
                    <a:gd name="T38" fmla="*/ 2147483647 w 669"/>
                    <a:gd name="T39" fmla="*/ 2147483647 h 532"/>
                    <a:gd name="T40" fmla="*/ 2147483647 w 669"/>
                    <a:gd name="T41" fmla="*/ 2147483647 h 532"/>
                    <a:gd name="T42" fmla="*/ 2147483647 w 669"/>
                    <a:gd name="T43" fmla="*/ 2147483647 h 532"/>
                    <a:gd name="T44" fmla="*/ 2147483647 w 669"/>
                    <a:gd name="T45" fmla="*/ 2147483647 h 532"/>
                    <a:gd name="T46" fmla="*/ 2147483647 w 669"/>
                    <a:gd name="T47" fmla="*/ 2147483647 h 532"/>
                    <a:gd name="T48" fmla="*/ 2147483647 w 669"/>
                    <a:gd name="T49" fmla="*/ 2147483647 h 532"/>
                    <a:gd name="T50" fmla="*/ 2147483647 w 669"/>
                    <a:gd name="T51" fmla="*/ 2147483647 h 532"/>
                    <a:gd name="T52" fmla="*/ 2147483647 w 669"/>
                    <a:gd name="T53" fmla="*/ 2147483647 h 532"/>
                    <a:gd name="T54" fmla="*/ 2147483647 w 669"/>
                    <a:gd name="T55" fmla="*/ 2147483647 h 532"/>
                    <a:gd name="T56" fmla="*/ 2147483647 w 669"/>
                    <a:gd name="T57" fmla="*/ 2147483647 h 532"/>
                    <a:gd name="T58" fmla="*/ 2147483647 w 669"/>
                    <a:gd name="T59" fmla="*/ 2147483647 h 532"/>
                    <a:gd name="T60" fmla="*/ 2147483647 w 669"/>
                    <a:gd name="T61" fmla="*/ 2147483647 h 532"/>
                    <a:gd name="T62" fmla="*/ 2147483647 w 669"/>
                    <a:gd name="T63" fmla="*/ 2147483647 h 532"/>
                    <a:gd name="T64" fmla="*/ 2147483647 w 669"/>
                    <a:gd name="T65" fmla="*/ 2147483647 h 532"/>
                    <a:gd name="T66" fmla="*/ 2147483647 w 669"/>
                    <a:gd name="T67" fmla="*/ 2147483647 h 532"/>
                    <a:gd name="T68" fmla="*/ 2147483647 w 669"/>
                    <a:gd name="T69" fmla="*/ 2147483647 h 532"/>
                    <a:gd name="T70" fmla="*/ 2147483647 w 669"/>
                    <a:gd name="T71" fmla="*/ 2147483647 h 532"/>
                    <a:gd name="T72" fmla="*/ 2147483647 w 669"/>
                    <a:gd name="T73" fmla="*/ 2147483647 h 532"/>
                    <a:gd name="T74" fmla="*/ 2147483647 w 669"/>
                    <a:gd name="T75" fmla="*/ 2147483647 h 532"/>
                    <a:gd name="T76" fmla="*/ 2147483647 w 669"/>
                    <a:gd name="T77" fmla="*/ 2147483647 h 532"/>
                    <a:gd name="T78" fmla="*/ 2147483647 w 669"/>
                    <a:gd name="T79" fmla="*/ 2147483647 h 532"/>
                    <a:gd name="T80" fmla="*/ 2147483647 w 669"/>
                    <a:gd name="T81" fmla="*/ 2147483647 h 532"/>
                    <a:gd name="T82" fmla="*/ 2147483647 w 669"/>
                    <a:gd name="T83" fmla="*/ 2147483647 h 532"/>
                    <a:gd name="T84" fmla="*/ 2147483647 w 669"/>
                    <a:gd name="T85" fmla="*/ 2147483647 h 532"/>
                    <a:gd name="T86" fmla="*/ 2147483647 w 669"/>
                    <a:gd name="T87" fmla="*/ 2147483647 h 532"/>
                    <a:gd name="T88" fmla="*/ 2147483647 w 669"/>
                    <a:gd name="T89" fmla="*/ 2147483647 h 532"/>
                    <a:gd name="T90" fmla="*/ 2147483647 w 669"/>
                    <a:gd name="T91" fmla="*/ 2147483647 h 532"/>
                    <a:gd name="T92" fmla="*/ 2147483647 w 669"/>
                    <a:gd name="T93" fmla="*/ 2147483647 h 532"/>
                    <a:gd name="T94" fmla="*/ 2147483647 w 669"/>
                    <a:gd name="T95" fmla="*/ 2147483647 h 532"/>
                    <a:gd name="T96" fmla="*/ 2147483647 w 669"/>
                    <a:gd name="T97" fmla="*/ 2147483647 h 53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69"/>
                    <a:gd name="T148" fmla="*/ 0 h 532"/>
                    <a:gd name="T149" fmla="*/ 669 w 669"/>
                    <a:gd name="T150" fmla="*/ 532 h 53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69" h="532">
                      <a:moveTo>
                        <a:pt x="628" y="182"/>
                      </a:moveTo>
                      <a:cubicBezTo>
                        <a:pt x="638" y="181"/>
                        <a:pt x="643" y="177"/>
                        <a:pt x="645" y="172"/>
                      </a:cubicBezTo>
                      <a:cubicBezTo>
                        <a:pt x="645" y="171"/>
                        <a:pt x="645" y="171"/>
                        <a:pt x="645" y="171"/>
                      </a:cubicBezTo>
                      <a:cubicBezTo>
                        <a:pt x="646" y="167"/>
                        <a:pt x="646" y="167"/>
                        <a:pt x="646" y="167"/>
                      </a:cubicBezTo>
                      <a:cubicBezTo>
                        <a:pt x="650" y="167"/>
                        <a:pt x="650" y="167"/>
                        <a:pt x="650" y="167"/>
                      </a:cubicBezTo>
                      <a:cubicBezTo>
                        <a:pt x="669" y="166"/>
                        <a:pt x="669" y="166"/>
                        <a:pt x="669" y="166"/>
                      </a:cubicBezTo>
                      <a:cubicBezTo>
                        <a:pt x="669" y="153"/>
                        <a:pt x="669" y="153"/>
                        <a:pt x="669" y="153"/>
                      </a:cubicBezTo>
                      <a:cubicBezTo>
                        <a:pt x="664" y="153"/>
                        <a:pt x="659" y="151"/>
                        <a:pt x="654" y="146"/>
                      </a:cubicBezTo>
                      <a:cubicBezTo>
                        <a:pt x="622" y="118"/>
                        <a:pt x="622" y="118"/>
                        <a:pt x="622" y="118"/>
                      </a:cubicBezTo>
                      <a:cubicBezTo>
                        <a:pt x="622" y="117"/>
                        <a:pt x="622" y="117"/>
                        <a:pt x="622" y="117"/>
                      </a:cubicBezTo>
                      <a:cubicBezTo>
                        <a:pt x="608" y="77"/>
                        <a:pt x="608" y="77"/>
                        <a:pt x="608" y="77"/>
                      </a:cubicBezTo>
                      <a:cubicBezTo>
                        <a:pt x="589" y="58"/>
                        <a:pt x="589" y="58"/>
                        <a:pt x="589" y="58"/>
                      </a:cubicBezTo>
                      <a:cubicBezTo>
                        <a:pt x="566" y="57"/>
                        <a:pt x="548" y="57"/>
                        <a:pt x="535" y="58"/>
                      </a:cubicBezTo>
                      <a:cubicBezTo>
                        <a:pt x="531" y="59"/>
                        <a:pt x="531" y="59"/>
                        <a:pt x="531" y="59"/>
                      </a:cubicBezTo>
                      <a:cubicBezTo>
                        <a:pt x="532" y="71"/>
                        <a:pt x="532" y="71"/>
                        <a:pt x="532" y="71"/>
                      </a:cubicBezTo>
                      <a:cubicBezTo>
                        <a:pt x="532" y="74"/>
                        <a:pt x="532" y="74"/>
                        <a:pt x="532" y="74"/>
                      </a:cubicBezTo>
                      <a:cubicBezTo>
                        <a:pt x="532" y="77"/>
                        <a:pt x="532" y="77"/>
                        <a:pt x="532" y="77"/>
                      </a:cubicBezTo>
                      <a:cubicBezTo>
                        <a:pt x="529" y="77"/>
                        <a:pt x="529" y="77"/>
                        <a:pt x="529" y="77"/>
                      </a:cubicBezTo>
                      <a:cubicBezTo>
                        <a:pt x="512" y="84"/>
                        <a:pt x="512" y="84"/>
                        <a:pt x="512" y="84"/>
                      </a:cubicBezTo>
                      <a:cubicBezTo>
                        <a:pt x="509" y="82"/>
                        <a:pt x="509" y="82"/>
                        <a:pt x="509" y="82"/>
                      </a:cubicBezTo>
                      <a:cubicBezTo>
                        <a:pt x="495" y="68"/>
                        <a:pt x="487" y="63"/>
                        <a:pt x="482" y="66"/>
                      </a:cubicBezTo>
                      <a:cubicBezTo>
                        <a:pt x="445" y="84"/>
                        <a:pt x="424" y="93"/>
                        <a:pt x="417" y="88"/>
                      </a:cubicBezTo>
                      <a:cubicBezTo>
                        <a:pt x="413" y="89"/>
                        <a:pt x="408" y="94"/>
                        <a:pt x="400" y="101"/>
                      </a:cubicBezTo>
                      <a:cubicBezTo>
                        <a:pt x="397" y="105"/>
                        <a:pt x="397" y="105"/>
                        <a:pt x="397" y="105"/>
                      </a:cubicBezTo>
                      <a:cubicBezTo>
                        <a:pt x="393" y="101"/>
                        <a:pt x="393" y="101"/>
                        <a:pt x="393" y="101"/>
                      </a:cubicBezTo>
                      <a:cubicBezTo>
                        <a:pt x="382" y="91"/>
                        <a:pt x="377" y="83"/>
                        <a:pt x="377" y="77"/>
                      </a:cubicBezTo>
                      <a:cubicBezTo>
                        <a:pt x="377" y="72"/>
                        <a:pt x="384" y="64"/>
                        <a:pt x="397" y="50"/>
                      </a:cubicBezTo>
                      <a:cubicBezTo>
                        <a:pt x="412" y="33"/>
                        <a:pt x="419" y="24"/>
                        <a:pt x="419" y="22"/>
                      </a:cubicBezTo>
                      <a:cubicBezTo>
                        <a:pt x="416" y="17"/>
                        <a:pt x="416" y="17"/>
                        <a:pt x="416" y="17"/>
                      </a:cubicBezTo>
                      <a:cubicBezTo>
                        <a:pt x="412" y="14"/>
                        <a:pt x="403" y="19"/>
                        <a:pt x="393" y="27"/>
                      </a:cubicBezTo>
                      <a:cubicBezTo>
                        <a:pt x="382" y="34"/>
                        <a:pt x="376" y="38"/>
                        <a:pt x="372" y="37"/>
                      </a:cubicBezTo>
                      <a:cubicBezTo>
                        <a:pt x="370" y="37"/>
                        <a:pt x="368" y="33"/>
                        <a:pt x="367" y="28"/>
                      </a:cubicBezTo>
                      <a:cubicBezTo>
                        <a:pt x="365" y="26"/>
                        <a:pt x="365" y="26"/>
                        <a:pt x="365" y="26"/>
                      </a:cubicBezTo>
                      <a:cubicBezTo>
                        <a:pt x="356" y="9"/>
                        <a:pt x="356" y="9"/>
                        <a:pt x="356" y="9"/>
                      </a:cubicBezTo>
                      <a:cubicBezTo>
                        <a:pt x="336" y="22"/>
                        <a:pt x="336" y="22"/>
                        <a:pt x="336" y="22"/>
                      </a:cubicBezTo>
                      <a:cubicBezTo>
                        <a:pt x="334" y="24"/>
                        <a:pt x="334" y="24"/>
                        <a:pt x="334" y="24"/>
                      </a:cubicBezTo>
                      <a:cubicBezTo>
                        <a:pt x="333" y="22"/>
                        <a:pt x="333" y="22"/>
                        <a:pt x="333" y="22"/>
                      </a:cubicBezTo>
                      <a:cubicBezTo>
                        <a:pt x="332" y="22"/>
                        <a:pt x="332" y="22"/>
                        <a:pt x="332" y="22"/>
                      </a:cubicBezTo>
                      <a:cubicBezTo>
                        <a:pt x="317" y="13"/>
                        <a:pt x="303" y="8"/>
                        <a:pt x="289" y="3"/>
                      </a:cubicBezTo>
                      <a:cubicBezTo>
                        <a:pt x="280" y="0"/>
                        <a:pt x="270" y="4"/>
                        <a:pt x="261" y="15"/>
                      </a:cubicBezTo>
                      <a:cubicBezTo>
                        <a:pt x="270" y="31"/>
                        <a:pt x="270" y="31"/>
                        <a:pt x="270" y="31"/>
                      </a:cubicBezTo>
                      <a:cubicBezTo>
                        <a:pt x="277" y="47"/>
                        <a:pt x="280" y="58"/>
                        <a:pt x="277" y="65"/>
                      </a:cubicBezTo>
                      <a:cubicBezTo>
                        <a:pt x="276" y="68"/>
                        <a:pt x="273" y="71"/>
                        <a:pt x="268" y="71"/>
                      </a:cubicBezTo>
                      <a:cubicBezTo>
                        <a:pt x="262" y="74"/>
                        <a:pt x="253" y="71"/>
                        <a:pt x="241" y="62"/>
                      </a:cubicBezTo>
                      <a:cubicBezTo>
                        <a:pt x="231" y="56"/>
                        <a:pt x="224" y="50"/>
                        <a:pt x="218" y="47"/>
                      </a:cubicBezTo>
                      <a:cubicBezTo>
                        <a:pt x="205" y="42"/>
                        <a:pt x="205" y="42"/>
                        <a:pt x="205" y="42"/>
                      </a:cubicBezTo>
                      <a:cubicBezTo>
                        <a:pt x="205" y="43"/>
                        <a:pt x="205" y="43"/>
                        <a:pt x="205" y="43"/>
                      </a:cubicBezTo>
                      <a:cubicBezTo>
                        <a:pt x="205" y="43"/>
                        <a:pt x="205" y="43"/>
                        <a:pt x="205" y="43"/>
                      </a:cubicBezTo>
                      <a:cubicBezTo>
                        <a:pt x="206" y="45"/>
                        <a:pt x="206" y="45"/>
                        <a:pt x="206" y="45"/>
                      </a:cubicBezTo>
                      <a:cubicBezTo>
                        <a:pt x="206" y="68"/>
                        <a:pt x="206" y="68"/>
                        <a:pt x="206" y="68"/>
                      </a:cubicBezTo>
                      <a:cubicBezTo>
                        <a:pt x="189" y="87"/>
                        <a:pt x="189" y="87"/>
                        <a:pt x="189" y="87"/>
                      </a:cubicBezTo>
                      <a:cubicBezTo>
                        <a:pt x="189" y="105"/>
                        <a:pt x="189" y="105"/>
                        <a:pt x="189" y="105"/>
                      </a:cubicBezTo>
                      <a:cubicBezTo>
                        <a:pt x="197" y="124"/>
                        <a:pt x="197" y="124"/>
                        <a:pt x="197" y="124"/>
                      </a:cubicBezTo>
                      <a:cubicBezTo>
                        <a:pt x="198" y="125"/>
                        <a:pt x="198" y="125"/>
                        <a:pt x="198" y="125"/>
                      </a:cubicBezTo>
                      <a:cubicBezTo>
                        <a:pt x="186" y="143"/>
                        <a:pt x="186" y="143"/>
                        <a:pt x="186" y="143"/>
                      </a:cubicBezTo>
                      <a:cubicBezTo>
                        <a:pt x="179" y="160"/>
                        <a:pt x="179" y="160"/>
                        <a:pt x="179" y="160"/>
                      </a:cubicBezTo>
                      <a:cubicBezTo>
                        <a:pt x="179" y="161"/>
                        <a:pt x="179" y="161"/>
                        <a:pt x="179" y="161"/>
                      </a:cubicBezTo>
                      <a:cubicBezTo>
                        <a:pt x="163" y="177"/>
                        <a:pt x="163" y="177"/>
                        <a:pt x="163" y="177"/>
                      </a:cubicBezTo>
                      <a:cubicBezTo>
                        <a:pt x="136" y="237"/>
                        <a:pt x="136" y="237"/>
                        <a:pt x="136" y="237"/>
                      </a:cubicBezTo>
                      <a:cubicBezTo>
                        <a:pt x="137" y="270"/>
                        <a:pt x="137" y="270"/>
                        <a:pt x="137" y="270"/>
                      </a:cubicBezTo>
                      <a:cubicBezTo>
                        <a:pt x="136" y="271"/>
                        <a:pt x="136" y="271"/>
                        <a:pt x="136" y="271"/>
                      </a:cubicBezTo>
                      <a:cubicBezTo>
                        <a:pt x="79" y="304"/>
                        <a:pt x="79" y="304"/>
                        <a:pt x="79" y="304"/>
                      </a:cubicBezTo>
                      <a:cubicBezTo>
                        <a:pt x="76" y="310"/>
                        <a:pt x="76" y="310"/>
                        <a:pt x="76" y="310"/>
                      </a:cubicBezTo>
                      <a:cubicBezTo>
                        <a:pt x="84" y="327"/>
                        <a:pt x="84" y="327"/>
                        <a:pt x="84" y="327"/>
                      </a:cubicBezTo>
                      <a:cubicBezTo>
                        <a:pt x="84" y="328"/>
                        <a:pt x="84" y="328"/>
                        <a:pt x="84" y="328"/>
                      </a:cubicBezTo>
                      <a:cubicBezTo>
                        <a:pt x="84" y="329"/>
                        <a:pt x="84" y="329"/>
                        <a:pt x="84" y="329"/>
                      </a:cubicBezTo>
                      <a:cubicBezTo>
                        <a:pt x="78" y="351"/>
                        <a:pt x="78" y="351"/>
                        <a:pt x="78" y="351"/>
                      </a:cubicBezTo>
                      <a:cubicBezTo>
                        <a:pt x="55" y="348"/>
                        <a:pt x="55" y="348"/>
                        <a:pt x="55" y="348"/>
                      </a:cubicBezTo>
                      <a:cubicBezTo>
                        <a:pt x="50" y="376"/>
                        <a:pt x="50" y="376"/>
                        <a:pt x="50" y="376"/>
                      </a:cubicBezTo>
                      <a:cubicBezTo>
                        <a:pt x="20" y="376"/>
                        <a:pt x="20" y="376"/>
                        <a:pt x="20" y="376"/>
                      </a:cubicBezTo>
                      <a:cubicBezTo>
                        <a:pt x="14" y="387"/>
                        <a:pt x="14" y="387"/>
                        <a:pt x="14" y="387"/>
                      </a:cubicBezTo>
                      <a:cubicBezTo>
                        <a:pt x="14" y="387"/>
                        <a:pt x="14" y="387"/>
                        <a:pt x="14" y="387"/>
                      </a:cubicBezTo>
                      <a:cubicBezTo>
                        <a:pt x="6" y="405"/>
                        <a:pt x="6" y="405"/>
                        <a:pt x="6" y="405"/>
                      </a:cubicBezTo>
                      <a:cubicBezTo>
                        <a:pt x="0" y="471"/>
                        <a:pt x="0" y="471"/>
                        <a:pt x="0" y="471"/>
                      </a:cubicBezTo>
                      <a:cubicBezTo>
                        <a:pt x="7" y="485"/>
                        <a:pt x="7" y="485"/>
                        <a:pt x="7" y="485"/>
                      </a:cubicBezTo>
                      <a:cubicBezTo>
                        <a:pt x="8" y="487"/>
                        <a:pt x="8" y="487"/>
                        <a:pt x="8" y="487"/>
                      </a:cubicBezTo>
                      <a:cubicBezTo>
                        <a:pt x="8" y="501"/>
                        <a:pt x="8" y="501"/>
                        <a:pt x="8" y="501"/>
                      </a:cubicBezTo>
                      <a:cubicBezTo>
                        <a:pt x="20" y="517"/>
                        <a:pt x="20" y="517"/>
                        <a:pt x="20" y="517"/>
                      </a:cubicBezTo>
                      <a:cubicBezTo>
                        <a:pt x="21" y="519"/>
                        <a:pt x="21" y="519"/>
                        <a:pt x="21" y="519"/>
                      </a:cubicBezTo>
                      <a:cubicBezTo>
                        <a:pt x="21" y="532"/>
                        <a:pt x="21" y="532"/>
                        <a:pt x="21" y="532"/>
                      </a:cubicBezTo>
                      <a:cubicBezTo>
                        <a:pt x="55" y="529"/>
                        <a:pt x="55" y="529"/>
                        <a:pt x="55" y="529"/>
                      </a:cubicBezTo>
                      <a:cubicBezTo>
                        <a:pt x="57" y="526"/>
                        <a:pt x="57" y="526"/>
                        <a:pt x="57" y="526"/>
                      </a:cubicBezTo>
                      <a:cubicBezTo>
                        <a:pt x="57" y="525"/>
                        <a:pt x="57" y="525"/>
                        <a:pt x="57" y="525"/>
                      </a:cubicBezTo>
                      <a:cubicBezTo>
                        <a:pt x="58" y="525"/>
                        <a:pt x="58" y="525"/>
                        <a:pt x="58" y="525"/>
                      </a:cubicBezTo>
                      <a:cubicBezTo>
                        <a:pt x="58" y="524"/>
                        <a:pt x="58" y="524"/>
                        <a:pt x="58" y="524"/>
                      </a:cubicBezTo>
                      <a:cubicBezTo>
                        <a:pt x="68" y="512"/>
                        <a:pt x="68" y="512"/>
                        <a:pt x="68" y="512"/>
                      </a:cubicBezTo>
                      <a:cubicBezTo>
                        <a:pt x="47" y="493"/>
                        <a:pt x="47" y="493"/>
                        <a:pt x="47" y="493"/>
                      </a:cubicBezTo>
                      <a:cubicBezTo>
                        <a:pt x="45" y="490"/>
                        <a:pt x="45" y="490"/>
                        <a:pt x="45" y="490"/>
                      </a:cubicBezTo>
                      <a:cubicBezTo>
                        <a:pt x="33" y="481"/>
                        <a:pt x="33" y="481"/>
                        <a:pt x="33" y="481"/>
                      </a:cubicBezTo>
                      <a:cubicBezTo>
                        <a:pt x="32" y="480"/>
                        <a:pt x="32" y="480"/>
                        <a:pt x="32" y="480"/>
                      </a:cubicBezTo>
                      <a:cubicBezTo>
                        <a:pt x="31" y="479"/>
                        <a:pt x="31" y="479"/>
                        <a:pt x="31" y="479"/>
                      </a:cubicBezTo>
                      <a:cubicBezTo>
                        <a:pt x="31" y="458"/>
                        <a:pt x="31" y="458"/>
                        <a:pt x="31" y="458"/>
                      </a:cubicBezTo>
                      <a:cubicBezTo>
                        <a:pt x="49" y="458"/>
                        <a:pt x="49" y="458"/>
                        <a:pt x="49" y="458"/>
                      </a:cubicBezTo>
                      <a:cubicBezTo>
                        <a:pt x="51" y="450"/>
                        <a:pt x="51" y="450"/>
                        <a:pt x="51" y="450"/>
                      </a:cubicBezTo>
                      <a:cubicBezTo>
                        <a:pt x="44" y="429"/>
                        <a:pt x="44" y="429"/>
                        <a:pt x="44" y="429"/>
                      </a:cubicBezTo>
                      <a:cubicBezTo>
                        <a:pt x="85" y="429"/>
                        <a:pt x="85" y="429"/>
                        <a:pt x="85" y="429"/>
                      </a:cubicBezTo>
                      <a:cubicBezTo>
                        <a:pt x="158" y="394"/>
                        <a:pt x="158" y="394"/>
                        <a:pt x="158" y="394"/>
                      </a:cubicBezTo>
                      <a:cubicBezTo>
                        <a:pt x="167" y="379"/>
                        <a:pt x="167" y="379"/>
                        <a:pt x="167" y="379"/>
                      </a:cubicBezTo>
                      <a:cubicBezTo>
                        <a:pt x="169" y="373"/>
                        <a:pt x="169" y="373"/>
                        <a:pt x="169" y="373"/>
                      </a:cubicBezTo>
                      <a:cubicBezTo>
                        <a:pt x="184" y="380"/>
                        <a:pt x="184" y="380"/>
                        <a:pt x="184" y="380"/>
                      </a:cubicBezTo>
                      <a:cubicBezTo>
                        <a:pt x="185" y="380"/>
                        <a:pt x="185" y="380"/>
                        <a:pt x="185" y="380"/>
                      </a:cubicBezTo>
                      <a:cubicBezTo>
                        <a:pt x="186" y="383"/>
                        <a:pt x="186" y="383"/>
                        <a:pt x="186" y="383"/>
                      </a:cubicBezTo>
                      <a:cubicBezTo>
                        <a:pt x="192" y="390"/>
                        <a:pt x="192" y="390"/>
                        <a:pt x="192" y="390"/>
                      </a:cubicBezTo>
                      <a:cubicBezTo>
                        <a:pt x="200" y="389"/>
                        <a:pt x="200" y="389"/>
                        <a:pt x="200" y="389"/>
                      </a:cubicBezTo>
                      <a:cubicBezTo>
                        <a:pt x="198" y="373"/>
                        <a:pt x="198" y="373"/>
                        <a:pt x="198" y="373"/>
                      </a:cubicBezTo>
                      <a:cubicBezTo>
                        <a:pt x="222" y="373"/>
                        <a:pt x="222" y="373"/>
                        <a:pt x="222" y="373"/>
                      </a:cubicBezTo>
                      <a:cubicBezTo>
                        <a:pt x="245" y="378"/>
                        <a:pt x="245" y="378"/>
                        <a:pt x="245" y="378"/>
                      </a:cubicBezTo>
                      <a:cubicBezTo>
                        <a:pt x="255" y="362"/>
                        <a:pt x="255" y="362"/>
                        <a:pt x="255" y="362"/>
                      </a:cubicBezTo>
                      <a:cubicBezTo>
                        <a:pt x="256" y="361"/>
                        <a:pt x="256" y="361"/>
                        <a:pt x="256" y="361"/>
                      </a:cubicBezTo>
                      <a:cubicBezTo>
                        <a:pt x="256" y="360"/>
                        <a:pt x="256" y="360"/>
                        <a:pt x="256" y="360"/>
                      </a:cubicBezTo>
                      <a:cubicBezTo>
                        <a:pt x="258" y="359"/>
                        <a:pt x="258" y="359"/>
                        <a:pt x="258" y="359"/>
                      </a:cubicBezTo>
                      <a:cubicBezTo>
                        <a:pt x="283" y="351"/>
                        <a:pt x="283" y="351"/>
                        <a:pt x="283" y="351"/>
                      </a:cubicBezTo>
                      <a:cubicBezTo>
                        <a:pt x="287" y="314"/>
                        <a:pt x="287" y="314"/>
                        <a:pt x="287" y="314"/>
                      </a:cubicBezTo>
                      <a:cubicBezTo>
                        <a:pt x="314" y="337"/>
                        <a:pt x="314" y="337"/>
                        <a:pt x="314" y="337"/>
                      </a:cubicBezTo>
                      <a:cubicBezTo>
                        <a:pt x="324" y="340"/>
                        <a:pt x="324" y="340"/>
                        <a:pt x="324" y="340"/>
                      </a:cubicBezTo>
                      <a:cubicBezTo>
                        <a:pt x="330" y="333"/>
                        <a:pt x="330" y="333"/>
                        <a:pt x="330" y="333"/>
                      </a:cubicBezTo>
                      <a:cubicBezTo>
                        <a:pt x="326" y="253"/>
                        <a:pt x="326" y="253"/>
                        <a:pt x="326" y="253"/>
                      </a:cubicBezTo>
                      <a:cubicBezTo>
                        <a:pt x="326" y="251"/>
                        <a:pt x="326" y="251"/>
                        <a:pt x="326" y="251"/>
                      </a:cubicBezTo>
                      <a:cubicBezTo>
                        <a:pt x="326" y="247"/>
                        <a:pt x="326" y="247"/>
                        <a:pt x="326" y="247"/>
                      </a:cubicBezTo>
                      <a:cubicBezTo>
                        <a:pt x="344" y="250"/>
                        <a:pt x="344" y="250"/>
                        <a:pt x="344" y="250"/>
                      </a:cubicBezTo>
                      <a:cubicBezTo>
                        <a:pt x="345" y="250"/>
                        <a:pt x="345" y="250"/>
                        <a:pt x="345" y="250"/>
                      </a:cubicBezTo>
                      <a:cubicBezTo>
                        <a:pt x="345" y="250"/>
                        <a:pt x="347" y="251"/>
                        <a:pt x="348" y="251"/>
                      </a:cubicBezTo>
                      <a:cubicBezTo>
                        <a:pt x="348" y="251"/>
                        <a:pt x="348" y="252"/>
                        <a:pt x="349" y="252"/>
                      </a:cubicBezTo>
                      <a:cubicBezTo>
                        <a:pt x="357" y="264"/>
                        <a:pt x="377" y="304"/>
                        <a:pt x="377" y="304"/>
                      </a:cubicBezTo>
                      <a:cubicBezTo>
                        <a:pt x="413" y="299"/>
                        <a:pt x="413" y="299"/>
                        <a:pt x="413" y="299"/>
                      </a:cubicBezTo>
                      <a:cubicBezTo>
                        <a:pt x="419" y="297"/>
                        <a:pt x="419" y="297"/>
                        <a:pt x="419" y="297"/>
                      </a:cubicBezTo>
                      <a:cubicBezTo>
                        <a:pt x="425" y="285"/>
                        <a:pt x="425" y="285"/>
                        <a:pt x="425" y="285"/>
                      </a:cubicBezTo>
                      <a:cubicBezTo>
                        <a:pt x="414" y="276"/>
                        <a:pt x="414" y="276"/>
                        <a:pt x="414" y="276"/>
                      </a:cubicBezTo>
                      <a:cubicBezTo>
                        <a:pt x="411" y="272"/>
                        <a:pt x="411" y="272"/>
                        <a:pt x="411" y="272"/>
                      </a:cubicBezTo>
                      <a:cubicBezTo>
                        <a:pt x="435" y="264"/>
                        <a:pt x="435" y="264"/>
                        <a:pt x="435" y="264"/>
                      </a:cubicBezTo>
                      <a:cubicBezTo>
                        <a:pt x="437" y="262"/>
                        <a:pt x="437" y="262"/>
                        <a:pt x="437" y="262"/>
                      </a:cubicBezTo>
                      <a:cubicBezTo>
                        <a:pt x="438" y="261"/>
                        <a:pt x="438" y="261"/>
                        <a:pt x="438" y="261"/>
                      </a:cubicBezTo>
                      <a:cubicBezTo>
                        <a:pt x="448" y="272"/>
                        <a:pt x="448" y="272"/>
                        <a:pt x="448" y="272"/>
                      </a:cubicBezTo>
                      <a:cubicBezTo>
                        <a:pt x="456" y="268"/>
                        <a:pt x="456" y="268"/>
                        <a:pt x="456" y="268"/>
                      </a:cubicBezTo>
                      <a:cubicBezTo>
                        <a:pt x="456" y="252"/>
                        <a:pt x="456" y="252"/>
                        <a:pt x="456" y="252"/>
                      </a:cubicBezTo>
                      <a:cubicBezTo>
                        <a:pt x="462" y="251"/>
                        <a:pt x="462" y="251"/>
                        <a:pt x="462" y="251"/>
                      </a:cubicBezTo>
                      <a:cubicBezTo>
                        <a:pt x="479" y="251"/>
                        <a:pt x="479" y="251"/>
                        <a:pt x="479" y="251"/>
                      </a:cubicBezTo>
                      <a:cubicBezTo>
                        <a:pt x="492" y="252"/>
                        <a:pt x="502" y="258"/>
                        <a:pt x="509" y="268"/>
                      </a:cubicBezTo>
                      <a:cubicBezTo>
                        <a:pt x="511" y="272"/>
                        <a:pt x="511" y="272"/>
                        <a:pt x="511" y="272"/>
                      </a:cubicBezTo>
                      <a:cubicBezTo>
                        <a:pt x="518" y="247"/>
                        <a:pt x="518" y="247"/>
                        <a:pt x="518" y="247"/>
                      </a:cubicBezTo>
                      <a:cubicBezTo>
                        <a:pt x="523" y="240"/>
                        <a:pt x="531" y="239"/>
                        <a:pt x="544" y="245"/>
                      </a:cubicBezTo>
                      <a:cubicBezTo>
                        <a:pt x="546" y="246"/>
                        <a:pt x="546" y="246"/>
                        <a:pt x="546" y="246"/>
                      </a:cubicBezTo>
                      <a:cubicBezTo>
                        <a:pt x="546" y="247"/>
                        <a:pt x="546" y="247"/>
                        <a:pt x="546" y="247"/>
                      </a:cubicBezTo>
                      <a:cubicBezTo>
                        <a:pt x="547" y="248"/>
                        <a:pt x="547" y="248"/>
                        <a:pt x="547" y="248"/>
                      </a:cubicBezTo>
                      <a:cubicBezTo>
                        <a:pt x="548" y="249"/>
                        <a:pt x="550" y="250"/>
                        <a:pt x="551" y="250"/>
                      </a:cubicBezTo>
                      <a:cubicBezTo>
                        <a:pt x="556" y="248"/>
                        <a:pt x="575" y="235"/>
                        <a:pt x="606" y="211"/>
                      </a:cubicBezTo>
                      <a:cubicBezTo>
                        <a:pt x="606" y="195"/>
                        <a:pt x="615" y="186"/>
                        <a:pt x="628" y="182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8" name="Freeform 21"/>
                <p:cNvSpPr>
                  <a:spLocks/>
                </p:cNvSpPr>
                <p:nvPr/>
              </p:nvSpPr>
              <p:spPr bwMode="auto">
                <a:xfrm>
                  <a:off x="4560748" y="4542626"/>
                  <a:ext cx="508737" cy="671631"/>
                </a:xfrm>
                <a:custGeom>
                  <a:avLst/>
                  <a:gdLst>
                    <a:gd name="T0" fmla="*/ 2147483647 w 403"/>
                    <a:gd name="T1" fmla="*/ 2147483647 h 545"/>
                    <a:gd name="T2" fmla="*/ 2147483647 w 403"/>
                    <a:gd name="T3" fmla="*/ 2147483647 h 545"/>
                    <a:gd name="T4" fmla="*/ 2147483647 w 403"/>
                    <a:gd name="T5" fmla="*/ 2147483647 h 545"/>
                    <a:gd name="T6" fmla="*/ 2147483647 w 403"/>
                    <a:gd name="T7" fmla="*/ 2147483647 h 545"/>
                    <a:gd name="T8" fmla="*/ 2147483647 w 403"/>
                    <a:gd name="T9" fmla="*/ 2147483647 h 545"/>
                    <a:gd name="T10" fmla="*/ 2147483647 w 403"/>
                    <a:gd name="T11" fmla="*/ 2147483647 h 545"/>
                    <a:gd name="T12" fmla="*/ 2147483647 w 403"/>
                    <a:gd name="T13" fmla="*/ 2147483647 h 545"/>
                    <a:gd name="T14" fmla="*/ 2147483647 w 403"/>
                    <a:gd name="T15" fmla="*/ 2147483647 h 545"/>
                    <a:gd name="T16" fmla="*/ 2147483647 w 403"/>
                    <a:gd name="T17" fmla="*/ 2147483647 h 545"/>
                    <a:gd name="T18" fmla="*/ 2147483647 w 403"/>
                    <a:gd name="T19" fmla="*/ 2147483647 h 545"/>
                    <a:gd name="T20" fmla="*/ 2147483647 w 403"/>
                    <a:gd name="T21" fmla="*/ 2147483647 h 545"/>
                    <a:gd name="T22" fmla="*/ 2147483647 w 403"/>
                    <a:gd name="T23" fmla="*/ 2147483647 h 545"/>
                    <a:gd name="T24" fmla="*/ 2147483647 w 403"/>
                    <a:gd name="T25" fmla="*/ 2147483647 h 545"/>
                    <a:gd name="T26" fmla="*/ 2147483647 w 403"/>
                    <a:gd name="T27" fmla="*/ 2147483647 h 545"/>
                    <a:gd name="T28" fmla="*/ 0 w 403"/>
                    <a:gd name="T29" fmla="*/ 2147483647 h 545"/>
                    <a:gd name="T30" fmla="*/ 2147483647 w 403"/>
                    <a:gd name="T31" fmla="*/ 2147483647 h 545"/>
                    <a:gd name="T32" fmla="*/ 2147483647 w 403"/>
                    <a:gd name="T33" fmla="*/ 2147483647 h 545"/>
                    <a:gd name="T34" fmla="*/ 2147483647 w 403"/>
                    <a:gd name="T35" fmla="*/ 2147483647 h 545"/>
                    <a:gd name="T36" fmla="*/ 2147483647 w 403"/>
                    <a:gd name="T37" fmla="*/ 2147483647 h 545"/>
                    <a:gd name="T38" fmla="*/ 2147483647 w 403"/>
                    <a:gd name="T39" fmla="*/ 2147483647 h 545"/>
                    <a:gd name="T40" fmla="*/ 2147483647 w 403"/>
                    <a:gd name="T41" fmla="*/ 2147483647 h 545"/>
                    <a:gd name="T42" fmla="*/ 2147483647 w 403"/>
                    <a:gd name="T43" fmla="*/ 2147483647 h 545"/>
                    <a:gd name="T44" fmla="*/ 2147483647 w 403"/>
                    <a:gd name="T45" fmla="*/ 2147483647 h 545"/>
                    <a:gd name="T46" fmla="*/ 2147483647 w 403"/>
                    <a:gd name="T47" fmla="*/ 2147483647 h 545"/>
                    <a:gd name="T48" fmla="*/ 2147483647 w 403"/>
                    <a:gd name="T49" fmla="*/ 2147483647 h 545"/>
                    <a:gd name="T50" fmla="*/ 2147483647 w 403"/>
                    <a:gd name="T51" fmla="*/ 2147483647 h 545"/>
                    <a:gd name="T52" fmla="*/ 2147483647 w 403"/>
                    <a:gd name="T53" fmla="*/ 2147483647 h 545"/>
                    <a:gd name="T54" fmla="*/ 2147483647 w 403"/>
                    <a:gd name="T55" fmla="*/ 2147483647 h 545"/>
                    <a:gd name="T56" fmla="*/ 2147483647 w 403"/>
                    <a:gd name="T57" fmla="*/ 2147483647 h 545"/>
                    <a:gd name="T58" fmla="*/ 2147483647 w 403"/>
                    <a:gd name="T59" fmla="*/ 2147483647 h 545"/>
                    <a:gd name="T60" fmla="*/ 2147483647 w 403"/>
                    <a:gd name="T61" fmla="*/ 2147483647 h 545"/>
                    <a:gd name="T62" fmla="*/ 2147483647 w 403"/>
                    <a:gd name="T63" fmla="*/ 2147483647 h 545"/>
                    <a:gd name="T64" fmla="*/ 2147483647 w 403"/>
                    <a:gd name="T65" fmla="*/ 2147483647 h 545"/>
                    <a:gd name="T66" fmla="*/ 2147483647 w 403"/>
                    <a:gd name="T67" fmla="*/ 2147483647 h 545"/>
                    <a:gd name="T68" fmla="*/ 2147483647 w 403"/>
                    <a:gd name="T69" fmla="*/ 2147483647 h 545"/>
                    <a:gd name="T70" fmla="*/ 2147483647 w 403"/>
                    <a:gd name="T71" fmla="*/ 2147483647 h 545"/>
                    <a:gd name="T72" fmla="*/ 2147483647 w 403"/>
                    <a:gd name="T73" fmla="*/ 2147483647 h 545"/>
                    <a:gd name="T74" fmla="*/ 2147483647 w 403"/>
                    <a:gd name="T75" fmla="*/ 2147483647 h 545"/>
                    <a:gd name="T76" fmla="*/ 2147483647 w 403"/>
                    <a:gd name="T77" fmla="*/ 2147483647 h 545"/>
                    <a:gd name="T78" fmla="*/ 2147483647 w 403"/>
                    <a:gd name="T79" fmla="*/ 2147483647 h 545"/>
                    <a:gd name="T80" fmla="*/ 2147483647 w 403"/>
                    <a:gd name="T81" fmla="*/ 2147483647 h 545"/>
                    <a:gd name="T82" fmla="*/ 2147483647 w 403"/>
                    <a:gd name="T83" fmla="*/ 2147483647 h 545"/>
                    <a:gd name="T84" fmla="*/ 2147483647 w 403"/>
                    <a:gd name="T85" fmla="*/ 2147483647 h 545"/>
                    <a:gd name="T86" fmla="*/ 2147483647 w 403"/>
                    <a:gd name="T87" fmla="*/ 2147483647 h 545"/>
                    <a:gd name="T88" fmla="*/ 2147483647 w 403"/>
                    <a:gd name="T89" fmla="*/ 2147483647 h 545"/>
                    <a:gd name="T90" fmla="*/ 2147483647 w 403"/>
                    <a:gd name="T91" fmla="*/ 2147483647 h 545"/>
                    <a:gd name="T92" fmla="*/ 2147483647 w 403"/>
                    <a:gd name="T93" fmla="*/ 2147483647 h 545"/>
                    <a:gd name="T94" fmla="*/ 2147483647 w 403"/>
                    <a:gd name="T95" fmla="*/ 2147483647 h 545"/>
                    <a:gd name="T96" fmla="*/ 2147483647 w 403"/>
                    <a:gd name="T97" fmla="*/ 2147483647 h 54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03"/>
                    <a:gd name="T148" fmla="*/ 0 h 545"/>
                    <a:gd name="T149" fmla="*/ 403 w 403"/>
                    <a:gd name="T150" fmla="*/ 545 h 54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03" h="545">
                      <a:moveTo>
                        <a:pt x="316" y="21"/>
                      </a:moveTo>
                      <a:cubicBezTo>
                        <a:pt x="315" y="20"/>
                        <a:pt x="315" y="20"/>
                        <a:pt x="315" y="20"/>
                      </a:cubicBezTo>
                      <a:cubicBezTo>
                        <a:pt x="292" y="0"/>
                        <a:pt x="292" y="0"/>
                        <a:pt x="292" y="0"/>
                      </a:cubicBezTo>
                      <a:cubicBezTo>
                        <a:pt x="280" y="6"/>
                        <a:pt x="280" y="6"/>
                        <a:pt x="280" y="6"/>
                      </a:cubicBezTo>
                      <a:cubicBezTo>
                        <a:pt x="271" y="25"/>
                        <a:pt x="259" y="37"/>
                        <a:pt x="245" y="42"/>
                      </a:cubicBezTo>
                      <a:cubicBezTo>
                        <a:pt x="240" y="44"/>
                        <a:pt x="235" y="43"/>
                        <a:pt x="232" y="40"/>
                      </a:cubicBezTo>
                      <a:cubicBezTo>
                        <a:pt x="228" y="35"/>
                        <a:pt x="230" y="23"/>
                        <a:pt x="237" y="5"/>
                      </a:cubicBezTo>
                      <a:cubicBezTo>
                        <a:pt x="202" y="27"/>
                        <a:pt x="202" y="27"/>
                        <a:pt x="202" y="27"/>
                      </a:cubicBezTo>
                      <a:cubicBezTo>
                        <a:pt x="201" y="29"/>
                        <a:pt x="201" y="29"/>
                        <a:pt x="201" y="29"/>
                      </a:cubicBezTo>
                      <a:cubicBezTo>
                        <a:pt x="200" y="29"/>
                        <a:pt x="200" y="29"/>
                        <a:pt x="200" y="29"/>
                      </a:cubicBezTo>
                      <a:cubicBezTo>
                        <a:pt x="170" y="29"/>
                        <a:pt x="170" y="29"/>
                        <a:pt x="170" y="29"/>
                      </a:cubicBezTo>
                      <a:cubicBezTo>
                        <a:pt x="142" y="43"/>
                        <a:pt x="142" y="43"/>
                        <a:pt x="142" y="43"/>
                      </a:cubicBezTo>
                      <a:cubicBezTo>
                        <a:pt x="142" y="45"/>
                        <a:pt x="142" y="45"/>
                        <a:pt x="142" y="45"/>
                      </a:cubicBezTo>
                      <a:cubicBezTo>
                        <a:pt x="113" y="46"/>
                        <a:pt x="113" y="46"/>
                        <a:pt x="113" y="46"/>
                      </a:cubicBezTo>
                      <a:cubicBezTo>
                        <a:pt x="97" y="55"/>
                        <a:pt x="97" y="55"/>
                        <a:pt x="97" y="55"/>
                      </a:cubicBezTo>
                      <a:cubicBezTo>
                        <a:pt x="90" y="69"/>
                        <a:pt x="90" y="69"/>
                        <a:pt x="90" y="69"/>
                      </a:cubicBezTo>
                      <a:cubicBezTo>
                        <a:pt x="87" y="71"/>
                        <a:pt x="87" y="71"/>
                        <a:pt x="87" y="71"/>
                      </a:cubicBezTo>
                      <a:cubicBezTo>
                        <a:pt x="53" y="71"/>
                        <a:pt x="53" y="71"/>
                        <a:pt x="53" y="71"/>
                      </a:cubicBezTo>
                      <a:cubicBezTo>
                        <a:pt x="46" y="71"/>
                        <a:pt x="33" y="82"/>
                        <a:pt x="10" y="104"/>
                      </a:cubicBezTo>
                      <a:cubicBezTo>
                        <a:pt x="21" y="108"/>
                        <a:pt x="26" y="113"/>
                        <a:pt x="28" y="116"/>
                      </a:cubicBezTo>
                      <a:cubicBezTo>
                        <a:pt x="29" y="122"/>
                        <a:pt x="29" y="122"/>
                        <a:pt x="29" y="122"/>
                      </a:cubicBezTo>
                      <a:cubicBezTo>
                        <a:pt x="29" y="121"/>
                        <a:pt x="29" y="121"/>
                        <a:pt x="29" y="121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ubicBezTo>
                        <a:pt x="46" y="183"/>
                        <a:pt x="46" y="183"/>
                        <a:pt x="46" y="183"/>
                      </a:cubicBezTo>
                      <a:cubicBezTo>
                        <a:pt x="46" y="188"/>
                        <a:pt x="46" y="188"/>
                        <a:pt x="46" y="188"/>
                      </a:cubicBezTo>
                      <a:cubicBezTo>
                        <a:pt x="45" y="188"/>
                        <a:pt x="45" y="188"/>
                        <a:pt x="45" y="188"/>
                      </a:cubicBezTo>
                      <a:cubicBezTo>
                        <a:pt x="43" y="189"/>
                        <a:pt x="43" y="189"/>
                        <a:pt x="43" y="189"/>
                      </a:cubicBezTo>
                      <a:cubicBezTo>
                        <a:pt x="42" y="189"/>
                        <a:pt x="42" y="189"/>
                        <a:pt x="42" y="189"/>
                      </a:cubicBezTo>
                      <a:cubicBezTo>
                        <a:pt x="0" y="247"/>
                        <a:pt x="0" y="247"/>
                        <a:pt x="0" y="247"/>
                      </a:cubicBezTo>
                      <a:cubicBezTo>
                        <a:pt x="2" y="261"/>
                        <a:pt x="2" y="261"/>
                        <a:pt x="2" y="261"/>
                      </a:cubicBezTo>
                      <a:cubicBezTo>
                        <a:pt x="8" y="256"/>
                        <a:pt x="14" y="255"/>
                        <a:pt x="18" y="257"/>
                      </a:cubicBezTo>
                      <a:cubicBezTo>
                        <a:pt x="23" y="259"/>
                        <a:pt x="25" y="268"/>
                        <a:pt x="23" y="280"/>
                      </a:cubicBezTo>
                      <a:cubicBezTo>
                        <a:pt x="21" y="300"/>
                        <a:pt x="24" y="323"/>
                        <a:pt x="34" y="344"/>
                      </a:cubicBezTo>
                      <a:cubicBezTo>
                        <a:pt x="48" y="360"/>
                        <a:pt x="48" y="360"/>
                        <a:pt x="48" y="360"/>
                      </a:cubicBezTo>
                      <a:cubicBezTo>
                        <a:pt x="54" y="365"/>
                        <a:pt x="56" y="370"/>
                        <a:pt x="55" y="375"/>
                      </a:cubicBezTo>
                      <a:cubicBezTo>
                        <a:pt x="47" y="386"/>
                        <a:pt x="47" y="386"/>
                        <a:pt x="47" y="386"/>
                      </a:cubicBezTo>
                      <a:cubicBezTo>
                        <a:pt x="57" y="399"/>
                        <a:pt x="57" y="399"/>
                        <a:pt x="57" y="399"/>
                      </a:cubicBezTo>
                      <a:cubicBezTo>
                        <a:pt x="62" y="409"/>
                        <a:pt x="58" y="427"/>
                        <a:pt x="45" y="452"/>
                      </a:cubicBezTo>
                      <a:cubicBezTo>
                        <a:pt x="59" y="476"/>
                        <a:pt x="59" y="476"/>
                        <a:pt x="59" y="476"/>
                      </a:cubicBezTo>
                      <a:cubicBezTo>
                        <a:pt x="61" y="481"/>
                        <a:pt x="61" y="481"/>
                        <a:pt x="61" y="481"/>
                      </a:cubicBezTo>
                      <a:cubicBezTo>
                        <a:pt x="70" y="476"/>
                        <a:pt x="70" y="476"/>
                        <a:pt x="70" y="476"/>
                      </a:cubicBezTo>
                      <a:cubicBezTo>
                        <a:pt x="83" y="463"/>
                        <a:pt x="95" y="460"/>
                        <a:pt x="104" y="463"/>
                      </a:cubicBezTo>
                      <a:cubicBezTo>
                        <a:pt x="111" y="465"/>
                        <a:pt x="114" y="470"/>
                        <a:pt x="115" y="476"/>
                      </a:cubicBezTo>
                      <a:cubicBezTo>
                        <a:pt x="116" y="483"/>
                        <a:pt x="108" y="496"/>
                        <a:pt x="89" y="515"/>
                      </a:cubicBezTo>
                      <a:cubicBezTo>
                        <a:pt x="74" y="534"/>
                        <a:pt x="74" y="534"/>
                        <a:pt x="74" y="534"/>
                      </a:cubicBezTo>
                      <a:cubicBezTo>
                        <a:pt x="81" y="545"/>
                        <a:pt x="81" y="545"/>
                        <a:pt x="81" y="545"/>
                      </a:cubicBezTo>
                      <a:cubicBezTo>
                        <a:pt x="92" y="536"/>
                        <a:pt x="100" y="533"/>
                        <a:pt x="105" y="535"/>
                      </a:cubicBezTo>
                      <a:cubicBezTo>
                        <a:pt x="112" y="535"/>
                        <a:pt x="130" y="528"/>
                        <a:pt x="160" y="513"/>
                      </a:cubicBezTo>
                      <a:cubicBezTo>
                        <a:pt x="170" y="507"/>
                        <a:pt x="182" y="513"/>
                        <a:pt x="198" y="528"/>
                      </a:cubicBezTo>
                      <a:cubicBezTo>
                        <a:pt x="205" y="525"/>
                        <a:pt x="205" y="525"/>
                        <a:pt x="205" y="525"/>
                      </a:cubicBezTo>
                      <a:cubicBezTo>
                        <a:pt x="204" y="513"/>
                        <a:pt x="204" y="513"/>
                        <a:pt x="204" y="513"/>
                      </a:cubicBezTo>
                      <a:cubicBezTo>
                        <a:pt x="200" y="510"/>
                        <a:pt x="200" y="510"/>
                        <a:pt x="200" y="510"/>
                      </a:cubicBezTo>
                      <a:cubicBezTo>
                        <a:pt x="198" y="507"/>
                        <a:pt x="200" y="504"/>
                        <a:pt x="204" y="501"/>
                      </a:cubicBezTo>
                      <a:cubicBezTo>
                        <a:pt x="198" y="481"/>
                        <a:pt x="198" y="481"/>
                        <a:pt x="198" y="481"/>
                      </a:cubicBezTo>
                      <a:cubicBezTo>
                        <a:pt x="197" y="478"/>
                        <a:pt x="197" y="474"/>
                        <a:pt x="198" y="470"/>
                      </a:cubicBezTo>
                      <a:cubicBezTo>
                        <a:pt x="201" y="467"/>
                        <a:pt x="206" y="465"/>
                        <a:pt x="210" y="463"/>
                      </a:cubicBezTo>
                      <a:cubicBezTo>
                        <a:pt x="219" y="455"/>
                        <a:pt x="219" y="455"/>
                        <a:pt x="219" y="455"/>
                      </a:cubicBezTo>
                      <a:cubicBezTo>
                        <a:pt x="214" y="442"/>
                        <a:pt x="214" y="442"/>
                        <a:pt x="214" y="442"/>
                      </a:cubicBezTo>
                      <a:cubicBezTo>
                        <a:pt x="214" y="441"/>
                        <a:pt x="214" y="441"/>
                        <a:pt x="214" y="441"/>
                      </a:cubicBezTo>
                      <a:cubicBezTo>
                        <a:pt x="215" y="441"/>
                        <a:pt x="215" y="441"/>
                        <a:pt x="215" y="441"/>
                      </a:cubicBezTo>
                      <a:cubicBezTo>
                        <a:pt x="215" y="440"/>
                        <a:pt x="215" y="440"/>
                        <a:pt x="215" y="440"/>
                      </a:cubicBezTo>
                      <a:cubicBezTo>
                        <a:pt x="219" y="433"/>
                        <a:pt x="219" y="428"/>
                        <a:pt x="218" y="425"/>
                      </a:cubicBezTo>
                      <a:cubicBezTo>
                        <a:pt x="214" y="418"/>
                        <a:pt x="217" y="412"/>
                        <a:pt x="226" y="405"/>
                      </a:cubicBezTo>
                      <a:cubicBezTo>
                        <a:pt x="237" y="394"/>
                        <a:pt x="237" y="394"/>
                        <a:pt x="237" y="394"/>
                      </a:cubicBezTo>
                      <a:cubicBezTo>
                        <a:pt x="235" y="392"/>
                        <a:pt x="235" y="392"/>
                        <a:pt x="235" y="392"/>
                      </a:cubicBezTo>
                      <a:cubicBezTo>
                        <a:pt x="232" y="389"/>
                        <a:pt x="232" y="389"/>
                        <a:pt x="232" y="389"/>
                      </a:cubicBezTo>
                      <a:cubicBezTo>
                        <a:pt x="246" y="383"/>
                        <a:pt x="246" y="383"/>
                        <a:pt x="246" y="383"/>
                      </a:cubicBezTo>
                      <a:cubicBezTo>
                        <a:pt x="246" y="366"/>
                        <a:pt x="246" y="366"/>
                        <a:pt x="246" y="366"/>
                      </a:cubicBezTo>
                      <a:cubicBezTo>
                        <a:pt x="246" y="360"/>
                        <a:pt x="251" y="351"/>
                        <a:pt x="266" y="341"/>
                      </a:cubicBezTo>
                      <a:cubicBezTo>
                        <a:pt x="272" y="335"/>
                        <a:pt x="272" y="335"/>
                        <a:pt x="272" y="335"/>
                      </a:cubicBezTo>
                      <a:cubicBezTo>
                        <a:pt x="272" y="335"/>
                        <a:pt x="272" y="335"/>
                        <a:pt x="272" y="335"/>
                      </a:cubicBezTo>
                      <a:cubicBezTo>
                        <a:pt x="256" y="317"/>
                        <a:pt x="256" y="317"/>
                        <a:pt x="256" y="317"/>
                      </a:cubicBezTo>
                      <a:cubicBezTo>
                        <a:pt x="251" y="310"/>
                        <a:pt x="253" y="300"/>
                        <a:pt x="263" y="291"/>
                      </a:cubicBezTo>
                      <a:cubicBezTo>
                        <a:pt x="263" y="289"/>
                        <a:pt x="263" y="289"/>
                        <a:pt x="263" y="289"/>
                      </a:cubicBezTo>
                      <a:cubicBezTo>
                        <a:pt x="295" y="261"/>
                        <a:pt x="295" y="261"/>
                        <a:pt x="295" y="261"/>
                      </a:cubicBezTo>
                      <a:cubicBezTo>
                        <a:pt x="296" y="254"/>
                        <a:pt x="296" y="254"/>
                        <a:pt x="296" y="254"/>
                      </a:cubicBezTo>
                      <a:cubicBezTo>
                        <a:pt x="290" y="252"/>
                        <a:pt x="288" y="240"/>
                        <a:pt x="291" y="222"/>
                      </a:cubicBezTo>
                      <a:cubicBezTo>
                        <a:pt x="295" y="194"/>
                        <a:pt x="308" y="180"/>
                        <a:pt x="330" y="177"/>
                      </a:cubicBezTo>
                      <a:cubicBezTo>
                        <a:pt x="330" y="177"/>
                        <a:pt x="330" y="177"/>
                        <a:pt x="330" y="177"/>
                      </a:cubicBezTo>
                      <a:cubicBezTo>
                        <a:pt x="332" y="177"/>
                        <a:pt x="332" y="177"/>
                        <a:pt x="332" y="177"/>
                      </a:cubicBezTo>
                      <a:cubicBezTo>
                        <a:pt x="346" y="184"/>
                        <a:pt x="346" y="184"/>
                        <a:pt x="346" y="184"/>
                      </a:cubicBezTo>
                      <a:cubicBezTo>
                        <a:pt x="361" y="184"/>
                        <a:pt x="361" y="184"/>
                        <a:pt x="361" y="184"/>
                      </a:cubicBezTo>
                      <a:cubicBezTo>
                        <a:pt x="375" y="167"/>
                        <a:pt x="375" y="167"/>
                        <a:pt x="375" y="167"/>
                      </a:cubicBezTo>
                      <a:cubicBezTo>
                        <a:pt x="375" y="167"/>
                        <a:pt x="375" y="167"/>
                        <a:pt x="375" y="167"/>
                      </a:cubicBezTo>
                      <a:cubicBezTo>
                        <a:pt x="375" y="167"/>
                        <a:pt x="375" y="167"/>
                        <a:pt x="375" y="167"/>
                      </a:cubicBezTo>
                      <a:cubicBezTo>
                        <a:pt x="376" y="166"/>
                        <a:pt x="376" y="166"/>
                        <a:pt x="376" y="166"/>
                      </a:cubicBezTo>
                      <a:cubicBezTo>
                        <a:pt x="392" y="156"/>
                        <a:pt x="392" y="156"/>
                        <a:pt x="392" y="156"/>
                      </a:cubicBezTo>
                      <a:cubicBezTo>
                        <a:pt x="390" y="141"/>
                        <a:pt x="390" y="141"/>
                        <a:pt x="390" y="141"/>
                      </a:cubicBezTo>
                      <a:cubicBezTo>
                        <a:pt x="390" y="138"/>
                        <a:pt x="390" y="138"/>
                        <a:pt x="390" y="138"/>
                      </a:cubicBezTo>
                      <a:cubicBezTo>
                        <a:pt x="392" y="136"/>
                        <a:pt x="392" y="136"/>
                        <a:pt x="392" y="136"/>
                      </a:cubicBezTo>
                      <a:cubicBezTo>
                        <a:pt x="397" y="134"/>
                        <a:pt x="397" y="134"/>
                        <a:pt x="397" y="134"/>
                      </a:cubicBezTo>
                      <a:cubicBezTo>
                        <a:pt x="402" y="127"/>
                        <a:pt x="402" y="127"/>
                        <a:pt x="402" y="127"/>
                      </a:cubicBezTo>
                      <a:cubicBezTo>
                        <a:pt x="403" y="126"/>
                        <a:pt x="403" y="126"/>
                        <a:pt x="403" y="126"/>
                      </a:cubicBezTo>
                      <a:cubicBezTo>
                        <a:pt x="392" y="108"/>
                        <a:pt x="392" y="108"/>
                        <a:pt x="392" y="108"/>
                      </a:cubicBezTo>
                      <a:cubicBezTo>
                        <a:pt x="382" y="95"/>
                        <a:pt x="372" y="82"/>
                        <a:pt x="366" y="67"/>
                      </a:cubicBezTo>
                      <a:cubicBezTo>
                        <a:pt x="361" y="58"/>
                        <a:pt x="362" y="47"/>
                        <a:pt x="369" y="36"/>
                      </a:cubicBezTo>
                      <a:cubicBezTo>
                        <a:pt x="350" y="24"/>
                        <a:pt x="350" y="24"/>
                        <a:pt x="350" y="24"/>
                      </a:cubicBezTo>
                      <a:lnTo>
                        <a:pt x="316" y="2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1" name="Freeform 24"/>
                <p:cNvSpPr>
                  <a:spLocks/>
                </p:cNvSpPr>
                <p:nvPr/>
              </p:nvSpPr>
              <p:spPr bwMode="auto">
                <a:xfrm>
                  <a:off x="4640429" y="3972337"/>
                  <a:ext cx="510781" cy="608044"/>
                </a:xfrm>
                <a:custGeom>
                  <a:avLst/>
                  <a:gdLst>
                    <a:gd name="T0" fmla="*/ 2147483647 w 403"/>
                    <a:gd name="T1" fmla="*/ 2147483647 h 494"/>
                    <a:gd name="T2" fmla="*/ 2147483647 w 403"/>
                    <a:gd name="T3" fmla="*/ 2147483647 h 494"/>
                    <a:gd name="T4" fmla="*/ 2147483647 w 403"/>
                    <a:gd name="T5" fmla="*/ 2147483647 h 494"/>
                    <a:gd name="T6" fmla="*/ 2147483647 w 403"/>
                    <a:gd name="T7" fmla="*/ 0 h 494"/>
                    <a:gd name="T8" fmla="*/ 2147483647 w 403"/>
                    <a:gd name="T9" fmla="*/ 2147483647 h 494"/>
                    <a:gd name="T10" fmla="*/ 2147483647 w 403"/>
                    <a:gd name="T11" fmla="*/ 2147483647 h 494"/>
                    <a:gd name="T12" fmla="*/ 2147483647 w 403"/>
                    <a:gd name="T13" fmla="*/ 2147483647 h 494"/>
                    <a:gd name="T14" fmla="*/ 2147483647 w 403"/>
                    <a:gd name="T15" fmla="*/ 2147483647 h 494"/>
                    <a:gd name="T16" fmla="*/ 2147483647 w 403"/>
                    <a:gd name="T17" fmla="*/ 2147483647 h 494"/>
                    <a:gd name="T18" fmla="*/ 2147483647 w 403"/>
                    <a:gd name="T19" fmla="*/ 2147483647 h 494"/>
                    <a:gd name="T20" fmla="*/ 2147483647 w 403"/>
                    <a:gd name="T21" fmla="*/ 2147483647 h 494"/>
                    <a:gd name="T22" fmla="*/ 2147483647 w 403"/>
                    <a:gd name="T23" fmla="*/ 2147483647 h 494"/>
                    <a:gd name="T24" fmla="*/ 2147483647 w 403"/>
                    <a:gd name="T25" fmla="*/ 2147483647 h 494"/>
                    <a:gd name="T26" fmla="*/ 2147483647 w 403"/>
                    <a:gd name="T27" fmla="*/ 2147483647 h 494"/>
                    <a:gd name="T28" fmla="*/ 2147483647 w 403"/>
                    <a:gd name="T29" fmla="*/ 2147483647 h 494"/>
                    <a:gd name="T30" fmla="*/ 2147483647 w 403"/>
                    <a:gd name="T31" fmla="*/ 2147483647 h 494"/>
                    <a:gd name="T32" fmla="*/ 2147483647 w 403"/>
                    <a:gd name="T33" fmla="*/ 2147483647 h 494"/>
                    <a:gd name="T34" fmla="*/ 2147483647 w 403"/>
                    <a:gd name="T35" fmla="*/ 2147483647 h 494"/>
                    <a:gd name="T36" fmla="*/ 2147483647 w 403"/>
                    <a:gd name="T37" fmla="*/ 2147483647 h 494"/>
                    <a:gd name="T38" fmla="*/ 2147483647 w 403"/>
                    <a:gd name="T39" fmla="*/ 2147483647 h 494"/>
                    <a:gd name="T40" fmla="*/ 2147483647 w 403"/>
                    <a:gd name="T41" fmla="*/ 2147483647 h 494"/>
                    <a:gd name="T42" fmla="*/ 2147483647 w 403"/>
                    <a:gd name="T43" fmla="*/ 2147483647 h 494"/>
                    <a:gd name="T44" fmla="*/ 2147483647 w 403"/>
                    <a:gd name="T45" fmla="*/ 2147483647 h 494"/>
                    <a:gd name="T46" fmla="*/ 2147483647 w 403"/>
                    <a:gd name="T47" fmla="*/ 2147483647 h 494"/>
                    <a:gd name="T48" fmla="*/ 2147483647 w 403"/>
                    <a:gd name="T49" fmla="*/ 2147483647 h 494"/>
                    <a:gd name="T50" fmla="*/ 2147483647 w 403"/>
                    <a:gd name="T51" fmla="*/ 2147483647 h 494"/>
                    <a:gd name="T52" fmla="*/ 2147483647 w 403"/>
                    <a:gd name="T53" fmla="*/ 2147483647 h 494"/>
                    <a:gd name="T54" fmla="*/ 2147483647 w 403"/>
                    <a:gd name="T55" fmla="*/ 2147483647 h 494"/>
                    <a:gd name="T56" fmla="*/ 2147483647 w 403"/>
                    <a:gd name="T57" fmla="*/ 2147483647 h 494"/>
                    <a:gd name="T58" fmla="*/ 2147483647 w 403"/>
                    <a:gd name="T59" fmla="*/ 2147483647 h 494"/>
                    <a:gd name="T60" fmla="*/ 2147483647 w 403"/>
                    <a:gd name="T61" fmla="*/ 2147483647 h 494"/>
                    <a:gd name="T62" fmla="*/ 2147483647 w 403"/>
                    <a:gd name="T63" fmla="*/ 2147483647 h 494"/>
                    <a:gd name="T64" fmla="*/ 2147483647 w 403"/>
                    <a:gd name="T65" fmla="*/ 2147483647 h 494"/>
                    <a:gd name="T66" fmla="*/ 2147483647 w 403"/>
                    <a:gd name="T67" fmla="*/ 2147483647 h 494"/>
                    <a:gd name="T68" fmla="*/ 2147483647 w 403"/>
                    <a:gd name="T69" fmla="*/ 2147483647 h 494"/>
                    <a:gd name="T70" fmla="*/ 2147483647 w 403"/>
                    <a:gd name="T71" fmla="*/ 2147483647 h 494"/>
                    <a:gd name="T72" fmla="*/ 2147483647 w 403"/>
                    <a:gd name="T73" fmla="*/ 2147483647 h 494"/>
                    <a:gd name="T74" fmla="*/ 2147483647 w 403"/>
                    <a:gd name="T75" fmla="*/ 2147483647 h 494"/>
                    <a:gd name="T76" fmla="*/ 2147483647 w 403"/>
                    <a:gd name="T77" fmla="*/ 2147483647 h 494"/>
                    <a:gd name="T78" fmla="*/ 2147483647 w 403"/>
                    <a:gd name="T79" fmla="*/ 2147483647 h 494"/>
                    <a:gd name="T80" fmla="*/ 2147483647 w 403"/>
                    <a:gd name="T81" fmla="*/ 2147483647 h 494"/>
                    <a:gd name="T82" fmla="*/ 2147483647 w 403"/>
                    <a:gd name="T83" fmla="*/ 2147483647 h 494"/>
                    <a:gd name="T84" fmla="*/ 2147483647 w 403"/>
                    <a:gd name="T85" fmla="*/ 2147483647 h 494"/>
                    <a:gd name="T86" fmla="*/ 2147483647 w 403"/>
                    <a:gd name="T87" fmla="*/ 2147483647 h 494"/>
                    <a:gd name="T88" fmla="*/ 2147483647 w 403"/>
                    <a:gd name="T89" fmla="*/ 2147483647 h 494"/>
                    <a:gd name="T90" fmla="*/ 2147483647 w 403"/>
                    <a:gd name="T91" fmla="*/ 2147483647 h 494"/>
                    <a:gd name="T92" fmla="*/ 2147483647 w 403"/>
                    <a:gd name="T93" fmla="*/ 2147483647 h 494"/>
                    <a:gd name="T94" fmla="*/ 2147483647 w 403"/>
                    <a:gd name="T95" fmla="*/ 2147483647 h 494"/>
                    <a:gd name="T96" fmla="*/ 2147483647 w 403"/>
                    <a:gd name="T97" fmla="*/ 2147483647 h 494"/>
                    <a:gd name="T98" fmla="*/ 2147483647 w 403"/>
                    <a:gd name="T99" fmla="*/ 2147483647 h 494"/>
                    <a:gd name="T100" fmla="*/ 2147483647 w 403"/>
                    <a:gd name="T101" fmla="*/ 2147483647 h 494"/>
                    <a:gd name="T102" fmla="*/ 2147483647 w 403"/>
                    <a:gd name="T103" fmla="*/ 2147483647 h 494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03"/>
                    <a:gd name="T157" fmla="*/ 0 h 494"/>
                    <a:gd name="T158" fmla="*/ 403 w 403"/>
                    <a:gd name="T159" fmla="*/ 494 h 494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03" h="494">
                      <a:moveTo>
                        <a:pt x="255" y="140"/>
                      </a:moveTo>
                      <a:cubicBezTo>
                        <a:pt x="254" y="140"/>
                        <a:pt x="254" y="140"/>
                        <a:pt x="254" y="140"/>
                      </a:cubicBezTo>
                      <a:cubicBezTo>
                        <a:pt x="254" y="139"/>
                        <a:pt x="254" y="139"/>
                        <a:pt x="254" y="139"/>
                      </a:cubicBezTo>
                      <a:cubicBezTo>
                        <a:pt x="242" y="99"/>
                        <a:pt x="231" y="76"/>
                        <a:pt x="224" y="73"/>
                      </a:cubicBezTo>
                      <a:cubicBezTo>
                        <a:pt x="187" y="61"/>
                        <a:pt x="187" y="61"/>
                        <a:pt x="187" y="61"/>
                      </a:cubicBezTo>
                      <a:cubicBezTo>
                        <a:pt x="166" y="54"/>
                        <a:pt x="151" y="50"/>
                        <a:pt x="145" y="46"/>
                      </a:cubicBezTo>
                      <a:cubicBezTo>
                        <a:pt x="134" y="39"/>
                        <a:pt x="121" y="25"/>
                        <a:pt x="105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9" y="1"/>
                        <a:pt x="99" y="1"/>
                        <a:pt x="99" y="1"/>
                      </a:cubicBezTo>
                      <a:cubicBezTo>
                        <a:pt x="102" y="10"/>
                        <a:pt x="110" y="25"/>
                        <a:pt x="128" y="46"/>
                      </a:cubicBezTo>
                      <a:cubicBezTo>
                        <a:pt x="129" y="47"/>
                        <a:pt x="129" y="47"/>
                        <a:pt x="129" y="47"/>
                      </a:cubicBezTo>
                      <a:cubicBezTo>
                        <a:pt x="130" y="49"/>
                        <a:pt x="130" y="49"/>
                        <a:pt x="130" y="49"/>
                      </a:cubicBezTo>
                      <a:cubicBezTo>
                        <a:pt x="113" y="80"/>
                        <a:pt x="113" y="80"/>
                        <a:pt x="113" y="80"/>
                      </a:cubicBezTo>
                      <a:cubicBezTo>
                        <a:pt x="107" y="91"/>
                        <a:pt x="101" y="96"/>
                        <a:pt x="94" y="94"/>
                      </a:cubicBezTo>
                      <a:cubicBezTo>
                        <a:pt x="90" y="92"/>
                        <a:pt x="82" y="83"/>
                        <a:pt x="68" y="65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0" y="65"/>
                        <a:pt x="53" y="75"/>
                        <a:pt x="60" y="92"/>
                      </a:cubicBezTo>
                      <a:cubicBezTo>
                        <a:pt x="60" y="93"/>
                        <a:pt x="60" y="93"/>
                        <a:pt x="60" y="93"/>
                      </a:cubicBezTo>
                      <a:cubicBezTo>
                        <a:pt x="60" y="94"/>
                        <a:pt x="60" y="94"/>
                        <a:pt x="60" y="94"/>
                      </a:cubicBezTo>
                      <a:cubicBezTo>
                        <a:pt x="60" y="95"/>
                        <a:pt x="60" y="95"/>
                        <a:pt x="60" y="95"/>
                      </a:cubicBezTo>
                      <a:cubicBezTo>
                        <a:pt x="60" y="96"/>
                        <a:pt x="60" y="96"/>
                        <a:pt x="60" y="96"/>
                      </a:cubicBezTo>
                      <a:cubicBezTo>
                        <a:pt x="57" y="108"/>
                        <a:pt x="57" y="108"/>
                        <a:pt x="57" y="108"/>
                      </a:cubicBezTo>
                      <a:cubicBezTo>
                        <a:pt x="38" y="116"/>
                        <a:pt x="38" y="116"/>
                        <a:pt x="38" y="116"/>
                      </a:cubicBezTo>
                      <a:cubicBezTo>
                        <a:pt x="38" y="116"/>
                        <a:pt x="38" y="116"/>
                        <a:pt x="38" y="116"/>
                      </a:cubicBezTo>
                      <a:cubicBezTo>
                        <a:pt x="32" y="119"/>
                        <a:pt x="32" y="119"/>
                        <a:pt x="32" y="119"/>
                      </a:cubicBezTo>
                      <a:cubicBezTo>
                        <a:pt x="29" y="122"/>
                        <a:pt x="29" y="127"/>
                        <a:pt x="30" y="133"/>
                      </a:cubicBezTo>
                      <a:cubicBezTo>
                        <a:pt x="32" y="149"/>
                        <a:pt x="31" y="159"/>
                        <a:pt x="28" y="163"/>
                      </a:cubicBezTo>
                      <a:cubicBezTo>
                        <a:pt x="26" y="165"/>
                        <a:pt x="25" y="165"/>
                        <a:pt x="22" y="165"/>
                      </a:cubicBezTo>
                      <a:cubicBezTo>
                        <a:pt x="21" y="165"/>
                        <a:pt x="21" y="165"/>
                        <a:pt x="21" y="165"/>
                      </a:cubicBezTo>
                      <a:cubicBezTo>
                        <a:pt x="21" y="165"/>
                        <a:pt x="21" y="165"/>
                        <a:pt x="21" y="165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1" y="165"/>
                        <a:pt x="4" y="169"/>
                        <a:pt x="10" y="172"/>
                      </a:cubicBezTo>
                      <a:cubicBezTo>
                        <a:pt x="20" y="182"/>
                        <a:pt x="29" y="196"/>
                        <a:pt x="37" y="211"/>
                      </a:cubicBezTo>
                      <a:cubicBezTo>
                        <a:pt x="38" y="215"/>
                        <a:pt x="38" y="215"/>
                        <a:pt x="38" y="215"/>
                      </a:cubicBezTo>
                      <a:cubicBezTo>
                        <a:pt x="38" y="215"/>
                        <a:pt x="38" y="215"/>
                        <a:pt x="38" y="215"/>
                      </a:cubicBezTo>
                      <a:cubicBezTo>
                        <a:pt x="48" y="213"/>
                        <a:pt x="48" y="213"/>
                        <a:pt x="48" y="213"/>
                      </a:cubicBezTo>
                      <a:cubicBezTo>
                        <a:pt x="59" y="210"/>
                        <a:pt x="70" y="213"/>
                        <a:pt x="80" y="220"/>
                      </a:cubicBezTo>
                      <a:cubicBezTo>
                        <a:pt x="92" y="234"/>
                        <a:pt x="92" y="234"/>
                        <a:pt x="92" y="234"/>
                      </a:cubicBezTo>
                      <a:cubicBezTo>
                        <a:pt x="93" y="235"/>
                        <a:pt x="93" y="235"/>
                        <a:pt x="93" y="235"/>
                      </a:cubicBezTo>
                      <a:cubicBezTo>
                        <a:pt x="93" y="236"/>
                        <a:pt x="93" y="236"/>
                        <a:pt x="93" y="236"/>
                      </a:cubicBezTo>
                      <a:cubicBezTo>
                        <a:pt x="92" y="236"/>
                        <a:pt x="92" y="236"/>
                        <a:pt x="92" y="236"/>
                      </a:cubicBezTo>
                      <a:cubicBezTo>
                        <a:pt x="91" y="263"/>
                        <a:pt x="91" y="263"/>
                        <a:pt x="91" y="263"/>
                      </a:cubicBezTo>
                      <a:cubicBezTo>
                        <a:pt x="94" y="267"/>
                        <a:pt x="96" y="273"/>
                        <a:pt x="94" y="277"/>
                      </a:cubicBezTo>
                      <a:cubicBezTo>
                        <a:pt x="92" y="282"/>
                        <a:pt x="88" y="285"/>
                        <a:pt x="80" y="286"/>
                      </a:cubicBezTo>
                      <a:cubicBezTo>
                        <a:pt x="72" y="286"/>
                        <a:pt x="68" y="292"/>
                        <a:pt x="66" y="302"/>
                      </a:cubicBezTo>
                      <a:cubicBezTo>
                        <a:pt x="66" y="302"/>
                        <a:pt x="66" y="302"/>
                        <a:pt x="66" y="302"/>
                      </a:cubicBezTo>
                      <a:cubicBezTo>
                        <a:pt x="66" y="302"/>
                        <a:pt x="66" y="302"/>
                        <a:pt x="66" y="302"/>
                      </a:cubicBezTo>
                      <a:cubicBezTo>
                        <a:pt x="66" y="303"/>
                        <a:pt x="66" y="303"/>
                        <a:pt x="66" y="303"/>
                      </a:cubicBezTo>
                      <a:cubicBezTo>
                        <a:pt x="57" y="321"/>
                        <a:pt x="57" y="321"/>
                        <a:pt x="57" y="321"/>
                      </a:cubicBezTo>
                      <a:cubicBezTo>
                        <a:pt x="70" y="334"/>
                        <a:pt x="70" y="334"/>
                        <a:pt x="70" y="334"/>
                      </a:cubicBezTo>
                      <a:cubicBezTo>
                        <a:pt x="97" y="339"/>
                        <a:pt x="97" y="339"/>
                        <a:pt x="97" y="339"/>
                      </a:cubicBezTo>
                      <a:cubicBezTo>
                        <a:pt x="99" y="339"/>
                        <a:pt x="99" y="339"/>
                        <a:pt x="99" y="339"/>
                      </a:cubicBezTo>
                      <a:cubicBezTo>
                        <a:pt x="99" y="339"/>
                        <a:pt x="99" y="339"/>
                        <a:pt x="99" y="339"/>
                      </a:cubicBezTo>
                      <a:cubicBezTo>
                        <a:pt x="113" y="354"/>
                        <a:pt x="113" y="354"/>
                        <a:pt x="113" y="354"/>
                      </a:cubicBezTo>
                      <a:cubicBezTo>
                        <a:pt x="96" y="379"/>
                        <a:pt x="96" y="379"/>
                        <a:pt x="96" y="379"/>
                      </a:cubicBezTo>
                      <a:cubicBezTo>
                        <a:pt x="135" y="464"/>
                        <a:pt x="135" y="464"/>
                        <a:pt x="135" y="464"/>
                      </a:cubicBezTo>
                      <a:cubicBezTo>
                        <a:pt x="136" y="466"/>
                        <a:pt x="136" y="466"/>
                        <a:pt x="136" y="466"/>
                      </a:cubicBezTo>
                      <a:cubicBezTo>
                        <a:pt x="130" y="473"/>
                        <a:pt x="130" y="473"/>
                        <a:pt x="130" y="473"/>
                      </a:cubicBezTo>
                      <a:cubicBezTo>
                        <a:pt x="132" y="480"/>
                        <a:pt x="132" y="480"/>
                        <a:pt x="132" y="480"/>
                      </a:cubicBezTo>
                      <a:cubicBezTo>
                        <a:pt x="133" y="480"/>
                        <a:pt x="133" y="480"/>
                        <a:pt x="133" y="480"/>
                      </a:cubicBezTo>
                      <a:cubicBezTo>
                        <a:pt x="205" y="434"/>
                        <a:pt x="205" y="434"/>
                        <a:pt x="205" y="434"/>
                      </a:cubicBezTo>
                      <a:cubicBezTo>
                        <a:pt x="193" y="455"/>
                        <a:pt x="193" y="455"/>
                        <a:pt x="193" y="455"/>
                      </a:cubicBezTo>
                      <a:cubicBezTo>
                        <a:pt x="184" y="471"/>
                        <a:pt x="179" y="485"/>
                        <a:pt x="176" y="494"/>
                      </a:cubicBezTo>
                      <a:cubicBezTo>
                        <a:pt x="189" y="489"/>
                        <a:pt x="200" y="480"/>
                        <a:pt x="206" y="463"/>
                      </a:cubicBezTo>
                      <a:cubicBezTo>
                        <a:pt x="207" y="461"/>
                        <a:pt x="207" y="461"/>
                        <a:pt x="207" y="461"/>
                      </a:cubicBezTo>
                      <a:cubicBezTo>
                        <a:pt x="208" y="461"/>
                        <a:pt x="208" y="461"/>
                        <a:pt x="208" y="461"/>
                      </a:cubicBezTo>
                      <a:cubicBezTo>
                        <a:pt x="228" y="450"/>
                        <a:pt x="228" y="450"/>
                        <a:pt x="228" y="450"/>
                      </a:cubicBezTo>
                      <a:cubicBezTo>
                        <a:pt x="229" y="448"/>
                        <a:pt x="229" y="448"/>
                        <a:pt x="229" y="448"/>
                      </a:cubicBezTo>
                      <a:cubicBezTo>
                        <a:pt x="258" y="473"/>
                        <a:pt x="258" y="473"/>
                        <a:pt x="258" y="473"/>
                      </a:cubicBezTo>
                      <a:cubicBezTo>
                        <a:pt x="289" y="474"/>
                        <a:pt x="289" y="474"/>
                        <a:pt x="289" y="474"/>
                      </a:cubicBezTo>
                      <a:cubicBezTo>
                        <a:pt x="290" y="475"/>
                        <a:pt x="290" y="475"/>
                        <a:pt x="290" y="475"/>
                      </a:cubicBezTo>
                      <a:cubicBezTo>
                        <a:pt x="305" y="485"/>
                        <a:pt x="305" y="485"/>
                        <a:pt x="305" y="485"/>
                      </a:cubicBezTo>
                      <a:cubicBezTo>
                        <a:pt x="344" y="451"/>
                        <a:pt x="344" y="451"/>
                        <a:pt x="344" y="451"/>
                      </a:cubicBezTo>
                      <a:cubicBezTo>
                        <a:pt x="347" y="448"/>
                        <a:pt x="351" y="442"/>
                        <a:pt x="355" y="431"/>
                      </a:cubicBezTo>
                      <a:cubicBezTo>
                        <a:pt x="359" y="423"/>
                        <a:pt x="359" y="423"/>
                        <a:pt x="359" y="423"/>
                      </a:cubicBezTo>
                      <a:cubicBezTo>
                        <a:pt x="360" y="418"/>
                        <a:pt x="355" y="408"/>
                        <a:pt x="344" y="390"/>
                      </a:cubicBezTo>
                      <a:cubicBezTo>
                        <a:pt x="335" y="376"/>
                        <a:pt x="335" y="376"/>
                        <a:pt x="335" y="376"/>
                      </a:cubicBezTo>
                      <a:cubicBezTo>
                        <a:pt x="381" y="392"/>
                        <a:pt x="381" y="392"/>
                        <a:pt x="381" y="392"/>
                      </a:cubicBezTo>
                      <a:cubicBezTo>
                        <a:pt x="395" y="385"/>
                        <a:pt x="395" y="385"/>
                        <a:pt x="395" y="385"/>
                      </a:cubicBezTo>
                      <a:cubicBezTo>
                        <a:pt x="381" y="355"/>
                        <a:pt x="381" y="355"/>
                        <a:pt x="381" y="355"/>
                      </a:cubicBezTo>
                      <a:cubicBezTo>
                        <a:pt x="380" y="354"/>
                        <a:pt x="380" y="354"/>
                        <a:pt x="380" y="354"/>
                      </a:cubicBezTo>
                      <a:cubicBezTo>
                        <a:pt x="403" y="323"/>
                        <a:pt x="403" y="323"/>
                        <a:pt x="403" y="323"/>
                      </a:cubicBezTo>
                      <a:cubicBezTo>
                        <a:pt x="394" y="309"/>
                        <a:pt x="394" y="309"/>
                        <a:pt x="394" y="309"/>
                      </a:cubicBezTo>
                      <a:cubicBezTo>
                        <a:pt x="384" y="298"/>
                        <a:pt x="378" y="293"/>
                        <a:pt x="374" y="293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60" y="305"/>
                        <a:pt x="360" y="305"/>
                        <a:pt x="360" y="305"/>
                      </a:cubicBezTo>
                      <a:cubicBezTo>
                        <a:pt x="358" y="304"/>
                        <a:pt x="358" y="304"/>
                        <a:pt x="358" y="304"/>
                      </a:cubicBezTo>
                      <a:cubicBezTo>
                        <a:pt x="356" y="304"/>
                        <a:pt x="356" y="304"/>
                        <a:pt x="356" y="304"/>
                      </a:cubicBezTo>
                      <a:cubicBezTo>
                        <a:pt x="337" y="298"/>
                        <a:pt x="337" y="298"/>
                        <a:pt x="337" y="298"/>
                      </a:cubicBezTo>
                      <a:cubicBezTo>
                        <a:pt x="332" y="281"/>
                        <a:pt x="332" y="281"/>
                        <a:pt x="332" y="281"/>
                      </a:cubicBezTo>
                      <a:cubicBezTo>
                        <a:pt x="324" y="280"/>
                        <a:pt x="317" y="276"/>
                        <a:pt x="311" y="268"/>
                      </a:cubicBezTo>
                      <a:cubicBezTo>
                        <a:pt x="299" y="261"/>
                        <a:pt x="299" y="261"/>
                        <a:pt x="299" y="261"/>
                      </a:cubicBezTo>
                      <a:cubicBezTo>
                        <a:pt x="289" y="257"/>
                        <a:pt x="284" y="252"/>
                        <a:pt x="284" y="246"/>
                      </a:cubicBezTo>
                      <a:cubicBezTo>
                        <a:pt x="282" y="240"/>
                        <a:pt x="284" y="233"/>
                        <a:pt x="290" y="223"/>
                      </a:cubicBezTo>
                      <a:cubicBezTo>
                        <a:pt x="302" y="206"/>
                        <a:pt x="308" y="192"/>
                        <a:pt x="308" y="182"/>
                      </a:cubicBezTo>
                      <a:cubicBezTo>
                        <a:pt x="308" y="168"/>
                        <a:pt x="308" y="168"/>
                        <a:pt x="308" y="168"/>
                      </a:cubicBezTo>
                      <a:cubicBezTo>
                        <a:pt x="316" y="169"/>
                        <a:pt x="316" y="169"/>
                        <a:pt x="316" y="169"/>
                      </a:cubicBezTo>
                      <a:cubicBezTo>
                        <a:pt x="340" y="170"/>
                        <a:pt x="340" y="170"/>
                        <a:pt x="340" y="170"/>
                      </a:cubicBezTo>
                      <a:cubicBezTo>
                        <a:pt x="342" y="168"/>
                        <a:pt x="345" y="158"/>
                        <a:pt x="350" y="139"/>
                      </a:cubicBezTo>
                      <a:cubicBezTo>
                        <a:pt x="342" y="138"/>
                        <a:pt x="342" y="138"/>
                        <a:pt x="342" y="138"/>
                      </a:cubicBezTo>
                      <a:cubicBezTo>
                        <a:pt x="325" y="149"/>
                        <a:pt x="313" y="157"/>
                        <a:pt x="303" y="160"/>
                      </a:cubicBezTo>
                      <a:cubicBezTo>
                        <a:pt x="292" y="163"/>
                        <a:pt x="277" y="157"/>
                        <a:pt x="256" y="142"/>
                      </a:cubicBezTo>
                      <a:cubicBezTo>
                        <a:pt x="256" y="141"/>
                        <a:pt x="256" y="141"/>
                        <a:pt x="256" y="141"/>
                      </a:cubicBezTo>
                      <a:lnTo>
                        <a:pt x="255" y="14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2" name="Freeform 25"/>
                <p:cNvSpPr>
                  <a:spLocks/>
                </p:cNvSpPr>
                <p:nvPr/>
              </p:nvSpPr>
              <p:spPr bwMode="auto">
                <a:xfrm>
                  <a:off x="4738499" y="3270898"/>
                  <a:ext cx="134846" cy="188772"/>
                </a:xfrm>
                <a:custGeom>
                  <a:avLst/>
                  <a:gdLst>
                    <a:gd name="T0" fmla="*/ 2147483647 w 107"/>
                    <a:gd name="T1" fmla="*/ 2147483647 h 154"/>
                    <a:gd name="T2" fmla="*/ 2147483647 w 107"/>
                    <a:gd name="T3" fmla="*/ 0 h 154"/>
                    <a:gd name="T4" fmla="*/ 2147483647 w 107"/>
                    <a:gd name="T5" fmla="*/ 2147483647 h 154"/>
                    <a:gd name="T6" fmla="*/ 2147483647 w 107"/>
                    <a:gd name="T7" fmla="*/ 2147483647 h 154"/>
                    <a:gd name="T8" fmla="*/ 2147483647 w 107"/>
                    <a:gd name="T9" fmla="*/ 2147483647 h 154"/>
                    <a:gd name="T10" fmla="*/ 2147483647 w 107"/>
                    <a:gd name="T11" fmla="*/ 2147483647 h 154"/>
                    <a:gd name="T12" fmla="*/ 2147483647 w 107"/>
                    <a:gd name="T13" fmla="*/ 2147483647 h 154"/>
                    <a:gd name="T14" fmla="*/ 2147483647 w 107"/>
                    <a:gd name="T15" fmla="*/ 2147483647 h 154"/>
                    <a:gd name="T16" fmla="*/ 2147483647 w 107"/>
                    <a:gd name="T17" fmla="*/ 2147483647 h 154"/>
                    <a:gd name="T18" fmla="*/ 2147483647 w 107"/>
                    <a:gd name="T19" fmla="*/ 2147483647 h 154"/>
                    <a:gd name="T20" fmla="*/ 2147483647 w 107"/>
                    <a:gd name="T21" fmla="*/ 2147483647 h 154"/>
                    <a:gd name="T22" fmla="*/ 2147483647 w 107"/>
                    <a:gd name="T23" fmla="*/ 2147483647 h 154"/>
                    <a:gd name="T24" fmla="*/ 2147483647 w 107"/>
                    <a:gd name="T25" fmla="*/ 2147483647 h 154"/>
                    <a:gd name="T26" fmla="*/ 2147483647 w 107"/>
                    <a:gd name="T27" fmla="*/ 2147483647 h 154"/>
                    <a:gd name="T28" fmla="*/ 2147483647 w 107"/>
                    <a:gd name="T29" fmla="*/ 2147483647 h 154"/>
                    <a:gd name="T30" fmla="*/ 2147483647 w 107"/>
                    <a:gd name="T31" fmla="*/ 2147483647 h 154"/>
                    <a:gd name="T32" fmla="*/ 2147483647 w 107"/>
                    <a:gd name="T33" fmla="*/ 2147483647 h 154"/>
                    <a:gd name="T34" fmla="*/ 2147483647 w 107"/>
                    <a:gd name="T35" fmla="*/ 2147483647 h 154"/>
                    <a:gd name="T36" fmla="*/ 2147483647 w 107"/>
                    <a:gd name="T37" fmla="*/ 2147483647 h 154"/>
                    <a:gd name="T38" fmla="*/ 2147483647 w 107"/>
                    <a:gd name="T39" fmla="*/ 2147483647 h 154"/>
                    <a:gd name="T40" fmla="*/ 2147483647 w 107"/>
                    <a:gd name="T41" fmla="*/ 2147483647 h 154"/>
                    <a:gd name="T42" fmla="*/ 2147483647 w 107"/>
                    <a:gd name="T43" fmla="*/ 2147483647 h 154"/>
                    <a:gd name="T44" fmla="*/ 2147483647 w 107"/>
                    <a:gd name="T45" fmla="*/ 2147483647 h 154"/>
                    <a:gd name="T46" fmla="*/ 2147483647 w 107"/>
                    <a:gd name="T47" fmla="*/ 2147483647 h 154"/>
                    <a:gd name="T48" fmla="*/ 2147483647 w 107"/>
                    <a:gd name="T49" fmla="*/ 2147483647 h 154"/>
                    <a:gd name="T50" fmla="*/ 2147483647 w 107"/>
                    <a:gd name="T51" fmla="*/ 2147483647 h 154"/>
                    <a:gd name="T52" fmla="*/ 2147483647 w 107"/>
                    <a:gd name="T53" fmla="*/ 2147483647 h 154"/>
                    <a:gd name="T54" fmla="*/ 2147483647 w 107"/>
                    <a:gd name="T55" fmla="*/ 2147483647 h 154"/>
                    <a:gd name="T56" fmla="*/ 2147483647 w 107"/>
                    <a:gd name="T57" fmla="*/ 2147483647 h 15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7"/>
                    <a:gd name="T88" fmla="*/ 0 h 154"/>
                    <a:gd name="T89" fmla="*/ 107 w 107"/>
                    <a:gd name="T90" fmla="*/ 154 h 15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7" h="154">
                      <a:moveTo>
                        <a:pt x="63" y="3"/>
                      </a:move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4" y="0"/>
                        <a:pt x="49" y="6"/>
                        <a:pt x="44" y="17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5" y="54"/>
                        <a:pt x="12" y="63"/>
                        <a:pt x="7" y="66"/>
                      </a:cubicBezTo>
                      <a:cubicBezTo>
                        <a:pt x="2" y="79"/>
                        <a:pt x="2" y="79"/>
                        <a:pt x="2" y="79"/>
                      </a:cubicBezTo>
                      <a:cubicBezTo>
                        <a:pt x="1" y="82"/>
                        <a:pt x="0" y="90"/>
                        <a:pt x="1" y="102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10" y="138"/>
                        <a:pt x="15" y="143"/>
                        <a:pt x="26" y="147"/>
                      </a:cubicBezTo>
                      <a:cubicBezTo>
                        <a:pt x="50" y="154"/>
                        <a:pt x="50" y="154"/>
                        <a:pt x="50" y="154"/>
                      </a:cubicBezTo>
                      <a:cubicBezTo>
                        <a:pt x="56" y="154"/>
                        <a:pt x="65" y="150"/>
                        <a:pt x="74" y="144"/>
                      </a:cubicBezTo>
                      <a:cubicBezTo>
                        <a:pt x="68" y="132"/>
                        <a:pt x="68" y="132"/>
                        <a:pt x="68" y="132"/>
                      </a:cubicBezTo>
                      <a:cubicBezTo>
                        <a:pt x="68" y="130"/>
                        <a:pt x="68" y="130"/>
                        <a:pt x="68" y="130"/>
                      </a:cubicBezTo>
                      <a:cubicBezTo>
                        <a:pt x="68" y="129"/>
                        <a:pt x="68" y="129"/>
                        <a:pt x="68" y="129"/>
                      </a:cubicBezTo>
                      <a:cubicBezTo>
                        <a:pt x="70" y="120"/>
                        <a:pt x="70" y="120"/>
                        <a:pt x="70" y="120"/>
                      </a:cubicBezTo>
                      <a:cubicBezTo>
                        <a:pt x="70" y="119"/>
                        <a:pt x="70" y="119"/>
                        <a:pt x="70" y="119"/>
                      </a:cubicBezTo>
                      <a:cubicBezTo>
                        <a:pt x="82" y="98"/>
                        <a:pt x="82" y="98"/>
                        <a:pt x="82" y="98"/>
                      </a:cubicBezTo>
                      <a:cubicBezTo>
                        <a:pt x="102" y="98"/>
                        <a:pt x="102" y="98"/>
                        <a:pt x="102" y="98"/>
                      </a:cubicBezTo>
                      <a:cubicBezTo>
                        <a:pt x="107" y="97"/>
                        <a:pt x="107" y="97"/>
                        <a:pt x="107" y="97"/>
                      </a:cubicBezTo>
                      <a:cubicBezTo>
                        <a:pt x="105" y="90"/>
                        <a:pt x="98" y="79"/>
                        <a:pt x="87" y="64"/>
                      </a:cubicBezTo>
                      <a:cubicBezTo>
                        <a:pt x="79" y="53"/>
                        <a:pt x="79" y="53"/>
                        <a:pt x="79" y="53"/>
                      </a:cubicBezTo>
                      <a:cubicBezTo>
                        <a:pt x="75" y="45"/>
                        <a:pt x="71" y="35"/>
                        <a:pt x="70" y="23"/>
                      </a:cubicBezTo>
                      <a:cubicBezTo>
                        <a:pt x="68" y="13"/>
                        <a:pt x="65" y="7"/>
                        <a:pt x="63" y="3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3" name="Freeform 26"/>
                <p:cNvSpPr>
                  <a:spLocks/>
                </p:cNvSpPr>
                <p:nvPr/>
              </p:nvSpPr>
              <p:spPr bwMode="auto">
                <a:xfrm>
                  <a:off x="4607739" y="3185454"/>
                  <a:ext cx="177752" cy="186784"/>
                </a:xfrm>
                <a:custGeom>
                  <a:avLst/>
                  <a:gdLst>
                    <a:gd name="T0" fmla="*/ 2147483647 w 141"/>
                    <a:gd name="T1" fmla="*/ 2147483647 h 152"/>
                    <a:gd name="T2" fmla="*/ 2147483647 w 141"/>
                    <a:gd name="T3" fmla="*/ 2147483647 h 152"/>
                    <a:gd name="T4" fmla="*/ 2147483647 w 141"/>
                    <a:gd name="T5" fmla="*/ 2147483647 h 152"/>
                    <a:gd name="T6" fmla="*/ 2147483647 w 141"/>
                    <a:gd name="T7" fmla="*/ 2147483647 h 152"/>
                    <a:gd name="T8" fmla="*/ 2147483647 w 141"/>
                    <a:gd name="T9" fmla="*/ 2147483647 h 152"/>
                    <a:gd name="T10" fmla="*/ 2147483647 w 141"/>
                    <a:gd name="T11" fmla="*/ 2147483647 h 152"/>
                    <a:gd name="T12" fmla="*/ 2147483647 w 141"/>
                    <a:gd name="T13" fmla="*/ 2147483647 h 152"/>
                    <a:gd name="T14" fmla="*/ 2147483647 w 141"/>
                    <a:gd name="T15" fmla="*/ 2147483647 h 152"/>
                    <a:gd name="T16" fmla="*/ 2147483647 w 141"/>
                    <a:gd name="T17" fmla="*/ 2147483647 h 152"/>
                    <a:gd name="T18" fmla="*/ 2147483647 w 141"/>
                    <a:gd name="T19" fmla="*/ 2147483647 h 152"/>
                    <a:gd name="T20" fmla="*/ 2147483647 w 141"/>
                    <a:gd name="T21" fmla="*/ 2147483647 h 152"/>
                    <a:gd name="T22" fmla="*/ 2147483647 w 141"/>
                    <a:gd name="T23" fmla="*/ 2147483647 h 152"/>
                    <a:gd name="T24" fmla="*/ 2147483647 w 141"/>
                    <a:gd name="T25" fmla="*/ 2147483647 h 152"/>
                    <a:gd name="T26" fmla="*/ 0 w 141"/>
                    <a:gd name="T27" fmla="*/ 2147483647 h 152"/>
                    <a:gd name="T28" fmla="*/ 2147483647 w 141"/>
                    <a:gd name="T29" fmla="*/ 2147483647 h 152"/>
                    <a:gd name="T30" fmla="*/ 2147483647 w 141"/>
                    <a:gd name="T31" fmla="*/ 2147483647 h 152"/>
                    <a:gd name="T32" fmla="*/ 2147483647 w 141"/>
                    <a:gd name="T33" fmla="*/ 2147483647 h 152"/>
                    <a:gd name="T34" fmla="*/ 2147483647 w 141"/>
                    <a:gd name="T35" fmla="*/ 2147483647 h 152"/>
                    <a:gd name="T36" fmla="*/ 2147483647 w 141"/>
                    <a:gd name="T37" fmla="*/ 2147483647 h 152"/>
                    <a:gd name="T38" fmla="*/ 2147483647 w 141"/>
                    <a:gd name="T39" fmla="*/ 2147483647 h 152"/>
                    <a:gd name="T40" fmla="*/ 2147483647 w 141"/>
                    <a:gd name="T41" fmla="*/ 2147483647 h 152"/>
                    <a:gd name="T42" fmla="*/ 2147483647 w 141"/>
                    <a:gd name="T43" fmla="*/ 2147483647 h 152"/>
                    <a:gd name="T44" fmla="*/ 2147483647 w 141"/>
                    <a:gd name="T45" fmla="*/ 2147483647 h 152"/>
                    <a:gd name="T46" fmla="*/ 2147483647 w 141"/>
                    <a:gd name="T47" fmla="*/ 2147483647 h 152"/>
                    <a:gd name="T48" fmla="*/ 2147483647 w 141"/>
                    <a:gd name="T49" fmla="*/ 2147483647 h 152"/>
                    <a:gd name="T50" fmla="*/ 2147483647 w 141"/>
                    <a:gd name="T51" fmla="*/ 2147483647 h 152"/>
                    <a:gd name="T52" fmla="*/ 2147483647 w 141"/>
                    <a:gd name="T53" fmla="*/ 2147483647 h 152"/>
                    <a:gd name="T54" fmla="*/ 2147483647 w 141"/>
                    <a:gd name="T55" fmla="*/ 2147483647 h 152"/>
                    <a:gd name="T56" fmla="*/ 2147483647 w 141"/>
                    <a:gd name="T57" fmla="*/ 2147483647 h 152"/>
                    <a:gd name="T58" fmla="*/ 2147483647 w 141"/>
                    <a:gd name="T59" fmla="*/ 2147483647 h 152"/>
                    <a:gd name="T60" fmla="*/ 2147483647 w 141"/>
                    <a:gd name="T61" fmla="*/ 2147483647 h 152"/>
                    <a:gd name="T62" fmla="*/ 2147483647 w 141"/>
                    <a:gd name="T63" fmla="*/ 2147483647 h 152"/>
                    <a:gd name="T64" fmla="*/ 2147483647 w 141"/>
                    <a:gd name="T65" fmla="*/ 2147483647 h 152"/>
                    <a:gd name="T66" fmla="*/ 2147483647 w 141"/>
                    <a:gd name="T67" fmla="*/ 2147483647 h 152"/>
                    <a:gd name="T68" fmla="*/ 2147483647 w 141"/>
                    <a:gd name="T69" fmla="*/ 2147483647 h 152"/>
                    <a:gd name="T70" fmla="*/ 2147483647 w 141"/>
                    <a:gd name="T71" fmla="*/ 2147483647 h 152"/>
                    <a:gd name="T72" fmla="*/ 2147483647 w 141"/>
                    <a:gd name="T73" fmla="*/ 2147483647 h 152"/>
                    <a:gd name="T74" fmla="*/ 2147483647 w 141"/>
                    <a:gd name="T75" fmla="*/ 2147483647 h 152"/>
                    <a:gd name="T76" fmla="*/ 2147483647 w 141"/>
                    <a:gd name="T77" fmla="*/ 2147483647 h 152"/>
                    <a:gd name="T78" fmla="*/ 2147483647 w 141"/>
                    <a:gd name="T79" fmla="*/ 2147483647 h 152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41"/>
                    <a:gd name="T121" fmla="*/ 0 h 152"/>
                    <a:gd name="T122" fmla="*/ 141 w 141"/>
                    <a:gd name="T123" fmla="*/ 152 h 152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41" h="152">
                      <a:moveTo>
                        <a:pt x="71" y="31"/>
                      </a:moveTo>
                      <a:cubicBezTo>
                        <a:pt x="68" y="35"/>
                        <a:pt x="68" y="35"/>
                        <a:pt x="68" y="35"/>
                      </a:cubicBezTo>
                      <a:cubicBezTo>
                        <a:pt x="65" y="34"/>
                        <a:pt x="65" y="34"/>
                        <a:pt x="65" y="34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1" y="60"/>
                        <a:pt x="24" y="66"/>
                        <a:pt x="31" y="75"/>
                      </a:cubicBezTo>
                      <a:cubicBezTo>
                        <a:pt x="34" y="77"/>
                        <a:pt x="34" y="77"/>
                        <a:pt x="34" y="77"/>
                      </a:cubicBezTo>
                      <a:cubicBezTo>
                        <a:pt x="31" y="80"/>
                        <a:pt x="31" y="80"/>
                        <a:pt x="31" y="80"/>
                      </a:cubicBezTo>
                      <a:cubicBezTo>
                        <a:pt x="25" y="91"/>
                        <a:pt x="16" y="101"/>
                        <a:pt x="5" y="109"/>
                      </a:cubicBezTo>
                      <a:cubicBezTo>
                        <a:pt x="1" y="112"/>
                        <a:pt x="0" y="115"/>
                        <a:pt x="0" y="118"/>
                      </a:cubicBezTo>
                      <a:cubicBezTo>
                        <a:pt x="7" y="128"/>
                        <a:pt x="7" y="128"/>
                        <a:pt x="7" y="128"/>
                      </a:cubicBezTo>
                      <a:cubicBezTo>
                        <a:pt x="19" y="132"/>
                        <a:pt x="19" y="132"/>
                        <a:pt x="19" y="132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41" y="133"/>
                        <a:pt x="49" y="134"/>
                        <a:pt x="53" y="139"/>
                      </a:cubicBezTo>
                      <a:cubicBezTo>
                        <a:pt x="63" y="147"/>
                        <a:pt x="63" y="147"/>
                        <a:pt x="63" y="147"/>
                      </a:cubicBezTo>
                      <a:cubicBezTo>
                        <a:pt x="71" y="150"/>
                        <a:pt x="77" y="152"/>
                        <a:pt x="82" y="152"/>
                      </a:cubicBezTo>
                      <a:cubicBezTo>
                        <a:pt x="86" y="152"/>
                        <a:pt x="92" y="149"/>
                        <a:pt x="96" y="140"/>
                      </a:cubicBezTo>
                      <a:cubicBezTo>
                        <a:pt x="104" y="131"/>
                        <a:pt x="104" y="131"/>
                        <a:pt x="104" y="131"/>
                      </a:cubicBezTo>
                      <a:cubicBezTo>
                        <a:pt x="111" y="111"/>
                        <a:pt x="111" y="111"/>
                        <a:pt x="111" y="111"/>
                      </a:cubicBezTo>
                      <a:cubicBezTo>
                        <a:pt x="105" y="87"/>
                        <a:pt x="105" y="87"/>
                        <a:pt x="105" y="87"/>
                      </a:cubicBezTo>
                      <a:cubicBezTo>
                        <a:pt x="114" y="90"/>
                        <a:pt x="114" y="90"/>
                        <a:pt x="114" y="90"/>
                      </a:cubicBezTo>
                      <a:cubicBezTo>
                        <a:pt x="128" y="91"/>
                        <a:pt x="128" y="91"/>
                        <a:pt x="128" y="91"/>
                      </a:cubicBezTo>
                      <a:cubicBezTo>
                        <a:pt x="134" y="86"/>
                        <a:pt x="134" y="86"/>
                        <a:pt x="134" y="86"/>
                      </a:cubicBezTo>
                      <a:cubicBezTo>
                        <a:pt x="136" y="81"/>
                        <a:pt x="136" y="81"/>
                        <a:pt x="136" y="81"/>
                      </a:cubicBezTo>
                      <a:cubicBezTo>
                        <a:pt x="125" y="50"/>
                        <a:pt x="125" y="50"/>
                        <a:pt x="125" y="50"/>
                      </a:cubicBezTo>
                      <a:cubicBezTo>
                        <a:pt x="129" y="40"/>
                        <a:pt x="129" y="40"/>
                        <a:pt x="129" y="40"/>
                      </a:cubicBezTo>
                      <a:cubicBezTo>
                        <a:pt x="132" y="34"/>
                        <a:pt x="136" y="31"/>
                        <a:pt x="140" y="30"/>
                      </a:cubicBezTo>
                      <a:cubicBezTo>
                        <a:pt x="141" y="30"/>
                        <a:pt x="141" y="30"/>
                        <a:pt x="141" y="30"/>
                      </a:cubicBezTo>
                      <a:cubicBezTo>
                        <a:pt x="139" y="23"/>
                        <a:pt x="139" y="23"/>
                        <a:pt x="139" y="23"/>
                      </a:cubicBezTo>
                      <a:cubicBezTo>
                        <a:pt x="114" y="24"/>
                        <a:pt x="114" y="24"/>
                        <a:pt x="114" y="24"/>
                      </a:cubicBezTo>
                      <a:cubicBezTo>
                        <a:pt x="114" y="23"/>
                        <a:pt x="114" y="23"/>
                        <a:pt x="114" y="23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81" y="1"/>
                        <a:pt x="72" y="0"/>
                        <a:pt x="63" y="2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58" y="8"/>
                        <a:pt x="60" y="13"/>
                        <a:pt x="66" y="15"/>
                      </a:cubicBezTo>
                      <a:cubicBezTo>
                        <a:pt x="72" y="19"/>
                        <a:pt x="74" y="24"/>
                        <a:pt x="71" y="31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4" name="Freeform 27"/>
                <p:cNvSpPr>
                  <a:spLocks/>
                </p:cNvSpPr>
                <p:nvPr/>
              </p:nvSpPr>
              <p:spPr bwMode="auto">
                <a:xfrm>
                  <a:off x="4906036" y="2817844"/>
                  <a:ext cx="625195" cy="582213"/>
                </a:xfrm>
                <a:custGeom>
                  <a:avLst/>
                  <a:gdLst>
                    <a:gd name="T0" fmla="*/ 2147483647 w 496"/>
                    <a:gd name="T1" fmla="*/ 2147483647 h 473"/>
                    <a:gd name="T2" fmla="*/ 2147483647 w 496"/>
                    <a:gd name="T3" fmla="*/ 2147483647 h 473"/>
                    <a:gd name="T4" fmla="*/ 2147483647 w 496"/>
                    <a:gd name="T5" fmla="*/ 2147483647 h 473"/>
                    <a:gd name="T6" fmla="*/ 2147483647 w 496"/>
                    <a:gd name="T7" fmla="*/ 2147483647 h 473"/>
                    <a:gd name="T8" fmla="*/ 2147483647 w 496"/>
                    <a:gd name="T9" fmla="*/ 2147483647 h 473"/>
                    <a:gd name="T10" fmla="*/ 2147483647 w 496"/>
                    <a:gd name="T11" fmla="*/ 2147483647 h 473"/>
                    <a:gd name="T12" fmla="*/ 2147483647 w 496"/>
                    <a:gd name="T13" fmla="*/ 2147483647 h 473"/>
                    <a:gd name="T14" fmla="*/ 2147483647 w 496"/>
                    <a:gd name="T15" fmla="*/ 2147483647 h 473"/>
                    <a:gd name="T16" fmla="*/ 2147483647 w 496"/>
                    <a:gd name="T17" fmla="*/ 2147483647 h 473"/>
                    <a:gd name="T18" fmla="*/ 2147483647 w 496"/>
                    <a:gd name="T19" fmla="*/ 2147483647 h 473"/>
                    <a:gd name="T20" fmla="*/ 0 w 496"/>
                    <a:gd name="T21" fmla="*/ 2147483647 h 473"/>
                    <a:gd name="T22" fmla="*/ 2147483647 w 496"/>
                    <a:gd name="T23" fmla="*/ 2147483647 h 473"/>
                    <a:gd name="T24" fmla="*/ 2147483647 w 496"/>
                    <a:gd name="T25" fmla="*/ 2147483647 h 473"/>
                    <a:gd name="T26" fmla="*/ 2147483647 w 496"/>
                    <a:gd name="T27" fmla="*/ 2147483647 h 473"/>
                    <a:gd name="T28" fmla="*/ 2147483647 w 496"/>
                    <a:gd name="T29" fmla="*/ 2147483647 h 473"/>
                    <a:gd name="T30" fmla="*/ 2147483647 w 496"/>
                    <a:gd name="T31" fmla="*/ 2147483647 h 473"/>
                    <a:gd name="T32" fmla="*/ 2147483647 w 496"/>
                    <a:gd name="T33" fmla="*/ 2147483647 h 473"/>
                    <a:gd name="T34" fmla="*/ 2147483647 w 496"/>
                    <a:gd name="T35" fmla="*/ 2147483647 h 473"/>
                    <a:gd name="T36" fmla="*/ 2147483647 w 496"/>
                    <a:gd name="T37" fmla="*/ 2147483647 h 473"/>
                    <a:gd name="T38" fmla="*/ 2147483647 w 496"/>
                    <a:gd name="T39" fmla="*/ 2147483647 h 473"/>
                    <a:gd name="T40" fmla="*/ 2147483647 w 496"/>
                    <a:gd name="T41" fmla="*/ 2147483647 h 473"/>
                    <a:gd name="T42" fmla="*/ 2147483647 w 496"/>
                    <a:gd name="T43" fmla="*/ 2147483647 h 473"/>
                    <a:gd name="T44" fmla="*/ 2147483647 w 496"/>
                    <a:gd name="T45" fmla="*/ 2147483647 h 473"/>
                    <a:gd name="T46" fmla="*/ 2147483647 w 496"/>
                    <a:gd name="T47" fmla="*/ 2147483647 h 473"/>
                    <a:gd name="T48" fmla="*/ 2147483647 w 496"/>
                    <a:gd name="T49" fmla="*/ 2147483647 h 473"/>
                    <a:gd name="T50" fmla="*/ 2147483647 w 496"/>
                    <a:gd name="T51" fmla="*/ 2147483647 h 473"/>
                    <a:gd name="T52" fmla="*/ 2147483647 w 496"/>
                    <a:gd name="T53" fmla="*/ 2147483647 h 473"/>
                    <a:gd name="T54" fmla="*/ 2147483647 w 496"/>
                    <a:gd name="T55" fmla="*/ 2147483647 h 473"/>
                    <a:gd name="T56" fmla="*/ 2147483647 w 496"/>
                    <a:gd name="T57" fmla="*/ 2147483647 h 473"/>
                    <a:gd name="T58" fmla="*/ 2147483647 w 496"/>
                    <a:gd name="T59" fmla="*/ 2147483647 h 473"/>
                    <a:gd name="T60" fmla="*/ 2147483647 w 496"/>
                    <a:gd name="T61" fmla="*/ 2147483647 h 473"/>
                    <a:gd name="T62" fmla="*/ 2147483647 w 496"/>
                    <a:gd name="T63" fmla="*/ 2147483647 h 473"/>
                    <a:gd name="T64" fmla="*/ 2147483647 w 496"/>
                    <a:gd name="T65" fmla="*/ 2147483647 h 473"/>
                    <a:gd name="T66" fmla="*/ 2147483647 w 496"/>
                    <a:gd name="T67" fmla="*/ 2147483647 h 473"/>
                    <a:gd name="T68" fmla="*/ 2147483647 w 496"/>
                    <a:gd name="T69" fmla="*/ 2147483647 h 473"/>
                    <a:gd name="T70" fmla="*/ 2147483647 w 496"/>
                    <a:gd name="T71" fmla="*/ 2147483647 h 473"/>
                    <a:gd name="T72" fmla="*/ 2147483647 w 496"/>
                    <a:gd name="T73" fmla="*/ 2147483647 h 473"/>
                    <a:gd name="T74" fmla="*/ 2147483647 w 496"/>
                    <a:gd name="T75" fmla="*/ 2147483647 h 473"/>
                    <a:gd name="T76" fmla="*/ 2147483647 w 496"/>
                    <a:gd name="T77" fmla="*/ 2147483647 h 473"/>
                    <a:gd name="T78" fmla="*/ 2147483647 w 496"/>
                    <a:gd name="T79" fmla="*/ 2147483647 h 473"/>
                    <a:gd name="T80" fmla="*/ 2147483647 w 496"/>
                    <a:gd name="T81" fmla="*/ 2147483647 h 473"/>
                    <a:gd name="T82" fmla="*/ 2147483647 w 496"/>
                    <a:gd name="T83" fmla="*/ 2147483647 h 473"/>
                    <a:gd name="T84" fmla="*/ 2147483647 w 496"/>
                    <a:gd name="T85" fmla="*/ 2147483647 h 473"/>
                    <a:gd name="T86" fmla="*/ 2147483647 w 496"/>
                    <a:gd name="T87" fmla="*/ 2147483647 h 473"/>
                    <a:gd name="T88" fmla="*/ 2147483647 w 496"/>
                    <a:gd name="T89" fmla="*/ 2147483647 h 473"/>
                    <a:gd name="T90" fmla="*/ 2147483647 w 496"/>
                    <a:gd name="T91" fmla="*/ 2147483647 h 473"/>
                    <a:gd name="T92" fmla="*/ 2147483647 w 496"/>
                    <a:gd name="T93" fmla="*/ 2147483647 h 473"/>
                    <a:gd name="T94" fmla="*/ 2147483647 w 496"/>
                    <a:gd name="T95" fmla="*/ 2147483647 h 473"/>
                    <a:gd name="T96" fmla="*/ 2147483647 w 496"/>
                    <a:gd name="T97" fmla="*/ 2147483647 h 473"/>
                    <a:gd name="T98" fmla="*/ 2147483647 w 496"/>
                    <a:gd name="T99" fmla="*/ 2147483647 h 47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496"/>
                    <a:gd name="T151" fmla="*/ 0 h 473"/>
                    <a:gd name="T152" fmla="*/ 496 w 496"/>
                    <a:gd name="T153" fmla="*/ 473 h 47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496" h="473">
                      <a:moveTo>
                        <a:pt x="227" y="62"/>
                      </a:moveTo>
                      <a:cubicBezTo>
                        <a:pt x="215" y="79"/>
                        <a:pt x="215" y="79"/>
                        <a:pt x="215" y="79"/>
                      </a:cubicBezTo>
                      <a:cubicBezTo>
                        <a:pt x="212" y="82"/>
                        <a:pt x="211" y="89"/>
                        <a:pt x="213" y="99"/>
                      </a:cubicBezTo>
                      <a:cubicBezTo>
                        <a:pt x="213" y="106"/>
                        <a:pt x="213" y="106"/>
                        <a:pt x="213" y="106"/>
                      </a:cubicBezTo>
                      <a:cubicBezTo>
                        <a:pt x="188" y="106"/>
                        <a:pt x="188" y="106"/>
                        <a:pt x="188" y="106"/>
                      </a:cubicBezTo>
                      <a:cubicBezTo>
                        <a:pt x="187" y="106"/>
                        <a:pt x="187" y="106"/>
                        <a:pt x="187" y="106"/>
                      </a:cubicBezTo>
                      <a:cubicBezTo>
                        <a:pt x="187" y="106"/>
                        <a:pt x="187" y="106"/>
                        <a:pt x="187" y="106"/>
                      </a:cubicBezTo>
                      <a:cubicBezTo>
                        <a:pt x="169" y="100"/>
                        <a:pt x="169" y="100"/>
                        <a:pt x="169" y="100"/>
                      </a:cubicBezTo>
                      <a:cubicBezTo>
                        <a:pt x="155" y="122"/>
                        <a:pt x="155" y="122"/>
                        <a:pt x="155" y="122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36" y="134"/>
                        <a:pt x="136" y="134"/>
                        <a:pt x="136" y="134"/>
                      </a:cubicBezTo>
                      <a:cubicBezTo>
                        <a:pt x="122" y="150"/>
                        <a:pt x="122" y="150"/>
                        <a:pt x="122" y="150"/>
                      </a:cubicBezTo>
                      <a:cubicBezTo>
                        <a:pt x="122" y="150"/>
                        <a:pt x="122" y="150"/>
                        <a:pt x="122" y="150"/>
                      </a:cubicBezTo>
                      <a:cubicBezTo>
                        <a:pt x="120" y="153"/>
                        <a:pt x="120" y="153"/>
                        <a:pt x="120" y="153"/>
                      </a:cubicBezTo>
                      <a:cubicBezTo>
                        <a:pt x="120" y="153"/>
                        <a:pt x="120" y="153"/>
                        <a:pt x="120" y="153"/>
                      </a:cubicBezTo>
                      <a:cubicBezTo>
                        <a:pt x="93" y="184"/>
                        <a:pt x="93" y="184"/>
                        <a:pt x="93" y="184"/>
                      </a:cubicBezTo>
                      <a:cubicBezTo>
                        <a:pt x="93" y="185"/>
                        <a:pt x="93" y="185"/>
                        <a:pt x="93" y="185"/>
                      </a:cubicBezTo>
                      <a:cubicBezTo>
                        <a:pt x="92" y="185"/>
                        <a:pt x="92" y="185"/>
                        <a:pt x="92" y="185"/>
                      </a:cubicBezTo>
                      <a:cubicBezTo>
                        <a:pt x="72" y="195"/>
                        <a:pt x="72" y="195"/>
                        <a:pt x="72" y="195"/>
                      </a:cubicBezTo>
                      <a:cubicBezTo>
                        <a:pt x="56" y="185"/>
                        <a:pt x="56" y="185"/>
                        <a:pt x="56" y="185"/>
                      </a:cubicBezTo>
                      <a:cubicBezTo>
                        <a:pt x="56" y="184"/>
                        <a:pt x="56" y="184"/>
                        <a:pt x="56" y="184"/>
                      </a:cubicBezTo>
                      <a:cubicBezTo>
                        <a:pt x="56" y="184"/>
                        <a:pt x="56" y="184"/>
                        <a:pt x="56" y="184"/>
                      </a:cubicBezTo>
                      <a:cubicBezTo>
                        <a:pt x="56" y="184"/>
                        <a:pt x="56" y="184"/>
                        <a:pt x="56" y="184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32" y="163"/>
                        <a:pt x="32" y="163"/>
                        <a:pt x="32" y="163"/>
                      </a:cubicBezTo>
                      <a:cubicBezTo>
                        <a:pt x="39" y="206"/>
                        <a:pt x="39" y="206"/>
                        <a:pt x="39" y="206"/>
                      </a:cubicBezTo>
                      <a:cubicBezTo>
                        <a:pt x="46" y="229"/>
                        <a:pt x="46" y="229"/>
                        <a:pt x="46" y="229"/>
                      </a:cubicBezTo>
                      <a:cubicBezTo>
                        <a:pt x="30" y="244"/>
                        <a:pt x="30" y="244"/>
                        <a:pt x="30" y="244"/>
                      </a:cubicBezTo>
                      <a:cubicBezTo>
                        <a:pt x="8" y="277"/>
                        <a:pt x="8" y="277"/>
                        <a:pt x="8" y="277"/>
                      </a:cubicBezTo>
                      <a:cubicBezTo>
                        <a:pt x="8" y="290"/>
                        <a:pt x="8" y="290"/>
                        <a:pt x="8" y="290"/>
                      </a:cubicBezTo>
                      <a:cubicBezTo>
                        <a:pt x="7" y="291"/>
                        <a:pt x="7" y="291"/>
                        <a:pt x="7" y="291"/>
                      </a:cubicBezTo>
                      <a:cubicBezTo>
                        <a:pt x="6" y="291"/>
                        <a:pt x="6" y="291"/>
                        <a:pt x="6" y="291"/>
                      </a:cubicBezTo>
                      <a:cubicBezTo>
                        <a:pt x="0" y="300"/>
                        <a:pt x="0" y="300"/>
                        <a:pt x="0" y="300"/>
                      </a:cubicBezTo>
                      <a:cubicBezTo>
                        <a:pt x="4" y="307"/>
                        <a:pt x="4" y="307"/>
                        <a:pt x="4" y="307"/>
                      </a:cubicBezTo>
                      <a:cubicBezTo>
                        <a:pt x="13" y="307"/>
                        <a:pt x="13" y="307"/>
                        <a:pt x="13" y="307"/>
                      </a:cubicBezTo>
                      <a:cubicBezTo>
                        <a:pt x="44" y="316"/>
                        <a:pt x="44" y="316"/>
                        <a:pt x="44" y="316"/>
                      </a:cubicBezTo>
                      <a:cubicBezTo>
                        <a:pt x="45" y="316"/>
                        <a:pt x="45" y="316"/>
                        <a:pt x="45" y="316"/>
                      </a:cubicBezTo>
                      <a:cubicBezTo>
                        <a:pt x="46" y="316"/>
                        <a:pt x="46" y="316"/>
                        <a:pt x="46" y="316"/>
                      </a:cubicBezTo>
                      <a:cubicBezTo>
                        <a:pt x="46" y="317"/>
                        <a:pt x="46" y="317"/>
                        <a:pt x="46" y="317"/>
                      </a:cubicBezTo>
                      <a:cubicBezTo>
                        <a:pt x="47" y="317"/>
                        <a:pt x="47" y="317"/>
                        <a:pt x="47" y="317"/>
                      </a:cubicBezTo>
                      <a:cubicBezTo>
                        <a:pt x="53" y="323"/>
                        <a:pt x="53" y="323"/>
                        <a:pt x="53" y="323"/>
                      </a:cubicBezTo>
                      <a:cubicBezTo>
                        <a:pt x="61" y="327"/>
                        <a:pt x="61" y="327"/>
                        <a:pt x="61" y="327"/>
                      </a:cubicBezTo>
                      <a:cubicBezTo>
                        <a:pt x="61" y="327"/>
                        <a:pt x="61" y="327"/>
                        <a:pt x="61" y="327"/>
                      </a:cubicBezTo>
                      <a:cubicBezTo>
                        <a:pt x="64" y="327"/>
                        <a:pt x="64" y="327"/>
                        <a:pt x="64" y="327"/>
                      </a:cubicBezTo>
                      <a:cubicBezTo>
                        <a:pt x="64" y="328"/>
                        <a:pt x="64" y="328"/>
                        <a:pt x="64" y="328"/>
                      </a:cubicBezTo>
                      <a:cubicBezTo>
                        <a:pt x="67" y="333"/>
                        <a:pt x="69" y="337"/>
                        <a:pt x="69" y="341"/>
                      </a:cubicBezTo>
                      <a:cubicBezTo>
                        <a:pt x="72" y="351"/>
                        <a:pt x="72" y="351"/>
                        <a:pt x="72" y="351"/>
                      </a:cubicBezTo>
                      <a:cubicBezTo>
                        <a:pt x="105" y="360"/>
                        <a:pt x="105" y="360"/>
                        <a:pt x="105" y="360"/>
                      </a:cubicBezTo>
                      <a:cubicBezTo>
                        <a:pt x="114" y="358"/>
                        <a:pt x="114" y="358"/>
                        <a:pt x="114" y="358"/>
                      </a:cubicBezTo>
                      <a:cubicBezTo>
                        <a:pt x="124" y="345"/>
                        <a:pt x="124" y="345"/>
                        <a:pt x="124" y="345"/>
                      </a:cubicBezTo>
                      <a:cubicBezTo>
                        <a:pt x="149" y="297"/>
                        <a:pt x="149" y="297"/>
                        <a:pt x="149" y="297"/>
                      </a:cubicBezTo>
                      <a:cubicBezTo>
                        <a:pt x="150" y="297"/>
                        <a:pt x="150" y="297"/>
                        <a:pt x="150" y="297"/>
                      </a:cubicBezTo>
                      <a:cubicBezTo>
                        <a:pt x="150" y="296"/>
                        <a:pt x="150" y="296"/>
                        <a:pt x="150" y="296"/>
                      </a:cubicBezTo>
                      <a:cubicBezTo>
                        <a:pt x="162" y="280"/>
                        <a:pt x="162" y="280"/>
                        <a:pt x="162" y="280"/>
                      </a:cubicBezTo>
                      <a:cubicBezTo>
                        <a:pt x="163" y="279"/>
                        <a:pt x="163" y="279"/>
                        <a:pt x="163" y="279"/>
                      </a:cubicBezTo>
                      <a:cubicBezTo>
                        <a:pt x="183" y="269"/>
                        <a:pt x="183" y="269"/>
                        <a:pt x="183" y="269"/>
                      </a:cubicBezTo>
                      <a:cubicBezTo>
                        <a:pt x="197" y="268"/>
                        <a:pt x="197" y="268"/>
                        <a:pt x="197" y="268"/>
                      </a:cubicBezTo>
                      <a:cubicBezTo>
                        <a:pt x="202" y="260"/>
                        <a:pt x="206" y="256"/>
                        <a:pt x="211" y="256"/>
                      </a:cubicBezTo>
                      <a:cubicBezTo>
                        <a:pt x="215" y="256"/>
                        <a:pt x="220" y="258"/>
                        <a:pt x="228" y="262"/>
                      </a:cubicBezTo>
                      <a:cubicBezTo>
                        <a:pt x="230" y="263"/>
                        <a:pt x="230" y="263"/>
                        <a:pt x="230" y="263"/>
                      </a:cubicBezTo>
                      <a:cubicBezTo>
                        <a:pt x="230" y="264"/>
                        <a:pt x="230" y="264"/>
                        <a:pt x="230" y="264"/>
                      </a:cubicBezTo>
                      <a:cubicBezTo>
                        <a:pt x="248" y="291"/>
                        <a:pt x="248" y="291"/>
                        <a:pt x="248" y="291"/>
                      </a:cubicBezTo>
                      <a:cubicBezTo>
                        <a:pt x="248" y="293"/>
                        <a:pt x="248" y="293"/>
                        <a:pt x="248" y="293"/>
                      </a:cubicBezTo>
                      <a:cubicBezTo>
                        <a:pt x="249" y="293"/>
                        <a:pt x="249" y="293"/>
                        <a:pt x="249" y="293"/>
                      </a:cubicBezTo>
                      <a:cubicBezTo>
                        <a:pt x="249" y="295"/>
                        <a:pt x="249" y="295"/>
                        <a:pt x="249" y="295"/>
                      </a:cubicBezTo>
                      <a:cubicBezTo>
                        <a:pt x="251" y="315"/>
                        <a:pt x="251" y="315"/>
                        <a:pt x="251" y="315"/>
                      </a:cubicBezTo>
                      <a:cubicBezTo>
                        <a:pt x="250" y="337"/>
                        <a:pt x="250" y="337"/>
                        <a:pt x="250" y="337"/>
                      </a:cubicBezTo>
                      <a:cubicBezTo>
                        <a:pt x="250" y="337"/>
                        <a:pt x="250" y="337"/>
                        <a:pt x="250" y="337"/>
                      </a:cubicBezTo>
                      <a:cubicBezTo>
                        <a:pt x="245" y="356"/>
                        <a:pt x="245" y="356"/>
                        <a:pt x="245" y="356"/>
                      </a:cubicBezTo>
                      <a:cubicBezTo>
                        <a:pt x="245" y="356"/>
                        <a:pt x="245" y="356"/>
                        <a:pt x="245" y="356"/>
                      </a:cubicBezTo>
                      <a:cubicBezTo>
                        <a:pt x="245" y="358"/>
                        <a:pt x="245" y="358"/>
                        <a:pt x="245" y="358"/>
                      </a:cubicBezTo>
                      <a:cubicBezTo>
                        <a:pt x="244" y="358"/>
                        <a:pt x="244" y="358"/>
                        <a:pt x="244" y="358"/>
                      </a:cubicBezTo>
                      <a:cubicBezTo>
                        <a:pt x="230" y="375"/>
                        <a:pt x="230" y="375"/>
                        <a:pt x="230" y="375"/>
                      </a:cubicBezTo>
                      <a:cubicBezTo>
                        <a:pt x="224" y="389"/>
                        <a:pt x="224" y="389"/>
                        <a:pt x="224" y="389"/>
                      </a:cubicBezTo>
                      <a:cubicBezTo>
                        <a:pt x="225" y="412"/>
                        <a:pt x="225" y="412"/>
                        <a:pt x="225" y="412"/>
                      </a:cubicBezTo>
                      <a:cubicBezTo>
                        <a:pt x="227" y="412"/>
                        <a:pt x="227" y="412"/>
                        <a:pt x="227" y="412"/>
                      </a:cubicBezTo>
                      <a:cubicBezTo>
                        <a:pt x="235" y="409"/>
                        <a:pt x="235" y="409"/>
                        <a:pt x="235" y="409"/>
                      </a:cubicBezTo>
                      <a:cubicBezTo>
                        <a:pt x="243" y="401"/>
                        <a:pt x="243" y="401"/>
                        <a:pt x="243" y="401"/>
                      </a:cubicBezTo>
                      <a:cubicBezTo>
                        <a:pt x="245" y="399"/>
                        <a:pt x="245" y="399"/>
                        <a:pt x="245" y="399"/>
                      </a:cubicBezTo>
                      <a:cubicBezTo>
                        <a:pt x="246" y="397"/>
                        <a:pt x="246" y="397"/>
                        <a:pt x="246" y="397"/>
                      </a:cubicBezTo>
                      <a:cubicBezTo>
                        <a:pt x="257" y="406"/>
                        <a:pt x="257" y="406"/>
                        <a:pt x="257" y="406"/>
                      </a:cubicBezTo>
                      <a:cubicBezTo>
                        <a:pt x="257" y="408"/>
                        <a:pt x="257" y="408"/>
                        <a:pt x="257" y="408"/>
                      </a:cubicBezTo>
                      <a:cubicBezTo>
                        <a:pt x="257" y="424"/>
                        <a:pt x="257" y="424"/>
                        <a:pt x="257" y="424"/>
                      </a:cubicBezTo>
                      <a:cubicBezTo>
                        <a:pt x="256" y="424"/>
                        <a:pt x="256" y="424"/>
                        <a:pt x="256" y="424"/>
                      </a:cubicBezTo>
                      <a:cubicBezTo>
                        <a:pt x="246" y="429"/>
                        <a:pt x="246" y="429"/>
                        <a:pt x="246" y="429"/>
                      </a:cubicBezTo>
                      <a:cubicBezTo>
                        <a:pt x="243" y="433"/>
                        <a:pt x="243" y="433"/>
                        <a:pt x="243" y="433"/>
                      </a:cubicBezTo>
                      <a:cubicBezTo>
                        <a:pt x="243" y="442"/>
                        <a:pt x="243" y="442"/>
                        <a:pt x="243" y="442"/>
                      </a:cubicBezTo>
                      <a:cubicBezTo>
                        <a:pt x="242" y="443"/>
                        <a:pt x="242" y="443"/>
                        <a:pt x="242" y="443"/>
                      </a:cubicBezTo>
                      <a:cubicBezTo>
                        <a:pt x="242" y="443"/>
                        <a:pt x="242" y="443"/>
                        <a:pt x="242" y="443"/>
                      </a:cubicBezTo>
                      <a:cubicBezTo>
                        <a:pt x="236" y="455"/>
                        <a:pt x="236" y="455"/>
                        <a:pt x="236" y="455"/>
                      </a:cubicBezTo>
                      <a:cubicBezTo>
                        <a:pt x="235" y="455"/>
                        <a:pt x="235" y="455"/>
                        <a:pt x="235" y="455"/>
                      </a:cubicBezTo>
                      <a:cubicBezTo>
                        <a:pt x="232" y="456"/>
                        <a:pt x="232" y="456"/>
                        <a:pt x="232" y="456"/>
                      </a:cubicBezTo>
                      <a:cubicBezTo>
                        <a:pt x="224" y="457"/>
                        <a:pt x="224" y="457"/>
                        <a:pt x="224" y="457"/>
                      </a:cubicBezTo>
                      <a:cubicBezTo>
                        <a:pt x="216" y="459"/>
                        <a:pt x="216" y="459"/>
                        <a:pt x="216" y="459"/>
                      </a:cubicBezTo>
                      <a:cubicBezTo>
                        <a:pt x="209" y="471"/>
                        <a:pt x="209" y="471"/>
                        <a:pt x="209" y="471"/>
                      </a:cubicBezTo>
                      <a:cubicBezTo>
                        <a:pt x="210" y="473"/>
                        <a:pt x="210" y="473"/>
                        <a:pt x="210" y="473"/>
                      </a:cubicBezTo>
                      <a:cubicBezTo>
                        <a:pt x="245" y="469"/>
                        <a:pt x="245" y="469"/>
                        <a:pt x="245" y="469"/>
                      </a:cubicBezTo>
                      <a:cubicBezTo>
                        <a:pt x="251" y="463"/>
                        <a:pt x="251" y="463"/>
                        <a:pt x="251" y="463"/>
                      </a:cubicBezTo>
                      <a:cubicBezTo>
                        <a:pt x="263" y="433"/>
                        <a:pt x="263" y="433"/>
                        <a:pt x="263" y="433"/>
                      </a:cubicBezTo>
                      <a:cubicBezTo>
                        <a:pt x="263" y="433"/>
                        <a:pt x="263" y="433"/>
                        <a:pt x="263" y="433"/>
                      </a:cubicBezTo>
                      <a:cubicBezTo>
                        <a:pt x="341" y="353"/>
                        <a:pt x="341" y="353"/>
                        <a:pt x="341" y="353"/>
                      </a:cubicBezTo>
                      <a:cubicBezTo>
                        <a:pt x="343" y="353"/>
                        <a:pt x="343" y="353"/>
                        <a:pt x="343" y="353"/>
                      </a:cubicBezTo>
                      <a:cubicBezTo>
                        <a:pt x="360" y="344"/>
                        <a:pt x="360" y="344"/>
                        <a:pt x="360" y="344"/>
                      </a:cubicBezTo>
                      <a:cubicBezTo>
                        <a:pt x="361" y="343"/>
                        <a:pt x="361" y="343"/>
                        <a:pt x="361" y="343"/>
                      </a:cubicBezTo>
                      <a:cubicBezTo>
                        <a:pt x="361" y="344"/>
                        <a:pt x="361" y="344"/>
                        <a:pt x="361" y="344"/>
                      </a:cubicBezTo>
                      <a:cubicBezTo>
                        <a:pt x="375" y="344"/>
                        <a:pt x="375" y="344"/>
                        <a:pt x="375" y="344"/>
                      </a:cubicBezTo>
                      <a:cubicBezTo>
                        <a:pt x="389" y="341"/>
                        <a:pt x="389" y="341"/>
                        <a:pt x="389" y="341"/>
                      </a:cubicBezTo>
                      <a:cubicBezTo>
                        <a:pt x="403" y="335"/>
                        <a:pt x="403" y="335"/>
                        <a:pt x="403" y="335"/>
                      </a:cubicBezTo>
                      <a:cubicBezTo>
                        <a:pt x="414" y="323"/>
                        <a:pt x="414" y="323"/>
                        <a:pt x="414" y="323"/>
                      </a:cubicBezTo>
                      <a:cubicBezTo>
                        <a:pt x="431" y="277"/>
                        <a:pt x="431" y="277"/>
                        <a:pt x="431" y="277"/>
                      </a:cubicBezTo>
                      <a:cubicBezTo>
                        <a:pt x="431" y="277"/>
                        <a:pt x="431" y="277"/>
                        <a:pt x="431" y="277"/>
                      </a:cubicBezTo>
                      <a:cubicBezTo>
                        <a:pt x="431" y="276"/>
                        <a:pt x="431" y="276"/>
                        <a:pt x="431" y="276"/>
                      </a:cubicBezTo>
                      <a:cubicBezTo>
                        <a:pt x="496" y="207"/>
                        <a:pt x="496" y="207"/>
                        <a:pt x="496" y="207"/>
                      </a:cubicBezTo>
                      <a:cubicBezTo>
                        <a:pt x="496" y="206"/>
                        <a:pt x="496" y="206"/>
                        <a:pt x="496" y="206"/>
                      </a:cubicBezTo>
                      <a:cubicBezTo>
                        <a:pt x="492" y="169"/>
                        <a:pt x="492" y="169"/>
                        <a:pt x="492" y="169"/>
                      </a:cubicBezTo>
                      <a:cubicBezTo>
                        <a:pt x="489" y="168"/>
                        <a:pt x="485" y="166"/>
                        <a:pt x="483" y="163"/>
                      </a:cubicBezTo>
                      <a:cubicBezTo>
                        <a:pt x="480" y="161"/>
                        <a:pt x="480" y="161"/>
                        <a:pt x="480" y="161"/>
                      </a:cubicBezTo>
                      <a:cubicBezTo>
                        <a:pt x="480" y="162"/>
                        <a:pt x="480" y="162"/>
                        <a:pt x="480" y="162"/>
                      </a:cubicBezTo>
                      <a:cubicBezTo>
                        <a:pt x="470" y="163"/>
                        <a:pt x="470" y="163"/>
                        <a:pt x="470" y="163"/>
                      </a:cubicBezTo>
                      <a:cubicBezTo>
                        <a:pt x="465" y="161"/>
                        <a:pt x="461" y="158"/>
                        <a:pt x="457" y="153"/>
                      </a:cubicBezTo>
                      <a:cubicBezTo>
                        <a:pt x="454" y="147"/>
                        <a:pt x="454" y="147"/>
                        <a:pt x="454" y="147"/>
                      </a:cubicBezTo>
                      <a:cubicBezTo>
                        <a:pt x="454" y="146"/>
                        <a:pt x="454" y="146"/>
                        <a:pt x="454" y="146"/>
                      </a:cubicBezTo>
                      <a:cubicBezTo>
                        <a:pt x="453" y="145"/>
                        <a:pt x="453" y="145"/>
                        <a:pt x="453" y="145"/>
                      </a:cubicBezTo>
                      <a:cubicBezTo>
                        <a:pt x="453" y="88"/>
                        <a:pt x="453" y="88"/>
                        <a:pt x="453" y="88"/>
                      </a:cubicBezTo>
                      <a:cubicBezTo>
                        <a:pt x="447" y="86"/>
                        <a:pt x="440" y="81"/>
                        <a:pt x="433" y="74"/>
                      </a:cubicBezTo>
                      <a:cubicBezTo>
                        <a:pt x="419" y="59"/>
                        <a:pt x="419" y="59"/>
                        <a:pt x="419" y="59"/>
                      </a:cubicBezTo>
                      <a:cubicBezTo>
                        <a:pt x="407" y="41"/>
                        <a:pt x="407" y="41"/>
                        <a:pt x="407" y="41"/>
                      </a:cubicBezTo>
                      <a:cubicBezTo>
                        <a:pt x="404" y="37"/>
                        <a:pt x="404" y="31"/>
                        <a:pt x="406" y="21"/>
                      </a:cubicBezTo>
                      <a:cubicBezTo>
                        <a:pt x="407" y="16"/>
                        <a:pt x="407" y="16"/>
                        <a:pt x="407" y="16"/>
                      </a:cubicBezTo>
                      <a:cubicBezTo>
                        <a:pt x="399" y="6"/>
                        <a:pt x="399" y="6"/>
                        <a:pt x="399" y="6"/>
                      </a:cubicBezTo>
                      <a:cubicBezTo>
                        <a:pt x="398" y="15"/>
                        <a:pt x="398" y="15"/>
                        <a:pt x="398" y="15"/>
                      </a:cubicBezTo>
                      <a:cubicBezTo>
                        <a:pt x="389" y="33"/>
                        <a:pt x="389" y="33"/>
                        <a:pt x="389" y="33"/>
                      </a:cubicBezTo>
                      <a:cubicBezTo>
                        <a:pt x="385" y="33"/>
                        <a:pt x="385" y="33"/>
                        <a:pt x="385" y="33"/>
                      </a:cubicBezTo>
                      <a:cubicBezTo>
                        <a:pt x="378" y="33"/>
                        <a:pt x="370" y="32"/>
                        <a:pt x="363" y="29"/>
                      </a:cubicBezTo>
                      <a:cubicBezTo>
                        <a:pt x="357" y="27"/>
                        <a:pt x="354" y="21"/>
                        <a:pt x="354" y="15"/>
                      </a:cubicBezTo>
                      <a:cubicBezTo>
                        <a:pt x="354" y="11"/>
                        <a:pt x="354" y="11"/>
                        <a:pt x="354" y="11"/>
                      </a:cubicBezTo>
                      <a:cubicBezTo>
                        <a:pt x="349" y="11"/>
                        <a:pt x="349" y="11"/>
                        <a:pt x="349" y="11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cubicBezTo>
                        <a:pt x="314" y="1"/>
                        <a:pt x="314" y="1"/>
                        <a:pt x="314" y="1"/>
                      </a:cubicBezTo>
                      <a:cubicBezTo>
                        <a:pt x="308" y="0"/>
                        <a:pt x="308" y="0"/>
                        <a:pt x="308" y="0"/>
                      </a:cubicBezTo>
                      <a:cubicBezTo>
                        <a:pt x="303" y="5"/>
                        <a:pt x="303" y="5"/>
                        <a:pt x="303" y="5"/>
                      </a:cubicBezTo>
                      <a:cubicBezTo>
                        <a:pt x="309" y="16"/>
                        <a:pt x="309" y="16"/>
                        <a:pt x="309" y="16"/>
                      </a:cubicBezTo>
                      <a:cubicBezTo>
                        <a:pt x="312" y="19"/>
                        <a:pt x="312" y="19"/>
                        <a:pt x="312" y="19"/>
                      </a:cubicBezTo>
                      <a:cubicBezTo>
                        <a:pt x="301" y="41"/>
                        <a:pt x="301" y="41"/>
                        <a:pt x="301" y="41"/>
                      </a:cubicBezTo>
                      <a:cubicBezTo>
                        <a:pt x="300" y="41"/>
                        <a:pt x="300" y="41"/>
                        <a:pt x="300" y="41"/>
                      </a:cubicBezTo>
                      <a:cubicBezTo>
                        <a:pt x="300" y="42"/>
                        <a:pt x="300" y="42"/>
                        <a:pt x="300" y="42"/>
                      </a:cubicBezTo>
                      <a:cubicBezTo>
                        <a:pt x="299" y="42"/>
                        <a:pt x="299" y="42"/>
                        <a:pt x="299" y="42"/>
                      </a:cubicBezTo>
                      <a:cubicBezTo>
                        <a:pt x="280" y="63"/>
                        <a:pt x="280" y="63"/>
                        <a:pt x="280" y="63"/>
                      </a:cubicBezTo>
                      <a:cubicBezTo>
                        <a:pt x="279" y="65"/>
                        <a:pt x="279" y="65"/>
                        <a:pt x="279" y="65"/>
                      </a:cubicBezTo>
                      <a:cubicBezTo>
                        <a:pt x="277" y="65"/>
                        <a:pt x="277" y="65"/>
                        <a:pt x="277" y="65"/>
                      </a:cubicBezTo>
                      <a:cubicBezTo>
                        <a:pt x="247" y="68"/>
                        <a:pt x="247" y="68"/>
                        <a:pt x="247" y="68"/>
                      </a:cubicBezTo>
                      <a:lnTo>
                        <a:pt x="227" y="62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5" name="Freeform 28"/>
                <p:cNvSpPr>
                  <a:spLocks/>
                </p:cNvSpPr>
                <p:nvPr/>
              </p:nvSpPr>
              <p:spPr bwMode="auto">
                <a:xfrm>
                  <a:off x="5049054" y="2468119"/>
                  <a:ext cx="890801" cy="594136"/>
                </a:xfrm>
                <a:custGeom>
                  <a:avLst/>
                  <a:gdLst>
                    <a:gd name="T0" fmla="*/ 2147483647 w 707"/>
                    <a:gd name="T1" fmla="*/ 2147483647 h 481"/>
                    <a:gd name="T2" fmla="*/ 2147483647 w 707"/>
                    <a:gd name="T3" fmla="*/ 2147483647 h 481"/>
                    <a:gd name="T4" fmla="*/ 2147483647 w 707"/>
                    <a:gd name="T5" fmla="*/ 2147483647 h 481"/>
                    <a:gd name="T6" fmla="*/ 2147483647 w 707"/>
                    <a:gd name="T7" fmla="*/ 2147483647 h 481"/>
                    <a:gd name="T8" fmla="*/ 2147483647 w 707"/>
                    <a:gd name="T9" fmla="*/ 2147483647 h 481"/>
                    <a:gd name="T10" fmla="*/ 2147483647 w 707"/>
                    <a:gd name="T11" fmla="*/ 2147483647 h 481"/>
                    <a:gd name="T12" fmla="*/ 0 w 707"/>
                    <a:gd name="T13" fmla="*/ 2147483647 h 481"/>
                    <a:gd name="T14" fmla="*/ 2147483647 w 707"/>
                    <a:gd name="T15" fmla="*/ 2147483647 h 481"/>
                    <a:gd name="T16" fmla="*/ 2147483647 w 707"/>
                    <a:gd name="T17" fmla="*/ 2147483647 h 481"/>
                    <a:gd name="T18" fmla="*/ 2147483647 w 707"/>
                    <a:gd name="T19" fmla="*/ 2147483647 h 481"/>
                    <a:gd name="T20" fmla="*/ 2147483647 w 707"/>
                    <a:gd name="T21" fmla="*/ 2147483647 h 481"/>
                    <a:gd name="T22" fmla="*/ 2147483647 w 707"/>
                    <a:gd name="T23" fmla="*/ 2147483647 h 481"/>
                    <a:gd name="T24" fmla="*/ 2147483647 w 707"/>
                    <a:gd name="T25" fmla="*/ 2147483647 h 481"/>
                    <a:gd name="T26" fmla="*/ 2147483647 w 707"/>
                    <a:gd name="T27" fmla="*/ 2147483647 h 481"/>
                    <a:gd name="T28" fmla="*/ 2147483647 w 707"/>
                    <a:gd name="T29" fmla="*/ 2147483647 h 481"/>
                    <a:gd name="T30" fmla="*/ 2147483647 w 707"/>
                    <a:gd name="T31" fmla="*/ 2147483647 h 481"/>
                    <a:gd name="T32" fmla="*/ 2147483647 w 707"/>
                    <a:gd name="T33" fmla="*/ 2147483647 h 481"/>
                    <a:gd name="T34" fmla="*/ 2147483647 w 707"/>
                    <a:gd name="T35" fmla="*/ 2147483647 h 481"/>
                    <a:gd name="T36" fmla="*/ 2147483647 w 707"/>
                    <a:gd name="T37" fmla="*/ 2147483647 h 481"/>
                    <a:gd name="T38" fmla="*/ 2147483647 w 707"/>
                    <a:gd name="T39" fmla="*/ 2147483647 h 481"/>
                    <a:gd name="T40" fmla="*/ 2147483647 w 707"/>
                    <a:gd name="T41" fmla="*/ 2147483647 h 481"/>
                    <a:gd name="T42" fmla="*/ 2147483647 w 707"/>
                    <a:gd name="T43" fmla="*/ 2147483647 h 481"/>
                    <a:gd name="T44" fmla="*/ 2147483647 w 707"/>
                    <a:gd name="T45" fmla="*/ 2147483647 h 481"/>
                    <a:gd name="T46" fmla="*/ 2147483647 w 707"/>
                    <a:gd name="T47" fmla="*/ 2147483647 h 481"/>
                    <a:gd name="T48" fmla="*/ 2147483647 w 707"/>
                    <a:gd name="T49" fmla="*/ 2147483647 h 481"/>
                    <a:gd name="T50" fmla="*/ 2147483647 w 707"/>
                    <a:gd name="T51" fmla="*/ 2147483647 h 481"/>
                    <a:gd name="T52" fmla="*/ 2147483647 w 707"/>
                    <a:gd name="T53" fmla="*/ 2147483647 h 481"/>
                    <a:gd name="T54" fmla="*/ 2147483647 w 707"/>
                    <a:gd name="T55" fmla="*/ 2147483647 h 481"/>
                    <a:gd name="T56" fmla="*/ 2147483647 w 707"/>
                    <a:gd name="T57" fmla="*/ 2147483647 h 481"/>
                    <a:gd name="T58" fmla="*/ 2147483647 w 707"/>
                    <a:gd name="T59" fmla="*/ 2147483647 h 481"/>
                    <a:gd name="T60" fmla="*/ 2147483647 w 707"/>
                    <a:gd name="T61" fmla="*/ 2147483647 h 481"/>
                    <a:gd name="T62" fmla="*/ 2147483647 w 707"/>
                    <a:gd name="T63" fmla="*/ 2147483647 h 481"/>
                    <a:gd name="T64" fmla="*/ 2147483647 w 707"/>
                    <a:gd name="T65" fmla="*/ 2147483647 h 481"/>
                    <a:gd name="T66" fmla="*/ 2147483647 w 707"/>
                    <a:gd name="T67" fmla="*/ 2147483647 h 481"/>
                    <a:gd name="T68" fmla="*/ 2147483647 w 707"/>
                    <a:gd name="T69" fmla="*/ 2147483647 h 481"/>
                    <a:gd name="T70" fmla="*/ 2147483647 w 707"/>
                    <a:gd name="T71" fmla="*/ 2147483647 h 481"/>
                    <a:gd name="T72" fmla="*/ 2147483647 w 707"/>
                    <a:gd name="T73" fmla="*/ 2147483647 h 481"/>
                    <a:gd name="T74" fmla="*/ 2147483647 w 707"/>
                    <a:gd name="T75" fmla="*/ 2147483647 h 481"/>
                    <a:gd name="T76" fmla="*/ 2147483647 w 707"/>
                    <a:gd name="T77" fmla="*/ 2147483647 h 481"/>
                    <a:gd name="T78" fmla="*/ 2147483647 w 707"/>
                    <a:gd name="T79" fmla="*/ 2147483647 h 481"/>
                    <a:gd name="T80" fmla="*/ 2147483647 w 707"/>
                    <a:gd name="T81" fmla="*/ 2147483647 h 481"/>
                    <a:gd name="T82" fmla="*/ 2147483647 w 707"/>
                    <a:gd name="T83" fmla="*/ 2147483647 h 481"/>
                    <a:gd name="T84" fmla="*/ 2147483647 w 707"/>
                    <a:gd name="T85" fmla="*/ 2147483647 h 481"/>
                    <a:gd name="T86" fmla="*/ 2147483647 w 707"/>
                    <a:gd name="T87" fmla="*/ 2147483647 h 481"/>
                    <a:gd name="T88" fmla="*/ 2147483647 w 707"/>
                    <a:gd name="T89" fmla="*/ 2147483647 h 481"/>
                    <a:gd name="T90" fmla="*/ 2147483647 w 707"/>
                    <a:gd name="T91" fmla="*/ 2147483647 h 481"/>
                    <a:gd name="T92" fmla="*/ 2147483647 w 707"/>
                    <a:gd name="T93" fmla="*/ 2147483647 h 481"/>
                    <a:gd name="T94" fmla="*/ 2147483647 w 707"/>
                    <a:gd name="T95" fmla="*/ 2147483647 h 481"/>
                    <a:gd name="T96" fmla="*/ 2147483647 w 707"/>
                    <a:gd name="T97" fmla="*/ 2147483647 h 481"/>
                    <a:gd name="T98" fmla="*/ 2147483647 w 707"/>
                    <a:gd name="T99" fmla="*/ 2147483647 h 481"/>
                    <a:gd name="T100" fmla="*/ 2147483647 w 707"/>
                    <a:gd name="T101" fmla="*/ 2147483647 h 481"/>
                    <a:gd name="T102" fmla="*/ 2147483647 w 707"/>
                    <a:gd name="T103" fmla="*/ 2147483647 h 481"/>
                    <a:gd name="T104" fmla="*/ 2147483647 w 707"/>
                    <a:gd name="T105" fmla="*/ 2147483647 h 481"/>
                    <a:gd name="T106" fmla="*/ 2147483647 w 707"/>
                    <a:gd name="T107" fmla="*/ 2147483647 h 481"/>
                    <a:gd name="T108" fmla="*/ 2147483647 w 707"/>
                    <a:gd name="T109" fmla="*/ 2147483647 h 481"/>
                    <a:gd name="T110" fmla="*/ 2147483647 w 707"/>
                    <a:gd name="T111" fmla="*/ 2147483647 h 481"/>
                    <a:gd name="T112" fmla="*/ 2147483647 w 707"/>
                    <a:gd name="T113" fmla="*/ 2147483647 h 481"/>
                    <a:gd name="T114" fmla="*/ 2147483647 w 707"/>
                    <a:gd name="T115" fmla="*/ 2147483647 h 481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07"/>
                    <a:gd name="T175" fmla="*/ 0 h 481"/>
                    <a:gd name="T176" fmla="*/ 707 w 707"/>
                    <a:gd name="T177" fmla="*/ 481 h 481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07" h="481">
                      <a:moveTo>
                        <a:pt x="137" y="22"/>
                      </a:moveTo>
                      <a:cubicBezTo>
                        <a:pt x="133" y="0"/>
                        <a:pt x="133" y="0"/>
                        <a:pt x="133" y="0"/>
                      </a:cubicBezTo>
                      <a:cubicBezTo>
                        <a:pt x="123" y="7"/>
                        <a:pt x="123" y="7"/>
                        <a:pt x="123" y="7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96" y="16"/>
                        <a:pt x="96" y="16"/>
                        <a:pt x="96" y="16"/>
                      </a:cubicBezTo>
                      <a:cubicBezTo>
                        <a:pt x="95" y="14"/>
                        <a:pt x="95" y="14"/>
                        <a:pt x="95" y="14"/>
                      </a:cubicBezTo>
                      <a:cubicBezTo>
                        <a:pt x="91" y="13"/>
                        <a:pt x="91" y="13"/>
                        <a:pt x="91" y="13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77" y="45"/>
                        <a:pt x="77" y="45"/>
                        <a:pt x="77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6"/>
                        <a:pt x="76" y="46"/>
                        <a:pt x="76" y="46"/>
                      </a:cubicBezTo>
                      <a:cubicBezTo>
                        <a:pt x="75" y="46"/>
                        <a:pt x="75" y="46"/>
                        <a:pt x="75" y="46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4" y="62"/>
                        <a:pt x="54" y="62"/>
                        <a:pt x="54" y="62"/>
                      </a:cubicBezTo>
                      <a:cubicBezTo>
                        <a:pt x="54" y="64"/>
                        <a:pt x="54" y="64"/>
                        <a:pt x="54" y="64"/>
                      </a:cubicBezTo>
                      <a:cubicBezTo>
                        <a:pt x="51" y="62"/>
                        <a:pt x="51" y="62"/>
                        <a:pt x="51" y="62"/>
                      </a:cubicBezTo>
                      <a:cubicBezTo>
                        <a:pt x="38" y="56"/>
                        <a:pt x="30" y="50"/>
                        <a:pt x="28" y="45"/>
                      </a:cubicBezTo>
                      <a:cubicBezTo>
                        <a:pt x="26" y="43"/>
                        <a:pt x="24" y="43"/>
                        <a:pt x="22" y="41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22" y="71"/>
                        <a:pt x="22" y="71"/>
                        <a:pt x="22" y="71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41" y="79"/>
                        <a:pt x="41" y="79"/>
                        <a:pt x="41" y="79"/>
                      </a:cubicBezTo>
                      <a:cubicBezTo>
                        <a:pt x="42" y="79"/>
                        <a:pt x="42" y="79"/>
                        <a:pt x="42" y="79"/>
                      </a:cubicBezTo>
                      <a:cubicBezTo>
                        <a:pt x="43" y="82"/>
                        <a:pt x="43" y="82"/>
                        <a:pt x="43" y="82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7" y="104"/>
                        <a:pt x="47" y="104"/>
                        <a:pt x="47" y="104"/>
                      </a:cubicBezTo>
                      <a:cubicBezTo>
                        <a:pt x="48" y="104"/>
                        <a:pt x="48" y="104"/>
                        <a:pt x="48" y="104"/>
                      </a:cubicBezTo>
                      <a:cubicBezTo>
                        <a:pt x="48" y="136"/>
                        <a:pt x="48" y="136"/>
                        <a:pt x="48" y="136"/>
                      </a:cubicBezTo>
                      <a:cubicBezTo>
                        <a:pt x="52" y="155"/>
                        <a:pt x="52" y="155"/>
                        <a:pt x="52" y="155"/>
                      </a:cubicBezTo>
                      <a:cubicBezTo>
                        <a:pt x="65" y="185"/>
                        <a:pt x="65" y="185"/>
                        <a:pt x="65" y="185"/>
                      </a:cubicBezTo>
                      <a:cubicBezTo>
                        <a:pt x="79" y="199"/>
                        <a:pt x="79" y="199"/>
                        <a:pt x="79" y="199"/>
                      </a:cubicBezTo>
                      <a:cubicBezTo>
                        <a:pt x="91" y="190"/>
                        <a:pt x="91" y="190"/>
                        <a:pt x="91" y="190"/>
                      </a:cubicBezTo>
                      <a:cubicBezTo>
                        <a:pt x="99" y="180"/>
                        <a:pt x="99" y="180"/>
                        <a:pt x="99" y="180"/>
                      </a:cubicBezTo>
                      <a:cubicBezTo>
                        <a:pt x="99" y="179"/>
                        <a:pt x="99" y="179"/>
                        <a:pt x="99" y="179"/>
                      </a:cubicBezTo>
                      <a:cubicBezTo>
                        <a:pt x="100" y="179"/>
                        <a:pt x="100" y="179"/>
                        <a:pt x="100" y="179"/>
                      </a:cubicBezTo>
                      <a:cubicBezTo>
                        <a:pt x="115" y="161"/>
                        <a:pt x="115" y="161"/>
                        <a:pt x="115" y="161"/>
                      </a:cubicBezTo>
                      <a:cubicBezTo>
                        <a:pt x="128" y="172"/>
                        <a:pt x="128" y="172"/>
                        <a:pt x="128" y="172"/>
                      </a:cubicBezTo>
                      <a:cubicBezTo>
                        <a:pt x="128" y="173"/>
                        <a:pt x="128" y="173"/>
                        <a:pt x="128" y="173"/>
                      </a:cubicBezTo>
                      <a:cubicBezTo>
                        <a:pt x="128" y="173"/>
                        <a:pt x="128" y="173"/>
                        <a:pt x="128" y="173"/>
                      </a:cubicBezTo>
                      <a:cubicBezTo>
                        <a:pt x="128" y="173"/>
                        <a:pt x="128" y="173"/>
                        <a:pt x="128" y="173"/>
                      </a:cubicBezTo>
                      <a:cubicBezTo>
                        <a:pt x="128" y="174"/>
                        <a:pt x="128" y="174"/>
                        <a:pt x="128" y="174"/>
                      </a:cubicBezTo>
                      <a:cubicBezTo>
                        <a:pt x="141" y="199"/>
                        <a:pt x="141" y="199"/>
                        <a:pt x="141" y="199"/>
                      </a:cubicBezTo>
                      <a:cubicBezTo>
                        <a:pt x="156" y="205"/>
                        <a:pt x="156" y="205"/>
                        <a:pt x="156" y="205"/>
                      </a:cubicBezTo>
                      <a:cubicBezTo>
                        <a:pt x="165" y="230"/>
                        <a:pt x="165" y="230"/>
                        <a:pt x="165" y="230"/>
                      </a:cubicBezTo>
                      <a:cubicBezTo>
                        <a:pt x="165" y="231"/>
                        <a:pt x="165" y="231"/>
                        <a:pt x="165" y="231"/>
                      </a:cubicBezTo>
                      <a:cubicBezTo>
                        <a:pt x="165" y="232"/>
                        <a:pt x="165" y="232"/>
                        <a:pt x="165" y="232"/>
                      </a:cubicBezTo>
                      <a:cubicBezTo>
                        <a:pt x="164" y="256"/>
                        <a:pt x="164" y="256"/>
                        <a:pt x="164" y="256"/>
                      </a:cubicBezTo>
                      <a:cubicBezTo>
                        <a:pt x="164" y="257"/>
                        <a:pt x="164" y="257"/>
                        <a:pt x="164" y="257"/>
                      </a:cubicBezTo>
                      <a:cubicBezTo>
                        <a:pt x="163" y="257"/>
                        <a:pt x="163" y="257"/>
                        <a:pt x="163" y="257"/>
                      </a:cubicBezTo>
                      <a:cubicBezTo>
                        <a:pt x="156" y="278"/>
                        <a:pt x="156" y="278"/>
                        <a:pt x="156" y="278"/>
                      </a:cubicBezTo>
                      <a:cubicBezTo>
                        <a:pt x="168" y="288"/>
                        <a:pt x="168" y="288"/>
                        <a:pt x="168" y="288"/>
                      </a:cubicBezTo>
                      <a:cubicBezTo>
                        <a:pt x="181" y="282"/>
                        <a:pt x="181" y="282"/>
                        <a:pt x="181" y="282"/>
                      </a:cubicBezTo>
                      <a:cubicBezTo>
                        <a:pt x="193" y="269"/>
                        <a:pt x="193" y="269"/>
                        <a:pt x="193" y="269"/>
                      </a:cubicBezTo>
                      <a:cubicBezTo>
                        <a:pt x="196" y="272"/>
                        <a:pt x="196" y="272"/>
                        <a:pt x="196" y="272"/>
                      </a:cubicBezTo>
                      <a:cubicBezTo>
                        <a:pt x="207" y="275"/>
                        <a:pt x="207" y="275"/>
                        <a:pt x="207" y="275"/>
                      </a:cubicBezTo>
                      <a:cubicBezTo>
                        <a:pt x="207" y="275"/>
                        <a:pt x="207" y="275"/>
                        <a:pt x="207" y="275"/>
                      </a:cubicBezTo>
                      <a:cubicBezTo>
                        <a:pt x="207" y="275"/>
                        <a:pt x="207" y="275"/>
                        <a:pt x="207" y="275"/>
                      </a:cubicBezTo>
                      <a:cubicBezTo>
                        <a:pt x="220" y="286"/>
                        <a:pt x="220" y="286"/>
                        <a:pt x="220" y="286"/>
                      </a:cubicBezTo>
                      <a:cubicBezTo>
                        <a:pt x="233" y="283"/>
                        <a:pt x="233" y="283"/>
                        <a:pt x="233" y="283"/>
                      </a:cubicBezTo>
                      <a:cubicBezTo>
                        <a:pt x="244" y="280"/>
                        <a:pt x="249" y="283"/>
                        <a:pt x="252" y="291"/>
                      </a:cubicBezTo>
                      <a:cubicBezTo>
                        <a:pt x="252" y="300"/>
                        <a:pt x="252" y="300"/>
                        <a:pt x="252" y="300"/>
                      </a:cubicBezTo>
                      <a:cubicBezTo>
                        <a:pt x="255" y="301"/>
                        <a:pt x="255" y="301"/>
                        <a:pt x="255" y="301"/>
                      </a:cubicBezTo>
                      <a:cubicBezTo>
                        <a:pt x="269" y="305"/>
                        <a:pt x="269" y="305"/>
                        <a:pt x="269" y="305"/>
                      </a:cubicBezTo>
                      <a:cubicBezTo>
                        <a:pt x="276" y="292"/>
                        <a:pt x="276" y="292"/>
                        <a:pt x="276" y="292"/>
                      </a:cubicBezTo>
                      <a:cubicBezTo>
                        <a:pt x="276" y="286"/>
                        <a:pt x="276" y="286"/>
                        <a:pt x="276" y="286"/>
                      </a:cubicBezTo>
                      <a:cubicBezTo>
                        <a:pt x="276" y="282"/>
                        <a:pt x="277" y="278"/>
                        <a:pt x="280" y="277"/>
                      </a:cubicBezTo>
                      <a:cubicBezTo>
                        <a:pt x="288" y="278"/>
                        <a:pt x="288" y="278"/>
                        <a:pt x="288" y="278"/>
                      </a:cubicBezTo>
                      <a:cubicBezTo>
                        <a:pt x="300" y="283"/>
                        <a:pt x="305" y="291"/>
                        <a:pt x="305" y="299"/>
                      </a:cubicBezTo>
                      <a:cubicBezTo>
                        <a:pt x="304" y="306"/>
                        <a:pt x="304" y="306"/>
                        <a:pt x="304" y="306"/>
                      </a:cubicBezTo>
                      <a:cubicBezTo>
                        <a:pt x="304" y="319"/>
                        <a:pt x="304" y="319"/>
                        <a:pt x="304" y="319"/>
                      </a:cubicBezTo>
                      <a:cubicBezTo>
                        <a:pt x="316" y="336"/>
                        <a:pt x="316" y="336"/>
                        <a:pt x="316" y="336"/>
                      </a:cubicBezTo>
                      <a:cubicBezTo>
                        <a:pt x="329" y="351"/>
                        <a:pt x="329" y="351"/>
                        <a:pt x="329" y="351"/>
                      </a:cubicBezTo>
                      <a:cubicBezTo>
                        <a:pt x="334" y="356"/>
                        <a:pt x="339" y="358"/>
                        <a:pt x="344" y="360"/>
                      </a:cubicBezTo>
                      <a:cubicBezTo>
                        <a:pt x="346" y="360"/>
                        <a:pt x="346" y="360"/>
                        <a:pt x="346" y="360"/>
                      </a:cubicBezTo>
                      <a:cubicBezTo>
                        <a:pt x="350" y="362"/>
                        <a:pt x="352" y="368"/>
                        <a:pt x="352" y="379"/>
                      </a:cubicBezTo>
                      <a:cubicBezTo>
                        <a:pt x="352" y="427"/>
                        <a:pt x="352" y="427"/>
                        <a:pt x="352" y="427"/>
                      </a:cubicBezTo>
                      <a:cubicBezTo>
                        <a:pt x="354" y="431"/>
                        <a:pt x="357" y="434"/>
                        <a:pt x="360" y="435"/>
                      </a:cubicBezTo>
                      <a:cubicBezTo>
                        <a:pt x="362" y="435"/>
                        <a:pt x="362" y="435"/>
                        <a:pt x="362" y="435"/>
                      </a:cubicBezTo>
                      <a:cubicBezTo>
                        <a:pt x="369" y="432"/>
                        <a:pt x="373" y="433"/>
                        <a:pt x="378" y="438"/>
                      </a:cubicBezTo>
                      <a:cubicBezTo>
                        <a:pt x="381" y="440"/>
                        <a:pt x="381" y="440"/>
                        <a:pt x="381" y="440"/>
                      </a:cubicBezTo>
                      <a:cubicBezTo>
                        <a:pt x="386" y="441"/>
                        <a:pt x="391" y="446"/>
                        <a:pt x="392" y="454"/>
                      </a:cubicBezTo>
                      <a:cubicBezTo>
                        <a:pt x="394" y="481"/>
                        <a:pt x="394" y="481"/>
                        <a:pt x="394" y="481"/>
                      </a:cubicBezTo>
                      <a:cubicBezTo>
                        <a:pt x="418" y="431"/>
                        <a:pt x="418" y="431"/>
                        <a:pt x="418" y="431"/>
                      </a:cubicBezTo>
                      <a:cubicBezTo>
                        <a:pt x="426" y="405"/>
                        <a:pt x="434" y="389"/>
                        <a:pt x="446" y="387"/>
                      </a:cubicBezTo>
                      <a:cubicBezTo>
                        <a:pt x="455" y="383"/>
                        <a:pt x="470" y="389"/>
                        <a:pt x="489" y="399"/>
                      </a:cubicBezTo>
                      <a:cubicBezTo>
                        <a:pt x="557" y="405"/>
                        <a:pt x="557" y="405"/>
                        <a:pt x="557" y="405"/>
                      </a:cubicBezTo>
                      <a:cubicBezTo>
                        <a:pt x="560" y="390"/>
                        <a:pt x="560" y="390"/>
                        <a:pt x="560" y="390"/>
                      </a:cubicBezTo>
                      <a:cubicBezTo>
                        <a:pt x="528" y="359"/>
                        <a:pt x="528" y="359"/>
                        <a:pt x="528" y="359"/>
                      </a:cubicBezTo>
                      <a:cubicBezTo>
                        <a:pt x="513" y="351"/>
                        <a:pt x="507" y="344"/>
                        <a:pt x="509" y="340"/>
                      </a:cubicBezTo>
                      <a:cubicBezTo>
                        <a:pt x="533" y="341"/>
                        <a:pt x="533" y="341"/>
                        <a:pt x="533" y="341"/>
                      </a:cubicBezTo>
                      <a:cubicBezTo>
                        <a:pt x="555" y="349"/>
                        <a:pt x="576" y="336"/>
                        <a:pt x="596" y="300"/>
                      </a:cubicBezTo>
                      <a:cubicBezTo>
                        <a:pt x="596" y="300"/>
                        <a:pt x="596" y="300"/>
                        <a:pt x="596" y="300"/>
                      </a:cubicBezTo>
                      <a:cubicBezTo>
                        <a:pt x="598" y="300"/>
                        <a:pt x="598" y="300"/>
                        <a:pt x="598" y="300"/>
                      </a:cubicBezTo>
                      <a:cubicBezTo>
                        <a:pt x="621" y="278"/>
                        <a:pt x="621" y="278"/>
                        <a:pt x="621" y="278"/>
                      </a:cubicBezTo>
                      <a:cubicBezTo>
                        <a:pt x="624" y="229"/>
                        <a:pt x="624" y="229"/>
                        <a:pt x="624" y="229"/>
                      </a:cubicBezTo>
                      <a:cubicBezTo>
                        <a:pt x="624" y="224"/>
                        <a:pt x="624" y="224"/>
                        <a:pt x="624" y="224"/>
                      </a:cubicBezTo>
                      <a:cubicBezTo>
                        <a:pt x="627" y="224"/>
                        <a:pt x="627" y="224"/>
                        <a:pt x="627" y="224"/>
                      </a:cubicBezTo>
                      <a:cubicBezTo>
                        <a:pt x="629" y="224"/>
                        <a:pt x="629" y="224"/>
                        <a:pt x="629" y="224"/>
                      </a:cubicBezTo>
                      <a:cubicBezTo>
                        <a:pt x="647" y="220"/>
                        <a:pt x="647" y="220"/>
                        <a:pt x="647" y="220"/>
                      </a:cubicBezTo>
                      <a:cubicBezTo>
                        <a:pt x="650" y="220"/>
                        <a:pt x="650" y="220"/>
                        <a:pt x="650" y="220"/>
                      </a:cubicBezTo>
                      <a:cubicBezTo>
                        <a:pt x="652" y="221"/>
                        <a:pt x="652" y="221"/>
                        <a:pt x="652" y="221"/>
                      </a:cubicBezTo>
                      <a:cubicBezTo>
                        <a:pt x="652" y="222"/>
                        <a:pt x="652" y="222"/>
                        <a:pt x="652" y="222"/>
                      </a:cubicBezTo>
                      <a:cubicBezTo>
                        <a:pt x="689" y="261"/>
                        <a:pt x="689" y="261"/>
                        <a:pt x="689" y="261"/>
                      </a:cubicBezTo>
                      <a:cubicBezTo>
                        <a:pt x="700" y="257"/>
                        <a:pt x="700" y="257"/>
                        <a:pt x="700" y="257"/>
                      </a:cubicBezTo>
                      <a:cubicBezTo>
                        <a:pt x="702" y="250"/>
                        <a:pt x="702" y="250"/>
                        <a:pt x="702" y="250"/>
                      </a:cubicBezTo>
                      <a:cubicBezTo>
                        <a:pt x="682" y="231"/>
                        <a:pt x="682" y="231"/>
                        <a:pt x="682" y="231"/>
                      </a:cubicBezTo>
                      <a:cubicBezTo>
                        <a:pt x="679" y="229"/>
                        <a:pt x="679" y="229"/>
                        <a:pt x="679" y="229"/>
                      </a:cubicBezTo>
                      <a:cubicBezTo>
                        <a:pt x="677" y="226"/>
                        <a:pt x="677" y="226"/>
                        <a:pt x="677" y="226"/>
                      </a:cubicBezTo>
                      <a:cubicBezTo>
                        <a:pt x="707" y="208"/>
                        <a:pt x="707" y="208"/>
                        <a:pt x="707" y="208"/>
                      </a:cubicBezTo>
                      <a:cubicBezTo>
                        <a:pt x="705" y="164"/>
                        <a:pt x="705" y="164"/>
                        <a:pt x="705" y="164"/>
                      </a:cubicBezTo>
                      <a:cubicBezTo>
                        <a:pt x="693" y="166"/>
                        <a:pt x="693" y="166"/>
                        <a:pt x="693" y="166"/>
                      </a:cubicBezTo>
                      <a:cubicBezTo>
                        <a:pt x="693" y="166"/>
                        <a:pt x="693" y="166"/>
                        <a:pt x="693" y="166"/>
                      </a:cubicBezTo>
                      <a:cubicBezTo>
                        <a:pt x="691" y="166"/>
                        <a:pt x="691" y="166"/>
                        <a:pt x="691" y="166"/>
                      </a:cubicBezTo>
                      <a:cubicBezTo>
                        <a:pt x="675" y="158"/>
                        <a:pt x="675" y="158"/>
                        <a:pt x="675" y="158"/>
                      </a:cubicBezTo>
                      <a:cubicBezTo>
                        <a:pt x="668" y="157"/>
                        <a:pt x="660" y="152"/>
                        <a:pt x="647" y="145"/>
                      </a:cubicBezTo>
                      <a:cubicBezTo>
                        <a:pt x="641" y="142"/>
                        <a:pt x="637" y="139"/>
                        <a:pt x="637" y="134"/>
                      </a:cubicBezTo>
                      <a:cubicBezTo>
                        <a:pt x="637" y="135"/>
                        <a:pt x="637" y="135"/>
                        <a:pt x="637" y="135"/>
                      </a:cubicBezTo>
                      <a:cubicBezTo>
                        <a:pt x="637" y="140"/>
                        <a:pt x="636" y="142"/>
                        <a:pt x="633" y="143"/>
                      </a:cubicBezTo>
                      <a:cubicBezTo>
                        <a:pt x="630" y="145"/>
                        <a:pt x="626" y="146"/>
                        <a:pt x="619" y="146"/>
                      </a:cubicBezTo>
                      <a:cubicBezTo>
                        <a:pt x="618" y="146"/>
                        <a:pt x="618" y="146"/>
                        <a:pt x="618" y="146"/>
                      </a:cubicBezTo>
                      <a:cubicBezTo>
                        <a:pt x="617" y="145"/>
                        <a:pt x="617" y="145"/>
                        <a:pt x="617" y="145"/>
                      </a:cubicBezTo>
                      <a:cubicBezTo>
                        <a:pt x="615" y="145"/>
                        <a:pt x="615" y="145"/>
                        <a:pt x="615" y="145"/>
                      </a:cubicBezTo>
                      <a:cubicBezTo>
                        <a:pt x="601" y="134"/>
                        <a:pt x="601" y="134"/>
                        <a:pt x="601" y="134"/>
                      </a:cubicBezTo>
                      <a:cubicBezTo>
                        <a:pt x="588" y="145"/>
                        <a:pt x="588" y="145"/>
                        <a:pt x="588" y="145"/>
                      </a:cubicBezTo>
                      <a:cubicBezTo>
                        <a:pt x="582" y="150"/>
                        <a:pt x="577" y="154"/>
                        <a:pt x="577" y="159"/>
                      </a:cubicBezTo>
                      <a:cubicBezTo>
                        <a:pt x="584" y="172"/>
                        <a:pt x="584" y="172"/>
                        <a:pt x="584" y="172"/>
                      </a:cubicBezTo>
                      <a:cubicBezTo>
                        <a:pt x="587" y="177"/>
                        <a:pt x="587" y="179"/>
                        <a:pt x="586" y="182"/>
                      </a:cubicBezTo>
                      <a:cubicBezTo>
                        <a:pt x="584" y="185"/>
                        <a:pt x="579" y="188"/>
                        <a:pt x="571" y="189"/>
                      </a:cubicBezTo>
                      <a:cubicBezTo>
                        <a:pt x="565" y="192"/>
                        <a:pt x="565" y="192"/>
                        <a:pt x="565" y="192"/>
                      </a:cubicBezTo>
                      <a:cubicBezTo>
                        <a:pt x="557" y="194"/>
                        <a:pt x="551" y="193"/>
                        <a:pt x="547" y="188"/>
                      </a:cubicBezTo>
                      <a:cubicBezTo>
                        <a:pt x="545" y="185"/>
                        <a:pt x="545" y="185"/>
                        <a:pt x="545" y="185"/>
                      </a:cubicBezTo>
                      <a:cubicBezTo>
                        <a:pt x="517" y="157"/>
                        <a:pt x="517" y="157"/>
                        <a:pt x="517" y="157"/>
                      </a:cubicBezTo>
                      <a:cubicBezTo>
                        <a:pt x="505" y="152"/>
                        <a:pt x="497" y="147"/>
                        <a:pt x="494" y="141"/>
                      </a:cubicBezTo>
                      <a:cubicBezTo>
                        <a:pt x="492" y="138"/>
                        <a:pt x="491" y="134"/>
                        <a:pt x="492" y="132"/>
                      </a:cubicBezTo>
                      <a:cubicBezTo>
                        <a:pt x="491" y="123"/>
                        <a:pt x="489" y="116"/>
                        <a:pt x="487" y="113"/>
                      </a:cubicBezTo>
                      <a:cubicBezTo>
                        <a:pt x="481" y="116"/>
                        <a:pt x="481" y="116"/>
                        <a:pt x="481" y="116"/>
                      </a:cubicBezTo>
                      <a:cubicBezTo>
                        <a:pt x="480" y="118"/>
                        <a:pt x="480" y="118"/>
                        <a:pt x="480" y="118"/>
                      </a:cubicBezTo>
                      <a:cubicBezTo>
                        <a:pt x="480" y="122"/>
                        <a:pt x="481" y="125"/>
                        <a:pt x="485" y="129"/>
                      </a:cubicBezTo>
                      <a:cubicBezTo>
                        <a:pt x="486" y="131"/>
                        <a:pt x="486" y="131"/>
                        <a:pt x="486" y="131"/>
                      </a:cubicBezTo>
                      <a:cubicBezTo>
                        <a:pt x="487" y="132"/>
                        <a:pt x="487" y="132"/>
                        <a:pt x="487" y="132"/>
                      </a:cubicBezTo>
                      <a:cubicBezTo>
                        <a:pt x="486" y="134"/>
                        <a:pt x="486" y="134"/>
                        <a:pt x="486" y="134"/>
                      </a:cubicBezTo>
                      <a:cubicBezTo>
                        <a:pt x="471" y="159"/>
                        <a:pt x="471" y="159"/>
                        <a:pt x="471" y="159"/>
                      </a:cubicBezTo>
                      <a:cubicBezTo>
                        <a:pt x="447" y="153"/>
                        <a:pt x="447" y="153"/>
                        <a:pt x="447" y="153"/>
                      </a:cubicBezTo>
                      <a:cubicBezTo>
                        <a:pt x="441" y="150"/>
                        <a:pt x="441" y="150"/>
                        <a:pt x="441" y="150"/>
                      </a:cubicBezTo>
                      <a:cubicBezTo>
                        <a:pt x="441" y="150"/>
                        <a:pt x="441" y="150"/>
                        <a:pt x="441" y="150"/>
                      </a:cubicBezTo>
                      <a:cubicBezTo>
                        <a:pt x="441" y="147"/>
                        <a:pt x="441" y="147"/>
                        <a:pt x="441" y="147"/>
                      </a:cubicBezTo>
                      <a:cubicBezTo>
                        <a:pt x="443" y="143"/>
                        <a:pt x="443" y="138"/>
                        <a:pt x="441" y="132"/>
                      </a:cubicBezTo>
                      <a:cubicBezTo>
                        <a:pt x="438" y="124"/>
                        <a:pt x="438" y="124"/>
                        <a:pt x="438" y="124"/>
                      </a:cubicBezTo>
                      <a:cubicBezTo>
                        <a:pt x="418" y="109"/>
                        <a:pt x="418" y="109"/>
                        <a:pt x="418" y="109"/>
                      </a:cubicBezTo>
                      <a:cubicBezTo>
                        <a:pt x="417" y="108"/>
                        <a:pt x="417" y="108"/>
                        <a:pt x="417" y="108"/>
                      </a:cubicBezTo>
                      <a:cubicBezTo>
                        <a:pt x="415" y="111"/>
                        <a:pt x="413" y="111"/>
                        <a:pt x="411" y="112"/>
                      </a:cubicBezTo>
                      <a:cubicBezTo>
                        <a:pt x="392" y="110"/>
                        <a:pt x="392" y="110"/>
                        <a:pt x="392" y="110"/>
                      </a:cubicBezTo>
                      <a:cubicBezTo>
                        <a:pt x="385" y="109"/>
                        <a:pt x="381" y="108"/>
                        <a:pt x="379" y="104"/>
                      </a:cubicBezTo>
                      <a:cubicBezTo>
                        <a:pt x="378" y="102"/>
                        <a:pt x="378" y="97"/>
                        <a:pt x="380" y="92"/>
                      </a:cubicBezTo>
                      <a:cubicBezTo>
                        <a:pt x="381" y="89"/>
                        <a:pt x="381" y="89"/>
                        <a:pt x="381" y="89"/>
                      </a:cubicBezTo>
                      <a:cubicBezTo>
                        <a:pt x="373" y="74"/>
                        <a:pt x="373" y="74"/>
                        <a:pt x="373" y="74"/>
                      </a:cubicBezTo>
                      <a:cubicBezTo>
                        <a:pt x="336" y="76"/>
                        <a:pt x="336" y="76"/>
                        <a:pt x="336" y="76"/>
                      </a:cubicBezTo>
                      <a:cubicBezTo>
                        <a:pt x="337" y="82"/>
                        <a:pt x="336" y="85"/>
                        <a:pt x="334" y="89"/>
                      </a:cubicBezTo>
                      <a:cubicBezTo>
                        <a:pt x="333" y="92"/>
                        <a:pt x="328" y="93"/>
                        <a:pt x="325" y="93"/>
                      </a:cubicBezTo>
                      <a:cubicBezTo>
                        <a:pt x="320" y="95"/>
                        <a:pt x="314" y="93"/>
                        <a:pt x="308" y="88"/>
                      </a:cubicBezTo>
                      <a:cubicBezTo>
                        <a:pt x="308" y="87"/>
                        <a:pt x="308" y="87"/>
                        <a:pt x="308" y="87"/>
                      </a:cubicBezTo>
                      <a:cubicBezTo>
                        <a:pt x="307" y="87"/>
                        <a:pt x="307" y="87"/>
                        <a:pt x="307" y="87"/>
                      </a:cubicBezTo>
                      <a:cubicBezTo>
                        <a:pt x="299" y="77"/>
                        <a:pt x="296" y="70"/>
                        <a:pt x="296" y="64"/>
                      </a:cubicBezTo>
                      <a:cubicBezTo>
                        <a:pt x="288" y="53"/>
                        <a:pt x="288" y="53"/>
                        <a:pt x="288" y="53"/>
                      </a:cubicBezTo>
                      <a:cubicBezTo>
                        <a:pt x="278" y="60"/>
                        <a:pt x="278" y="60"/>
                        <a:pt x="278" y="60"/>
                      </a:cubicBezTo>
                      <a:cubicBezTo>
                        <a:pt x="268" y="66"/>
                        <a:pt x="262" y="66"/>
                        <a:pt x="259" y="62"/>
                      </a:cubicBezTo>
                      <a:cubicBezTo>
                        <a:pt x="255" y="60"/>
                        <a:pt x="255" y="60"/>
                        <a:pt x="255" y="60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16" y="71"/>
                        <a:pt x="216" y="71"/>
                        <a:pt x="216" y="71"/>
                      </a:cubicBezTo>
                      <a:cubicBezTo>
                        <a:pt x="209" y="75"/>
                        <a:pt x="204" y="76"/>
                        <a:pt x="200" y="76"/>
                      </a:cubicBezTo>
                      <a:cubicBezTo>
                        <a:pt x="196" y="76"/>
                        <a:pt x="196" y="76"/>
                        <a:pt x="196" y="76"/>
                      </a:cubicBezTo>
                      <a:cubicBezTo>
                        <a:pt x="186" y="76"/>
                        <a:pt x="180" y="73"/>
                        <a:pt x="175" y="69"/>
                      </a:cubicBezTo>
                      <a:cubicBezTo>
                        <a:pt x="159" y="55"/>
                        <a:pt x="159" y="55"/>
                        <a:pt x="159" y="55"/>
                      </a:cubicBezTo>
                      <a:lnTo>
                        <a:pt x="137" y="22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6" name="Freeform 30"/>
                <p:cNvSpPr>
                  <a:spLocks/>
                </p:cNvSpPr>
                <p:nvPr/>
              </p:nvSpPr>
              <p:spPr bwMode="auto">
                <a:xfrm>
                  <a:off x="4619998" y="3533192"/>
                  <a:ext cx="723266" cy="443118"/>
                </a:xfrm>
                <a:custGeom>
                  <a:avLst/>
                  <a:gdLst>
                    <a:gd name="T0" fmla="*/ 2147483647 w 573"/>
                    <a:gd name="T1" fmla="*/ 2147483647 h 361"/>
                    <a:gd name="T2" fmla="*/ 2147483647 w 573"/>
                    <a:gd name="T3" fmla="*/ 2147483647 h 361"/>
                    <a:gd name="T4" fmla="*/ 2147483647 w 573"/>
                    <a:gd name="T5" fmla="*/ 2147483647 h 361"/>
                    <a:gd name="T6" fmla="*/ 2147483647 w 573"/>
                    <a:gd name="T7" fmla="*/ 2147483647 h 361"/>
                    <a:gd name="T8" fmla="*/ 2147483647 w 573"/>
                    <a:gd name="T9" fmla="*/ 2147483647 h 361"/>
                    <a:gd name="T10" fmla="*/ 2147483647 w 573"/>
                    <a:gd name="T11" fmla="*/ 2147483647 h 361"/>
                    <a:gd name="T12" fmla="*/ 2147483647 w 573"/>
                    <a:gd name="T13" fmla="*/ 2147483647 h 361"/>
                    <a:gd name="T14" fmla="*/ 2147483647 w 573"/>
                    <a:gd name="T15" fmla="*/ 2147483647 h 361"/>
                    <a:gd name="T16" fmla="*/ 2147483647 w 573"/>
                    <a:gd name="T17" fmla="*/ 2147483647 h 361"/>
                    <a:gd name="T18" fmla="*/ 2147483647 w 573"/>
                    <a:gd name="T19" fmla="*/ 2147483647 h 361"/>
                    <a:gd name="T20" fmla="*/ 2147483647 w 573"/>
                    <a:gd name="T21" fmla="*/ 2147483647 h 361"/>
                    <a:gd name="T22" fmla="*/ 2147483647 w 573"/>
                    <a:gd name="T23" fmla="*/ 2147483647 h 361"/>
                    <a:gd name="T24" fmla="*/ 2147483647 w 573"/>
                    <a:gd name="T25" fmla="*/ 2147483647 h 361"/>
                    <a:gd name="T26" fmla="*/ 2147483647 w 573"/>
                    <a:gd name="T27" fmla="*/ 2147483647 h 361"/>
                    <a:gd name="T28" fmla="*/ 0 w 573"/>
                    <a:gd name="T29" fmla="*/ 2147483647 h 361"/>
                    <a:gd name="T30" fmla="*/ 2147483647 w 573"/>
                    <a:gd name="T31" fmla="*/ 2147483647 h 361"/>
                    <a:gd name="T32" fmla="*/ 2147483647 w 573"/>
                    <a:gd name="T33" fmla="*/ 2147483647 h 361"/>
                    <a:gd name="T34" fmla="*/ 2147483647 w 573"/>
                    <a:gd name="T35" fmla="*/ 2147483647 h 361"/>
                    <a:gd name="T36" fmla="*/ 2147483647 w 573"/>
                    <a:gd name="T37" fmla="*/ 2147483647 h 361"/>
                    <a:gd name="T38" fmla="*/ 2147483647 w 573"/>
                    <a:gd name="T39" fmla="*/ 2147483647 h 361"/>
                    <a:gd name="T40" fmla="*/ 2147483647 w 573"/>
                    <a:gd name="T41" fmla="*/ 2147483647 h 361"/>
                    <a:gd name="T42" fmla="*/ 2147483647 w 573"/>
                    <a:gd name="T43" fmla="*/ 2147483647 h 361"/>
                    <a:gd name="T44" fmla="*/ 2147483647 w 573"/>
                    <a:gd name="T45" fmla="*/ 2147483647 h 361"/>
                    <a:gd name="T46" fmla="*/ 2147483647 w 573"/>
                    <a:gd name="T47" fmla="*/ 2147483647 h 361"/>
                    <a:gd name="T48" fmla="*/ 2147483647 w 573"/>
                    <a:gd name="T49" fmla="*/ 2147483647 h 361"/>
                    <a:gd name="T50" fmla="*/ 2147483647 w 573"/>
                    <a:gd name="T51" fmla="*/ 2147483647 h 361"/>
                    <a:gd name="T52" fmla="*/ 2147483647 w 573"/>
                    <a:gd name="T53" fmla="*/ 2147483647 h 361"/>
                    <a:gd name="T54" fmla="*/ 2147483647 w 573"/>
                    <a:gd name="T55" fmla="*/ 2147483647 h 361"/>
                    <a:gd name="T56" fmla="*/ 2147483647 w 573"/>
                    <a:gd name="T57" fmla="*/ 2147483647 h 361"/>
                    <a:gd name="T58" fmla="*/ 2147483647 w 573"/>
                    <a:gd name="T59" fmla="*/ 2147483647 h 361"/>
                    <a:gd name="T60" fmla="*/ 2147483647 w 573"/>
                    <a:gd name="T61" fmla="*/ 2147483647 h 361"/>
                    <a:gd name="T62" fmla="*/ 2147483647 w 573"/>
                    <a:gd name="T63" fmla="*/ 2147483647 h 361"/>
                    <a:gd name="T64" fmla="*/ 2147483647 w 573"/>
                    <a:gd name="T65" fmla="*/ 2147483647 h 361"/>
                    <a:gd name="T66" fmla="*/ 2147483647 w 573"/>
                    <a:gd name="T67" fmla="*/ 2147483647 h 361"/>
                    <a:gd name="T68" fmla="*/ 2147483647 w 573"/>
                    <a:gd name="T69" fmla="*/ 2147483647 h 361"/>
                    <a:gd name="T70" fmla="*/ 2147483647 w 573"/>
                    <a:gd name="T71" fmla="*/ 2147483647 h 361"/>
                    <a:gd name="T72" fmla="*/ 2147483647 w 573"/>
                    <a:gd name="T73" fmla="*/ 2147483647 h 361"/>
                    <a:gd name="T74" fmla="*/ 2147483647 w 573"/>
                    <a:gd name="T75" fmla="*/ 2147483647 h 361"/>
                    <a:gd name="T76" fmla="*/ 2147483647 w 573"/>
                    <a:gd name="T77" fmla="*/ 2147483647 h 361"/>
                    <a:gd name="T78" fmla="*/ 2147483647 w 573"/>
                    <a:gd name="T79" fmla="*/ 2147483647 h 361"/>
                    <a:gd name="T80" fmla="*/ 2147483647 w 573"/>
                    <a:gd name="T81" fmla="*/ 2147483647 h 361"/>
                    <a:gd name="T82" fmla="*/ 2147483647 w 573"/>
                    <a:gd name="T83" fmla="*/ 2147483647 h 361"/>
                    <a:gd name="T84" fmla="*/ 2147483647 w 573"/>
                    <a:gd name="T85" fmla="*/ 2147483647 h 361"/>
                    <a:gd name="T86" fmla="*/ 2147483647 w 573"/>
                    <a:gd name="T87" fmla="*/ 2147483647 h 361"/>
                    <a:gd name="T88" fmla="*/ 2147483647 w 573"/>
                    <a:gd name="T89" fmla="*/ 2147483647 h 361"/>
                    <a:gd name="T90" fmla="*/ 2147483647 w 573"/>
                    <a:gd name="T91" fmla="*/ 2147483647 h 361"/>
                    <a:gd name="T92" fmla="*/ 2147483647 w 573"/>
                    <a:gd name="T93" fmla="*/ 2147483647 h 361"/>
                    <a:gd name="T94" fmla="*/ 2147483647 w 573"/>
                    <a:gd name="T95" fmla="*/ 2147483647 h 361"/>
                    <a:gd name="T96" fmla="*/ 2147483647 w 573"/>
                    <a:gd name="T97" fmla="*/ 2147483647 h 361"/>
                    <a:gd name="T98" fmla="*/ 2147483647 w 573"/>
                    <a:gd name="T99" fmla="*/ 2147483647 h 361"/>
                    <a:gd name="T100" fmla="*/ 2147483647 w 573"/>
                    <a:gd name="T101" fmla="*/ 2147483647 h 36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73"/>
                    <a:gd name="T154" fmla="*/ 0 h 361"/>
                    <a:gd name="T155" fmla="*/ 573 w 573"/>
                    <a:gd name="T156" fmla="*/ 361 h 36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73" h="361">
                      <a:moveTo>
                        <a:pt x="525" y="11"/>
                      </a:moveTo>
                      <a:cubicBezTo>
                        <a:pt x="523" y="12"/>
                        <a:pt x="523" y="12"/>
                        <a:pt x="523" y="12"/>
                      </a:cubicBezTo>
                      <a:cubicBezTo>
                        <a:pt x="523" y="18"/>
                        <a:pt x="520" y="21"/>
                        <a:pt x="514" y="21"/>
                      </a:cubicBezTo>
                      <a:cubicBezTo>
                        <a:pt x="473" y="16"/>
                        <a:pt x="473" y="16"/>
                        <a:pt x="473" y="16"/>
                      </a:cubicBezTo>
                      <a:cubicBezTo>
                        <a:pt x="445" y="11"/>
                        <a:pt x="427" y="0"/>
                        <a:pt x="416" y="2"/>
                      </a:cubicBezTo>
                      <a:cubicBezTo>
                        <a:pt x="396" y="4"/>
                        <a:pt x="358" y="57"/>
                        <a:pt x="358" y="57"/>
                      </a:cubicBezTo>
                      <a:cubicBezTo>
                        <a:pt x="360" y="80"/>
                        <a:pt x="360" y="80"/>
                        <a:pt x="360" y="80"/>
                      </a:cubicBezTo>
                      <a:cubicBezTo>
                        <a:pt x="360" y="82"/>
                        <a:pt x="360" y="82"/>
                        <a:pt x="360" y="82"/>
                      </a:cubicBezTo>
                      <a:cubicBezTo>
                        <a:pt x="355" y="83"/>
                        <a:pt x="355" y="83"/>
                        <a:pt x="355" y="83"/>
                      </a:cubicBezTo>
                      <a:cubicBezTo>
                        <a:pt x="310" y="89"/>
                        <a:pt x="285" y="85"/>
                        <a:pt x="282" y="70"/>
                      </a:cubicBezTo>
                      <a:cubicBezTo>
                        <a:pt x="277" y="5"/>
                        <a:pt x="277" y="5"/>
                        <a:pt x="277" y="5"/>
                      </a:cubicBezTo>
                      <a:cubicBezTo>
                        <a:pt x="224" y="2"/>
                        <a:pt x="224" y="2"/>
                        <a:pt x="224" y="2"/>
                      </a:cubicBezTo>
                      <a:cubicBezTo>
                        <a:pt x="202" y="48"/>
                        <a:pt x="202" y="48"/>
                        <a:pt x="202" y="48"/>
                      </a:cubicBezTo>
                      <a:cubicBezTo>
                        <a:pt x="200" y="28"/>
                        <a:pt x="200" y="28"/>
                        <a:pt x="200" y="28"/>
                      </a:cubicBezTo>
                      <a:cubicBezTo>
                        <a:pt x="199" y="12"/>
                        <a:pt x="196" y="3"/>
                        <a:pt x="192" y="1"/>
                      </a:cubicBezTo>
                      <a:cubicBezTo>
                        <a:pt x="169" y="12"/>
                        <a:pt x="169" y="12"/>
                        <a:pt x="169" y="12"/>
                      </a:cubicBezTo>
                      <a:cubicBezTo>
                        <a:pt x="159" y="26"/>
                        <a:pt x="159" y="26"/>
                        <a:pt x="159" y="26"/>
                      </a:cubicBezTo>
                      <a:cubicBezTo>
                        <a:pt x="158" y="27"/>
                        <a:pt x="158" y="27"/>
                        <a:pt x="158" y="27"/>
                      </a:cubicBezTo>
                      <a:cubicBezTo>
                        <a:pt x="157" y="27"/>
                        <a:pt x="157" y="27"/>
                        <a:pt x="157" y="27"/>
                      </a:cubicBezTo>
                      <a:cubicBezTo>
                        <a:pt x="135" y="34"/>
                        <a:pt x="135" y="34"/>
                        <a:pt x="135" y="34"/>
                      </a:cubicBezTo>
                      <a:cubicBezTo>
                        <a:pt x="112" y="53"/>
                        <a:pt x="92" y="73"/>
                        <a:pt x="74" y="95"/>
                      </a:cubicBezTo>
                      <a:cubicBezTo>
                        <a:pt x="18" y="171"/>
                        <a:pt x="18" y="171"/>
                        <a:pt x="18" y="171"/>
                      </a:cubicBezTo>
                      <a:cubicBezTo>
                        <a:pt x="30" y="197"/>
                        <a:pt x="30" y="197"/>
                        <a:pt x="30" y="197"/>
                      </a:cubicBezTo>
                      <a:cubicBezTo>
                        <a:pt x="30" y="201"/>
                        <a:pt x="30" y="201"/>
                        <a:pt x="30" y="201"/>
                      </a:cubicBezTo>
                      <a:cubicBezTo>
                        <a:pt x="30" y="201"/>
                        <a:pt x="30" y="201"/>
                        <a:pt x="30" y="201"/>
                      </a:cubicBezTo>
                      <a:cubicBezTo>
                        <a:pt x="29" y="202"/>
                        <a:pt x="29" y="202"/>
                        <a:pt x="29" y="202"/>
                      </a:cubicBezTo>
                      <a:cubicBezTo>
                        <a:pt x="25" y="209"/>
                        <a:pt x="27" y="218"/>
                        <a:pt x="33" y="229"/>
                      </a:cubicBezTo>
                      <a:cubicBezTo>
                        <a:pt x="40" y="242"/>
                        <a:pt x="46" y="257"/>
                        <a:pt x="46" y="274"/>
                      </a:cubicBezTo>
                      <a:cubicBezTo>
                        <a:pt x="46" y="277"/>
                        <a:pt x="46" y="277"/>
                        <a:pt x="46" y="277"/>
                      </a:cubicBezTo>
                      <a:cubicBezTo>
                        <a:pt x="0" y="304"/>
                        <a:pt x="0" y="304"/>
                        <a:pt x="0" y="304"/>
                      </a:cubicBezTo>
                      <a:cubicBezTo>
                        <a:pt x="0" y="314"/>
                        <a:pt x="0" y="314"/>
                        <a:pt x="0" y="314"/>
                      </a:cubicBezTo>
                      <a:cubicBezTo>
                        <a:pt x="21" y="324"/>
                        <a:pt x="21" y="324"/>
                        <a:pt x="21" y="324"/>
                      </a:cubicBezTo>
                      <a:cubicBezTo>
                        <a:pt x="24" y="325"/>
                        <a:pt x="25" y="327"/>
                        <a:pt x="25" y="328"/>
                      </a:cubicBezTo>
                      <a:cubicBezTo>
                        <a:pt x="25" y="330"/>
                        <a:pt x="25" y="330"/>
                        <a:pt x="25" y="330"/>
                      </a:cubicBezTo>
                      <a:cubicBezTo>
                        <a:pt x="24" y="335"/>
                        <a:pt x="32" y="343"/>
                        <a:pt x="48" y="350"/>
                      </a:cubicBezTo>
                      <a:cubicBezTo>
                        <a:pt x="87" y="361"/>
                        <a:pt x="87" y="361"/>
                        <a:pt x="87" y="361"/>
                      </a:cubicBezTo>
                      <a:cubicBezTo>
                        <a:pt x="99" y="353"/>
                        <a:pt x="99" y="353"/>
                        <a:pt x="99" y="353"/>
                      </a:cubicBezTo>
                      <a:cubicBezTo>
                        <a:pt x="111" y="335"/>
                        <a:pt x="111" y="335"/>
                        <a:pt x="111" y="335"/>
                      </a:cubicBezTo>
                      <a:cubicBezTo>
                        <a:pt x="122" y="305"/>
                        <a:pt x="122" y="305"/>
                        <a:pt x="122" y="305"/>
                      </a:cubicBezTo>
                      <a:cubicBezTo>
                        <a:pt x="152" y="316"/>
                        <a:pt x="152" y="316"/>
                        <a:pt x="152" y="316"/>
                      </a:cubicBezTo>
                      <a:cubicBezTo>
                        <a:pt x="157" y="319"/>
                        <a:pt x="157" y="319"/>
                        <a:pt x="157" y="319"/>
                      </a:cubicBezTo>
                      <a:cubicBezTo>
                        <a:pt x="157" y="321"/>
                        <a:pt x="157" y="321"/>
                        <a:pt x="157" y="321"/>
                      </a:cubicBezTo>
                      <a:cubicBezTo>
                        <a:pt x="157" y="321"/>
                        <a:pt x="157" y="321"/>
                        <a:pt x="157" y="321"/>
                      </a:cubicBezTo>
                      <a:cubicBezTo>
                        <a:pt x="157" y="323"/>
                        <a:pt x="157" y="323"/>
                        <a:pt x="157" y="323"/>
                      </a:cubicBezTo>
                      <a:cubicBezTo>
                        <a:pt x="151" y="335"/>
                        <a:pt x="154" y="344"/>
                        <a:pt x="164" y="349"/>
                      </a:cubicBezTo>
                      <a:cubicBezTo>
                        <a:pt x="198" y="350"/>
                        <a:pt x="198" y="350"/>
                        <a:pt x="198" y="350"/>
                      </a:cubicBezTo>
                      <a:cubicBezTo>
                        <a:pt x="209" y="348"/>
                        <a:pt x="219" y="344"/>
                        <a:pt x="225" y="338"/>
                      </a:cubicBezTo>
                      <a:cubicBezTo>
                        <a:pt x="229" y="333"/>
                        <a:pt x="236" y="332"/>
                        <a:pt x="245" y="333"/>
                      </a:cubicBezTo>
                      <a:cubicBezTo>
                        <a:pt x="257" y="335"/>
                        <a:pt x="267" y="339"/>
                        <a:pt x="275" y="349"/>
                      </a:cubicBezTo>
                      <a:cubicBezTo>
                        <a:pt x="282" y="331"/>
                        <a:pt x="282" y="331"/>
                        <a:pt x="282" y="331"/>
                      </a:cubicBezTo>
                      <a:cubicBezTo>
                        <a:pt x="284" y="328"/>
                        <a:pt x="284" y="328"/>
                        <a:pt x="284" y="328"/>
                      </a:cubicBezTo>
                      <a:cubicBezTo>
                        <a:pt x="285" y="328"/>
                        <a:pt x="285" y="328"/>
                        <a:pt x="285" y="328"/>
                      </a:cubicBezTo>
                      <a:cubicBezTo>
                        <a:pt x="291" y="325"/>
                        <a:pt x="294" y="319"/>
                        <a:pt x="298" y="312"/>
                      </a:cubicBezTo>
                      <a:cubicBezTo>
                        <a:pt x="301" y="305"/>
                        <a:pt x="306" y="297"/>
                        <a:pt x="315" y="292"/>
                      </a:cubicBezTo>
                      <a:cubicBezTo>
                        <a:pt x="330" y="283"/>
                        <a:pt x="330" y="283"/>
                        <a:pt x="330" y="283"/>
                      </a:cubicBezTo>
                      <a:cubicBezTo>
                        <a:pt x="331" y="282"/>
                        <a:pt x="331" y="282"/>
                        <a:pt x="331" y="282"/>
                      </a:cubicBezTo>
                      <a:cubicBezTo>
                        <a:pt x="332" y="283"/>
                        <a:pt x="332" y="283"/>
                        <a:pt x="332" y="283"/>
                      </a:cubicBezTo>
                      <a:cubicBezTo>
                        <a:pt x="333" y="283"/>
                        <a:pt x="333" y="283"/>
                        <a:pt x="333" y="283"/>
                      </a:cubicBezTo>
                      <a:cubicBezTo>
                        <a:pt x="341" y="286"/>
                        <a:pt x="341" y="286"/>
                        <a:pt x="341" y="286"/>
                      </a:cubicBezTo>
                      <a:cubicBezTo>
                        <a:pt x="341" y="286"/>
                        <a:pt x="341" y="286"/>
                        <a:pt x="341" y="286"/>
                      </a:cubicBezTo>
                      <a:cubicBezTo>
                        <a:pt x="343" y="287"/>
                        <a:pt x="343" y="287"/>
                        <a:pt x="343" y="287"/>
                      </a:cubicBezTo>
                      <a:cubicBezTo>
                        <a:pt x="355" y="234"/>
                        <a:pt x="355" y="234"/>
                        <a:pt x="355" y="234"/>
                      </a:cubicBezTo>
                      <a:cubicBezTo>
                        <a:pt x="355" y="233"/>
                        <a:pt x="355" y="233"/>
                        <a:pt x="355" y="233"/>
                      </a:cubicBezTo>
                      <a:cubicBezTo>
                        <a:pt x="372" y="230"/>
                        <a:pt x="372" y="230"/>
                        <a:pt x="372" y="230"/>
                      </a:cubicBezTo>
                      <a:cubicBezTo>
                        <a:pt x="389" y="218"/>
                        <a:pt x="397" y="209"/>
                        <a:pt x="396" y="200"/>
                      </a:cubicBezTo>
                      <a:cubicBezTo>
                        <a:pt x="393" y="184"/>
                        <a:pt x="393" y="184"/>
                        <a:pt x="393" y="184"/>
                      </a:cubicBezTo>
                      <a:cubicBezTo>
                        <a:pt x="389" y="174"/>
                        <a:pt x="389" y="166"/>
                        <a:pt x="391" y="163"/>
                      </a:cubicBezTo>
                      <a:cubicBezTo>
                        <a:pt x="394" y="160"/>
                        <a:pt x="396" y="159"/>
                        <a:pt x="399" y="159"/>
                      </a:cubicBezTo>
                      <a:cubicBezTo>
                        <a:pt x="407" y="159"/>
                        <a:pt x="415" y="161"/>
                        <a:pt x="424" y="165"/>
                      </a:cubicBezTo>
                      <a:cubicBezTo>
                        <a:pt x="426" y="148"/>
                        <a:pt x="426" y="148"/>
                        <a:pt x="426" y="148"/>
                      </a:cubicBezTo>
                      <a:cubicBezTo>
                        <a:pt x="426" y="146"/>
                        <a:pt x="426" y="146"/>
                        <a:pt x="426" y="146"/>
                      </a:cubicBezTo>
                      <a:cubicBezTo>
                        <a:pt x="427" y="145"/>
                        <a:pt x="427" y="145"/>
                        <a:pt x="427" y="145"/>
                      </a:cubicBezTo>
                      <a:cubicBezTo>
                        <a:pt x="445" y="137"/>
                        <a:pt x="445" y="137"/>
                        <a:pt x="445" y="137"/>
                      </a:cubicBezTo>
                      <a:cubicBezTo>
                        <a:pt x="447" y="127"/>
                        <a:pt x="447" y="127"/>
                        <a:pt x="447" y="127"/>
                      </a:cubicBezTo>
                      <a:cubicBezTo>
                        <a:pt x="436" y="127"/>
                        <a:pt x="436" y="127"/>
                        <a:pt x="436" y="127"/>
                      </a:cubicBezTo>
                      <a:cubicBezTo>
                        <a:pt x="434" y="126"/>
                        <a:pt x="434" y="126"/>
                        <a:pt x="434" y="126"/>
                      </a:cubicBezTo>
                      <a:cubicBezTo>
                        <a:pt x="435" y="121"/>
                        <a:pt x="435" y="121"/>
                        <a:pt x="435" y="121"/>
                      </a:cubicBezTo>
                      <a:cubicBezTo>
                        <a:pt x="435" y="118"/>
                        <a:pt x="435" y="118"/>
                        <a:pt x="435" y="118"/>
                      </a:cubicBezTo>
                      <a:cubicBezTo>
                        <a:pt x="436" y="116"/>
                        <a:pt x="436" y="116"/>
                        <a:pt x="436" y="116"/>
                      </a:cubicBezTo>
                      <a:cubicBezTo>
                        <a:pt x="439" y="116"/>
                        <a:pt x="439" y="116"/>
                        <a:pt x="439" y="116"/>
                      </a:cubicBezTo>
                      <a:cubicBezTo>
                        <a:pt x="442" y="116"/>
                        <a:pt x="442" y="116"/>
                        <a:pt x="442" y="116"/>
                      </a:cubicBezTo>
                      <a:cubicBezTo>
                        <a:pt x="449" y="116"/>
                        <a:pt x="457" y="111"/>
                        <a:pt x="467" y="103"/>
                      </a:cubicBezTo>
                      <a:cubicBezTo>
                        <a:pt x="533" y="56"/>
                        <a:pt x="533" y="56"/>
                        <a:pt x="533" y="56"/>
                      </a:cubicBezTo>
                      <a:cubicBezTo>
                        <a:pt x="535" y="56"/>
                        <a:pt x="535" y="56"/>
                        <a:pt x="535" y="56"/>
                      </a:cubicBezTo>
                      <a:cubicBezTo>
                        <a:pt x="557" y="65"/>
                        <a:pt x="557" y="65"/>
                        <a:pt x="557" y="65"/>
                      </a:cubicBezTo>
                      <a:cubicBezTo>
                        <a:pt x="565" y="64"/>
                        <a:pt x="565" y="64"/>
                        <a:pt x="565" y="64"/>
                      </a:cubicBezTo>
                      <a:cubicBezTo>
                        <a:pt x="560" y="42"/>
                        <a:pt x="560" y="42"/>
                        <a:pt x="560" y="42"/>
                      </a:cubicBezTo>
                      <a:cubicBezTo>
                        <a:pt x="560" y="40"/>
                        <a:pt x="560" y="40"/>
                        <a:pt x="560" y="40"/>
                      </a:cubicBezTo>
                      <a:cubicBezTo>
                        <a:pt x="561" y="39"/>
                        <a:pt x="561" y="39"/>
                        <a:pt x="561" y="39"/>
                      </a:cubicBezTo>
                      <a:cubicBezTo>
                        <a:pt x="562" y="38"/>
                        <a:pt x="562" y="38"/>
                        <a:pt x="562" y="38"/>
                      </a:cubicBezTo>
                      <a:cubicBezTo>
                        <a:pt x="573" y="19"/>
                        <a:pt x="573" y="19"/>
                        <a:pt x="573" y="19"/>
                      </a:cubicBezTo>
                      <a:cubicBezTo>
                        <a:pt x="570" y="16"/>
                        <a:pt x="570" y="16"/>
                        <a:pt x="570" y="16"/>
                      </a:cubicBezTo>
                      <a:cubicBezTo>
                        <a:pt x="563" y="19"/>
                        <a:pt x="563" y="19"/>
                        <a:pt x="563" y="19"/>
                      </a:cubicBezTo>
                      <a:cubicBezTo>
                        <a:pt x="563" y="20"/>
                        <a:pt x="563" y="20"/>
                        <a:pt x="563" y="20"/>
                      </a:cubicBezTo>
                      <a:cubicBezTo>
                        <a:pt x="562" y="20"/>
                        <a:pt x="562" y="20"/>
                        <a:pt x="562" y="20"/>
                      </a:cubicBezTo>
                      <a:cubicBezTo>
                        <a:pt x="541" y="23"/>
                        <a:pt x="541" y="23"/>
                        <a:pt x="541" y="23"/>
                      </a:cubicBezTo>
                      <a:cubicBezTo>
                        <a:pt x="535" y="23"/>
                        <a:pt x="535" y="23"/>
                        <a:pt x="535" y="23"/>
                      </a:cubicBezTo>
                      <a:cubicBezTo>
                        <a:pt x="534" y="23"/>
                        <a:pt x="534" y="23"/>
                        <a:pt x="534" y="23"/>
                      </a:cubicBezTo>
                      <a:cubicBezTo>
                        <a:pt x="534" y="22"/>
                        <a:pt x="534" y="22"/>
                        <a:pt x="534" y="22"/>
                      </a:cubicBezTo>
                      <a:cubicBezTo>
                        <a:pt x="533" y="19"/>
                        <a:pt x="533" y="19"/>
                        <a:pt x="533" y="19"/>
                      </a:cubicBezTo>
                      <a:cubicBezTo>
                        <a:pt x="529" y="11"/>
                        <a:pt x="529" y="11"/>
                        <a:pt x="529" y="11"/>
                      </a:cubicBezTo>
                      <a:lnTo>
                        <a:pt x="525" y="1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8" name="Freeform 32"/>
                <p:cNvSpPr>
                  <a:spLocks/>
                </p:cNvSpPr>
                <p:nvPr/>
              </p:nvSpPr>
              <p:spPr bwMode="auto">
                <a:xfrm>
                  <a:off x="4767102" y="3894839"/>
                  <a:ext cx="629281" cy="474911"/>
                </a:xfrm>
                <a:custGeom>
                  <a:avLst/>
                  <a:gdLst>
                    <a:gd name="T0" fmla="*/ 2147483647 w 498"/>
                    <a:gd name="T1" fmla="*/ 2147483647 h 385"/>
                    <a:gd name="T2" fmla="*/ 2147483647 w 498"/>
                    <a:gd name="T3" fmla="*/ 2147483647 h 385"/>
                    <a:gd name="T4" fmla="*/ 2147483647 w 498"/>
                    <a:gd name="T5" fmla="*/ 2147483647 h 385"/>
                    <a:gd name="T6" fmla="*/ 2147483647 w 498"/>
                    <a:gd name="T7" fmla="*/ 0 h 385"/>
                    <a:gd name="T8" fmla="*/ 2147483647 w 498"/>
                    <a:gd name="T9" fmla="*/ 2147483647 h 385"/>
                    <a:gd name="T10" fmla="*/ 2147483647 w 498"/>
                    <a:gd name="T11" fmla="*/ 2147483647 h 385"/>
                    <a:gd name="T12" fmla="*/ 2147483647 w 498"/>
                    <a:gd name="T13" fmla="*/ 2147483647 h 385"/>
                    <a:gd name="T14" fmla="*/ 2147483647 w 498"/>
                    <a:gd name="T15" fmla="*/ 2147483647 h 385"/>
                    <a:gd name="T16" fmla="*/ 2147483647 w 498"/>
                    <a:gd name="T17" fmla="*/ 2147483647 h 385"/>
                    <a:gd name="T18" fmla="*/ 2147483647 w 498"/>
                    <a:gd name="T19" fmla="*/ 2147483647 h 385"/>
                    <a:gd name="T20" fmla="*/ 2147483647 w 498"/>
                    <a:gd name="T21" fmla="*/ 2147483647 h 385"/>
                    <a:gd name="T22" fmla="*/ 0 w 498"/>
                    <a:gd name="T23" fmla="*/ 2147483647 h 385"/>
                    <a:gd name="T24" fmla="*/ 2147483647 w 498"/>
                    <a:gd name="T25" fmla="*/ 2147483647 h 385"/>
                    <a:gd name="T26" fmla="*/ 2147483647 w 498"/>
                    <a:gd name="T27" fmla="*/ 2147483647 h 385"/>
                    <a:gd name="T28" fmla="*/ 2147483647 w 498"/>
                    <a:gd name="T29" fmla="*/ 2147483647 h 385"/>
                    <a:gd name="T30" fmla="*/ 2147483647 w 498"/>
                    <a:gd name="T31" fmla="*/ 2147483647 h 385"/>
                    <a:gd name="T32" fmla="*/ 2147483647 w 498"/>
                    <a:gd name="T33" fmla="*/ 2147483647 h 385"/>
                    <a:gd name="T34" fmla="*/ 2147483647 w 498"/>
                    <a:gd name="T35" fmla="*/ 2147483647 h 385"/>
                    <a:gd name="T36" fmla="*/ 2147483647 w 498"/>
                    <a:gd name="T37" fmla="*/ 2147483647 h 385"/>
                    <a:gd name="T38" fmla="*/ 2147483647 w 498"/>
                    <a:gd name="T39" fmla="*/ 2147483647 h 385"/>
                    <a:gd name="T40" fmla="*/ 2147483647 w 498"/>
                    <a:gd name="T41" fmla="*/ 2147483647 h 385"/>
                    <a:gd name="T42" fmla="*/ 2147483647 w 498"/>
                    <a:gd name="T43" fmla="*/ 2147483647 h 385"/>
                    <a:gd name="T44" fmla="*/ 2147483647 w 498"/>
                    <a:gd name="T45" fmla="*/ 2147483647 h 385"/>
                    <a:gd name="T46" fmla="*/ 2147483647 w 498"/>
                    <a:gd name="T47" fmla="*/ 2147483647 h 385"/>
                    <a:gd name="T48" fmla="*/ 2147483647 w 498"/>
                    <a:gd name="T49" fmla="*/ 2147483647 h 385"/>
                    <a:gd name="T50" fmla="*/ 2147483647 w 498"/>
                    <a:gd name="T51" fmla="*/ 2147483647 h 385"/>
                    <a:gd name="T52" fmla="*/ 2147483647 w 498"/>
                    <a:gd name="T53" fmla="*/ 2147483647 h 385"/>
                    <a:gd name="T54" fmla="*/ 2147483647 w 498"/>
                    <a:gd name="T55" fmla="*/ 2147483647 h 385"/>
                    <a:gd name="T56" fmla="*/ 2147483647 w 498"/>
                    <a:gd name="T57" fmla="*/ 2147483647 h 385"/>
                    <a:gd name="T58" fmla="*/ 2147483647 w 498"/>
                    <a:gd name="T59" fmla="*/ 2147483647 h 385"/>
                    <a:gd name="T60" fmla="*/ 2147483647 w 498"/>
                    <a:gd name="T61" fmla="*/ 2147483647 h 385"/>
                    <a:gd name="T62" fmla="*/ 2147483647 w 498"/>
                    <a:gd name="T63" fmla="*/ 2147483647 h 385"/>
                    <a:gd name="T64" fmla="*/ 2147483647 w 498"/>
                    <a:gd name="T65" fmla="*/ 2147483647 h 385"/>
                    <a:gd name="T66" fmla="*/ 2147483647 w 498"/>
                    <a:gd name="T67" fmla="*/ 2147483647 h 385"/>
                    <a:gd name="T68" fmla="*/ 2147483647 w 498"/>
                    <a:gd name="T69" fmla="*/ 2147483647 h 385"/>
                    <a:gd name="T70" fmla="*/ 2147483647 w 498"/>
                    <a:gd name="T71" fmla="*/ 2147483647 h 385"/>
                    <a:gd name="T72" fmla="*/ 2147483647 w 498"/>
                    <a:gd name="T73" fmla="*/ 2147483647 h 385"/>
                    <a:gd name="T74" fmla="*/ 2147483647 w 498"/>
                    <a:gd name="T75" fmla="*/ 2147483647 h 385"/>
                    <a:gd name="T76" fmla="*/ 2147483647 w 498"/>
                    <a:gd name="T77" fmla="*/ 2147483647 h 385"/>
                    <a:gd name="T78" fmla="*/ 2147483647 w 498"/>
                    <a:gd name="T79" fmla="*/ 2147483647 h 385"/>
                    <a:gd name="T80" fmla="*/ 2147483647 w 498"/>
                    <a:gd name="T81" fmla="*/ 2147483647 h 385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98"/>
                    <a:gd name="T124" fmla="*/ 0 h 385"/>
                    <a:gd name="T125" fmla="*/ 498 w 498"/>
                    <a:gd name="T126" fmla="*/ 385 h 385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98" h="385">
                      <a:moveTo>
                        <a:pt x="348" y="112"/>
                      </a:moveTo>
                      <a:cubicBezTo>
                        <a:pt x="336" y="102"/>
                        <a:pt x="327" y="86"/>
                        <a:pt x="317" y="59"/>
                      </a:cubicBezTo>
                      <a:cubicBezTo>
                        <a:pt x="287" y="59"/>
                        <a:pt x="269" y="54"/>
                        <a:pt x="260" y="43"/>
                      </a:cubicBezTo>
                      <a:cubicBezTo>
                        <a:pt x="254" y="34"/>
                        <a:pt x="241" y="28"/>
                        <a:pt x="223" y="22"/>
                      </a:cubicBezTo>
                      <a:cubicBezTo>
                        <a:pt x="218" y="21"/>
                        <a:pt x="218" y="21"/>
                        <a:pt x="218" y="21"/>
                      </a:cubicBezTo>
                      <a:cubicBezTo>
                        <a:pt x="223" y="3"/>
                        <a:pt x="223" y="3"/>
                        <a:pt x="223" y="3"/>
                      </a:cubicBezTo>
                      <a:cubicBezTo>
                        <a:pt x="220" y="1"/>
                        <a:pt x="220" y="1"/>
                        <a:pt x="220" y="1"/>
                      </a:cubicBez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202" y="6"/>
                        <a:pt x="194" y="13"/>
                        <a:pt x="191" y="21"/>
                      </a:cubicBezTo>
                      <a:cubicBezTo>
                        <a:pt x="186" y="30"/>
                        <a:pt x="181" y="37"/>
                        <a:pt x="175" y="42"/>
                      </a:cubicBezTo>
                      <a:cubicBezTo>
                        <a:pt x="169" y="59"/>
                        <a:pt x="164" y="68"/>
                        <a:pt x="159" y="68"/>
                      </a:cubicBezTo>
                      <a:cubicBezTo>
                        <a:pt x="156" y="69"/>
                        <a:pt x="154" y="67"/>
                        <a:pt x="151" y="63"/>
                      </a:cubicBezTo>
                      <a:cubicBezTo>
                        <a:pt x="143" y="56"/>
                        <a:pt x="143" y="56"/>
                        <a:pt x="143" y="56"/>
                      </a:cubicBezTo>
                      <a:cubicBezTo>
                        <a:pt x="137" y="53"/>
                        <a:pt x="130" y="50"/>
                        <a:pt x="125" y="50"/>
                      </a:cubicBezTo>
                      <a:cubicBezTo>
                        <a:pt x="115" y="52"/>
                        <a:pt x="115" y="52"/>
                        <a:pt x="115" y="52"/>
                      </a:cubicBezTo>
                      <a:cubicBezTo>
                        <a:pt x="107" y="59"/>
                        <a:pt x="97" y="64"/>
                        <a:pt x="81" y="67"/>
                      </a:cubicBezTo>
                      <a:cubicBezTo>
                        <a:pt x="41" y="64"/>
                        <a:pt x="41" y="64"/>
                        <a:pt x="41" y="64"/>
                      </a:cubicBezTo>
                      <a:cubicBezTo>
                        <a:pt x="28" y="58"/>
                        <a:pt x="23" y="45"/>
                        <a:pt x="26" y="30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4" y="45"/>
                        <a:pt x="4" y="45"/>
                        <a:pt x="4" y="45"/>
                      </a:cubicBezTo>
                      <a:cubicBezTo>
                        <a:pt x="4" y="45"/>
                        <a:pt x="4" y="45"/>
                        <a:pt x="4" y="45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1" y="54"/>
                        <a:pt x="11" y="54"/>
                        <a:pt x="11" y="54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6"/>
                        <a:pt x="12" y="56"/>
                        <a:pt x="12" y="56"/>
                      </a:cubicBezTo>
                      <a:cubicBezTo>
                        <a:pt x="30" y="80"/>
                        <a:pt x="44" y="96"/>
                        <a:pt x="51" y="100"/>
                      </a:cubicBezTo>
                      <a:cubicBezTo>
                        <a:pt x="55" y="102"/>
                        <a:pt x="68" y="107"/>
                        <a:pt x="90" y="113"/>
                      </a:cubicBezTo>
                      <a:cubicBezTo>
                        <a:pt x="128" y="127"/>
                        <a:pt x="128" y="127"/>
                        <a:pt x="128" y="127"/>
                      </a:cubicBezTo>
                      <a:cubicBezTo>
                        <a:pt x="140" y="132"/>
                        <a:pt x="151" y="155"/>
                        <a:pt x="164" y="196"/>
                      </a:cubicBezTo>
                      <a:cubicBezTo>
                        <a:pt x="181" y="208"/>
                        <a:pt x="192" y="213"/>
                        <a:pt x="199" y="212"/>
                      </a:cubicBezTo>
                      <a:cubicBezTo>
                        <a:pt x="206" y="209"/>
                        <a:pt x="219" y="202"/>
                        <a:pt x="237" y="190"/>
                      </a:cubicBezTo>
                      <a:cubicBezTo>
                        <a:pt x="238" y="189"/>
                        <a:pt x="238" y="189"/>
                        <a:pt x="238" y="189"/>
                      </a:cubicBezTo>
                      <a:cubicBezTo>
                        <a:pt x="239" y="188"/>
                        <a:pt x="239" y="188"/>
                        <a:pt x="239" y="188"/>
                      </a:cubicBezTo>
                      <a:cubicBezTo>
                        <a:pt x="241" y="189"/>
                        <a:pt x="241" y="189"/>
                        <a:pt x="241" y="189"/>
                      </a:cubicBezTo>
                      <a:cubicBezTo>
                        <a:pt x="260" y="193"/>
                        <a:pt x="260" y="193"/>
                        <a:pt x="260" y="193"/>
                      </a:cubicBezTo>
                      <a:cubicBezTo>
                        <a:pt x="262" y="193"/>
                        <a:pt x="262" y="193"/>
                        <a:pt x="262" y="193"/>
                      </a:cubicBezTo>
                      <a:cubicBezTo>
                        <a:pt x="262" y="196"/>
                        <a:pt x="262" y="196"/>
                        <a:pt x="262" y="196"/>
                      </a:cubicBezTo>
                      <a:cubicBezTo>
                        <a:pt x="261" y="200"/>
                        <a:pt x="261" y="200"/>
                        <a:pt x="261" y="200"/>
                      </a:cubicBezTo>
                      <a:cubicBezTo>
                        <a:pt x="255" y="225"/>
                        <a:pt x="250" y="240"/>
                        <a:pt x="245" y="244"/>
                      </a:cubicBezTo>
                      <a:cubicBezTo>
                        <a:pt x="220" y="245"/>
                        <a:pt x="220" y="245"/>
                        <a:pt x="220" y="245"/>
                      </a:cubicBezTo>
                      <a:cubicBezTo>
                        <a:pt x="220" y="246"/>
                        <a:pt x="220" y="246"/>
                        <a:pt x="220" y="246"/>
                      </a:cubicBezTo>
                      <a:cubicBezTo>
                        <a:pt x="220" y="257"/>
                        <a:pt x="213" y="272"/>
                        <a:pt x="199" y="292"/>
                      </a:cubicBezTo>
                      <a:cubicBezTo>
                        <a:pt x="195" y="299"/>
                        <a:pt x="194" y="304"/>
                        <a:pt x="194" y="307"/>
                      </a:cubicBezTo>
                      <a:cubicBezTo>
                        <a:pt x="218" y="324"/>
                        <a:pt x="218" y="324"/>
                        <a:pt x="218" y="324"/>
                      </a:cubicBezTo>
                      <a:cubicBezTo>
                        <a:pt x="224" y="331"/>
                        <a:pt x="229" y="334"/>
                        <a:pt x="234" y="334"/>
                      </a:cubicBezTo>
                      <a:cubicBezTo>
                        <a:pt x="239" y="334"/>
                        <a:pt x="239" y="334"/>
                        <a:pt x="239" y="334"/>
                      </a:cubicBezTo>
                      <a:cubicBezTo>
                        <a:pt x="244" y="352"/>
                        <a:pt x="244" y="352"/>
                        <a:pt x="244" y="352"/>
                      </a:cubicBezTo>
                      <a:cubicBezTo>
                        <a:pt x="256" y="356"/>
                        <a:pt x="256" y="356"/>
                        <a:pt x="256" y="356"/>
                      </a:cubicBezTo>
                      <a:cubicBezTo>
                        <a:pt x="262" y="349"/>
                        <a:pt x="262" y="349"/>
                        <a:pt x="262" y="349"/>
                      </a:cubicBezTo>
                      <a:cubicBezTo>
                        <a:pt x="265" y="346"/>
                        <a:pt x="270" y="344"/>
                        <a:pt x="273" y="345"/>
                      </a:cubicBezTo>
                      <a:cubicBezTo>
                        <a:pt x="283" y="345"/>
                        <a:pt x="292" y="352"/>
                        <a:pt x="302" y="365"/>
                      </a:cubicBezTo>
                      <a:cubicBezTo>
                        <a:pt x="302" y="365"/>
                        <a:pt x="302" y="365"/>
                        <a:pt x="302" y="365"/>
                      </a:cubicBezTo>
                      <a:cubicBezTo>
                        <a:pt x="312" y="378"/>
                        <a:pt x="312" y="378"/>
                        <a:pt x="312" y="378"/>
                      </a:cubicBezTo>
                      <a:cubicBezTo>
                        <a:pt x="313" y="377"/>
                        <a:pt x="313" y="377"/>
                        <a:pt x="313" y="377"/>
                      </a:cubicBezTo>
                      <a:cubicBezTo>
                        <a:pt x="319" y="373"/>
                        <a:pt x="331" y="374"/>
                        <a:pt x="348" y="379"/>
                      </a:cubicBezTo>
                      <a:cubicBezTo>
                        <a:pt x="375" y="385"/>
                        <a:pt x="375" y="385"/>
                        <a:pt x="375" y="385"/>
                      </a:cubicBezTo>
                      <a:cubicBezTo>
                        <a:pt x="401" y="377"/>
                        <a:pt x="401" y="377"/>
                        <a:pt x="401" y="377"/>
                      </a:cubicBezTo>
                      <a:cubicBezTo>
                        <a:pt x="411" y="372"/>
                        <a:pt x="411" y="372"/>
                        <a:pt x="411" y="372"/>
                      </a:cubicBezTo>
                      <a:cubicBezTo>
                        <a:pt x="418" y="366"/>
                        <a:pt x="418" y="366"/>
                        <a:pt x="418" y="366"/>
                      </a:cubicBezTo>
                      <a:cubicBezTo>
                        <a:pt x="412" y="359"/>
                        <a:pt x="412" y="359"/>
                        <a:pt x="412" y="359"/>
                      </a:cubicBezTo>
                      <a:cubicBezTo>
                        <a:pt x="410" y="355"/>
                        <a:pt x="412" y="349"/>
                        <a:pt x="417" y="344"/>
                      </a:cubicBezTo>
                      <a:cubicBezTo>
                        <a:pt x="424" y="339"/>
                        <a:pt x="428" y="334"/>
                        <a:pt x="428" y="327"/>
                      </a:cubicBezTo>
                      <a:cubicBezTo>
                        <a:pt x="428" y="315"/>
                        <a:pt x="428" y="315"/>
                        <a:pt x="428" y="315"/>
                      </a:cubicBezTo>
                      <a:cubicBezTo>
                        <a:pt x="426" y="308"/>
                        <a:pt x="427" y="304"/>
                        <a:pt x="429" y="302"/>
                      </a:cubicBezTo>
                      <a:cubicBezTo>
                        <a:pt x="431" y="298"/>
                        <a:pt x="439" y="296"/>
                        <a:pt x="447" y="293"/>
                      </a:cubicBezTo>
                      <a:cubicBezTo>
                        <a:pt x="461" y="291"/>
                        <a:pt x="478" y="298"/>
                        <a:pt x="498" y="315"/>
                      </a:cubicBezTo>
                      <a:cubicBezTo>
                        <a:pt x="490" y="293"/>
                        <a:pt x="490" y="293"/>
                        <a:pt x="490" y="293"/>
                      </a:cubicBezTo>
                      <a:cubicBezTo>
                        <a:pt x="479" y="278"/>
                        <a:pt x="479" y="278"/>
                        <a:pt x="479" y="278"/>
                      </a:cubicBezTo>
                      <a:cubicBezTo>
                        <a:pt x="477" y="259"/>
                        <a:pt x="477" y="259"/>
                        <a:pt x="477" y="259"/>
                      </a:cubicBezTo>
                      <a:cubicBezTo>
                        <a:pt x="459" y="255"/>
                        <a:pt x="459" y="255"/>
                        <a:pt x="459" y="255"/>
                      </a:cubicBezTo>
                      <a:cubicBezTo>
                        <a:pt x="458" y="255"/>
                        <a:pt x="458" y="255"/>
                        <a:pt x="458" y="255"/>
                      </a:cubicBezTo>
                      <a:cubicBezTo>
                        <a:pt x="458" y="254"/>
                        <a:pt x="458" y="254"/>
                        <a:pt x="458" y="254"/>
                      </a:cubicBezTo>
                      <a:cubicBezTo>
                        <a:pt x="458" y="254"/>
                        <a:pt x="458" y="254"/>
                        <a:pt x="458" y="254"/>
                      </a:cubicBezTo>
                      <a:cubicBezTo>
                        <a:pt x="458" y="254"/>
                        <a:pt x="458" y="254"/>
                        <a:pt x="458" y="254"/>
                      </a:cubicBezTo>
                      <a:cubicBezTo>
                        <a:pt x="410" y="227"/>
                        <a:pt x="410" y="227"/>
                        <a:pt x="410" y="227"/>
                      </a:cubicBezTo>
                      <a:cubicBezTo>
                        <a:pt x="387" y="223"/>
                        <a:pt x="387" y="223"/>
                        <a:pt x="387" y="223"/>
                      </a:cubicBezTo>
                      <a:cubicBezTo>
                        <a:pt x="387" y="218"/>
                        <a:pt x="387" y="218"/>
                        <a:pt x="387" y="218"/>
                      </a:cubicBezTo>
                      <a:cubicBezTo>
                        <a:pt x="386" y="193"/>
                        <a:pt x="386" y="193"/>
                        <a:pt x="386" y="193"/>
                      </a:cubicBezTo>
                      <a:cubicBezTo>
                        <a:pt x="370" y="149"/>
                        <a:pt x="357" y="121"/>
                        <a:pt x="348" y="112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9" name="Freeform 33"/>
                <p:cNvSpPr>
                  <a:spLocks/>
                </p:cNvSpPr>
                <p:nvPr/>
              </p:nvSpPr>
              <p:spPr bwMode="auto">
                <a:xfrm>
                  <a:off x="4438161" y="2986748"/>
                  <a:ext cx="584332" cy="816688"/>
                </a:xfrm>
                <a:custGeom>
                  <a:avLst/>
                  <a:gdLst>
                    <a:gd name="T0" fmla="*/ 2147483647 w 463"/>
                    <a:gd name="T1" fmla="*/ 2147483647 h 662"/>
                    <a:gd name="T2" fmla="*/ 2147483647 w 463"/>
                    <a:gd name="T3" fmla="*/ 2147483647 h 662"/>
                    <a:gd name="T4" fmla="*/ 2147483647 w 463"/>
                    <a:gd name="T5" fmla="*/ 2147483647 h 662"/>
                    <a:gd name="T6" fmla="*/ 2147483647 w 463"/>
                    <a:gd name="T7" fmla="*/ 2147483647 h 662"/>
                    <a:gd name="T8" fmla="*/ 2147483647 w 463"/>
                    <a:gd name="T9" fmla="*/ 2147483647 h 662"/>
                    <a:gd name="T10" fmla="*/ 2147483647 w 463"/>
                    <a:gd name="T11" fmla="*/ 2147483647 h 662"/>
                    <a:gd name="T12" fmla="*/ 2147483647 w 463"/>
                    <a:gd name="T13" fmla="*/ 2147483647 h 662"/>
                    <a:gd name="T14" fmla="*/ 2147483647 w 463"/>
                    <a:gd name="T15" fmla="*/ 2147483647 h 662"/>
                    <a:gd name="T16" fmla="*/ 2147483647 w 463"/>
                    <a:gd name="T17" fmla="*/ 0 h 662"/>
                    <a:gd name="T18" fmla="*/ 2147483647 w 463"/>
                    <a:gd name="T19" fmla="*/ 2147483647 h 662"/>
                    <a:gd name="T20" fmla="*/ 2147483647 w 463"/>
                    <a:gd name="T21" fmla="*/ 2147483647 h 662"/>
                    <a:gd name="T22" fmla="*/ 2147483647 w 463"/>
                    <a:gd name="T23" fmla="*/ 2147483647 h 662"/>
                    <a:gd name="T24" fmla="*/ 2147483647 w 463"/>
                    <a:gd name="T25" fmla="*/ 2147483647 h 662"/>
                    <a:gd name="T26" fmla="*/ 2147483647 w 463"/>
                    <a:gd name="T27" fmla="*/ 2147483647 h 662"/>
                    <a:gd name="T28" fmla="*/ 2147483647 w 463"/>
                    <a:gd name="T29" fmla="*/ 2147483647 h 662"/>
                    <a:gd name="T30" fmla="*/ 2147483647 w 463"/>
                    <a:gd name="T31" fmla="*/ 2147483647 h 662"/>
                    <a:gd name="T32" fmla="*/ 2147483647 w 463"/>
                    <a:gd name="T33" fmla="*/ 2147483647 h 662"/>
                    <a:gd name="T34" fmla="*/ 2147483647 w 463"/>
                    <a:gd name="T35" fmla="*/ 2147483647 h 662"/>
                    <a:gd name="T36" fmla="*/ 2147483647 w 463"/>
                    <a:gd name="T37" fmla="*/ 2147483647 h 662"/>
                    <a:gd name="T38" fmla="*/ 2147483647 w 463"/>
                    <a:gd name="T39" fmla="*/ 2147483647 h 662"/>
                    <a:gd name="T40" fmla="*/ 2147483647 w 463"/>
                    <a:gd name="T41" fmla="*/ 2147483647 h 662"/>
                    <a:gd name="T42" fmla="*/ 2147483647 w 463"/>
                    <a:gd name="T43" fmla="*/ 2147483647 h 662"/>
                    <a:gd name="T44" fmla="*/ 2147483647 w 463"/>
                    <a:gd name="T45" fmla="*/ 2147483647 h 662"/>
                    <a:gd name="T46" fmla="*/ 2147483647 w 463"/>
                    <a:gd name="T47" fmla="*/ 2147483647 h 662"/>
                    <a:gd name="T48" fmla="*/ 2147483647 w 463"/>
                    <a:gd name="T49" fmla="*/ 2147483647 h 662"/>
                    <a:gd name="T50" fmla="*/ 2147483647 w 463"/>
                    <a:gd name="T51" fmla="*/ 2147483647 h 662"/>
                    <a:gd name="T52" fmla="*/ 2147483647 w 463"/>
                    <a:gd name="T53" fmla="*/ 2147483647 h 662"/>
                    <a:gd name="T54" fmla="*/ 2147483647 w 463"/>
                    <a:gd name="T55" fmla="*/ 2147483647 h 662"/>
                    <a:gd name="T56" fmla="*/ 2147483647 w 463"/>
                    <a:gd name="T57" fmla="*/ 2147483647 h 662"/>
                    <a:gd name="T58" fmla="*/ 2147483647 w 463"/>
                    <a:gd name="T59" fmla="*/ 2147483647 h 662"/>
                    <a:gd name="T60" fmla="*/ 2147483647 w 463"/>
                    <a:gd name="T61" fmla="*/ 2147483647 h 662"/>
                    <a:gd name="T62" fmla="*/ 2147483647 w 463"/>
                    <a:gd name="T63" fmla="*/ 2147483647 h 662"/>
                    <a:gd name="T64" fmla="*/ 2147483647 w 463"/>
                    <a:gd name="T65" fmla="*/ 2147483647 h 662"/>
                    <a:gd name="T66" fmla="*/ 2147483647 w 463"/>
                    <a:gd name="T67" fmla="*/ 2147483647 h 662"/>
                    <a:gd name="T68" fmla="*/ 2147483647 w 463"/>
                    <a:gd name="T69" fmla="*/ 2147483647 h 662"/>
                    <a:gd name="T70" fmla="*/ 2147483647 w 463"/>
                    <a:gd name="T71" fmla="*/ 2147483647 h 662"/>
                    <a:gd name="T72" fmla="*/ 2147483647 w 463"/>
                    <a:gd name="T73" fmla="*/ 2147483647 h 662"/>
                    <a:gd name="T74" fmla="*/ 2147483647 w 463"/>
                    <a:gd name="T75" fmla="*/ 2147483647 h 662"/>
                    <a:gd name="T76" fmla="*/ 2147483647 w 463"/>
                    <a:gd name="T77" fmla="*/ 2147483647 h 662"/>
                    <a:gd name="T78" fmla="*/ 2147483647 w 463"/>
                    <a:gd name="T79" fmla="*/ 2147483647 h 662"/>
                    <a:gd name="T80" fmla="*/ 2147483647 w 463"/>
                    <a:gd name="T81" fmla="*/ 2147483647 h 662"/>
                    <a:gd name="T82" fmla="*/ 2147483647 w 463"/>
                    <a:gd name="T83" fmla="*/ 2147483647 h 662"/>
                    <a:gd name="T84" fmla="*/ 2147483647 w 463"/>
                    <a:gd name="T85" fmla="*/ 2147483647 h 662"/>
                    <a:gd name="T86" fmla="*/ 2147483647 w 463"/>
                    <a:gd name="T87" fmla="*/ 2147483647 h 662"/>
                    <a:gd name="T88" fmla="*/ 2147483647 w 463"/>
                    <a:gd name="T89" fmla="*/ 2147483647 h 662"/>
                    <a:gd name="T90" fmla="*/ 2147483647 w 463"/>
                    <a:gd name="T91" fmla="*/ 2147483647 h 662"/>
                    <a:gd name="T92" fmla="*/ 2147483647 w 463"/>
                    <a:gd name="T93" fmla="*/ 2147483647 h 662"/>
                    <a:gd name="T94" fmla="*/ 2147483647 w 463"/>
                    <a:gd name="T95" fmla="*/ 2147483647 h 662"/>
                    <a:gd name="T96" fmla="*/ 2147483647 w 463"/>
                    <a:gd name="T97" fmla="*/ 2147483647 h 662"/>
                    <a:gd name="T98" fmla="*/ 2147483647 w 463"/>
                    <a:gd name="T99" fmla="*/ 2147483647 h 662"/>
                    <a:gd name="T100" fmla="*/ 2147483647 w 463"/>
                    <a:gd name="T101" fmla="*/ 2147483647 h 662"/>
                    <a:gd name="T102" fmla="*/ 2147483647 w 463"/>
                    <a:gd name="T103" fmla="*/ 2147483647 h 662"/>
                    <a:gd name="T104" fmla="*/ 2147483647 w 463"/>
                    <a:gd name="T105" fmla="*/ 2147483647 h 66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463"/>
                    <a:gd name="T160" fmla="*/ 0 h 662"/>
                    <a:gd name="T161" fmla="*/ 463 w 463"/>
                    <a:gd name="T162" fmla="*/ 662 h 66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463" h="662">
                      <a:moveTo>
                        <a:pt x="426" y="200"/>
                      </a:moveTo>
                      <a:cubicBezTo>
                        <a:pt x="418" y="196"/>
                        <a:pt x="418" y="196"/>
                        <a:pt x="418" y="196"/>
                      </a:cubicBezTo>
                      <a:cubicBezTo>
                        <a:pt x="418" y="196"/>
                        <a:pt x="418" y="196"/>
                        <a:pt x="418" y="196"/>
                      </a:cubicBezTo>
                      <a:cubicBezTo>
                        <a:pt x="417" y="196"/>
                        <a:pt x="417" y="196"/>
                        <a:pt x="417" y="196"/>
                      </a:cubicBezTo>
                      <a:cubicBezTo>
                        <a:pt x="410" y="189"/>
                        <a:pt x="410" y="189"/>
                        <a:pt x="410" y="189"/>
                      </a:cubicBezTo>
                      <a:cubicBezTo>
                        <a:pt x="381" y="181"/>
                        <a:pt x="381" y="181"/>
                        <a:pt x="381" y="181"/>
                      </a:cubicBezTo>
                      <a:cubicBezTo>
                        <a:pt x="373" y="181"/>
                        <a:pt x="373" y="181"/>
                        <a:pt x="373" y="181"/>
                      </a:cubicBezTo>
                      <a:cubicBezTo>
                        <a:pt x="368" y="183"/>
                        <a:pt x="368" y="183"/>
                        <a:pt x="368" y="183"/>
                      </a:cubicBezTo>
                      <a:cubicBezTo>
                        <a:pt x="357" y="161"/>
                        <a:pt x="357" y="161"/>
                        <a:pt x="357" y="161"/>
                      </a:cubicBezTo>
                      <a:cubicBezTo>
                        <a:pt x="358" y="160"/>
                        <a:pt x="358" y="160"/>
                        <a:pt x="358" y="160"/>
                      </a:cubicBezTo>
                      <a:cubicBezTo>
                        <a:pt x="366" y="149"/>
                        <a:pt x="366" y="149"/>
                        <a:pt x="366" y="149"/>
                      </a:cubicBezTo>
                      <a:cubicBezTo>
                        <a:pt x="366" y="137"/>
                        <a:pt x="366" y="137"/>
                        <a:pt x="366" y="137"/>
                      </a:cubicBezTo>
                      <a:cubicBezTo>
                        <a:pt x="367" y="134"/>
                        <a:pt x="367" y="134"/>
                        <a:pt x="367" y="134"/>
                      </a:cubicBezTo>
                      <a:cubicBezTo>
                        <a:pt x="372" y="126"/>
                        <a:pt x="372" y="126"/>
                        <a:pt x="372" y="126"/>
                      </a:cubicBezTo>
                      <a:cubicBezTo>
                        <a:pt x="368" y="124"/>
                        <a:pt x="368" y="124"/>
                        <a:pt x="368" y="124"/>
                      </a:cubicBezTo>
                      <a:cubicBezTo>
                        <a:pt x="352" y="121"/>
                        <a:pt x="352" y="121"/>
                        <a:pt x="352" y="121"/>
                      </a:cubicBezTo>
                      <a:cubicBezTo>
                        <a:pt x="352" y="121"/>
                        <a:pt x="352" y="121"/>
                        <a:pt x="352" y="121"/>
                      </a:cubicBezTo>
                      <a:cubicBezTo>
                        <a:pt x="325" y="116"/>
                        <a:pt x="325" y="116"/>
                        <a:pt x="325" y="116"/>
                      </a:cubicBezTo>
                      <a:cubicBezTo>
                        <a:pt x="323" y="116"/>
                        <a:pt x="323" y="116"/>
                        <a:pt x="323" y="116"/>
                      </a:cubicBezTo>
                      <a:cubicBezTo>
                        <a:pt x="307" y="101"/>
                        <a:pt x="307" y="101"/>
                        <a:pt x="307" y="101"/>
                      </a:cubicBezTo>
                      <a:cubicBezTo>
                        <a:pt x="307" y="100"/>
                        <a:pt x="307" y="100"/>
                        <a:pt x="307" y="100"/>
                      </a:cubicBezTo>
                      <a:cubicBezTo>
                        <a:pt x="302" y="89"/>
                        <a:pt x="302" y="89"/>
                        <a:pt x="302" y="89"/>
                      </a:cubicBezTo>
                      <a:cubicBezTo>
                        <a:pt x="301" y="86"/>
                        <a:pt x="301" y="86"/>
                        <a:pt x="301" y="86"/>
                      </a:cubicBezTo>
                      <a:cubicBezTo>
                        <a:pt x="309" y="64"/>
                        <a:pt x="309" y="64"/>
                        <a:pt x="309" y="64"/>
                      </a:cubicBezTo>
                      <a:cubicBezTo>
                        <a:pt x="309" y="48"/>
                        <a:pt x="309" y="48"/>
                        <a:pt x="309" y="48"/>
                      </a:cubicBezTo>
                      <a:cubicBezTo>
                        <a:pt x="308" y="44"/>
                        <a:pt x="308" y="44"/>
                        <a:pt x="308" y="44"/>
                      </a:cubicBezTo>
                      <a:cubicBezTo>
                        <a:pt x="300" y="52"/>
                        <a:pt x="300" y="52"/>
                        <a:pt x="300" y="52"/>
                      </a:cubicBezTo>
                      <a:cubicBezTo>
                        <a:pt x="298" y="53"/>
                        <a:pt x="298" y="53"/>
                        <a:pt x="298" y="53"/>
                      </a:cubicBezTo>
                      <a:cubicBezTo>
                        <a:pt x="296" y="56"/>
                        <a:pt x="296" y="56"/>
                        <a:pt x="296" y="56"/>
                      </a:cubicBezTo>
                      <a:cubicBezTo>
                        <a:pt x="294" y="53"/>
                        <a:pt x="294" y="53"/>
                        <a:pt x="294" y="53"/>
                      </a:cubicBezTo>
                      <a:cubicBezTo>
                        <a:pt x="291" y="52"/>
                        <a:pt x="291" y="52"/>
                        <a:pt x="291" y="52"/>
                      </a:cubicBezTo>
                      <a:cubicBezTo>
                        <a:pt x="275" y="39"/>
                        <a:pt x="275" y="39"/>
                        <a:pt x="275" y="39"/>
                      </a:cubicBezTo>
                      <a:cubicBezTo>
                        <a:pt x="273" y="37"/>
                        <a:pt x="273" y="37"/>
                        <a:pt x="273" y="37"/>
                      </a:cubicBezTo>
                      <a:cubicBezTo>
                        <a:pt x="273" y="35"/>
                        <a:pt x="273" y="35"/>
                        <a:pt x="273" y="35"/>
                      </a:cubicBezTo>
                      <a:cubicBezTo>
                        <a:pt x="270" y="12"/>
                        <a:pt x="270" y="12"/>
                        <a:pt x="270" y="12"/>
                      </a:cubicBezTo>
                      <a:cubicBezTo>
                        <a:pt x="263" y="0"/>
                        <a:pt x="263" y="0"/>
                        <a:pt x="263" y="0"/>
                      </a:cubicBezTo>
                      <a:cubicBezTo>
                        <a:pt x="247" y="1"/>
                        <a:pt x="247" y="1"/>
                        <a:pt x="247" y="1"/>
                      </a:cubicBezTo>
                      <a:cubicBezTo>
                        <a:pt x="237" y="18"/>
                        <a:pt x="237" y="18"/>
                        <a:pt x="237" y="18"/>
                      </a:cubicBezTo>
                      <a:cubicBezTo>
                        <a:pt x="236" y="20"/>
                        <a:pt x="236" y="20"/>
                        <a:pt x="236" y="20"/>
                      </a:cubicBezTo>
                      <a:cubicBezTo>
                        <a:pt x="235" y="22"/>
                        <a:pt x="235" y="22"/>
                        <a:pt x="235" y="22"/>
                      </a:cubicBezTo>
                      <a:cubicBezTo>
                        <a:pt x="210" y="16"/>
                        <a:pt x="210" y="16"/>
                        <a:pt x="210" y="16"/>
                      </a:cubicBezTo>
                      <a:cubicBezTo>
                        <a:pt x="206" y="39"/>
                        <a:pt x="206" y="39"/>
                        <a:pt x="206" y="39"/>
                      </a:cubicBezTo>
                      <a:cubicBezTo>
                        <a:pt x="206" y="63"/>
                        <a:pt x="206" y="63"/>
                        <a:pt x="206" y="63"/>
                      </a:cubicBezTo>
                      <a:cubicBezTo>
                        <a:pt x="205" y="64"/>
                        <a:pt x="205" y="64"/>
                        <a:pt x="205" y="64"/>
                      </a:cubicBezTo>
                      <a:cubicBezTo>
                        <a:pt x="191" y="85"/>
                        <a:pt x="191" y="85"/>
                        <a:pt x="191" y="85"/>
                      </a:cubicBezTo>
                      <a:cubicBezTo>
                        <a:pt x="191" y="87"/>
                        <a:pt x="191" y="87"/>
                        <a:pt x="191" y="87"/>
                      </a:cubicBezTo>
                      <a:cubicBezTo>
                        <a:pt x="189" y="88"/>
                        <a:pt x="189" y="88"/>
                        <a:pt x="189" y="88"/>
                      </a:cubicBezTo>
                      <a:cubicBezTo>
                        <a:pt x="188" y="88"/>
                        <a:pt x="188" y="88"/>
                        <a:pt x="188" y="88"/>
                      </a:cubicBezTo>
                      <a:cubicBezTo>
                        <a:pt x="172" y="89"/>
                        <a:pt x="172" y="89"/>
                        <a:pt x="172" y="89"/>
                      </a:cubicBezTo>
                      <a:cubicBezTo>
                        <a:pt x="156" y="102"/>
                        <a:pt x="156" y="102"/>
                        <a:pt x="156" y="102"/>
                      </a:cubicBezTo>
                      <a:cubicBezTo>
                        <a:pt x="154" y="104"/>
                        <a:pt x="154" y="104"/>
                        <a:pt x="154" y="104"/>
                      </a:cubicBezTo>
                      <a:cubicBezTo>
                        <a:pt x="154" y="104"/>
                        <a:pt x="154" y="104"/>
                        <a:pt x="154" y="104"/>
                      </a:cubicBezTo>
                      <a:cubicBezTo>
                        <a:pt x="152" y="104"/>
                        <a:pt x="152" y="104"/>
                        <a:pt x="152" y="104"/>
                      </a:cubicBezTo>
                      <a:cubicBezTo>
                        <a:pt x="151" y="103"/>
                        <a:pt x="151" y="103"/>
                        <a:pt x="151" y="103"/>
                      </a:cubicBezTo>
                      <a:cubicBezTo>
                        <a:pt x="121" y="93"/>
                        <a:pt x="121" y="93"/>
                        <a:pt x="121" y="93"/>
                      </a:cubicBezTo>
                      <a:cubicBezTo>
                        <a:pt x="117" y="104"/>
                        <a:pt x="117" y="104"/>
                        <a:pt x="117" y="104"/>
                      </a:cubicBezTo>
                      <a:cubicBezTo>
                        <a:pt x="117" y="105"/>
                        <a:pt x="117" y="105"/>
                        <a:pt x="117" y="105"/>
                      </a:cubicBezTo>
                      <a:cubicBezTo>
                        <a:pt x="104" y="126"/>
                        <a:pt x="104" y="126"/>
                        <a:pt x="104" y="126"/>
                      </a:cubicBezTo>
                      <a:cubicBezTo>
                        <a:pt x="102" y="130"/>
                        <a:pt x="99" y="132"/>
                        <a:pt x="96" y="133"/>
                      </a:cubicBezTo>
                      <a:cubicBezTo>
                        <a:pt x="83" y="131"/>
                        <a:pt x="83" y="131"/>
                        <a:pt x="83" y="131"/>
                      </a:cubicBezTo>
                      <a:cubicBezTo>
                        <a:pt x="66" y="124"/>
                        <a:pt x="66" y="124"/>
                        <a:pt x="66" y="124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2" y="121"/>
                        <a:pt x="62" y="121"/>
                        <a:pt x="62" y="121"/>
                      </a:cubicBezTo>
                      <a:cubicBezTo>
                        <a:pt x="62" y="120"/>
                        <a:pt x="62" y="120"/>
                        <a:pt x="62" y="120"/>
                      </a:cubicBezTo>
                      <a:cubicBezTo>
                        <a:pt x="59" y="94"/>
                        <a:pt x="59" y="94"/>
                        <a:pt x="59" y="94"/>
                      </a:cubicBezTo>
                      <a:cubicBezTo>
                        <a:pt x="54" y="75"/>
                        <a:pt x="54" y="75"/>
                        <a:pt x="54" y="75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30" y="102"/>
                        <a:pt x="30" y="102"/>
                        <a:pt x="30" y="102"/>
                      </a:cubicBezTo>
                      <a:cubicBezTo>
                        <a:pt x="20" y="126"/>
                        <a:pt x="20" y="126"/>
                        <a:pt x="20" y="126"/>
                      </a:cubicBezTo>
                      <a:cubicBezTo>
                        <a:pt x="20" y="127"/>
                        <a:pt x="20" y="127"/>
                        <a:pt x="20" y="127"/>
                      </a:cubicBezTo>
                      <a:cubicBezTo>
                        <a:pt x="20" y="127"/>
                        <a:pt x="20" y="127"/>
                        <a:pt x="20" y="127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19" y="128"/>
                        <a:pt x="19" y="128"/>
                        <a:pt x="19" y="128"/>
                      </a:cubicBezTo>
                      <a:cubicBezTo>
                        <a:pt x="9" y="142"/>
                        <a:pt x="9" y="142"/>
                        <a:pt x="9" y="142"/>
                      </a:cubicBezTo>
                      <a:cubicBezTo>
                        <a:pt x="9" y="146"/>
                        <a:pt x="6" y="152"/>
                        <a:pt x="0" y="162"/>
                      </a:cubicBezTo>
                      <a:cubicBezTo>
                        <a:pt x="6" y="186"/>
                        <a:pt x="6" y="186"/>
                        <a:pt x="6" y="186"/>
                      </a:cubicBezTo>
                      <a:cubicBezTo>
                        <a:pt x="38" y="221"/>
                        <a:pt x="38" y="221"/>
                        <a:pt x="38" y="221"/>
                      </a:cubicBezTo>
                      <a:cubicBezTo>
                        <a:pt x="38" y="221"/>
                        <a:pt x="38" y="221"/>
                        <a:pt x="38" y="221"/>
                      </a:cubicBezTo>
                      <a:cubicBezTo>
                        <a:pt x="48" y="243"/>
                        <a:pt x="48" y="243"/>
                        <a:pt x="48" y="243"/>
                      </a:cubicBezTo>
                      <a:cubicBezTo>
                        <a:pt x="48" y="245"/>
                        <a:pt x="48" y="245"/>
                        <a:pt x="48" y="245"/>
                      </a:cubicBezTo>
                      <a:cubicBezTo>
                        <a:pt x="47" y="247"/>
                        <a:pt x="47" y="247"/>
                        <a:pt x="47" y="247"/>
                      </a:cubicBezTo>
                      <a:cubicBezTo>
                        <a:pt x="46" y="247"/>
                        <a:pt x="46" y="247"/>
                        <a:pt x="46" y="247"/>
                      </a:cubicBezTo>
                      <a:cubicBezTo>
                        <a:pt x="38" y="258"/>
                        <a:pt x="38" y="258"/>
                        <a:pt x="38" y="258"/>
                      </a:cubicBezTo>
                      <a:cubicBezTo>
                        <a:pt x="36" y="260"/>
                        <a:pt x="36" y="260"/>
                        <a:pt x="36" y="260"/>
                      </a:cubicBezTo>
                      <a:cubicBezTo>
                        <a:pt x="15" y="264"/>
                        <a:pt x="15" y="264"/>
                        <a:pt x="15" y="264"/>
                      </a:cubicBezTo>
                      <a:cubicBezTo>
                        <a:pt x="17" y="281"/>
                        <a:pt x="17" y="281"/>
                        <a:pt x="17" y="281"/>
                      </a:cubicBezTo>
                      <a:cubicBezTo>
                        <a:pt x="33" y="290"/>
                        <a:pt x="33" y="290"/>
                        <a:pt x="33" y="290"/>
                      </a:cubicBezTo>
                      <a:cubicBezTo>
                        <a:pt x="56" y="295"/>
                        <a:pt x="56" y="295"/>
                        <a:pt x="56" y="295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62" y="317"/>
                        <a:pt x="62" y="317"/>
                        <a:pt x="62" y="317"/>
                      </a:cubicBezTo>
                      <a:cubicBezTo>
                        <a:pt x="62" y="318"/>
                        <a:pt x="62" y="318"/>
                        <a:pt x="62" y="318"/>
                      </a:cubicBezTo>
                      <a:cubicBezTo>
                        <a:pt x="57" y="354"/>
                        <a:pt x="57" y="354"/>
                        <a:pt x="57" y="354"/>
                      </a:cubicBezTo>
                      <a:cubicBezTo>
                        <a:pt x="57" y="354"/>
                        <a:pt x="57" y="354"/>
                        <a:pt x="57" y="354"/>
                      </a:cubicBezTo>
                      <a:cubicBezTo>
                        <a:pt x="57" y="355"/>
                        <a:pt x="57" y="355"/>
                        <a:pt x="57" y="355"/>
                      </a:cubicBezTo>
                      <a:cubicBezTo>
                        <a:pt x="48" y="371"/>
                        <a:pt x="48" y="371"/>
                        <a:pt x="48" y="371"/>
                      </a:cubicBezTo>
                      <a:cubicBezTo>
                        <a:pt x="48" y="374"/>
                        <a:pt x="48" y="374"/>
                        <a:pt x="48" y="374"/>
                      </a:cubicBezTo>
                      <a:cubicBezTo>
                        <a:pt x="46" y="374"/>
                        <a:pt x="46" y="374"/>
                        <a:pt x="46" y="374"/>
                      </a:cubicBezTo>
                      <a:cubicBezTo>
                        <a:pt x="20" y="378"/>
                        <a:pt x="20" y="378"/>
                        <a:pt x="20" y="378"/>
                      </a:cubicBezTo>
                      <a:cubicBezTo>
                        <a:pt x="20" y="389"/>
                        <a:pt x="20" y="389"/>
                        <a:pt x="20" y="389"/>
                      </a:cubicBezTo>
                      <a:cubicBezTo>
                        <a:pt x="12" y="412"/>
                        <a:pt x="12" y="412"/>
                        <a:pt x="12" y="412"/>
                      </a:cubicBezTo>
                      <a:cubicBezTo>
                        <a:pt x="9" y="438"/>
                        <a:pt x="9" y="438"/>
                        <a:pt x="9" y="438"/>
                      </a:cubicBezTo>
                      <a:cubicBezTo>
                        <a:pt x="15" y="453"/>
                        <a:pt x="15" y="453"/>
                        <a:pt x="15" y="453"/>
                      </a:cubicBezTo>
                      <a:cubicBezTo>
                        <a:pt x="47" y="473"/>
                        <a:pt x="47" y="473"/>
                        <a:pt x="47" y="473"/>
                      </a:cubicBezTo>
                      <a:cubicBezTo>
                        <a:pt x="48" y="474"/>
                        <a:pt x="48" y="474"/>
                        <a:pt x="48" y="474"/>
                      </a:cubicBezTo>
                      <a:cubicBezTo>
                        <a:pt x="62" y="498"/>
                        <a:pt x="62" y="498"/>
                        <a:pt x="62" y="498"/>
                      </a:cubicBezTo>
                      <a:cubicBezTo>
                        <a:pt x="62" y="499"/>
                        <a:pt x="62" y="499"/>
                        <a:pt x="62" y="499"/>
                      </a:cubicBezTo>
                      <a:cubicBezTo>
                        <a:pt x="63" y="500"/>
                        <a:pt x="63" y="500"/>
                        <a:pt x="63" y="500"/>
                      </a:cubicBezTo>
                      <a:cubicBezTo>
                        <a:pt x="62" y="501"/>
                        <a:pt x="62" y="501"/>
                        <a:pt x="62" y="501"/>
                      </a:cubicBezTo>
                      <a:cubicBezTo>
                        <a:pt x="45" y="538"/>
                        <a:pt x="45" y="538"/>
                        <a:pt x="45" y="538"/>
                      </a:cubicBezTo>
                      <a:cubicBezTo>
                        <a:pt x="41" y="548"/>
                        <a:pt x="41" y="548"/>
                        <a:pt x="41" y="548"/>
                      </a:cubicBezTo>
                      <a:cubicBezTo>
                        <a:pt x="41" y="548"/>
                        <a:pt x="41" y="548"/>
                        <a:pt x="41" y="548"/>
                      </a:cubicBezTo>
                      <a:cubicBezTo>
                        <a:pt x="30" y="572"/>
                        <a:pt x="30" y="572"/>
                        <a:pt x="30" y="572"/>
                      </a:cubicBezTo>
                      <a:cubicBezTo>
                        <a:pt x="26" y="591"/>
                        <a:pt x="26" y="591"/>
                        <a:pt x="26" y="591"/>
                      </a:cubicBezTo>
                      <a:cubicBezTo>
                        <a:pt x="25" y="594"/>
                        <a:pt x="25" y="594"/>
                        <a:pt x="25" y="594"/>
                      </a:cubicBezTo>
                      <a:cubicBezTo>
                        <a:pt x="25" y="595"/>
                        <a:pt x="25" y="595"/>
                        <a:pt x="25" y="595"/>
                      </a:cubicBezTo>
                      <a:cubicBezTo>
                        <a:pt x="20" y="599"/>
                        <a:pt x="17" y="603"/>
                        <a:pt x="15" y="609"/>
                      </a:cubicBezTo>
                      <a:cubicBezTo>
                        <a:pt x="14" y="611"/>
                        <a:pt x="14" y="614"/>
                        <a:pt x="16" y="616"/>
                      </a:cubicBezTo>
                      <a:cubicBezTo>
                        <a:pt x="17" y="617"/>
                        <a:pt x="17" y="617"/>
                        <a:pt x="17" y="617"/>
                      </a:cubicBezTo>
                      <a:cubicBezTo>
                        <a:pt x="27" y="628"/>
                        <a:pt x="27" y="628"/>
                        <a:pt x="27" y="628"/>
                      </a:cubicBezTo>
                      <a:cubicBezTo>
                        <a:pt x="27" y="628"/>
                        <a:pt x="27" y="628"/>
                        <a:pt x="27" y="628"/>
                      </a:cubicBezTo>
                      <a:cubicBezTo>
                        <a:pt x="27" y="628"/>
                        <a:pt x="27" y="628"/>
                        <a:pt x="27" y="628"/>
                      </a:cubicBezTo>
                      <a:cubicBezTo>
                        <a:pt x="33" y="637"/>
                        <a:pt x="33" y="637"/>
                        <a:pt x="33" y="637"/>
                      </a:cubicBezTo>
                      <a:cubicBezTo>
                        <a:pt x="35" y="636"/>
                        <a:pt x="35" y="636"/>
                        <a:pt x="35" y="636"/>
                      </a:cubicBezTo>
                      <a:cubicBezTo>
                        <a:pt x="35" y="636"/>
                        <a:pt x="35" y="636"/>
                        <a:pt x="35" y="636"/>
                      </a:cubicBezTo>
                      <a:cubicBezTo>
                        <a:pt x="36" y="639"/>
                        <a:pt x="36" y="639"/>
                        <a:pt x="36" y="639"/>
                      </a:cubicBezTo>
                      <a:cubicBezTo>
                        <a:pt x="36" y="640"/>
                        <a:pt x="36" y="640"/>
                        <a:pt x="36" y="640"/>
                      </a:cubicBezTo>
                      <a:cubicBezTo>
                        <a:pt x="36" y="643"/>
                        <a:pt x="36" y="643"/>
                        <a:pt x="36" y="643"/>
                      </a:cubicBezTo>
                      <a:cubicBezTo>
                        <a:pt x="36" y="643"/>
                        <a:pt x="36" y="643"/>
                        <a:pt x="36" y="643"/>
                      </a:cubicBezTo>
                      <a:cubicBezTo>
                        <a:pt x="36" y="644"/>
                        <a:pt x="36" y="644"/>
                        <a:pt x="36" y="644"/>
                      </a:cubicBezTo>
                      <a:cubicBezTo>
                        <a:pt x="36" y="644"/>
                        <a:pt x="36" y="644"/>
                        <a:pt x="36" y="644"/>
                      </a:cubicBezTo>
                      <a:cubicBezTo>
                        <a:pt x="36" y="644"/>
                        <a:pt x="36" y="644"/>
                        <a:pt x="36" y="644"/>
                      </a:cubicBezTo>
                      <a:cubicBezTo>
                        <a:pt x="38" y="651"/>
                        <a:pt x="38" y="651"/>
                        <a:pt x="38" y="651"/>
                      </a:cubicBezTo>
                      <a:cubicBezTo>
                        <a:pt x="47" y="654"/>
                        <a:pt x="47" y="654"/>
                        <a:pt x="47" y="654"/>
                      </a:cubicBezTo>
                      <a:cubicBezTo>
                        <a:pt x="85" y="662"/>
                        <a:pt x="85" y="662"/>
                        <a:pt x="85" y="662"/>
                      </a:cubicBezTo>
                      <a:cubicBezTo>
                        <a:pt x="98" y="662"/>
                        <a:pt x="110" y="659"/>
                        <a:pt x="122" y="654"/>
                      </a:cubicBezTo>
                      <a:cubicBezTo>
                        <a:pt x="135" y="648"/>
                        <a:pt x="147" y="647"/>
                        <a:pt x="159" y="649"/>
                      </a:cubicBezTo>
                      <a:cubicBezTo>
                        <a:pt x="161" y="642"/>
                        <a:pt x="161" y="642"/>
                        <a:pt x="161" y="642"/>
                      </a:cubicBezTo>
                      <a:cubicBezTo>
                        <a:pt x="149" y="614"/>
                        <a:pt x="149" y="614"/>
                        <a:pt x="149" y="614"/>
                      </a:cubicBezTo>
                      <a:cubicBezTo>
                        <a:pt x="148" y="611"/>
                        <a:pt x="148" y="611"/>
                        <a:pt x="148" y="611"/>
                      </a:cubicBezTo>
                      <a:cubicBezTo>
                        <a:pt x="149" y="611"/>
                        <a:pt x="149" y="611"/>
                        <a:pt x="149" y="611"/>
                      </a:cubicBezTo>
                      <a:cubicBezTo>
                        <a:pt x="209" y="528"/>
                        <a:pt x="209" y="528"/>
                        <a:pt x="209" y="528"/>
                      </a:cubicBezTo>
                      <a:cubicBezTo>
                        <a:pt x="273" y="466"/>
                        <a:pt x="273" y="466"/>
                        <a:pt x="273" y="466"/>
                      </a:cubicBezTo>
                      <a:cubicBezTo>
                        <a:pt x="274" y="466"/>
                        <a:pt x="274" y="466"/>
                        <a:pt x="274" y="466"/>
                      </a:cubicBezTo>
                      <a:cubicBezTo>
                        <a:pt x="294" y="458"/>
                        <a:pt x="294" y="458"/>
                        <a:pt x="294" y="458"/>
                      </a:cubicBezTo>
                      <a:cubicBezTo>
                        <a:pt x="305" y="447"/>
                        <a:pt x="305" y="447"/>
                        <a:pt x="305" y="447"/>
                      </a:cubicBezTo>
                      <a:cubicBezTo>
                        <a:pt x="305" y="446"/>
                        <a:pt x="305" y="446"/>
                        <a:pt x="305" y="446"/>
                      </a:cubicBezTo>
                      <a:cubicBezTo>
                        <a:pt x="313" y="439"/>
                        <a:pt x="321" y="435"/>
                        <a:pt x="329" y="432"/>
                      </a:cubicBezTo>
                      <a:cubicBezTo>
                        <a:pt x="323" y="427"/>
                        <a:pt x="323" y="427"/>
                        <a:pt x="323" y="427"/>
                      </a:cubicBezTo>
                      <a:cubicBezTo>
                        <a:pt x="309" y="413"/>
                        <a:pt x="309" y="413"/>
                        <a:pt x="309" y="413"/>
                      </a:cubicBezTo>
                      <a:cubicBezTo>
                        <a:pt x="309" y="412"/>
                        <a:pt x="309" y="412"/>
                        <a:pt x="309" y="412"/>
                      </a:cubicBezTo>
                      <a:cubicBezTo>
                        <a:pt x="308" y="412"/>
                        <a:pt x="308" y="412"/>
                        <a:pt x="308" y="412"/>
                      </a:cubicBezTo>
                      <a:cubicBezTo>
                        <a:pt x="297" y="399"/>
                        <a:pt x="297" y="399"/>
                        <a:pt x="297" y="399"/>
                      </a:cubicBezTo>
                      <a:cubicBezTo>
                        <a:pt x="296" y="397"/>
                        <a:pt x="296" y="397"/>
                        <a:pt x="296" y="397"/>
                      </a:cubicBezTo>
                      <a:cubicBezTo>
                        <a:pt x="296" y="395"/>
                        <a:pt x="296" y="395"/>
                        <a:pt x="296" y="395"/>
                      </a:cubicBezTo>
                      <a:cubicBezTo>
                        <a:pt x="302" y="389"/>
                        <a:pt x="302" y="389"/>
                        <a:pt x="302" y="389"/>
                      </a:cubicBezTo>
                      <a:cubicBezTo>
                        <a:pt x="288" y="392"/>
                        <a:pt x="288" y="392"/>
                        <a:pt x="288" y="392"/>
                      </a:cubicBezTo>
                      <a:cubicBezTo>
                        <a:pt x="258" y="385"/>
                        <a:pt x="258" y="385"/>
                        <a:pt x="258" y="385"/>
                      </a:cubicBezTo>
                      <a:cubicBezTo>
                        <a:pt x="247" y="379"/>
                        <a:pt x="239" y="373"/>
                        <a:pt x="237" y="366"/>
                      </a:cubicBezTo>
                      <a:cubicBezTo>
                        <a:pt x="231" y="347"/>
                        <a:pt x="229" y="330"/>
                        <a:pt x="230" y="315"/>
                      </a:cubicBezTo>
                      <a:cubicBezTo>
                        <a:pt x="226" y="320"/>
                        <a:pt x="220" y="321"/>
                        <a:pt x="215" y="321"/>
                      </a:cubicBezTo>
                      <a:cubicBezTo>
                        <a:pt x="193" y="316"/>
                        <a:pt x="193" y="316"/>
                        <a:pt x="193" y="316"/>
                      </a:cubicBezTo>
                      <a:cubicBezTo>
                        <a:pt x="178" y="305"/>
                        <a:pt x="178" y="305"/>
                        <a:pt x="178" y="305"/>
                      </a:cubicBezTo>
                      <a:cubicBezTo>
                        <a:pt x="160" y="301"/>
                        <a:pt x="160" y="301"/>
                        <a:pt x="160" y="301"/>
                      </a:cubicBezTo>
                      <a:cubicBezTo>
                        <a:pt x="152" y="301"/>
                        <a:pt x="152" y="301"/>
                        <a:pt x="152" y="301"/>
                      </a:cubicBezTo>
                      <a:cubicBezTo>
                        <a:pt x="147" y="301"/>
                        <a:pt x="140" y="299"/>
                        <a:pt x="136" y="295"/>
                      </a:cubicBezTo>
                      <a:cubicBezTo>
                        <a:pt x="130" y="291"/>
                        <a:pt x="126" y="286"/>
                        <a:pt x="125" y="282"/>
                      </a:cubicBezTo>
                      <a:cubicBezTo>
                        <a:pt x="123" y="274"/>
                        <a:pt x="125" y="268"/>
                        <a:pt x="133" y="263"/>
                      </a:cubicBezTo>
                      <a:cubicBezTo>
                        <a:pt x="140" y="258"/>
                        <a:pt x="149" y="249"/>
                        <a:pt x="156" y="239"/>
                      </a:cubicBezTo>
                      <a:cubicBezTo>
                        <a:pt x="149" y="229"/>
                        <a:pt x="145" y="220"/>
                        <a:pt x="149" y="210"/>
                      </a:cubicBezTo>
                      <a:cubicBezTo>
                        <a:pt x="150" y="209"/>
                        <a:pt x="150" y="209"/>
                        <a:pt x="150" y="209"/>
                      </a:cubicBezTo>
                      <a:cubicBezTo>
                        <a:pt x="151" y="204"/>
                        <a:pt x="159" y="200"/>
                        <a:pt x="175" y="195"/>
                      </a:cubicBezTo>
                      <a:cubicBezTo>
                        <a:pt x="176" y="189"/>
                        <a:pt x="178" y="186"/>
                        <a:pt x="180" y="185"/>
                      </a:cubicBezTo>
                      <a:cubicBezTo>
                        <a:pt x="196" y="186"/>
                        <a:pt x="196" y="186"/>
                        <a:pt x="196" y="186"/>
                      </a:cubicBezTo>
                      <a:cubicBezTo>
                        <a:pt x="194" y="184"/>
                        <a:pt x="194" y="184"/>
                        <a:pt x="194" y="184"/>
                      </a:cubicBezTo>
                      <a:cubicBezTo>
                        <a:pt x="183" y="178"/>
                        <a:pt x="180" y="170"/>
                        <a:pt x="186" y="162"/>
                      </a:cubicBezTo>
                      <a:cubicBezTo>
                        <a:pt x="194" y="156"/>
                        <a:pt x="194" y="156"/>
                        <a:pt x="194" y="156"/>
                      </a:cubicBezTo>
                      <a:cubicBezTo>
                        <a:pt x="204" y="152"/>
                        <a:pt x="215" y="153"/>
                        <a:pt x="227" y="160"/>
                      </a:cubicBezTo>
                      <a:cubicBezTo>
                        <a:pt x="251" y="177"/>
                        <a:pt x="251" y="177"/>
                        <a:pt x="251" y="177"/>
                      </a:cubicBezTo>
                      <a:cubicBezTo>
                        <a:pt x="273" y="177"/>
                        <a:pt x="273" y="177"/>
                        <a:pt x="273" y="177"/>
                      </a:cubicBezTo>
                      <a:cubicBezTo>
                        <a:pt x="281" y="183"/>
                        <a:pt x="281" y="183"/>
                        <a:pt x="281" y="183"/>
                      </a:cubicBezTo>
                      <a:cubicBezTo>
                        <a:pt x="283" y="191"/>
                        <a:pt x="283" y="191"/>
                        <a:pt x="283" y="191"/>
                      </a:cubicBezTo>
                      <a:cubicBezTo>
                        <a:pt x="283" y="197"/>
                        <a:pt x="279" y="200"/>
                        <a:pt x="275" y="200"/>
                      </a:cubicBezTo>
                      <a:cubicBezTo>
                        <a:pt x="270" y="200"/>
                        <a:pt x="268" y="205"/>
                        <a:pt x="267" y="211"/>
                      </a:cubicBezTo>
                      <a:cubicBezTo>
                        <a:pt x="277" y="237"/>
                        <a:pt x="277" y="237"/>
                        <a:pt x="277" y="237"/>
                      </a:cubicBezTo>
                      <a:cubicBezTo>
                        <a:pt x="284" y="227"/>
                        <a:pt x="290" y="222"/>
                        <a:pt x="296" y="221"/>
                      </a:cubicBezTo>
                      <a:cubicBezTo>
                        <a:pt x="300" y="221"/>
                        <a:pt x="304" y="223"/>
                        <a:pt x="307" y="227"/>
                      </a:cubicBezTo>
                      <a:cubicBezTo>
                        <a:pt x="310" y="233"/>
                        <a:pt x="313" y="242"/>
                        <a:pt x="315" y="252"/>
                      </a:cubicBezTo>
                      <a:cubicBezTo>
                        <a:pt x="316" y="263"/>
                        <a:pt x="320" y="273"/>
                        <a:pt x="323" y="278"/>
                      </a:cubicBezTo>
                      <a:cubicBezTo>
                        <a:pt x="331" y="290"/>
                        <a:pt x="331" y="290"/>
                        <a:pt x="331" y="290"/>
                      </a:cubicBezTo>
                      <a:cubicBezTo>
                        <a:pt x="344" y="305"/>
                        <a:pt x="351" y="317"/>
                        <a:pt x="353" y="327"/>
                      </a:cubicBezTo>
                      <a:cubicBezTo>
                        <a:pt x="395" y="321"/>
                        <a:pt x="395" y="321"/>
                        <a:pt x="395" y="321"/>
                      </a:cubicBezTo>
                      <a:cubicBezTo>
                        <a:pt x="412" y="312"/>
                        <a:pt x="412" y="312"/>
                        <a:pt x="412" y="312"/>
                      </a:cubicBezTo>
                      <a:cubicBezTo>
                        <a:pt x="429" y="291"/>
                        <a:pt x="429" y="291"/>
                        <a:pt x="429" y="291"/>
                      </a:cubicBezTo>
                      <a:cubicBezTo>
                        <a:pt x="437" y="271"/>
                        <a:pt x="437" y="271"/>
                        <a:pt x="437" y="271"/>
                      </a:cubicBezTo>
                      <a:cubicBezTo>
                        <a:pt x="437" y="270"/>
                        <a:pt x="437" y="270"/>
                        <a:pt x="437" y="270"/>
                      </a:cubicBezTo>
                      <a:cubicBezTo>
                        <a:pt x="437" y="268"/>
                        <a:pt x="437" y="268"/>
                        <a:pt x="437" y="268"/>
                      </a:cubicBezTo>
                      <a:cubicBezTo>
                        <a:pt x="442" y="247"/>
                        <a:pt x="442" y="247"/>
                        <a:pt x="442" y="247"/>
                      </a:cubicBezTo>
                      <a:cubicBezTo>
                        <a:pt x="442" y="246"/>
                        <a:pt x="442" y="246"/>
                        <a:pt x="442" y="246"/>
                      </a:cubicBezTo>
                      <a:cubicBezTo>
                        <a:pt x="443" y="244"/>
                        <a:pt x="443" y="244"/>
                        <a:pt x="443" y="244"/>
                      </a:cubicBezTo>
                      <a:cubicBezTo>
                        <a:pt x="444" y="244"/>
                        <a:pt x="444" y="244"/>
                        <a:pt x="444" y="244"/>
                      </a:cubicBezTo>
                      <a:cubicBezTo>
                        <a:pt x="460" y="234"/>
                        <a:pt x="460" y="234"/>
                        <a:pt x="460" y="234"/>
                      </a:cubicBezTo>
                      <a:cubicBezTo>
                        <a:pt x="463" y="232"/>
                        <a:pt x="463" y="232"/>
                        <a:pt x="463" y="232"/>
                      </a:cubicBezTo>
                      <a:cubicBezTo>
                        <a:pt x="462" y="230"/>
                        <a:pt x="462" y="230"/>
                        <a:pt x="462" y="230"/>
                      </a:cubicBezTo>
                      <a:cubicBezTo>
                        <a:pt x="436" y="222"/>
                        <a:pt x="436" y="222"/>
                        <a:pt x="436" y="222"/>
                      </a:cubicBezTo>
                      <a:cubicBezTo>
                        <a:pt x="434" y="222"/>
                        <a:pt x="434" y="222"/>
                        <a:pt x="434" y="222"/>
                      </a:cubicBezTo>
                      <a:cubicBezTo>
                        <a:pt x="434" y="221"/>
                        <a:pt x="434" y="221"/>
                        <a:pt x="434" y="221"/>
                      </a:cubicBezTo>
                      <a:cubicBezTo>
                        <a:pt x="428" y="205"/>
                        <a:pt x="428" y="205"/>
                        <a:pt x="428" y="205"/>
                      </a:cubicBezTo>
                      <a:lnTo>
                        <a:pt x="426" y="20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20" name="Freeform 34"/>
                <p:cNvSpPr>
                  <a:spLocks/>
                </p:cNvSpPr>
                <p:nvPr/>
              </p:nvSpPr>
              <p:spPr bwMode="auto">
                <a:xfrm>
                  <a:off x="4168469" y="3771640"/>
                  <a:ext cx="621109" cy="594136"/>
                </a:xfrm>
                <a:custGeom>
                  <a:avLst/>
                  <a:gdLst>
                    <a:gd name="T0" fmla="*/ 2147483647 w 491"/>
                    <a:gd name="T1" fmla="*/ 2147483647 h 483"/>
                    <a:gd name="T2" fmla="*/ 2147483647 w 491"/>
                    <a:gd name="T3" fmla="*/ 2147483647 h 483"/>
                    <a:gd name="T4" fmla="*/ 2147483647 w 491"/>
                    <a:gd name="T5" fmla="*/ 2147483647 h 483"/>
                    <a:gd name="T6" fmla="*/ 2147483647 w 491"/>
                    <a:gd name="T7" fmla="*/ 2147483647 h 483"/>
                    <a:gd name="T8" fmla="*/ 2147483647 w 491"/>
                    <a:gd name="T9" fmla="*/ 2147483647 h 483"/>
                    <a:gd name="T10" fmla="*/ 2147483647 w 491"/>
                    <a:gd name="T11" fmla="*/ 2147483647 h 483"/>
                    <a:gd name="T12" fmla="*/ 2147483647 w 491"/>
                    <a:gd name="T13" fmla="*/ 2147483647 h 483"/>
                    <a:gd name="T14" fmla="*/ 2147483647 w 491"/>
                    <a:gd name="T15" fmla="*/ 2147483647 h 483"/>
                    <a:gd name="T16" fmla="*/ 2147483647 w 491"/>
                    <a:gd name="T17" fmla="*/ 2147483647 h 483"/>
                    <a:gd name="T18" fmla="*/ 2147483647 w 491"/>
                    <a:gd name="T19" fmla="*/ 2147483647 h 483"/>
                    <a:gd name="T20" fmla="*/ 2147483647 w 491"/>
                    <a:gd name="T21" fmla="*/ 2147483647 h 483"/>
                    <a:gd name="T22" fmla="*/ 2147483647 w 491"/>
                    <a:gd name="T23" fmla="*/ 2147483647 h 483"/>
                    <a:gd name="T24" fmla="*/ 2147483647 w 491"/>
                    <a:gd name="T25" fmla="*/ 2147483647 h 483"/>
                    <a:gd name="T26" fmla="*/ 2147483647 w 491"/>
                    <a:gd name="T27" fmla="*/ 2147483647 h 483"/>
                    <a:gd name="T28" fmla="*/ 2147483647 w 491"/>
                    <a:gd name="T29" fmla="*/ 2147483647 h 483"/>
                    <a:gd name="T30" fmla="*/ 2147483647 w 491"/>
                    <a:gd name="T31" fmla="*/ 2147483647 h 483"/>
                    <a:gd name="T32" fmla="*/ 2147483647 w 491"/>
                    <a:gd name="T33" fmla="*/ 2147483647 h 483"/>
                    <a:gd name="T34" fmla="*/ 2147483647 w 491"/>
                    <a:gd name="T35" fmla="*/ 2147483647 h 483"/>
                    <a:gd name="T36" fmla="*/ 2147483647 w 491"/>
                    <a:gd name="T37" fmla="*/ 2147483647 h 483"/>
                    <a:gd name="T38" fmla="*/ 2147483647 w 491"/>
                    <a:gd name="T39" fmla="*/ 2147483647 h 483"/>
                    <a:gd name="T40" fmla="*/ 2147483647 w 491"/>
                    <a:gd name="T41" fmla="*/ 2147483647 h 483"/>
                    <a:gd name="T42" fmla="*/ 2147483647 w 491"/>
                    <a:gd name="T43" fmla="*/ 2147483647 h 483"/>
                    <a:gd name="T44" fmla="*/ 2147483647 w 491"/>
                    <a:gd name="T45" fmla="*/ 2147483647 h 483"/>
                    <a:gd name="T46" fmla="*/ 2147483647 w 491"/>
                    <a:gd name="T47" fmla="*/ 2147483647 h 483"/>
                    <a:gd name="T48" fmla="*/ 2147483647 w 491"/>
                    <a:gd name="T49" fmla="*/ 2147483647 h 483"/>
                    <a:gd name="T50" fmla="*/ 2147483647 w 491"/>
                    <a:gd name="T51" fmla="*/ 2147483647 h 483"/>
                    <a:gd name="T52" fmla="*/ 2147483647 w 491"/>
                    <a:gd name="T53" fmla="*/ 2147483647 h 483"/>
                    <a:gd name="T54" fmla="*/ 2147483647 w 491"/>
                    <a:gd name="T55" fmla="*/ 2147483647 h 483"/>
                    <a:gd name="T56" fmla="*/ 2147483647 w 491"/>
                    <a:gd name="T57" fmla="*/ 2147483647 h 483"/>
                    <a:gd name="T58" fmla="*/ 2147483647 w 491"/>
                    <a:gd name="T59" fmla="*/ 2147483647 h 483"/>
                    <a:gd name="T60" fmla="*/ 2147483647 w 491"/>
                    <a:gd name="T61" fmla="*/ 2147483647 h 483"/>
                    <a:gd name="T62" fmla="*/ 2147483647 w 491"/>
                    <a:gd name="T63" fmla="*/ 2147483647 h 483"/>
                    <a:gd name="T64" fmla="*/ 2147483647 w 491"/>
                    <a:gd name="T65" fmla="*/ 2147483647 h 483"/>
                    <a:gd name="T66" fmla="*/ 2147483647 w 491"/>
                    <a:gd name="T67" fmla="*/ 2147483647 h 483"/>
                    <a:gd name="T68" fmla="*/ 2147483647 w 491"/>
                    <a:gd name="T69" fmla="*/ 2147483647 h 483"/>
                    <a:gd name="T70" fmla="*/ 2147483647 w 491"/>
                    <a:gd name="T71" fmla="*/ 2147483647 h 483"/>
                    <a:gd name="T72" fmla="*/ 2147483647 w 491"/>
                    <a:gd name="T73" fmla="*/ 2147483647 h 483"/>
                    <a:gd name="T74" fmla="*/ 2147483647 w 491"/>
                    <a:gd name="T75" fmla="*/ 2147483647 h 483"/>
                    <a:gd name="T76" fmla="*/ 2147483647 w 491"/>
                    <a:gd name="T77" fmla="*/ 0 h 483"/>
                    <a:gd name="T78" fmla="*/ 2147483647 w 491"/>
                    <a:gd name="T79" fmla="*/ 2147483647 h 483"/>
                    <a:gd name="T80" fmla="*/ 2147483647 w 491"/>
                    <a:gd name="T81" fmla="*/ 2147483647 h 483"/>
                    <a:gd name="T82" fmla="*/ 2147483647 w 491"/>
                    <a:gd name="T83" fmla="*/ 2147483647 h 483"/>
                    <a:gd name="T84" fmla="*/ 2147483647 w 491"/>
                    <a:gd name="T85" fmla="*/ 2147483647 h 483"/>
                    <a:gd name="T86" fmla="*/ 2147483647 w 491"/>
                    <a:gd name="T87" fmla="*/ 2147483647 h 483"/>
                    <a:gd name="T88" fmla="*/ 2147483647 w 491"/>
                    <a:gd name="T89" fmla="*/ 2147483647 h 483"/>
                    <a:gd name="T90" fmla="*/ 2147483647 w 491"/>
                    <a:gd name="T91" fmla="*/ 2147483647 h 48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91"/>
                    <a:gd name="T139" fmla="*/ 0 h 483"/>
                    <a:gd name="T140" fmla="*/ 491 w 491"/>
                    <a:gd name="T141" fmla="*/ 483 h 483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91" h="483">
                      <a:moveTo>
                        <a:pt x="109" y="159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28" y="192"/>
                        <a:pt x="28" y="192"/>
                        <a:pt x="28" y="192"/>
                      </a:cubicBezTo>
                      <a:cubicBezTo>
                        <a:pt x="4" y="215"/>
                        <a:pt x="4" y="215"/>
                        <a:pt x="4" y="215"/>
                      </a:cubicBezTo>
                      <a:cubicBezTo>
                        <a:pt x="0" y="251"/>
                        <a:pt x="4" y="272"/>
                        <a:pt x="16" y="278"/>
                      </a:cubicBezTo>
                      <a:cubicBezTo>
                        <a:pt x="40" y="293"/>
                        <a:pt x="40" y="293"/>
                        <a:pt x="40" y="293"/>
                      </a:cubicBezTo>
                      <a:cubicBezTo>
                        <a:pt x="41" y="293"/>
                        <a:pt x="41" y="293"/>
                        <a:pt x="41" y="293"/>
                      </a:cubicBezTo>
                      <a:cubicBezTo>
                        <a:pt x="41" y="294"/>
                        <a:pt x="41" y="294"/>
                        <a:pt x="41" y="294"/>
                      </a:cubicBezTo>
                      <a:cubicBezTo>
                        <a:pt x="47" y="333"/>
                        <a:pt x="47" y="333"/>
                        <a:pt x="47" y="333"/>
                      </a:cubicBezTo>
                      <a:cubicBezTo>
                        <a:pt x="67" y="360"/>
                        <a:pt x="81" y="373"/>
                        <a:pt x="88" y="377"/>
                      </a:cubicBezTo>
                      <a:cubicBezTo>
                        <a:pt x="111" y="382"/>
                        <a:pt x="111" y="382"/>
                        <a:pt x="111" y="382"/>
                      </a:cubicBezTo>
                      <a:cubicBezTo>
                        <a:pt x="115" y="383"/>
                        <a:pt x="115" y="383"/>
                        <a:pt x="115" y="383"/>
                      </a:cubicBezTo>
                      <a:cubicBezTo>
                        <a:pt x="115" y="384"/>
                        <a:pt x="115" y="384"/>
                        <a:pt x="115" y="384"/>
                      </a:cubicBezTo>
                      <a:cubicBezTo>
                        <a:pt x="118" y="388"/>
                        <a:pt x="125" y="392"/>
                        <a:pt x="139" y="397"/>
                      </a:cubicBezTo>
                      <a:cubicBezTo>
                        <a:pt x="202" y="400"/>
                        <a:pt x="202" y="400"/>
                        <a:pt x="202" y="400"/>
                      </a:cubicBezTo>
                      <a:cubicBezTo>
                        <a:pt x="249" y="400"/>
                        <a:pt x="275" y="403"/>
                        <a:pt x="280" y="408"/>
                      </a:cubicBezTo>
                      <a:cubicBezTo>
                        <a:pt x="286" y="412"/>
                        <a:pt x="287" y="423"/>
                        <a:pt x="286" y="439"/>
                      </a:cubicBezTo>
                      <a:cubicBezTo>
                        <a:pt x="285" y="449"/>
                        <a:pt x="286" y="456"/>
                        <a:pt x="287" y="457"/>
                      </a:cubicBezTo>
                      <a:cubicBezTo>
                        <a:pt x="310" y="451"/>
                        <a:pt x="310" y="451"/>
                        <a:pt x="310" y="451"/>
                      </a:cubicBezTo>
                      <a:cubicBezTo>
                        <a:pt x="328" y="445"/>
                        <a:pt x="338" y="445"/>
                        <a:pt x="344" y="450"/>
                      </a:cubicBezTo>
                      <a:cubicBezTo>
                        <a:pt x="352" y="461"/>
                        <a:pt x="352" y="461"/>
                        <a:pt x="352" y="461"/>
                      </a:cubicBezTo>
                      <a:cubicBezTo>
                        <a:pt x="365" y="477"/>
                        <a:pt x="373" y="483"/>
                        <a:pt x="375" y="482"/>
                      </a:cubicBezTo>
                      <a:cubicBezTo>
                        <a:pt x="382" y="480"/>
                        <a:pt x="389" y="474"/>
                        <a:pt x="396" y="463"/>
                      </a:cubicBezTo>
                      <a:cubicBezTo>
                        <a:pt x="399" y="460"/>
                        <a:pt x="399" y="460"/>
                        <a:pt x="399" y="460"/>
                      </a:cubicBezTo>
                      <a:cubicBezTo>
                        <a:pt x="418" y="472"/>
                        <a:pt x="418" y="472"/>
                        <a:pt x="418" y="472"/>
                      </a:cubicBezTo>
                      <a:cubicBezTo>
                        <a:pt x="429" y="462"/>
                        <a:pt x="429" y="462"/>
                        <a:pt x="429" y="462"/>
                      </a:cubicBezTo>
                      <a:cubicBezTo>
                        <a:pt x="432" y="447"/>
                        <a:pt x="440" y="440"/>
                        <a:pt x="452" y="439"/>
                      </a:cubicBezTo>
                      <a:cubicBezTo>
                        <a:pt x="458" y="437"/>
                        <a:pt x="458" y="437"/>
                        <a:pt x="458" y="437"/>
                      </a:cubicBezTo>
                      <a:cubicBezTo>
                        <a:pt x="456" y="432"/>
                        <a:pt x="456" y="432"/>
                        <a:pt x="456" y="432"/>
                      </a:cubicBezTo>
                      <a:cubicBezTo>
                        <a:pt x="453" y="430"/>
                        <a:pt x="453" y="430"/>
                        <a:pt x="453" y="430"/>
                      </a:cubicBezTo>
                      <a:cubicBezTo>
                        <a:pt x="454" y="429"/>
                        <a:pt x="454" y="429"/>
                        <a:pt x="454" y="429"/>
                      </a:cubicBezTo>
                      <a:cubicBezTo>
                        <a:pt x="456" y="403"/>
                        <a:pt x="456" y="403"/>
                        <a:pt x="456" y="403"/>
                      </a:cubicBezTo>
                      <a:cubicBezTo>
                        <a:pt x="447" y="390"/>
                        <a:pt x="437" y="386"/>
                        <a:pt x="425" y="388"/>
                      </a:cubicBezTo>
                      <a:cubicBezTo>
                        <a:pt x="413" y="391"/>
                        <a:pt x="405" y="391"/>
                        <a:pt x="402" y="387"/>
                      </a:cubicBezTo>
                      <a:cubicBezTo>
                        <a:pt x="400" y="384"/>
                        <a:pt x="400" y="382"/>
                        <a:pt x="400" y="378"/>
                      </a:cubicBezTo>
                      <a:cubicBezTo>
                        <a:pt x="392" y="365"/>
                        <a:pt x="385" y="354"/>
                        <a:pt x="375" y="345"/>
                      </a:cubicBezTo>
                      <a:cubicBezTo>
                        <a:pt x="363" y="334"/>
                        <a:pt x="359" y="325"/>
                        <a:pt x="363" y="315"/>
                      </a:cubicBezTo>
                      <a:cubicBezTo>
                        <a:pt x="365" y="312"/>
                        <a:pt x="365" y="312"/>
                        <a:pt x="365" y="312"/>
                      </a:cubicBezTo>
                      <a:cubicBezTo>
                        <a:pt x="394" y="317"/>
                        <a:pt x="394" y="317"/>
                        <a:pt x="394" y="317"/>
                      </a:cubicBezTo>
                      <a:cubicBezTo>
                        <a:pt x="392" y="299"/>
                        <a:pt x="392" y="299"/>
                        <a:pt x="392" y="299"/>
                      </a:cubicBezTo>
                      <a:cubicBezTo>
                        <a:pt x="391" y="289"/>
                        <a:pt x="392" y="282"/>
                        <a:pt x="397" y="276"/>
                      </a:cubicBezTo>
                      <a:cubicBezTo>
                        <a:pt x="400" y="272"/>
                        <a:pt x="405" y="270"/>
                        <a:pt x="410" y="269"/>
                      </a:cubicBezTo>
                      <a:cubicBezTo>
                        <a:pt x="423" y="265"/>
                        <a:pt x="423" y="265"/>
                        <a:pt x="423" y="265"/>
                      </a:cubicBezTo>
                      <a:cubicBezTo>
                        <a:pt x="423" y="259"/>
                        <a:pt x="423" y="259"/>
                        <a:pt x="423" y="259"/>
                      </a:cubicBezTo>
                      <a:cubicBezTo>
                        <a:pt x="413" y="239"/>
                        <a:pt x="410" y="225"/>
                        <a:pt x="414" y="218"/>
                      </a:cubicBezTo>
                      <a:cubicBezTo>
                        <a:pt x="421" y="213"/>
                        <a:pt x="421" y="213"/>
                        <a:pt x="421" y="213"/>
                      </a:cubicBezTo>
                      <a:cubicBezTo>
                        <a:pt x="424" y="212"/>
                        <a:pt x="434" y="214"/>
                        <a:pt x="449" y="219"/>
                      </a:cubicBezTo>
                      <a:cubicBezTo>
                        <a:pt x="449" y="219"/>
                        <a:pt x="449" y="219"/>
                        <a:pt x="449" y="219"/>
                      </a:cubicBezTo>
                      <a:cubicBezTo>
                        <a:pt x="450" y="220"/>
                        <a:pt x="450" y="220"/>
                        <a:pt x="450" y="220"/>
                      </a:cubicBezTo>
                      <a:cubicBezTo>
                        <a:pt x="450" y="222"/>
                        <a:pt x="450" y="222"/>
                        <a:pt x="450" y="222"/>
                      </a:cubicBezTo>
                      <a:cubicBezTo>
                        <a:pt x="462" y="236"/>
                        <a:pt x="468" y="245"/>
                        <a:pt x="471" y="247"/>
                      </a:cubicBezTo>
                      <a:cubicBezTo>
                        <a:pt x="491" y="214"/>
                        <a:pt x="491" y="214"/>
                        <a:pt x="491" y="214"/>
                      </a:cubicBezTo>
                      <a:cubicBezTo>
                        <a:pt x="473" y="192"/>
                        <a:pt x="464" y="176"/>
                        <a:pt x="461" y="170"/>
                      </a:cubicBezTo>
                      <a:cubicBezTo>
                        <a:pt x="445" y="180"/>
                        <a:pt x="445" y="180"/>
                        <a:pt x="445" y="180"/>
                      </a:cubicBezTo>
                      <a:cubicBezTo>
                        <a:pt x="443" y="178"/>
                        <a:pt x="443" y="178"/>
                        <a:pt x="443" y="178"/>
                      </a:cubicBezTo>
                      <a:cubicBezTo>
                        <a:pt x="401" y="168"/>
                        <a:pt x="401" y="168"/>
                        <a:pt x="401" y="168"/>
                      </a:cubicBezTo>
                      <a:cubicBezTo>
                        <a:pt x="400" y="168"/>
                        <a:pt x="400" y="168"/>
                        <a:pt x="400" y="168"/>
                      </a:cubicBezTo>
                      <a:cubicBezTo>
                        <a:pt x="400" y="167"/>
                        <a:pt x="400" y="167"/>
                        <a:pt x="400" y="167"/>
                      </a:cubicBezTo>
                      <a:cubicBezTo>
                        <a:pt x="382" y="158"/>
                        <a:pt x="371" y="149"/>
                        <a:pt x="370" y="139"/>
                      </a:cubicBezTo>
                      <a:cubicBezTo>
                        <a:pt x="345" y="127"/>
                        <a:pt x="345" y="127"/>
                        <a:pt x="345" y="127"/>
                      </a:cubicBezTo>
                      <a:cubicBezTo>
                        <a:pt x="345" y="103"/>
                        <a:pt x="345" y="103"/>
                        <a:pt x="345" y="103"/>
                      </a:cubicBezTo>
                      <a:cubicBezTo>
                        <a:pt x="391" y="76"/>
                        <a:pt x="391" y="76"/>
                        <a:pt x="391" y="76"/>
                      </a:cubicBezTo>
                      <a:cubicBezTo>
                        <a:pt x="389" y="63"/>
                        <a:pt x="386" y="50"/>
                        <a:pt x="381" y="40"/>
                      </a:cubicBezTo>
                      <a:cubicBezTo>
                        <a:pt x="373" y="25"/>
                        <a:pt x="373" y="25"/>
                        <a:pt x="373" y="25"/>
                      </a:cubicBezTo>
                      <a:cubicBezTo>
                        <a:pt x="342" y="28"/>
                        <a:pt x="342" y="28"/>
                        <a:pt x="342" y="28"/>
                      </a:cubicBezTo>
                      <a:cubicBezTo>
                        <a:pt x="327" y="35"/>
                        <a:pt x="313" y="38"/>
                        <a:pt x="299" y="38"/>
                      </a:cubicBezTo>
                      <a:cubicBezTo>
                        <a:pt x="267" y="30"/>
                        <a:pt x="267" y="30"/>
                        <a:pt x="267" y="30"/>
                      </a:cubicBezTo>
                      <a:cubicBezTo>
                        <a:pt x="267" y="19"/>
                        <a:pt x="267" y="19"/>
                        <a:pt x="267" y="19"/>
                      </a:cubicBezTo>
                      <a:cubicBezTo>
                        <a:pt x="261" y="18"/>
                        <a:pt x="261" y="18"/>
                        <a:pt x="261" y="18"/>
                      </a:cubicBezTo>
                      <a:cubicBezTo>
                        <a:pt x="252" y="15"/>
                        <a:pt x="252" y="15"/>
                        <a:pt x="252" y="15"/>
                      </a:cubicBezTo>
                      <a:cubicBezTo>
                        <a:pt x="250" y="8"/>
                        <a:pt x="250" y="8"/>
                        <a:pt x="250" y="8"/>
                      </a:cubicBezTo>
                      <a:cubicBezTo>
                        <a:pt x="250" y="8"/>
                        <a:pt x="250" y="8"/>
                        <a:pt x="250" y="8"/>
                      </a:cubicBezTo>
                      <a:cubicBezTo>
                        <a:pt x="250" y="7"/>
                        <a:pt x="250" y="7"/>
                        <a:pt x="250" y="7"/>
                      </a:cubicBezTo>
                      <a:cubicBezTo>
                        <a:pt x="250" y="7"/>
                        <a:pt x="250" y="7"/>
                        <a:pt x="250" y="7"/>
                      </a:cubicBezTo>
                      <a:cubicBezTo>
                        <a:pt x="250" y="7"/>
                        <a:pt x="250" y="7"/>
                        <a:pt x="250" y="7"/>
                      </a:cubicBezTo>
                      <a:cubicBezTo>
                        <a:pt x="249" y="4"/>
                        <a:pt x="249" y="4"/>
                        <a:pt x="249" y="4"/>
                      </a:cubicBezTo>
                      <a:cubicBezTo>
                        <a:pt x="249" y="3"/>
                        <a:pt x="249" y="3"/>
                        <a:pt x="249" y="3"/>
                      </a:cubicBezTo>
                      <a:cubicBezTo>
                        <a:pt x="249" y="0"/>
                        <a:pt x="249" y="0"/>
                        <a:pt x="249" y="0"/>
                      </a:cubicBezTo>
                      <a:cubicBezTo>
                        <a:pt x="247" y="1"/>
                        <a:pt x="247" y="1"/>
                        <a:pt x="247" y="1"/>
                      </a:cubicBezTo>
                      <a:cubicBezTo>
                        <a:pt x="244" y="28"/>
                        <a:pt x="244" y="28"/>
                        <a:pt x="244" y="28"/>
                      </a:cubicBezTo>
                      <a:cubicBezTo>
                        <a:pt x="243" y="38"/>
                        <a:pt x="243" y="38"/>
                        <a:pt x="243" y="38"/>
                      </a:cubicBezTo>
                      <a:cubicBezTo>
                        <a:pt x="241" y="43"/>
                        <a:pt x="239" y="46"/>
                        <a:pt x="241" y="48"/>
                      </a:cubicBezTo>
                      <a:cubicBezTo>
                        <a:pt x="247" y="56"/>
                        <a:pt x="245" y="64"/>
                        <a:pt x="240" y="72"/>
                      </a:cubicBezTo>
                      <a:cubicBezTo>
                        <a:pt x="244" y="89"/>
                        <a:pt x="244" y="89"/>
                        <a:pt x="244" y="89"/>
                      </a:cubicBezTo>
                      <a:cubicBezTo>
                        <a:pt x="243" y="91"/>
                        <a:pt x="243" y="91"/>
                        <a:pt x="243" y="91"/>
                      </a:cubicBezTo>
                      <a:cubicBezTo>
                        <a:pt x="241" y="92"/>
                        <a:pt x="241" y="92"/>
                        <a:pt x="241" y="92"/>
                      </a:cubicBezTo>
                      <a:cubicBezTo>
                        <a:pt x="229" y="103"/>
                        <a:pt x="229" y="103"/>
                        <a:pt x="229" y="103"/>
                      </a:cubicBezTo>
                      <a:cubicBezTo>
                        <a:pt x="229" y="127"/>
                        <a:pt x="229" y="127"/>
                        <a:pt x="229" y="127"/>
                      </a:cubicBezTo>
                      <a:cubicBezTo>
                        <a:pt x="225" y="129"/>
                        <a:pt x="225" y="129"/>
                        <a:pt x="225" y="129"/>
                      </a:cubicBezTo>
                      <a:cubicBezTo>
                        <a:pt x="202" y="139"/>
                        <a:pt x="186" y="144"/>
                        <a:pt x="177" y="144"/>
                      </a:cubicBezTo>
                      <a:cubicBezTo>
                        <a:pt x="130" y="141"/>
                        <a:pt x="130" y="141"/>
                        <a:pt x="130" y="141"/>
                      </a:cubicBezTo>
                      <a:cubicBezTo>
                        <a:pt x="110" y="159"/>
                        <a:pt x="110" y="159"/>
                        <a:pt x="110" y="159"/>
                      </a:cubicBezTo>
                      <a:lnTo>
                        <a:pt x="109" y="159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22" name="Freeform 36"/>
                <p:cNvSpPr>
                  <a:spLocks/>
                </p:cNvSpPr>
                <p:nvPr/>
              </p:nvSpPr>
              <p:spPr bwMode="auto">
                <a:xfrm>
                  <a:off x="4029537" y="5780574"/>
                  <a:ext cx="271735" cy="226526"/>
                </a:xfrm>
                <a:custGeom>
                  <a:avLst/>
                  <a:gdLst>
                    <a:gd name="T0" fmla="*/ 2147483647 w 216"/>
                    <a:gd name="T1" fmla="*/ 2147483647 h 184"/>
                    <a:gd name="T2" fmla="*/ 2147483647 w 216"/>
                    <a:gd name="T3" fmla="*/ 2147483647 h 184"/>
                    <a:gd name="T4" fmla="*/ 2147483647 w 216"/>
                    <a:gd name="T5" fmla="*/ 2147483647 h 184"/>
                    <a:gd name="T6" fmla="*/ 2147483647 w 216"/>
                    <a:gd name="T7" fmla="*/ 2147483647 h 184"/>
                    <a:gd name="T8" fmla="*/ 2147483647 w 216"/>
                    <a:gd name="T9" fmla="*/ 2147483647 h 184"/>
                    <a:gd name="T10" fmla="*/ 2147483647 w 216"/>
                    <a:gd name="T11" fmla="*/ 2147483647 h 184"/>
                    <a:gd name="T12" fmla="*/ 2147483647 w 216"/>
                    <a:gd name="T13" fmla="*/ 2147483647 h 184"/>
                    <a:gd name="T14" fmla="*/ 2147483647 w 216"/>
                    <a:gd name="T15" fmla="*/ 2147483647 h 184"/>
                    <a:gd name="T16" fmla="*/ 2147483647 w 216"/>
                    <a:gd name="T17" fmla="*/ 2147483647 h 184"/>
                    <a:gd name="T18" fmla="*/ 2147483647 w 216"/>
                    <a:gd name="T19" fmla="*/ 2147483647 h 184"/>
                    <a:gd name="T20" fmla="*/ 2147483647 w 216"/>
                    <a:gd name="T21" fmla="*/ 2147483647 h 184"/>
                    <a:gd name="T22" fmla="*/ 2147483647 w 216"/>
                    <a:gd name="T23" fmla="*/ 2147483647 h 184"/>
                    <a:gd name="T24" fmla="*/ 2147483647 w 216"/>
                    <a:gd name="T25" fmla="*/ 2147483647 h 184"/>
                    <a:gd name="T26" fmla="*/ 2147483647 w 216"/>
                    <a:gd name="T27" fmla="*/ 2147483647 h 184"/>
                    <a:gd name="T28" fmla="*/ 2147483647 w 216"/>
                    <a:gd name="T29" fmla="*/ 2147483647 h 184"/>
                    <a:gd name="T30" fmla="*/ 2147483647 w 216"/>
                    <a:gd name="T31" fmla="*/ 2147483647 h 184"/>
                    <a:gd name="T32" fmla="*/ 2147483647 w 216"/>
                    <a:gd name="T33" fmla="*/ 2147483647 h 184"/>
                    <a:gd name="T34" fmla="*/ 2147483647 w 216"/>
                    <a:gd name="T35" fmla="*/ 2147483647 h 184"/>
                    <a:gd name="T36" fmla="*/ 2147483647 w 216"/>
                    <a:gd name="T37" fmla="*/ 2147483647 h 184"/>
                    <a:gd name="T38" fmla="*/ 2147483647 w 216"/>
                    <a:gd name="T39" fmla="*/ 2147483647 h 184"/>
                    <a:gd name="T40" fmla="*/ 2147483647 w 216"/>
                    <a:gd name="T41" fmla="*/ 2147483647 h 184"/>
                    <a:gd name="T42" fmla="*/ 2147483647 w 216"/>
                    <a:gd name="T43" fmla="*/ 2147483647 h 184"/>
                    <a:gd name="T44" fmla="*/ 2147483647 w 216"/>
                    <a:gd name="T45" fmla="*/ 2147483647 h 184"/>
                    <a:gd name="T46" fmla="*/ 2147483647 w 216"/>
                    <a:gd name="T47" fmla="*/ 2147483647 h 184"/>
                    <a:gd name="T48" fmla="*/ 2147483647 w 216"/>
                    <a:gd name="T49" fmla="*/ 2147483647 h 184"/>
                    <a:gd name="T50" fmla="*/ 2147483647 w 216"/>
                    <a:gd name="T51" fmla="*/ 2147483647 h 184"/>
                    <a:gd name="T52" fmla="*/ 2147483647 w 216"/>
                    <a:gd name="T53" fmla="*/ 2147483647 h 184"/>
                    <a:gd name="T54" fmla="*/ 2147483647 w 216"/>
                    <a:gd name="T55" fmla="*/ 0 h 184"/>
                    <a:gd name="T56" fmla="*/ 2147483647 w 216"/>
                    <a:gd name="T57" fmla="*/ 2147483647 h 184"/>
                    <a:gd name="T58" fmla="*/ 2147483647 w 216"/>
                    <a:gd name="T59" fmla="*/ 2147483647 h 184"/>
                    <a:gd name="T60" fmla="*/ 2147483647 w 216"/>
                    <a:gd name="T61" fmla="*/ 2147483647 h 184"/>
                    <a:gd name="T62" fmla="*/ 2147483647 w 216"/>
                    <a:gd name="T63" fmla="*/ 2147483647 h 184"/>
                    <a:gd name="T64" fmla="*/ 2147483647 w 216"/>
                    <a:gd name="T65" fmla="*/ 2147483647 h 184"/>
                    <a:gd name="T66" fmla="*/ 2147483647 w 216"/>
                    <a:gd name="T67" fmla="*/ 2147483647 h 18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6"/>
                    <a:gd name="T103" fmla="*/ 0 h 184"/>
                    <a:gd name="T104" fmla="*/ 216 w 216"/>
                    <a:gd name="T105" fmla="*/ 184 h 18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6" h="184">
                      <a:moveTo>
                        <a:pt x="98" y="18"/>
                      </a:move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2" y="43"/>
                        <a:pt x="52" y="43"/>
                        <a:pt x="52" y="43"/>
                      </a:cubicBezTo>
                      <a:cubicBezTo>
                        <a:pt x="66" y="58"/>
                        <a:pt x="66" y="58"/>
                        <a:pt x="66" y="58"/>
                      </a:cubicBezTo>
                      <a:cubicBezTo>
                        <a:pt x="65" y="58"/>
                        <a:pt x="63" y="60"/>
                        <a:pt x="62" y="60"/>
                      </a:cubicBezTo>
                      <a:cubicBezTo>
                        <a:pt x="42" y="70"/>
                        <a:pt x="42" y="70"/>
                        <a:pt x="42" y="70"/>
                      </a:cubicBezTo>
                      <a:cubicBezTo>
                        <a:pt x="10" y="94"/>
                        <a:pt x="10" y="94"/>
                        <a:pt x="10" y="94"/>
                      </a:cubicBezTo>
                      <a:cubicBezTo>
                        <a:pt x="0" y="107"/>
                        <a:pt x="2" y="130"/>
                        <a:pt x="18" y="165"/>
                      </a:cubicBezTo>
                      <a:cubicBezTo>
                        <a:pt x="49" y="168"/>
                        <a:pt x="49" y="168"/>
                        <a:pt x="49" y="168"/>
                      </a:cubicBezTo>
                      <a:cubicBezTo>
                        <a:pt x="50" y="168"/>
                        <a:pt x="50" y="168"/>
                        <a:pt x="50" y="168"/>
                      </a:cubicBezTo>
                      <a:cubicBezTo>
                        <a:pt x="50" y="169"/>
                        <a:pt x="50" y="169"/>
                        <a:pt x="50" y="169"/>
                      </a:cubicBezTo>
                      <a:cubicBezTo>
                        <a:pt x="82" y="184"/>
                        <a:pt x="82" y="184"/>
                        <a:pt x="82" y="184"/>
                      </a:cubicBezTo>
                      <a:cubicBezTo>
                        <a:pt x="116" y="179"/>
                        <a:pt x="116" y="179"/>
                        <a:pt x="116" y="179"/>
                      </a:cubicBezTo>
                      <a:cubicBezTo>
                        <a:pt x="130" y="176"/>
                        <a:pt x="145" y="163"/>
                        <a:pt x="165" y="139"/>
                      </a:cubicBezTo>
                      <a:cubicBezTo>
                        <a:pt x="166" y="139"/>
                        <a:pt x="166" y="139"/>
                        <a:pt x="166" y="139"/>
                      </a:cubicBezTo>
                      <a:cubicBezTo>
                        <a:pt x="169" y="137"/>
                        <a:pt x="169" y="137"/>
                        <a:pt x="169" y="137"/>
                      </a:cubicBezTo>
                      <a:cubicBezTo>
                        <a:pt x="183" y="132"/>
                        <a:pt x="183" y="132"/>
                        <a:pt x="183" y="132"/>
                      </a:cubicBezTo>
                      <a:cubicBezTo>
                        <a:pt x="179" y="88"/>
                        <a:pt x="179" y="88"/>
                        <a:pt x="179" y="88"/>
                      </a:cubicBezTo>
                      <a:cubicBezTo>
                        <a:pt x="179" y="86"/>
                        <a:pt x="179" y="86"/>
                        <a:pt x="179" y="86"/>
                      </a:cubicBezTo>
                      <a:cubicBezTo>
                        <a:pt x="198" y="58"/>
                        <a:pt x="198" y="58"/>
                        <a:pt x="198" y="58"/>
                      </a:cubicBezTo>
                      <a:cubicBezTo>
                        <a:pt x="198" y="57"/>
                        <a:pt x="198" y="57"/>
                        <a:pt x="198" y="57"/>
                      </a:cubicBezTo>
                      <a:cubicBezTo>
                        <a:pt x="199" y="57"/>
                        <a:pt x="199" y="57"/>
                        <a:pt x="199" y="57"/>
                      </a:cubicBezTo>
                      <a:cubicBezTo>
                        <a:pt x="214" y="46"/>
                        <a:pt x="214" y="46"/>
                        <a:pt x="214" y="46"/>
                      </a:cubicBezTo>
                      <a:cubicBezTo>
                        <a:pt x="216" y="33"/>
                        <a:pt x="215" y="22"/>
                        <a:pt x="210" y="12"/>
                      </a:cubicBezTo>
                      <a:cubicBezTo>
                        <a:pt x="205" y="4"/>
                        <a:pt x="200" y="0"/>
                        <a:pt x="195" y="0"/>
                      </a:cubicBezTo>
                      <a:cubicBezTo>
                        <a:pt x="197" y="16"/>
                        <a:pt x="197" y="16"/>
                        <a:pt x="197" y="16"/>
                      </a:cubicBezTo>
                      <a:cubicBezTo>
                        <a:pt x="169" y="11"/>
                        <a:pt x="169" y="11"/>
                        <a:pt x="169" y="11"/>
                      </a:cubicBezTo>
                      <a:cubicBezTo>
                        <a:pt x="156" y="18"/>
                        <a:pt x="156" y="18"/>
                        <a:pt x="156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lnTo>
                        <a:pt x="98" y="18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23" name="Freeform 29"/>
                <p:cNvSpPr>
                  <a:spLocks/>
                </p:cNvSpPr>
                <p:nvPr/>
              </p:nvSpPr>
              <p:spPr bwMode="auto">
                <a:xfrm>
                  <a:off x="4857000" y="1625600"/>
                  <a:ext cx="1199313" cy="1067061"/>
                </a:xfrm>
                <a:custGeom>
                  <a:avLst/>
                  <a:gdLst>
                    <a:gd name="T0" fmla="*/ 2147483647 w 950"/>
                    <a:gd name="T1" fmla="*/ 2147483647 h 866"/>
                    <a:gd name="T2" fmla="*/ 2147483647 w 950"/>
                    <a:gd name="T3" fmla="*/ 2147483647 h 866"/>
                    <a:gd name="T4" fmla="*/ 2147483647 w 950"/>
                    <a:gd name="T5" fmla="*/ 2147483647 h 866"/>
                    <a:gd name="T6" fmla="*/ 2147483647 w 950"/>
                    <a:gd name="T7" fmla="*/ 2147483647 h 866"/>
                    <a:gd name="T8" fmla="*/ 2147483647 w 950"/>
                    <a:gd name="T9" fmla="*/ 2147483647 h 866"/>
                    <a:gd name="T10" fmla="*/ 2147483647 w 950"/>
                    <a:gd name="T11" fmla="*/ 2147483647 h 866"/>
                    <a:gd name="T12" fmla="*/ 2147483647 w 950"/>
                    <a:gd name="T13" fmla="*/ 2147483647 h 866"/>
                    <a:gd name="T14" fmla="*/ 2147483647 w 950"/>
                    <a:gd name="T15" fmla="*/ 2147483647 h 866"/>
                    <a:gd name="T16" fmla="*/ 2147483647 w 950"/>
                    <a:gd name="T17" fmla="*/ 2147483647 h 866"/>
                    <a:gd name="T18" fmla="*/ 2147483647 w 950"/>
                    <a:gd name="T19" fmla="*/ 2147483647 h 866"/>
                    <a:gd name="T20" fmla="*/ 2147483647 w 950"/>
                    <a:gd name="T21" fmla="*/ 2147483647 h 866"/>
                    <a:gd name="T22" fmla="*/ 2147483647 w 950"/>
                    <a:gd name="T23" fmla="*/ 2147483647 h 866"/>
                    <a:gd name="T24" fmla="*/ 2147483647 w 950"/>
                    <a:gd name="T25" fmla="*/ 2147483647 h 866"/>
                    <a:gd name="T26" fmla="*/ 2147483647 w 950"/>
                    <a:gd name="T27" fmla="*/ 2147483647 h 866"/>
                    <a:gd name="T28" fmla="*/ 2147483647 w 950"/>
                    <a:gd name="T29" fmla="*/ 2147483647 h 866"/>
                    <a:gd name="T30" fmla="*/ 2147483647 w 950"/>
                    <a:gd name="T31" fmla="*/ 2147483647 h 866"/>
                    <a:gd name="T32" fmla="*/ 2147483647 w 950"/>
                    <a:gd name="T33" fmla="*/ 2147483647 h 866"/>
                    <a:gd name="T34" fmla="*/ 2147483647 w 950"/>
                    <a:gd name="T35" fmla="*/ 2147483647 h 866"/>
                    <a:gd name="T36" fmla="*/ 2147483647 w 950"/>
                    <a:gd name="T37" fmla="*/ 2147483647 h 866"/>
                    <a:gd name="T38" fmla="*/ 2147483647 w 950"/>
                    <a:gd name="T39" fmla="*/ 2147483647 h 866"/>
                    <a:gd name="T40" fmla="*/ 2147483647 w 950"/>
                    <a:gd name="T41" fmla="*/ 2147483647 h 866"/>
                    <a:gd name="T42" fmla="*/ 2147483647 w 950"/>
                    <a:gd name="T43" fmla="*/ 2147483647 h 866"/>
                    <a:gd name="T44" fmla="*/ 2147483647 w 950"/>
                    <a:gd name="T45" fmla="*/ 2147483647 h 866"/>
                    <a:gd name="T46" fmla="*/ 2147483647 w 950"/>
                    <a:gd name="T47" fmla="*/ 2147483647 h 866"/>
                    <a:gd name="T48" fmla="*/ 2147483647 w 950"/>
                    <a:gd name="T49" fmla="*/ 2147483647 h 866"/>
                    <a:gd name="T50" fmla="*/ 2147483647 w 950"/>
                    <a:gd name="T51" fmla="*/ 2147483647 h 866"/>
                    <a:gd name="T52" fmla="*/ 2147483647 w 950"/>
                    <a:gd name="T53" fmla="*/ 2147483647 h 866"/>
                    <a:gd name="T54" fmla="*/ 2147483647 w 950"/>
                    <a:gd name="T55" fmla="*/ 2147483647 h 866"/>
                    <a:gd name="T56" fmla="*/ 2147483647 w 950"/>
                    <a:gd name="T57" fmla="*/ 2147483647 h 866"/>
                    <a:gd name="T58" fmla="*/ 2147483647 w 950"/>
                    <a:gd name="T59" fmla="*/ 2147483647 h 866"/>
                    <a:gd name="T60" fmla="*/ 2147483647 w 950"/>
                    <a:gd name="T61" fmla="*/ 2147483647 h 866"/>
                    <a:gd name="T62" fmla="*/ 2147483647 w 950"/>
                    <a:gd name="T63" fmla="*/ 2147483647 h 866"/>
                    <a:gd name="T64" fmla="*/ 2147483647 w 950"/>
                    <a:gd name="T65" fmla="*/ 2147483647 h 866"/>
                    <a:gd name="T66" fmla="*/ 2147483647 w 950"/>
                    <a:gd name="T67" fmla="*/ 2147483647 h 866"/>
                    <a:gd name="T68" fmla="*/ 2147483647 w 950"/>
                    <a:gd name="T69" fmla="*/ 2147483647 h 866"/>
                    <a:gd name="T70" fmla="*/ 2147483647 w 950"/>
                    <a:gd name="T71" fmla="*/ 2147483647 h 866"/>
                    <a:gd name="T72" fmla="*/ 2147483647 w 950"/>
                    <a:gd name="T73" fmla="*/ 2147483647 h 866"/>
                    <a:gd name="T74" fmla="*/ 2147483647 w 950"/>
                    <a:gd name="T75" fmla="*/ 2147483647 h 866"/>
                    <a:gd name="T76" fmla="*/ 2147483647 w 950"/>
                    <a:gd name="T77" fmla="*/ 2147483647 h 866"/>
                    <a:gd name="T78" fmla="*/ 2147483647 w 950"/>
                    <a:gd name="T79" fmla="*/ 2147483647 h 866"/>
                    <a:gd name="T80" fmla="*/ 2147483647 w 950"/>
                    <a:gd name="T81" fmla="*/ 2147483647 h 866"/>
                    <a:gd name="T82" fmla="*/ 2147483647 w 950"/>
                    <a:gd name="T83" fmla="*/ 2147483647 h 866"/>
                    <a:gd name="T84" fmla="*/ 2147483647 w 950"/>
                    <a:gd name="T85" fmla="*/ 2147483647 h 866"/>
                    <a:gd name="T86" fmla="*/ 2147483647 w 950"/>
                    <a:gd name="T87" fmla="*/ 2147483647 h 866"/>
                    <a:gd name="T88" fmla="*/ 2147483647 w 950"/>
                    <a:gd name="T89" fmla="*/ 2147483647 h 866"/>
                    <a:gd name="T90" fmla="*/ 2147483647 w 950"/>
                    <a:gd name="T91" fmla="*/ 2147483647 h 866"/>
                    <a:gd name="T92" fmla="*/ 2147483647 w 950"/>
                    <a:gd name="T93" fmla="*/ 2147483647 h 866"/>
                    <a:gd name="T94" fmla="*/ 2147483647 w 950"/>
                    <a:gd name="T95" fmla="*/ 2147483647 h 866"/>
                    <a:gd name="T96" fmla="*/ 2147483647 w 950"/>
                    <a:gd name="T97" fmla="*/ 2147483647 h 866"/>
                    <a:gd name="T98" fmla="*/ 2147483647 w 950"/>
                    <a:gd name="T99" fmla="*/ 2147483647 h 866"/>
                    <a:gd name="T100" fmla="*/ 2147483647 w 950"/>
                    <a:gd name="T101" fmla="*/ 2147483647 h 866"/>
                    <a:gd name="T102" fmla="*/ 2147483647 w 950"/>
                    <a:gd name="T103" fmla="*/ 2147483647 h 866"/>
                    <a:gd name="T104" fmla="*/ 2147483647 w 950"/>
                    <a:gd name="T105" fmla="*/ 2147483647 h 866"/>
                    <a:gd name="T106" fmla="*/ 2147483647 w 950"/>
                    <a:gd name="T107" fmla="*/ 2147483647 h 86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950" h="866">
                      <a:moveTo>
                        <a:pt x="946" y="508"/>
                      </a:moveTo>
                      <a:cubicBezTo>
                        <a:pt x="930" y="405"/>
                        <a:pt x="930" y="405"/>
                        <a:pt x="930" y="405"/>
                      </a:cubicBezTo>
                      <a:cubicBezTo>
                        <a:pt x="931" y="403"/>
                        <a:pt x="931" y="403"/>
                        <a:pt x="931" y="403"/>
                      </a:cubicBezTo>
                      <a:cubicBezTo>
                        <a:pt x="932" y="403"/>
                        <a:pt x="932" y="403"/>
                        <a:pt x="932" y="403"/>
                      </a:cubicBezTo>
                      <a:cubicBezTo>
                        <a:pt x="940" y="391"/>
                        <a:pt x="944" y="381"/>
                        <a:pt x="942" y="374"/>
                      </a:cubicBezTo>
                      <a:cubicBezTo>
                        <a:pt x="937" y="368"/>
                        <a:pt x="937" y="368"/>
                        <a:pt x="937" y="368"/>
                      </a:cubicBezTo>
                      <a:cubicBezTo>
                        <a:pt x="926" y="360"/>
                        <a:pt x="921" y="343"/>
                        <a:pt x="924" y="315"/>
                      </a:cubicBezTo>
                      <a:cubicBezTo>
                        <a:pt x="914" y="315"/>
                        <a:pt x="914" y="315"/>
                        <a:pt x="914" y="315"/>
                      </a:cubicBezTo>
                      <a:cubicBezTo>
                        <a:pt x="907" y="314"/>
                        <a:pt x="898" y="317"/>
                        <a:pt x="890" y="322"/>
                      </a:cubicBezTo>
                      <a:cubicBezTo>
                        <a:pt x="881" y="329"/>
                        <a:pt x="876" y="336"/>
                        <a:pt x="875" y="341"/>
                      </a:cubicBezTo>
                      <a:cubicBezTo>
                        <a:pt x="871" y="354"/>
                        <a:pt x="857" y="362"/>
                        <a:pt x="834" y="370"/>
                      </a:cubicBezTo>
                      <a:cubicBezTo>
                        <a:pt x="829" y="403"/>
                        <a:pt x="829" y="403"/>
                        <a:pt x="829" y="403"/>
                      </a:cubicBezTo>
                      <a:cubicBezTo>
                        <a:pt x="829" y="404"/>
                        <a:pt x="829" y="404"/>
                        <a:pt x="829" y="404"/>
                      </a:cubicBezTo>
                      <a:cubicBezTo>
                        <a:pt x="828" y="405"/>
                        <a:pt x="828" y="405"/>
                        <a:pt x="828" y="405"/>
                      </a:cubicBezTo>
                      <a:cubicBezTo>
                        <a:pt x="816" y="426"/>
                        <a:pt x="816" y="426"/>
                        <a:pt x="816" y="426"/>
                      </a:cubicBezTo>
                      <a:cubicBezTo>
                        <a:pt x="815" y="428"/>
                        <a:pt x="815" y="428"/>
                        <a:pt x="815" y="428"/>
                      </a:cubicBezTo>
                      <a:cubicBezTo>
                        <a:pt x="814" y="428"/>
                        <a:pt x="814" y="428"/>
                        <a:pt x="814" y="428"/>
                      </a:cubicBezTo>
                      <a:cubicBezTo>
                        <a:pt x="813" y="428"/>
                        <a:pt x="813" y="428"/>
                        <a:pt x="813" y="428"/>
                      </a:cubicBezTo>
                      <a:cubicBezTo>
                        <a:pt x="708" y="447"/>
                        <a:pt x="708" y="447"/>
                        <a:pt x="708" y="447"/>
                      </a:cubicBezTo>
                      <a:cubicBezTo>
                        <a:pt x="707" y="447"/>
                        <a:pt x="707" y="447"/>
                        <a:pt x="707" y="447"/>
                      </a:cubicBezTo>
                      <a:cubicBezTo>
                        <a:pt x="704" y="447"/>
                        <a:pt x="704" y="447"/>
                        <a:pt x="704" y="447"/>
                      </a:cubicBezTo>
                      <a:cubicBezTo>
                        <a:pt x="704" y="445"/>
                        <a:pt x="704" y="445"/>
                        <a:pt x="704" y="445"/>
                      </a:cubicBezTo>
                      <a:cubicBezTo>
                        <a:pt x="674" y="412"/>
                        <a:pt x="674" y="412"/>
                        <a:pt x="674" y="412"/>
                      </a:cubicBezTo>
                      <a:cubicBezTo>
                        <a:pt x="683" y="403"/>
                        <a:pt x="683" y="403"/>
                        <a:pt x="683" y="403"/>
                      </a:cubicBezTo>
                      <a:cubicBezTo>
                        <a:pt x="671" y="387"/>
                        <a:pt x="671" y="387"/>
                        <a:pt x="671" y="387"/>
                      </a:cubicBezTo>
                      <a:cubicBezTo>
                        <a:pt x="657" y="376"/>
                        <a:pt x="657" y="376"/>
                        <a:pt x="657" y="376"/>
                      </a:cubicBezTo>
                      <a:cubicBezTo>
                        <a:pt x="656" y="375"/>
                        <a:pt x="656" y="375"/>
                        <a:pt x="656" y="375"/>
                      </a:cubicBezTo>
                      <a:cubicBezTo>
                        <a:pt x="655" y="375"/>
                        <a:pt x="655" y="375"/>
                        <a:pt x="655" y="375"/>
                      </a:cubicBezTo>
                      <a:cubicBezTo>
                        <a:pt x="655" y="374"/>
                        <a:pt x="655" y="374"/>
                        <a:pt x="655" y="374"/>
                      </a:cubicBezTo>
                      <a:cubicBezTo>
                        <a:pt x="655" y="373"/>
                        <a:pt x="655" y="373"/>
                        <a:pt x="655" y="373"/>
                      </a:cubicBezTo>
                      <a:cubicBezTo>
                        <a:pt x="649" y="344"/>
                        <a:pt x="649" y="344"/>
                        <a:pt x="649" y="344"/>
                      </a:cubicBezTo>
                      <a:cubicBezTo>
                        <a:pt x="622" y="347"/>
                        <a:pt x="622" y="347"/>
                        <a:pt x="622" y="347"/>
                      </a:cubicBezTo>
                      <a:cubicBezTo>
                        <a:pt x="620" y="344"/>
                        <a:pt x="620" y="344"/>
                        <a:pt x="620" y="344"/>
                      </a:cubicBezTo>
                      <a:cubicBezTo>
                        <a:pt x="597" y="331"/>
                        <a:pt x="597" y="331"/>
                        <a:pt x="597" y="331"/>
                      </a:cubicBezTo>
                      <a:cubicBezTo>
                        <a:pt x="513" y="316"/>
                        <a:pt x="513" y="316"/>
                        <a:pt x="513" y="316"/>
                      </a:cubicBezTo>
                      <a:cubicBezTo>
                        <a:pt x="443" y="313"/>
                        <a:pt x="443" y="313"/>
                        <a:pt x="443" y="313"/>
                      </a:cubicBezTo>
                      <a:cubicBezTo>
                        <a:pt x="441" y="315"/>
                        <a:pt x="441" y="315"/>
                        <a:pt x="441" y="315"/>
                      </a:cubicBezTo>
                      <a:cubicBezTo>
                        <a:pt x="438" y="315"/>
                        <a:pt x="436" y="314"/>
                        <a:pt x="435" y="312"/>
                      </a:cubicBezTo>
                      <a:cubicBezTo>
                        <a:pt x="395" y="221"/>
                        <a:pt x="395" y="221"/>
                        <a:pt x="395" y="221"/>
                      </a:cubicBezTo>
                      <a:cubicBezTo>
                        <a:pt x="391" y="214"/>
                        <a:pt x="374" y="190"/>
                        <a:pt x="340" y="150"/>
                      </a:cubicBezTo>
                      <a:cubicBezTo>
                        <a:pt x="308" y="111"/>
                        <a:pt x="290" y="90"/>
                        <a:pt x="285" y="86"/>
                      </a:cubicBezTo>
                      <a:cubicBezTo>
                        <a:pt x="226" y="28"/>
                        <a:pt x="226" y="28"/>
                        <a:pt x="226" y="28"/>
                      </a:cubicBezTo>
                      <a:cubicBezTo>
                        <a:pt x="217" y="23"/>
                        <a:pt x="217" y="23"/>
                        <a:pt x="217" y="23"/>
                      </a:cubicBezTo>
                      <a:cubicBezTo>
                        <a:pt x="143" y="21"/>
                        <a:pt x="143" y="21"/>
                        <a:pt x="143" y="21"/>
                      </a:cubicBezTo>
                      <a:cubicBezTo>
                        <a:pt x="142" y="21"/>
                        <a:pt x="142" y="21"/>
                        <a:pt x="142" y="21"/>
                      </a:cubicBezTo>
                      <a:cubicBezTo>
                        <a:pt x="140" y="19"/>
                        <a:pt x="140" y="19"/>
                        <a:pt x="140" y="19"/>
                      </a:cubicBezTo>
                      <a:cubicBezTo>
                        <a:pt x="132" y="14"/>
                        <a:pt x="122" y="9"/>
                        <a:pt x="106" y="6"/>
                      </a:cubicBezTo>
                      <a:cubicBezTo>
                        <a:pt x="92" y="0"/>
                        <a:pt x="60" y="11"/>
                        <a:pt x="11" y="37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1" y="54"/>
                        <a:pt x="11" y="54"/>
                      </a:cubicBezTo>
                      <a:cubicBezTo>
                        <a:pt x="11" y="56"/>
                        <a:pt x="11" y="56"/>
                        <a:pt x="11" y="56"/>
                      </a:cubicBezTo>
                      <a:cubicBezTo>
                        <a:pt x="2" y="73"/>
                        <a:pt x="2" y="73"/>
                        <a:pt x="2" y="73"/>
                      </a:cubicBezTo>
                      <a:cubicBezTo>
                        <a:pt x="2" y="74"/>
                        <a:pt x="2" y="74"/>
                        <a:pt x="2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5"/>
                        <a:pt x="2" y="106"/>
                        <a:pt x="5" y="114"/>
                      </a:cubicBezTo>
                      <a:cubicBezTo>
                        <a:pt x="13" y="120"/>
                        <a:pt x="13" y="120"/>
                        <a:pt x="13" y="120"/>
                      </a:cubicBezTo>
                      <a:cubicBezTo>
                        <a:pt x="29" y="119"/>
                        <a:pt x="29" y="119"/>
                        <a:pt x="29" y="119"/>
                      </a:cubicBezTo>
                      <a:cubicBezTo>
                        <a:pt x="42" y="122"/>
                        <a:pt x="42" y="122"/>
                        <a:pt x="42" y="122"/>
                      </a:cubicBezTo>
                      <a:cubicBezTo>
                        <a:pt x="48" y="118"/>
                        <a:pt x="48" y="118"/>
                        <a:pt x="48" y="118"/>
                      </a:cubicBezTo>
                      <a:cubicBezTo>
                        <a:pt x="48" y="108"/>
                        <a:pt x="51" y="101"/>
                        <a:pt x="55" y="99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103" y="109"/>
                        <a:pt x="103" y="109"/>
                        <a:pt x="103" y="109"/>
                      </a:cubicBezTo>
                      <a:cubicBezTo>
                        <a:pt x="111" y="110"/>
                        <a:pt x="111" y="110"/>
                        <a:pt x="111" y="110"/>
                      </a:cubicBezTo>
                      <a:cubicBezTo>
                        <a:pt x="99" y="130"/>
                        <a:pt x="99" y="130"/>
                        <a:pt x="99" y="130"/>
                      </a:cubicBezTo>
                      <a:cubicBezTo>
                        <a:pt x="99" y="154"/>
                        <a:pt x="99" y="154"/>
                        <a:pt x="99" y="154"/>
                      </a:cubicBezTo>
                      <a:cubicBezTo>
                        <a:pt x="99" y="160"/>
                        <a:pt x="109" y="172"/>
                        <a:pt x="128" y="190"/>
                      </a:cubicBezTo>
                      <a:cubicBezTo>
                        <a:pt x="140" y="199"/>
                        <a:pt x="147" y="203"/>
                        <a:pt x="153" y="204"/>
                      </a:cubicBezTo>
                      <a:cubicBezTo>
                        <a:pt x="159" y="203"/>
                        <a:pt x="159" y="203"/>
                        <a:pt x="159" y="203"/>
                      </a:cubicBezTo>
                      <a:cubicBezTo>
                        <a:pt x="164" y="201"/>
                        <a:pt x="164" y="201"/>
                        <a:pt x="164" y="201"/>
                      </a:cubicBezTo>
                      <a:cubicBezTo>
                        <a:pt x="182" y="183"/>
                        <a:pt x="182" y="183"/>
                        <a:pt x="182" y="183"/>
                      </a:cubicBezTo>
                      <a:cubicBezTo>
                        <a:pt x="195" y="175"/>
                        <a:pt x="195" y="175"/>
                        <a:pt x="195" y="175"/>
                      </a:cubicBezTo>
                      <a:cubicBezTo>
                        <a:pt x="195" y="173"/>
                        <a:pt x="195" y="173"/>
                        <a:pt x="195" y="173"/>
                      </a:cubicBezTo>
                      <a:cubicBezTo>
                        <a:pt x="195" y="173"/>
                        <a:pt x="195" y="173"/>
                        <a:pt x="195" y="173"/>
                      </a:cubicBezTo>
                      <a:cubicBezTo>
                        <a:pt x="224" y="169"/>
                        <a:pt x="224" y="169"/>
                        <a:pt x="224" y="169"/>
                      </a:cubicBezTo>
                      <a:cubicBezTo>
                        <a:pt x="232" y="151"/>
                        <a:pt x="232" y="151"/>
                        <a:pt x="232" y="151"/>
                      </a:cubicBezTo>
                      <a:cubicBezTo>
                        <a:pt x="258" y="137"/>
                        <a:pt x="258" y="137"/>
                        <a:pt x="258" y="137"/>
                      </a:cubicBezTo>
                      <a:cubicBezTo>
                        <a:pt x="280" y="149"/>
                        <a:pt x="280" y="149"/>
                        <a:pt x="280" y="149"/>
                      </a:cubicBezTo>
                      <a:cubicBezTo>
                        <a:pt x="280" y="150"/>
                        <a:pt x="280" y="150"/>
                        <a:pt x="280" y="150"/>
                      </a:cubicBezTo>
                      <a:cubicBezTo>
                        <a:pt x="282" y="151"/>
                        <a:pt x="282" y="151"/>
                        <a:pt x="282" y="151"/>
                      </a:cubicBezTo>
                      <a:cubicBezTo>
                        <a:pt x="303" y="187"/>
                        <a:pt x="303" y="187"/>
                        <a:pt x="303" y="187"/>
                      </a:cubicBezTo>
                      <a:cubicBezTo>
                        <a:pt x="312" y="211"/>
                        <a:pt x="312" y="211"/>
                        <a:pt x="312" y="211"/>
                      </a:cubicBezTo>
                      <a:cubicBezTo>
                        <a:pt x="312" y="215"/>
                        <a:pt x="312" y="215"/>
                        <a:pt x="312" y="215"/>
                      </a:cubicBezTo>
                      <a:cubicBezTo>
                        <a:pt x="307" y="244"/>
                        <a:pt x="307" y="244"/>
                        <a:pt x="307" y="244"/>
                      </a:cubicBezTo>
                      <a:cubicBezTo>
                        <a:pt x="316" y="264"/>
                        <a:pt x="316" y="264"/>
                        <a:pt x="316" y="264"/>
                      </a:cubicBezTo>
                      <a:cubicBezTo>
                        <a:pt x="316" y="267"/>
                        <a:pt x="316" y="267"/>
                        <a:pt x="316" y="267"/>
                      </a:cubicBezTo>
                      <a:cubicBezTo>
                        <a:pt x="309" y="291"/>
                        <a:pt x="309" y="291"/>
                        <a:pt x="309" y="291"/>
                      </a:cubicBezTo>
                      <a:cubicBezTo>
                        <a:pt x="309" y="312"/>
                        <a:pt x="309" y="312"/>
                        <a:pt x="309" y="312"/>
                      </a:cubicBezTo>
                      <a:cubicBezTo>
                        <a:pt x="316" y="331"/>
                        <a:pt x="319" y="343"/>
                        <a:pt x="319" y="347"/>
                      </a:cubicBezTo>
                      <a:cubicBezTo>
                        <a:pt x="317" y="365"/>
                        <a:pt x="317" y="365"/>
                        <a:pt x="317" y="365"/>
                      </a:cubicBezTo>
                      <a:cubicBezTo>
                        <a:pt x="317" y="365"/>
                        <a:pt x="317" y="365"/>
                        <a:pt x="317" y="365"/>
                      </a:cubicBezTo>
                      <a:cubicBezTo>
                        <a:pt x="317" y="366"/>
                        <a:pt x="317" y="366"/>
                        <a:pt x="317" y="366"/>
                      </a:cubicBezTo>
                      <a:cubicBezTo>
                        <a:pt x="306" y="380"/>
                        <a:pt x="306" y="380"/>
                        <a:pt x="306" y="380"/>
                      </a:cubicBezTo>
                      <a:cubicBezTo>
                        <a:pt x="306" y="381"/>
                        <a:pt x="306" y="381"/>
                        <a:pt x="306" y="381"/>
                      </a:cubicBezTo>
                      <a:cubicBezTo>
                        <a:pt x="306" y="381"/>
                        <a:pt x="306" y="381"/>
                        <a:pt x="306" y="381"/>
                      </a:cubicBezTo>
                      <a:cubicBezTo>
                        <a:pt x="306" y="381"/>
                        <a:pt x="306" y="381"/>
                        <a:pt x="306" y="381"/>
                      </a:cubicBezTo>
                      <a:cubicBezTo>
                        <a:pt x="296" y="394"/>
                        <a:pt x="296" y="394"/>
                        <a:pt x="296" y="394"/>
                      </a:cubicBezTo>
                      <a:cubicBezTo>
                        <a:pt x="295" y="417"/>
                        <a:pt x="295" y="417"/>
                        <a:pt x="295" y="417"/>
                      </a:cubicBezTo>
                      <a:cubicBezTo>
                        <a:pt x="301" y="442"/>
                        <a:pt x="301" y="442"/>
                        <a:pt x="301" y="442"/>
                      </a:cubicBezTo>
                      <a:cubicBezTo>
                        <a:pt x="301" y="442"/>
                        <a:pt x="301" y="442"/>
                        <a:pt x="301" y="442"/>
                      </a:cubicBezTo>
                      <a:cubicBezTo>
                        <a:pt x="302" y="443"/>
                        <a:pt x="302" y="443"/>
                        <a:pt x="302" y="443"/>
                      </a:cubicBezTo>
                      <a:cubicBezTo>
                        <a:pt x="301" y="444"/>
                        <a:pt x="301" y="444"/>
                        <a:pt x="301" y="444"/>
                      </a:cubicBezTo>
                      <a:cubicBezTo>
                        <a:pt x="301" y="444"/>
                        <a:pt x="301" y="444"/>
                        <a:pt x="301" y="444"/>
                      </a:cubicBezTo>
                      <a:cubicBezTo>
                        <a:pt x="295" y="481"/>
                        <a:pt x="295" y="481"/>
                        <a:pt x="295" y="481"/>
                      </a:cubicBezTo>
                      <a:cubicBezTo>
                        <a:pt x="289" y="486"/>
                        <a:pt x="289" y="486"/>
                        <a:pt x="289" y="486"/>
                      </a:cubicBezTo>
                      <a:cubicBezTo>
                        <a:pt x="285" y="489"/>
                        <a:pt x="280" y="489"/>
                        <a:pt x="274" y="486"/>
                      </a:cubicBezTo>
                      <a:cubicBezTo>
                        <a:pt x="271" y="486"/>
                        <a:pt x="271" y="486"/>
                        <a:pt x="271" y="486"/>
                      </a:cubicBezTo>
                      <a:cubicBezTo>
                        <a:pt x="262" y="475"/>
                        <a:pt x="262" y="475"/>
                        <a:pt x="262" y="475"/>
                      </a:cubicBezTo>
                      <a:cubicBezTo>
                        <a:pt x="251" y="479"/>
                        <a:pt x="251" y="479"/>
                        <a:pt x="251" y="479"/>
                      </a:cubicBezTo>
                      <a:cubicBezTo>
                        <a:pt x="238" y="493"/>
                        <a:pt x="238" y="493"/>
                        <a:pt x="238" y="493"/>
                      </a:cubicBezTo>
                      <a:cubicBezTo>
                        <a:pt x="223" y="537"/>
                        <a:pt x="223" y="537"/>
                        <a:pt x="223" y="537"/>
                      </a:cubicBezTo>
                      <a:cubicBezTo>
                        <a:pt x="223" y="538"/>
                        <a:pt x="223" y="538"/>
                        <a:pt x="223" y="538"/>
                      </a:cubicBezTo>
                      <a:cubicBezTo>
                        <a:pt x="222" y="539"/>
                        <a:pt x="222" y="539"/>
                        <a:pt x="222" y="539"/>
                      </a:cubicBezTo>
                      <a:cubicBezTo>
                        <a:pt x="207" y="551"/>
                        <a:pt x="207" y="551"/>
                        <a:pt x="207" y="551"/>
                      </a:cubicBezTo>
                      <a:cubicBezTo>
                        <a:pt x="205" y="551"/>
                        <a:pt x="205" y="551"/>
                        <a:pt x="205" y="551"/>
                      </a:cubicBezTo>
                      <a:cubicBezTo>
                        <a:pt x="197" y="552"/>
                        <a:pt x="197" y="552"/>
                        <a:pt x="197" y="552"/>
                      </a:cubicBezTo>
                      <a:cubicBezTo>
                        <a:pt x="180" y="577"/>
                        <a:pt x="180" y="577"/>
                        <a:pt x="180" y="577"/>
                      </a:cubicBezTo>
                      <a:cubicBezTo>
                        <a:pt x="188" y="592"/>
                        <a:pt x="188" y="592"/>
                        <a:pt x="188" y="592"/>
                      </a:cubicBezTo>
                      <a:cubicBezTo>
                        <a:pt x="190" y="595"/>
                        <a:pt x="190" y="595"/>
                        <a:pt x="190" y="595"/>
                      </a:cubicBezTo>
                      <a:cubicBezTo>
                        <a:pt x="211" y="621"/>
                        <a:pt x="211" y="621"/>
                        <a:pt x="211" y="621"/>
                      </a:cubicBezTo>
                      <a:cubicBezTo>
                        <a:pt x="211" y="622"/>
                        <a:pt x="211" y="622"/>
                        <a:pt x="211" y="622"/>
                      </a:cubicBezTo>
                      <a:cubicBezTo>
                        <a:pt x="211" y="630"/>
                        <a:pt x="211" y="630"/>
                        <a:pt x="211" y="630"/>
                      </a:cubicBezTo>
                      <a:cubicBezTo>
                        <a:pt x="235" y="634"/>
                        <a:pt x="235" y="634"/>
                        <a:pt x="235" y="634"/>
                      </a:cubicBezTo>
                      <a:cubicBezTo>
                        <a:pt x="239" y="655"/>
                        <a:pt x="239" y="655"/>
                        <a:pt x="239" y="655"/>
                      </a:cubicBezTo>
                      <a:cubicBezTo>
                        <a:pt x="239" y="656"/>
                        <a:pt x="239" y="656"/>
                        <a:pt x="239" y="656"/>
                      </a:cubicBezTo>
                      <a:cubicBezTo>
                        <a:pt x="242" y="681"/>
                        <a:pt x="242" y="681"/>
                        <a:pt x="242" y="681"/>
                      </a:cubicBezTo>
                      <a:cubicBezTo>
                        <a:pt x="248" y="686"/>
                        <a:pt x="248" y="686"/>
                        <a:pt x="248" y="686"/>
                      </a:cubicBezTo>
                      <a:cubicBezTo>
                        <a:pt x="269" y="680"/>
                        <a:pt x="269" y="680"/>
                        <a:pt x="269" y="680"/>
                      </a:cubicBezTo>
                      <a:cubicBezTo>
                        <a:pt x="289" y="668"/>
                        <a:pt x="289" y="668"/>
                        <a:pt x="289" y="668"/>
                      </a:cubicBezTo>
                      <a:cubicBezTo>
                        <a:pt x="293" y="666"/>
                        <a:pt x="293" y="666"/>
                        <a:pt x="293" y="666"/>
                      </a:cubicBezTo>
                      <a:cubicBezTo>
                        <a:pt x="300" y="702"/>
                        <a:pt x="300" y="702"/>
                        <a:pt x="300" y="702"/>
                      </a:cubicBezTo>
                      <a:cubicBezTo>
                        <a:pt x="309" y="716"/>
                        <a:pt x="309" y="716"/>
                        <a:pt x="309" y="716"/>
                      </a:cubicBezTo>
                      <a:cubicBezTo>
                        <a:pt x="312" y="717"/>
                        <a:pt x="312" y="717"/>
                        <a:pt x="312" y="717"/>
                      </a:cubicBezTo>
                      <a:cubicBezTo>
                        <a:pt x="319" y="732"/>
                        <a:pt x="319" y="732"/>
                        <a:pt x="319" y="732"/>
                      </a:cubicBezTo>
                      <a:cubicBezTo>
                        <a:pt x="335" y="744"/>
                        <a:pt x="335" y="744"/>
                        <a:pt x="335" y="744"/>
                      </a:cubicBezTo>
                      <a:cubicBezTo>
                        <a:pt x="337" y="748"/>
                        <a:pt x="342" y="748"/>
                        <a:pt x="347" y="748"/>
                      </a:cubicBezTo>
                      <a:cubicBezTo>
                        <a:pt x="353" y="749"/>
                        <a:pt x="353" y="749"/>
                        <a:pt x="353" y="749"/>
                      </a:cubicBezTo>
                      <a:cubicBezTo>
                        <a:pt x="362" y="744"/>
                        <a:pt x="362" y="744"/>
                        <a:pt x="362" y="744"/>
                      </a:cubicBezTo>
                      <a:cubicBezTo>
                        <a:pt x="370" y="741"/>
                        <a:pt x="377" y="738"/>
                        <a:pt x="385" y="737"/>
                      </a:cubicBezTo>
                      <a:cubicBezTo>
                        <a:pt x="392" y="734"/>
                        <a:pt x="392" y="734"/>
                        <a:pt x="392" y="734"/>
                      </a:cubicBezTo>
                      <a:cubicBezTo>
                        <a:pt x="407" y="733"/>
                        <a:pt x="407" y="733"/>
                        <a:pt x="407" y="733"/>
                      </a:cubicBezTo>
                      <a:cubicBezTo>
                        <a:pt x="412" y="733"/>
                        <a:pt x="414" y="734"/>
                        <a:pt x="417" y="737"/>
                      </a:cubicBezTo>
                      <a:cubicBezTo>
                        <a:pt x="438" y="723"/>
                        <a:pt x="438" y="723"/>
                        <a:pt x="438" y="723"/>
                      </a:cubicBezTo>
                      <a:cubicBezTo>
                        <a:pt x="440" y="723"/>
                        <a:pt x="440" y="723"/>
                        <a:pt x="440" y="723"/>
                      </a:cubicBezTo>
                      <a:cubicBezTo>
                        <a:pt x="442" y="724"/>
                        <a:pt x="442" y="724"/>
                        <a:pt x="442" y="724"/>
                      </a:cubicBezTo>
                      <a:cubicBezTo>
                        <a:pt x="443" y="723"/>
                        <a:pt x="443" y="723"/>
                        <a:pt x="443" y="723"/>
                      </a:cubicBezTo>
                      <a:cubicBezTo>
                        <a:pt x="446" y="725"/>
                        <a:pt x="446" y="725"/>
                        <a:pt x="446" y="725"/>
                      </a:cubicBezTo>
                      <a:cubicBezTo>
                        <a:pt x="454" y="735"/>
                        <a:pt x="458" y="743"/>
                        <a:pt x="458" y="748"/>
                      </a:cubicBezTo>
                      <a:cubicBezTo>
                        <a:pt x="468" y="763"/>
                        <a:pt x="468" y="763"/>
                        <a:pt x="468" y="763"/>
                      </a:cubicBezTo>
                      <a:cubicBezTo>
                        <a:pt x="475" y="766"/>
                        <a:pt x="475" y="766"/>
                        <a:pt x="475" y="766"/>
                      </a:cubicBezTo>
                      <a:cubicBezTo>
                        <a:pt x="476" y="766"/>
                        <a:pt x="476" y="766"/>
                        <a:pt x="476" y="766"/>
                      </a:cubicBezTo>
                      <a:cubicBezTo>
                        <a:pt x="477" y="766"/>
                        <a:pt x="477" y="766"/>
                        <a:pt x="477" y="766"/>
                      </a:cubicBezTo>
                      <a:cubicBezTo>
                        <a:pt x="475" y="763"/>
                        <a:pt x="475" y="763"/>
                        <a:pt x="475" y="763"/>
                      </a:cubicBezTo>
                      <a:cubicBezTo>
                        <a:pt x="474" y="758"/>
                        <a:pt x="474" y="755"/>
                        <a:pt x="475" y="753"/>
                      </a:cubicBezTo>
                      <a:cubicBezTo>
                        <a:pt x="477" y="750"/>
                        <a:pt x="481" y="748"/>
                        <a:pt x="488" y="748"/>
                      </a:cubicBezTo>
                      <a:cubicBezTo>
                        <a:pt x="527" y="747"/>
                        <a:pt x="527" y="747"/>
                        <a:pt x="527" y="747"/>
                      </a:cubicBezTo>
                      <a:cubicBezTo>
                        <a:pt x="528" y="746"/>
                        <a:pt x="528" y="746"/>
                        <a:pt x="528" y="746"/>
                      </a:cubicBezTo>
                      <a:cubicBezTo>
                        <a:pt x="530" y="746"/>
                        <a:pt x="530" y="746"/>
                        <a:pt x="530" y="746"/>
                      </a:cubicBezTo>
                      <a:cubicBezTo>
                        <a:pt x="530" y="748"/>
                        <a:pt x="530" y="748"/>
                        <a:pt x="530" y="748"/>
                      </a:cubicBezTo>
                      <a:cubicBezTo>
                        <a:pt x="532" y="748"/>
                        <a:pt x="532" y="748"/>
                        <a:pt x="532" y="748"/>
                      </a:cubicBezTo>
                      <a:cubicBezTo>
                        <a:pt x="544" y="770"/>
                        <a:pt x="544" y="770"/>
                        <a:pt x="544" y="770"/>
                      </a:cubicBezTo>
                      <a:cubicBezTo>
                        <a:pt x="543" y="781"/>
                        <a:pt x="543" y="781"/>
                        <a:pt x="543" y="781"/>
                      </a:cubicBezTo>
                      <a:cubicBezTo>
                        <a:pt x="542" y="781"/>
                        <a:pt x="542" y="781"/>
                        <a:pt x="542" y="781"/>
                      </a:cubicBezTo>
                      <a:cubicBezTo>
                        <a:pt x="556" y="785"/>
                        <a:pt x="556" y="785"/>
                        <a:pt x="556" y="785"/>
                      </a:cubicBezTo>
                      <a:cubicBezTo>
                        <a:pt x="557" y="785"/>
                        <a:pt x="557" y="785"/>
                        <a:pt x="557" y="785"/>
                      </a:cubicBezTo>
                      <a:cubicBezTo>
                        <a:pt x="556" y="781"/>
                        <a:pt x="556" y="779"/>
                        <a:pt x="559" y="777"/>
                      </a:cubicBezTo>
                      <a:cubicBezTo>
                        <a:pt x="564" y="776"/>
                        <a:pt x="564" y="776"/>
                        <a:pt x="564" y="776"/>
                      </a:cubicBezTo>
                      <a:cubicBezTo>
                        <a:pt x="599" y="800"/>
                        <a:pt x="599" y="800"/>
                        <a:pt x="599" y="800"/>
                      </a:cubicBezTo>
                      <a:cubicBezTo>
                        <a:pt x="602" y="804"/>
                        <a:pt x="604" y="808"/>
                        <a:pt x="605" y="813"/>
                      </a:cubicBezTo>
                      <a:cubicBezTo>
                        <a:pt x="606" y="828"/>
                        <a:pt x="606" y="828"/>
                        <a:pt x="606" y="828"/>
                      </a:cubicBezTo>
                      <a:cubicBezTo>
                        <a:pt x="618" y="830"/>
                        <a:pt x="618" y="830"/>
                        <a:pt x="618" y="830"/>
                      </a:cubicBezTo>
                      <a:cubicBezTo>
                        <a:pt x="625" y="817"/>
                        <a:pt x="625" y="817"/>
                        <a:pt x="625" y="817"/>
                      </a:cubicBezTo>
                      <a:cubicBezTo>
                        <a:pt x="622" y="811"/>
                        <a:pt x="620" y="805"/>
                        <a:pt x="621" y="800"/>
                      </a:cubicBezTo>
                      <a:cubicBezTo>
                        <a:pt x="622" y="796"/>
                        <a:pt x="623" y="793"/>
                        <a:pt x="627" y="791"/>
                      </a:cubicBezTo>
                      <a:cubicBezTo>
                        <a:pt x="630" y="788"/>
                        <a:pt x="630" y="788"/>
                        <a:pt x="630" y="788"/>
                      </a:cubicBezTo>
                      <a:cubicBezTo>
                        <a:pt x="630" y="786"/>
                        <a:pt x="631" y="785"/>
                        <a:pt x="633" y="784"/>
                      </a:cubicBezTo>
                      <a:cubicBezTo>
                        <a:pt x="643" y="785"/>
                        <a:pt x="643" y="785"/>
                        <a:pt x="643" y="785"/>
                      </a:cubicBezTo>
                      <a:cubicBezTo>
                        <a:pt x="648" y="788"/>
                        <a:pt x="652" y="798"/>
                        <a:pt x="655" y="816"/>
                      </a:cubicBezTo>
                      <a:cubicBezTo>
                        <a:pt x="655" y="818"/>
                        <a:pt x="655" y="818"/>
                        <a:pt x="655" y="818"/>
                      </a:cubicBezTo>
                      <a:cubicBezTo>
                        <a:pt x="657" y="819"/>
                        <a:pt x="657" y="819"/>
                        <a:pt x="657" y="819"/>
                      </a:cubicBezTo>
                      <a:cubicBezTo>
                        <a:pt x="658" y="824"/>
                        <a:pt x="664" y="827"/>
                        <a:pt x="674" y="830"/>
                      </a:cubicBezTo>
                      <a:cubicBezTo>
                        <a:pt x="675" y="830"/>
                        <a:pt x="675" y="830"/>
                        <a:pt x="675" y="830"/>
                      </a:cubicBezTo>
                      <a:cubicBezTo>
                        <a:pt x="676" y="831"/>
                        <a:pt x="676" y="831"/>
                        <a:pt x="676" y="831"/>
                      </a:cubicBezTo>
                      <a:cubicBezTo>
                        <a:pt x="709" y="866"/>
                        <a:pt x="709" y="866"/>
                        <a:pt x="709" y="866"/>
                      </a:cubicBezTo>
                      <a:cubicBezTo>
                        <a:pt x="709" y="866"/>
                        <a:pt x="709" y="866"/>
                        <a:pt x="709" y="866"/>
                      </a:cubicBezTo>
                      <a:cubicBezTo>
                        <a:pt x="725" y="861"/>
                        <a:pt x="725" y="861"/>
                        <a:pt x="725" y="861"/>
                      </a:cubicBezTo>
                      <a:cubicBezTo>
                        <a:pt x="723" y="855"/>
                        <a:pt x="723" y="855"/>
                        <a:pt x="723" y="855"/>
                      </a:cubicBezTo>
                      <a:cubicBezTo>
                        <a:pt x="719" y="850"/>
                        <a:pt x="718" y="845"/>
                        <a:pt x="718" y="842"/>
                      </a:cubicBezTo>
                      <a:cubicBezTo>
                        <a:pt x="718" y="834"/>
                        <a:pt x="723" y="827"/>
                        <a:pt x="734" y="819"/>
                      </a:cubicBezTo>
                      <a:cubicBezTo>
                        <a:pt x="752" y="804"/>
                        <a:pt x="752" y="804"/>
                        <a:pt x="752" y="804"/>
                      </a:cubicBezTo>
                      <a:cubicBezTo>
                        <a:pt x="773" y="818"/>
                        <a:pt x="773" y="818"/>
                        <a:pt x="773" y="818"/>
                      </a:cubicBezTo>
                      <a:cubicBezTo>
                        <a:pt x="777" y="818"/>
                        <a:pt x="777" y="818"/>
                        <a:pt x="777" y="818"/>
                      </a:cubicBezTo>
                      <a:cubicBezTo>
                        <a:pt x="781" y="795"/>
                        <a:pt x="781" y="795"/>
                        <a:pt x="781" y="795"/>
                      </a:cubicBezTo>
                      <a:cubicBezTo>
                        <a:pt x="781" y="791"/>
                        <a:pt x="781" y="791"/>
                        <a:pt x="781" y="791"/>
                      </a:cubicBezTo>
                      <a:cubicBezTo>
                        <a:pt x="785" y="790"/>
                        <a:pt x="785" y="790"/>
                        <a:pt x="785" y="790"/>
                      </a:cubicBezTo>
                      <a:cubicBezTo>
                        <a:pt x="802" y="792"/>
                        <a:pt x="802" y="792"/>
                        <a:pt x="802" y="792"/>
                      </a:cubicBezTo>
                      <a:cubicBezTo>
                        <a:pt x="806" y="795"/>
                        <a:pt x="808" y="798"/>
                        <a:pt x="808" y="804"/>
                      </a:cubicBezTo>
                      <a:cubicBezTo>
                        <a:pt x="808" y="808"/>
                        <a:pt x="804" y="813"/>
                        <a:pt x="801" y="817"/>
                      </a:cubicBezTo>
                      <a:cubicBezTo>
                        <a:pt x="804" y="819"/>
                        <a:pt x="804" y="819"/>
                        <a:pt x="804" y="819"/>
                      </a:cubicBezTo>
                      <a:cubicBezTo>
                        <a:pt x="815" y="825"/>
                        <a:pt x="823" y="829"/>
                        <a:pt x="830" y="830"/>
                      </a:cubicBezTo>
                      <a:cubicBezTo>
                        <a:pt x="831" y="830"/>
                        <a:pt x="831" y="830"/>
                        <a:pt x="831" y="830"/>
                      </a:cubicBezTo>
                      <a:cubicBezTo>
                        <a:pt x="831" y="830"/>
                        <a:pt x="831" y="830"/>
                        <a:pt x="831" y="830"/>
                      </a:cubicBezTo>
                      <a:cubicBezTo>
                        <a:pt x="845" y="837"/>
                        <a:pt x="845" y="837"/>
                        <a:pt x="845" y="837"/>
                      </a:cubicBezTo>
                      <a:cubicBezTo>
                        <a:pt x="855" y="836"/>
                        <a:pt x="855" y="836"/>
                        <a:pt x="855" y="836"/>
                      </a:cubicBezTo>
                      <a:cubicBezTo>
                        <a:pt x="839" y="759"/>
                        <a:pt x="839" y="759"/>
                        <a:pt x="839" y="759"/>
                      </a:cubicBezTo>
                      <a:cubicBezTo>
                        <a:pt x="829" y="753"/>
                        <a:pt x="819" y="740"/>
                        <a:pt x="810" y="725"/>
                      </a:cubicBezTo>
                      <a:cubicBezTo>
                        <a:pt x="802" y="713"/>
                        <a:pt x="807" y="695"/>
                        <a:pt x="823" y="674"/>
                      </a:cubicBezTo>
                      <a:cubicBezTo>
                        <a:pt x="833" y="663"/>
                        <a:pt x="845" y="653"/>
                        <a:pt x="857" y="642"/>
                      </a:cubicBezTo>
                      <a:cubicBezTo>
                        <a:pt x="857" y="642"/>
                        <a:pt x="857" y="642"/>
                        <a:pt x="857" y="642"/>
                      </a:cubicBezTo>
                      <a:cubicBezTo>
                        <a:pt x="858" y="640"/>
                        <a:pt x="858" y="640"/>
                        <a:pt x="858" y="640"/>
                      </a:cubicBezTo>
                      <a:cubicBezTo>
                        <a:pt x="873" y="640"/>
                        <a:pt x="873" y="640"/>
                        <a:pt x="873" y="640"/>
                      </a:cubicBezTo>
                      <a:cubicBezTo>
                        <a:pt x="874" y="642"/>
                        <a:pt x="874" y="642"/>
                        <a:pt x="874" y="642"/>
                      </a:cubicBezTo>
                      <a:cubicBezTo>
                        <a:pt x="887" y="647"/>
                        <a:pt x="887" y="647"/>
                        <a:pt x="887" y="647"/>
                      </a:cubicBezTo>
                      <a:cubicBezTo>
                        <a:pt x="913" y="647"/>
                        <a:pt x="913" y="647"/>
                        <a:pt x="913" y="647"/>
                      </a:cubicBezTo>
                      <a:cubicBezTo>
                        <a:pt x="924" y="642"/>
                        <a:pt x="933" y="626"/>
                        <a:pt x="944" y="601"/>
                      </a:cubicBezTo>
                      <a:cubicBezTo>
                        <a:pt x="950" y="586"/>
                        <a:pt x="950" y="556"/>
                        <a:pt x="946" y="508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178" name="组合 95"/>
                <p:cNvGrpSpPr>
                  <a:grpSpLocks/>
                </p:cNvGrpSpPr>
                <p:nvPr/>
              </p:nvGrpSpPr>
              <p:grpSpPr bwMode="auto">
                <a:xfrm>
                  <a:off x="2286000" y="3584575"/>
                  <a:ext cx="576263" cy="555625"/>
                  <a:chOff x="1357290" y="500048"/>
                  <a:chExt cx="785818" cy="785818"/>
                </a:xfrm>
              </p:grpSpPr>
              <p:grpSp>
                <p:nvGrpSpPr>
                  <p:cNvPr id="7280" name="组合 58"/>
                  <p:cNvGrpSpPr>
                    <a:grpSpLocks/>
                  </p:cNvGrpSpPr>
                  <p:nvPr/>
                </p:nvGrpSpPr>
                <p:grpSpPr bwMode="auto">
                  <a:xfrm>
                    <a:off x="1357290" y="500048"/>
                    <a:ext cx="785818" cy="785818"/>
                    <a:chOff x="3643306" y="428610"/>
                    <a:chExt cx="928694" cy="928694"/>
                  </a:xfrm>
                </p:grpSpPr>
                <p:sp>
                  <p:nvSpPr>
                    <p:cNvPr id="99" name="饼形 98"/>
                    <p:cNvSpPr/>
                    <p:nvPr/>
                  </p:nvSpPr>
                  <p:spPr>
                    <a:xfrm>
                      <a:off x="3643306" y="428610"/>
                      <a:ext cx="785425" cy="785410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0" name="饼形 99"/>
                    <p:cNvSpPr/>
                    <p:nvPr/>
                  </p:nvSpPr>
                  <p:spPr>
                    <a:xfrm rot="5400000">
                      <a:off x="3786584" y="428602"/>
                      <a:ext cx="785410" cy="785425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1" name="饼形 100"/>
                    <p:cNvSpPr/>
                    <p:nvPr/>
                  </p:nvSpPr>
                  <p:spPr>
                    <a:xfrm rot="10800000">
                      <a:off x="3786575" y="571894"/>
                      <a:ext cx="785425" cy="785410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2" name="饼形 101"/>
                    <p:cNvSpPr/>
                    <p:nvPr/>
                  </p:nvSpPr>
                  <p:spPr>
                    <a:xfrm rot="16200000">
                      <a:off x="3643314" y="571886"/>
                      <a:ext cx="785410" cy="785425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98" name="椭圆 97"/>
                  <p:cNvSpPr/>
                  <p:nvPr/>
                </p:nvSpPr>
                <p:spPr>
                  <a:xfrm>
                    <a:off x="1692833" y="827846"/>
                    <a:ext cx="142876" cy="14369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2400"/>
                  </a:p>
                </p:txBody>
              </p:sp>
            </p:grpSp>
          </p:grpSp>
          <p:sp>
            <p:nvSpPr>
              <p:cNvPr id="166" name="Freeform 22"/>
              <p:cNvSpPr>
                <a:spLocks/>
              </p:cNvSpPr>
              <p:nvPr/>
            </p:nvSpPr>
            <p:spPr bwMode="auto">
              <a:xfrm>
                <a:off x="4824310" y="4719476"/>
                <a:ext cx="467876" cy="560355"/>
              </a:xfrm>
              <a:custGeom>
                <a:avLst/>
                <a:gdLst>
                  <a:gd name="T0" fmla="*/ 2147483647 w 371"/>
                  <a:gd name="T1" fmla="*/ 2147483647 h 456"/>
                  <a:gd name="T2" fmla="*/ 2147483647 w 371"/>
                  <a:gd name="T3" fmla="*/ 2147483647 h 456"/>
                  <a:gd name="T4" fmla="*/ 2147483647 w 371"/>
                  <a:gd name="T5" fmla="*/ 2147483647 h 456"/>
                  <a:gd name="T6" fmla="*/ 2147483647 w 371"/>
                  <a:gd name="T7" fmla="*/ 2147483647 h 456"/>
                  <a:gd name="T8" fmla="*/ 2147483647 w 371"/>
                  <a:gd name="T9" fmla="*/ 2147483647 h 456"/>
                  <a:gd name="T10" fmla="*/ 2147483647 w 371"/>
                  <a:gd name="T11" fmla="*/ 2147483647 h 456"/>
                  <a:gd name="T12" fmla="*/ 2147483647 w 371"/>
                  <a:gd name="T13" fmla="*/ 2147483647 h 456"/>
                  <a:gd name="T14" fmla="*/ 2147483647 w 371"/>
                  <a:gd name="T15" fmla="*/ 2147483647 h 456"/>
                  <a:gd name="T16" fmla="*/ 2147483647 w 371"/>
                  <a:gd name="T17" fmla="*/ 2147483647 h 456"/>
                  <a:gd name="T18" fmla="*/ 2147483647 w 371"/>
                  <a:gd name="T19" fmla="*/ 2147483647 h 456"/>
                  <a:gd name="T20" fmla="*/ 2147483647 w 371"/>
                  <a:gd name="T21" fmla="*/ 2147483647 h 456"/>
                  <a:gd name="T22" fmla="*/ 2147483647 w 371"/>
                  <a:gd name="T23" fmla="*/ 2147483647 h 456"/>
                  <a:gd name="T24" fmla="*/ 2147483647 w 371"/>
                  <a:gd name="T25" fmla="*/ 2147483647 h 456"/>
                  <a:gd name="T26" fmla="*/ 2147483647 w 371"/>
                  <a:gd name="T27" fmla="*/ 2147483647 h 456"/>
                  <a:gd name="T28" fmla="*/ 2147483647 w 371"/>
                  <a:gd name="T29" fmla="*/ 2147483647 h 456"/>
                  <a:gd name="T30" fmla="*/ 2147483647 w 371"/>
                  <a:gd name="T31" fmla="*/ 2147483647 h 456"/>
                  <a:gd name="T32" fmla="*/ 0 w 371"/>
                  <a:gd name="T33" fmla="*/ 2147483647 h 456"/>
                  <a:gd name="T34" fmla="*/ 2147483647 w 371"/>
                  <a:gd name="T35" fmla="*/ 2147483647 h 456"/>
                  <a:gd name="T36" fmla="*/ 2147483647 w 371"/>
                  <a:gd name="T37" fmla="*/ 2147483647 h 456"/>
                  <a:gd name="T38" fmla="*/ 2147483647 w 371"/>
                  <a:gd name="T39" fmla="*/ 2147483647 h 456"/>
                  <a:gd name="T40" fmla="*/ 2147483647 w 371"/>
                  <a:gd name="T41" fmla="*/ 2147483647 h 456"/>
                  <a:gd name="T42" fmla="*/ 2147483647 w 371"/>
                  <a:gd name="T43" fmla="*/ 2147483647 h 456"/>
                  <a:gd name="T44" fmla="*/ 2147483647 w 371"/>
                  <a:gd name="T45" fmla="*/ 2147483647 h 456"/>
                  <a:gd name="T46" fmla="*/ 2147483647 w 371"/>
                  <a:gd name="T47" fmla="*/ 2147483647 h 456"/>
                  <a:gd name="T48" fmla="*/ 2147483647 w 371"/>
                  <a:gd name="T49" fmla="*/ 2147483647 h 456"/>
                  <a:gd name="T50" fmla="*/ 2147483647 w 371"/>
                  <a:gd name="T51" fmla="*/ 2147483647 h 456"/>
                  <a:gd name="T52" fmla="*/ 2147483647 w 371"/>
                  <a:gd name="T53" fmla="*/ 2147483647 h 456"/>
                  <a:gd name="T54" fmla="*/ 2147483647 w 371"/>
                  <a:gd name="T55" fmla="*/ 2147483647 h 456"/>
                  <a:gd name="T56" fmla="*/ 2147483647 w 371"/>
                  <a:gd name="T57" fmla="*/ 2147483647 h 456"/>
                  <a:gd name="T58" fmla="*/ 2147483647 w 371"/>
                  <a:gd name="T59" fmla="*/ 2147483647 h 456"/>
                  <a:gd name="T60" fmla="*/ 2147483647 w 371"/>
                  <a:gd name="T61" fmla="*/ 2147483647 h 456"/>
                  <a:gd name="T62" fmla="*/ 2147483647 w 371"/>
                  <a:gd name="T63" fmla="*/ 2147483647 h 456"/>
                  <a:gd name="T64" fmla="*/ 2147483647 w 371"/>
                  <a:gd name="T65" fmla="*/ 2147483647 h 456"/>
                  <a:gd name="T66" fmla="*/ 2147483647 w 371"/>
                  <a:gd name="T67" fmla="*/ 2147483647 h 456"/>
                  <a:gd name="T68" fmla="*/ 2147483647 w 371"/>
                  <a:gd name="T69" fmla="*/ 2147483647 h 456"/>
                  <a:gd name="T70" fmla="*/ 2147483647 w 371"/>
                  <a:gd name="T71" fmla="*/ 2147483647 h 456"/>
                  <a:gd name="T72" fmla="*/ 2147483647 w 371"/>
                  <a:gd name="T73" fmla="*/ 2147483647 h 456"/>
                  <a:gd name="T74" fmla="*/ 2147483647 w 371"/>
                  <a:gd name="T75" fmla="*/ 2147483647 h 456"/>
                  <a:gd name="T76" fmla="*/ 2147483647 w 371"/>
                  <a:gd name="T77" fmla="*/ 2147483647 h 456"/>
                  <a:gd name="T78" fmla="*/ 2147483647 w 371"/>
                  <a:gd name="T79" fmla="*/ 2147483647 h 456"/>
                  <a:gd name="T80" fmla="*/ 2147483647 w 371"/>
                  <a:gd name="T81" fmla="*/ 2147483647 h 456"/>
                  <a:gd name="T82" fmla="*/ 2147483647 w 371"/>
                  <a:gd name="T83" fmla="*/ 2147483647 h 456"/>
                  <a:gd name="T84" fmla="*/ 2147483647 w 371"/>
                  <a:gd name="T85" fmla="*/ 2147483647 h 456"/>
                  <a:gd name="T86" fmla="*/ 2147483647 w 371"/>
                  <a:gd name="T87" fmla="*/ 2147483647 h 456"/>
                  <a:gd name="T88" fmla="*/ 2147483647 w 371"/>
                  <a:gd name="T89" fmla="*/ 2147483647 h 456"/>
                  <a:gd name="T90" fmla="*/ 2147483647 w 371"/>
                  <a:gd name="T91" fmla="*/ 2147483647 h 456"/>
                  <a:gd name="T92" fmla="*/ 2147483647 w 371"/>
                  <a:gd name="T93" fmla="*/ 2147483647 h 456"/>
                  <a:gd name="T94" fmla="*/ 2147483647 w 371"/>
                  <a:gd name="T95" fmla="*/ 2147483647 h 456"/>
                  <a:gd name="T96" fmla="*/ 2147483647 w 371"/>
                  <a:gd name="T97" fmla="*/ 2147483647 h 456"/>
                  <a:gd name="T98" fmla="*/ 2147483647 w 371"/>
                  <a:gd name="T99" fmla="*/ 2147483647 h 456"/>
                  <a:gd name="T100" fmla="*/ 2147483647 w 371"/>
                  <a:gd name="T101" fmla="*/ 2147483647 h 456"/>
                  <a:gd name="T102" fmla="*/ 2147483647 w 371"/>
                  <a:gd name="T103" fmla="*/ 2147483647 h 456"/>
                  <a:gd name="T104" fmla="*/ 2147483647 w 371"/>
                  <a:gd name="T105" fmla="*/ 2147483647 h 45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71"/>
                  <a:gd name="T160" fmla="*/ 0 h 456"/>
                  <a:gd name="T161" fmla="*/ 371 w 371"/>
                  <a:gd name="T162" fmla="*/ 456 h 45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71" h="456">
                    <a:moveTo>
                      <a:pt x="194" y="20"/>
                    </a:moveTo>
                    <a:cubicBezTo>
                      <a:pt x="192" y="21"/>
                      <a:pt x="192" y="21"/>
                      <a:pt x="192" y="21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58" y="52"/>
                      <a:pt x="158" y="52"/>
                      <a:pt x="158" y="52"/>
                    </a:cubicBezTo>
                    <a:cubicBezTo>
                      <a:pt x="157" y="52"/>
                      <a:pt x="157" y="52"/>
                      <a:pt x="157" y="52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05" y="51"/>
                      <a:pt x="97" y="61"/>
                      <a:pt x="94" y="81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97" y="123"/>
                      <a:pt x="97" y="123"/>
                      <a:pt x="97" y="123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5"/>
                      <a:pt x="97" y="125"/>
                      <a:pt x="97" y="125"/>
                    </a:cubicBezTo>
                    <a:cubicBezTo>
                      <a:pt x="62" y="155"/>
                      <a:pt x="62" y="155"/>
                      <a:pt x="62" y="155"/>
                    </a:cubicBezTo>
                    <a:cubicBezTo>
                      <a:pt x="57" y="162"/>
                      <a:pt x="55" y="167"/>
                      <a:pt x="57" y="17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71" y="184"/>
                      <a:pt x="75" y="189"/>
                      <a:pt x="74" y="193"/>
                    </a:cubicBezTo>
                    <a:cubicBezTo>
                      <a:pt x="74" y="196"/>
                      <a:pt x="73" y="200"/>
                      <a:pt x="71" y="202"/>
                    </a:cubicBezTo>
                    <a:cubicBezTo>
                      <a:pt x="48" y="221"/>
                      <a:pt x="48" y="221"/>
                      <a:pt x="48" y="221"/>
                    </a:cubicBezTo>
                    <a:cubicBezTo>
                      <a:pt x="49" y="226"/>
                      <a:pt x="49" y="234"/>
                      <a:pt x="48" y="244"/>
                    </a:cubicBezTo>
                    <a:cubicBezTo>
                      <a:pt x="48" y="247"/>
                      <a:pt x="48" y="247"/>
                      <a:pt x="48" y="247"/>
                    </a:cubicBezTo>
                    <a:cubicBezTo>
                      <a:pt x="47" y="248"/>
                      <a:pt x="47" y="248"/>
                      <a:pt x="47" y="248"/>
                    </a:cubicBezTo>
                    <a:cubicBezTo>
                      <a:pt x="39" y="251"/>
                      <a:pt x="39" y="251"/>
                      <a:pt x="39" y="251"/>
                    </a:cubicBezTo>
                    <a:cubicBezTo>
                      <a:pt x="39" y="257"/>
                      <a:pt x="37" y="260"/>
                      <a:pt x="31" y="265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0" y="278"/>
                      <a:pt x="20" y="278"/>
                      <a:pt x="20" y="278"/>
                    </a:cubicBezTo>
                    <a:cubicBezTo>
                      <a:pt x="22" y="283"/>
                      <a:pt x="22" y="289"/>
                      <a:pt x="18" y="299"/>
                    </a:cubicBezTo>
                    <a:cubicBezTo>
                      <a:pt x="23" y="309"/>
                      <a:pt x="23" y="317"/>
                      <a:pt x="18" y="320"/>
                    </a:cubicBezTo>
                    <a:cubicBezTo>
                      <a:pt x="7" y="330"/>
                      <a:pt x="7" y="330"/>
                      <a:pt x="7" y="330"/>
                    </a:cubicBezTo>
                    <a:cubicBezTo>
                      <a:pt x="5" y="332"/>
                      <a:pt x="5" y="332"/>
                      <a:pt x="5" y="332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7" y="361"/>
                      <a:pt x="7" y="361"/>
                      <a:pt x="7" y="361"/>
                    </a:cubicBezTo>
                    <a:cubicBezTo>
                      <a:pt x="9" y="361"/>
                      <a:pt x="9" y="361"/>
                      <a:pt x="9" y="361"/>
                    </a:cubicBezTo>
                    <a:cubicBezTo>
                      <a:pt x="27" y="359"/>
                      <a:pt x="46" y="359"/>
                      <a:pt x="67" y="361"/>
                    </a:cubicBezTo>
                    <a:cubicBezTo>
                      <a:pt x="69" y="361"/>
                      <a:pt x="69" y="361"/>
                      <a:pt x="69" y="361"/>
                    </a:cubicBezTo>
                    <a:cubicBezTo>
                      <a:pt x="69" y="362"/>
                      <a:pt x="69" y="362"/>
                      <a:pt x="69" y="362"/>
                    </a:cubicBezTo>
                    <a:cubicBezTo>
                      <a:pt x="93" y="385"/>
                      <a:pt x="93" y="385"/>
                      <a:pt x="93" y="385"/>
                    </a:cubicBezTo>
                    <a:cubicBezTo>
                      <a:pt x="93" y="386"/>
                      <a:pt x="93" y="386"/>
                      <a:pt x="93" y="386"/>
                    </a:cubicBezTo>
                    <a:cubicBezTo>
                      <a:pt x="94" y="386"/>
                      <a:pt x="94" y="386"/>
                      <a:pt x="94" y="386"/>
                    </a:cubicBezTo>
                    <a:cubicBezTo>
                      <a:pt x="107" y="425"/>
                      <a:pt x="107" y="425"/>
                      <a:pt x="107" y="425"/>
                    </a:cubicBezTo>
                    <a:cubicBezTo>
                      <a:pt x="136" y="452"/>
                      <a:pt x="136" y="452"/>
                      <a:pt x="136" y="452"/>
                    </a:cubicBezTo>
                    <a:cubicBezTo>
                      <a:pt x="148" y="456"/>
                      <a:pt x="148" y="456"/>
                      <a:pt x="148" y="456"/>
                    </a:cubicBezTo>
                    <a:cubicBezTo>
                      <a:pt x="149" y="423"/>
                      <a:pt x="149" y="423"/>
                      <a:pt x="149" y="423"/>
                    </a:cubicBezTo>
                    <a:cubicBezTo>
                      <a:pt x="175" y="450"/>
                      <a:pt x="175" y="450"/>
                      <a:pt x="175" y="450"/>
                    </a:cubicBezTo>
                    <a:cubicBezTo>
                      <a:pt x="179" y="446"/>
                      <a:pt x="179" y="446"/>
                      <a:pt x="179" y="446"/>
                    </a:cubicBezTo>
                    <a:cubicBezTo>
                      <a:pt x="198" y="406"/>
                      <a:pt x="198" y="406"/>
                      <a:pt x="198" y="406"/>
                    </a:cubicBezTo>
                    <a:cubicBezTo>
                      <a:pt x="201" y="384"/>
                      <a:pt x="201" y="384"/>
                      <a:pt x="201" y="384"/>
                    </a:cubicBezTo>
                    <a:cubicBezTo>
                      <a:pt x="205" y="385"/>
                      <a:pt x="205" y="385"/>
                      <a:pt x="205" y="385"/>
                    </a:cubicBezTo>
                    <a:cubicBezTo>
                      <a:pt x="207" y="385"/>
                      <a:pt x="207" y="385"/>
                      <a:pt x="207" y="385"/>
                    </a:cubicBezTo>
                    <a:cubicBezTo>
                      <a:pt x="227" y="386"/>
                      <a:pt x="227" y="386"/>
                      <a:pt x="227" y="386"/>
                    </a:cubicBezTo>
                    <a:cubicBezTo>
                      <a:pt x="226" y="371"/>
                      <a:pt x="226" y="371"/>
                      <a:pt x="226" y="371"/>
                    </a:cubicBezTo>
                    <a:cubicBezTo>
                      <a:pt x="226" y="367"/>
                      <a:pt x="226" y="367"/>
                      <a:pt x="226" y="367"/>
                    </a:cubicBezTo>
                    <a:cubicBezTo>
                      <a:pt x="226" y="365"/>
                      <a:pt x="226" y="365"/>
                      <a:pt x="226" y="365"/>
                    </a:cubicBezTo>
                    <a:cubicBezTo>
                      <a:pt x="229" y="365"/>
                      <a:pt x="229" y="365"/>
                      <a:pt x="229" y="365"/>
                    </a:cubicBezTo>
                    <a:cubicBezTo>
                      <a:pt x="255" y="366"/>
                      <a:pt x="255" y="366"/>
                      <a:pt x="255" y="366"/>
                    </a:cubicBezTo>
                    <a:cubicBezTo>
                      <a:pt x="269" y="353"/>
                      <a:pt x="275" y="341"/>
                      <a:pt x="275" y="332"/>
                    </a:cubicBezTo>
                    <a:cubicBezTo>
                      <a:pt x="271" y="294"/>
                      <a:pt x="271" y="294"/>
                      <a:pt x="271" y="294"/>
                    </a:cubicBezTo>
                    <a:cubicBezTo>
                      <a:pt x="294" y="301"/>
                      <a:pt x="294" y="301"/>
                      <a:pt x="294" y="301"/>
                    </a:cubicBezTo>
                    <a:cubicBezTo>
                      <a:pt x="301" y="290"/>
                      <a:pt x="301" y="290"/>
                      <a:pt x="301" y="290"/>
                    </a:cubicBezTo>
                    <a:cubicBezTo>
                      <a:pt x="290" y="280"/>
                      <a:pt x="290" y="280"/>
                      <a:pt x="290" y="280"/>
                    </a:cubicBezTo>
                    <a:cubicBezTo>
                      <a:pt x="287" y="276"/>
                      <a:pt x="287" y="276"/>
                      <a:pt x="287" y="276"/>
                    </a:cubicBezTo>
                    <a:cubicBezTo>
                      <a:pt x="308" y="255"/>
                      <a:pt x="308" y="255"/>
                      <a:pt x="308" y="255"/>
                    </a:cubicBezTo>
                    <a:cubicBezTo>
                      <a:pt x="309" y="257"/>
                      <a:pt x="309" y="257"/>
                      <a:pt x="309" y="257"/>
                    </a:cubicBezTo>
                    <a:cubicBezTo>
                      <a:pt x="311" y="257"/>
                      <a:pt x="311" y="257"/>
                      <a:pt x="311" y="257"/>
                    </a:cubicBezTo>
                    <a:cubicBezTo>
                      <a:pt x="324" y="264"/>
                      <a:pt x="324" y="264"/>
                      <a:pt x="324" y="264"/>
                    </a:cubicBezTo>
                    <a:cubicBezTo>
                      <a:pt x="324" y="261"/>
                      <a:pt x="324" y="261"/>
                      <a:pt x="324" y="261"/>
                    </a:cubicBezTo>
                    <a:cubicBezTo>
                      <a:pt x="315" y="242"/>
                      <a:pt x="315" y="242"/>
                      <a:pt x="315" y="242"/>
                    </a:cubicBezTo>
                    <a:cubicBezTo>
                      <a:pt x="319" y="239"/>
                      <a:pt x="319" y="239"/>
                      <a:pt x="319" y="239"/>
                    </a:cubicBezTo>
                    <a:cubicBezTo>
                      <a:pt x="324" y="236"/>
                      <a:pt x="324" y="236"/>
                      <a:pt x="324" y="236"/>
                    </a:cubicBezTo>
                    <a:cubicBezTo>
                      <a:pt x="322" y="228"/>
                      <a:pt x="322" y="228"/>
                      <a:pt x="322" y="228"/>
                    </a:cubicBezTo>
                    <a:cubicBezTo>
                      <a:pt x="311" y="208"/>
                      <a:pt x="311" y="208"/>
                      <a:pt x="311" y="208"/>
                    </a:cubicBezTo>
                    <a:cubicBezTo>
                      <a:pt x="313" y="207"/>
                      <a:pt x="313" y="207"/>
                      <a:pt x="313" y="207"/>
                    </a:cubicBezTo>
                    <a:cubicBezTo>
                      <a:pt x="315" y="205"/>
                      <a:pt x="315" y="205"/>
                      <a:pt x="315" y="205"/>
                    </a:cubicBezTo>
                    <a:cubicBezTo>
                      <a:pt x="344" y="189"/>
                      <a:pt x="344" y="189"/>
                      <a:pt x="344" y="189"/>
                    </a:cubicBezTo>
                    <a:cubicBezTo>
                      <a:pt x="345" y="177"/>
                      <a:pt x="345" y="177"/>
                      <a:pt x="345" y="177"/>
                    </a:cubicBezTo>
                    <a:cubicBezTo>
                      <a:pt x="321" y="165"/>
                      <a:pt x="308" y="154"/>
                      <a:pt x="310" y="149"/>
                    </a:cubicBezTo>
                    <a:cubicBezTo>
                      <a:pt x="311" y="145"/>
                      <a:pt x="313" y="144"/>
                      <a:pt x="319" y="144"/>
                    </a:cubicBezTo>
                    <a:cubicBezTo>
                      <a:pt x="350" y="149"/>
                      <a:pt x="350" y="149"/>
                      <a:pt x="350" y="149"/>
                    </a:cubicBezTo>
                    <a:cubicBezTo>
                      <a:pt x="351" y="130"/>
                      <a:pt x="351" y="130"/>
                      <a:pt x="351" y="130"/>
                    </a:cubicBezTo>
                    <a:cubicBezTo>
                      <a:pt x="351" y="128"/>
                      <a:pt x="351" y="128"/>
                      <a:pt x="351" y="128"/>
                    </a:cubicBezTo>
                    <a:cubicBezTo>
                      <a:pt x="367" y="112"/>
                      <a:pt x="367" y="112"/>
                      <a:pt x="367" y="112"/>
                    </a:cubicBezTo>
                    <a:cubicBezTo>
                      <a:pt x="371" y="100"/>
                      <a:pt x="371" y="100"/>
                      <a:pt x="371" y="100"/>
                    </a:cubicBezTo>
                    <a:cubicBezTo>
                      <a:pt x="365" y="98"/>
                      <a:pt x="361" y="94"/>
                      <a:pt x="357" y="90"/>
                    </a:cubicBezTo>
                    <a:cubicBezTo>
                      <a:pt x="356" y="88"/>
                      <a:pt x="356" y="88"/>
                      <a:pt x="356" y="88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0"/>
                      <a:pt x="357" y="80"/>
                      <a:pt x="357" y="80"/>
                    </a:cubicBezTo>
                    <a:cubicBezTo>
                      <a:pt x="356" y="78"/>
                      <a:pt x="356" y="78"/>
                      <a:pt x="356" y="78"/>
                    </a:cubicBezTo>
                    <a:cubicBezTo>
                      <a:pt x="353" y="77"/>
                      <a:pt x="353" y="77"/>
                      <a:pt x="353" y="77"/>
                    </a:cubicBezTo>
                    <a:cubicBezTo>
                      <a:pt x="352" y="78"/>
                      <a:pt x="352" y="78"/>
                      <a:pt x="352" y="78"/>
                    </a:cubicBezTo>
                    <a:cubicBezTo>
                      <a:pt x="350" y="82"/>
                      <a:pt x="345" y="86"/>
                      <a:pt x="338" y="86"/>
                    </a:cubicBezTo>
                    <a:cubicBezTo>
                      <a:pt x="326" y="86"/>
                      <a:pt x="316" y="80"/>
                      <a:pt x="309" y="73"/>
                    </a:cubicBezTo>
                    <a:cubicBezTo>
                      <a:pt x="309" y="72"/>
                      <a:pt x="309" y="72"/>
                      <a:pt x="309" y="72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0" y="57"/>
                      <a:pt x="300" y="57"/>
                      <a:pt x="300" y="57"/>
                    </a:cubicBezTo>
                    <a:cubicBezTo>
                      <a:pt x="297" y="59"/>
                      <a:pt x="297" y="59"/>
                      <a:pt x="297" y="59"/>
                    </a:cubicBezTo>
                    <a:cubicBezTo>
                      <a:pt x="296" y="66"/>
                      <a:pt x="292" y="72"/>
                      <a:pt x="285" y="77"/>
                    </a:cubicBezTo>
                    <a:cubicBezTo>
                      <a:pt x="271" y="84"/>
                      <a:pt x="258" y="86"/>
                      <a:pt x="246" y="80"/>
                    </a:cubicBezTo>
                    <a:cubicBezTo>
                      <a:pt x="237" y="77"/>
                      <a:pt x="232" y="71"/>
                      <a:pt x="229" y="61"/>
                    </a:cubicBezTo>
                    <a:cubicBezTo>
                      <a:pt x="226" y="40"/>
                      <a:pt x="226" y="40"/>
                      <a:pt x="226" y="40"/>
                    </a:cubicBezTo>
                    <a:cubicBezTo>
                      <a:pt x="223" y="20"/>
                      <a:pt x="218" y="9"/>
                      <a:pt x="212" y="5"/>
                    </a:cubicBezTo>
                    <a:cubicBezTo>
                      <a:pt x="206" y="1"/>
                      <a:pt x="199" y="0"/>
                      <a:pt x="194" y="1"/>
                    </a:cubicBezTo>
                    <a:cubicBezTo>
                      <a:pt x="195" y="19"/>
                      <a:pt x="195" y="19"/>
                      <a:pt x="195" y="19"/>
                    </a:cubicBezTo>
                    <a:lnTo>
                      <a:pt x="194" y="20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Freeform 23"/>
              <p:cNvSpPr>
                <a:spLocks/>
              </p:cNvSpPr>
              <p:nvPr/>
            </p:nvSpPr>
            <p:spPr bwMode="auto">
              <a:xfrm>
                <a:off x="5028622" y="4363788"/>
                <a:ext cx="406582" cy="459014"/>
              </a:xfrm>
              <a:custGeom>
                <a:avLst/>
                <a:gdLst>
                  <a:gd name="T0" fmla="*/ 2147483647 w 322"/>
                  <a:gd name="T1" fmla="*/ 2147483647 h 372"/>
                  <a:gd name="T2" fmla="*/ 2147483647 w 322"/>
                  <a:gd name="T3" fmla="*/ 2147483647 h 372"/>
                  <a:gd name="T4" fmla="*/ 2147483647 w 322"/>
                  <a:gd name="T5" fmla="*/ 2147483647 h 372"/>
                  <a:gd name="T6" fmla="*/ 2147483647 w 322"/>
                  <a:gd name="T7" fmla="*/ 2147483647 h 372"/>
                  <a:gd name="T8" fmla="*/ 2147483647 w 322"/>
                  <a:gd name="T9" fmla="*/ 2147483647 h 372"/>
                  <a:gd name="T10" fmla="*/ 2147483647 w 322"/>
                  <a:gd name="T11" fmla="*/ 2147483647 h 372"/>
                  <a:gd name="T12" fmla="*/ 2147483647 w 322"/>
                  <a:gd name="T13" fmla="*/ 2147483647 h 372"/>
                  <a:gd name="T14" fmla="*/ 2147483647 w 322"/>
                  <a:gd name="T15" fmla="*/ 2147483647 h 372"/>
                  <a:gd name="T16" fmla="*/ 2147483647 w 322"/>
                  <a:gd name="T17" fmla="*/ 2147483647 h 372"/>
                  <a:gd name="T18" fmla="*/ 2147483647 w 322"/>
                  <a:gd name="T19" fmla="*/ 2147483647 h 372"/>
                  <a:gd name="T20" fmla="*/ 2147483647 w 322"/>
                  <a:gd name="T21" fmla="*/ 2147483647 h 372"/>
                  <a:gd name="T22" fmla="*/ 2147483647 w 322"/>
                  <a:gd name="T23" fmla="*/ 2147483647 h 372"/>
                  <a:gd name="T24" fmla="*/ 2147483647 w 322"/>
                  <a:gd name="T25" fmla="*/ 2147483647 h 372"/>
                  <a:gd name="T26" fmla="*/ 2147483647 w 322"/>
                  <a:gd name="T27" fmla="*/ 2147483647 h 372"/>
                  <a:gd name="T28" fmla="*/ 2147483647 w 322"/>
                  <a:gd name="T29" fmla="*/ 2147483647 h 372"/>
                  <a:gd name="T30" fmla="*/ 2147483647 w 322"/>
                  <a:gd name="T31" fmla="*/ 2147483647 h 372"/>
                  <a:gd name="T32" fmla="*/ 2147483647 w 322"/>
                  <a:gd name="T33" fmla="*/ 2147483647 h 372"/>
                  <a:gd name="T34" fmla="*/ 2147483647 w 322"/>
                  <a:gd name="T35" fmla="*/ 2147483647 h 372"/>
                  <a:gd name="T36" fmla="*/ 2147483647 w 322"/>
                  <a:gd name="T37" fmla="*/ 2147483647 h 372"/>
                  <a:gd name="T38" fmla="*/ 2147483647 w 322"/>
                  <a:gd name="T39" fmla="*/ 2147483647 h 372"/>
                  <a:gd name="T40" fmla="*/ 2147483647 w 322"/>
                  <a:gd name="T41" fmla="*/ 2147483647 h 372"/>
                  <a:gd name="T42" fmla="*/ 2147483647 w 322"/>
                  <a:gd name="T43" fmla="*/ 2147483647 h 372"/>
                  <a:gd name="T44" fmla="*/ 2147483647 w 322"/>
                  <a:gd name="T45" fmla="*/ 2147483647 h 372"/>
                  <a:gd name="T46" fmla="*/ 2147483647 w 322"/>
                  <a:gd name="T47" fmla="*/ 2147483647 h 372"/>
                  <a:gd name="T48" fmla="*/ 2147483647 w 322"/>
                  <a:gd name="T49" fmla="*/ 2147483647 h 372"/>
                  <a:gd name="T50" fmla="*/ 2147483647 w 322"/>
                  <a:gd name="T51" fmla="*/ 2147483647 h 372"/>
                  <a:gd name="T52" fmla="*/ 2147483647 w 322"/>
                  <a:gd name="T53" fmla="*/ 2147483647 h 372"/>
                  <a:gd name="T54" fmla="*/ 2147483647 w 322"/>
                  <a:gd name="T55" fmla="*/ 2147483647 h 372"/>
                  <a:gd name="T56" fmla="*/ 2147483647 w 322"/>
                  <a:gd name="T57" fmla="*/ 2147483647 h 372"/>
                  <a:gd name="T58" fmla="*/ 2147483647 w 322"/>
                  <a:gd name="T59" fmla="*/ 2147483647 h 372"/>
                  <a:gd name="T60" fmla="*/ 2147483647 w 322"/>
                  <a:gd name="T61" fmla="*/ 2147483647 h 372"/>
                  <a:gd name="T62" fmla="*/ 2147483647 w 322"/>
                  <a:gd name="T63" fmla="*/ 2147483647 h 372"/>
                  <a:gd name="T64" fmla="*/ 2147483647 w 322"/>
                  <a:gd name="T65" fmla="*/ 2147483647 h 372"/>
                  <a:gd name="T66" fmla="*/ 2147483647 w 322"/>
                  <a:gd name="T67" fmla="*/ 2147483647 h 372"/>
                  <a:gd name="T68" fmla="*/ 2147483647 w 322"/>
                  <a:gd name="T69" fmla="*/ 2147483647 h 372"/>
                  <a:gd name="T70" fmla="*/ 2147483647 w 322"/>
                  <a:gd name="T71" fmla="*/ 2147483647 h 372"/>
                  <a:gd name="T72" fmla="*/ 2147483647 w 322"/>
                  <a:gd name="T73" fmla="*/ 2147483647 h 372"/>
                  <a:gd name="T74" fmla="*/ 2147483647 w 322"/>
                  <a:gd name="T75" fmla="*/ 2147483647 h 372"/>
                  <a:gd name="T76" fmla="*/ 2147483647 w 322"/>
                  <a:gd name="T77" fmla="*/ 2147483647 h 372"/>
                  <a:gd name="T78" fmla="*/ 2147483647 w 322"/>
                  <a:gd name="T79" fmla="*/ 2147483647 h 372"/>
                  <a:gd name="T80" fmla="*/ 2147483647 w 322"/>
                  <a:gd name="T81" fmla="*/ 2147483647 h 372"/>
                  <a:gd name="T82" fmla="*/ 2147483647 w 322"/>
                  <a:gd name="T83" fmla="*/ 2147483647 h 372"/>
                  <a:gd name="T84" fmla="*/ 2147483647 w 322"/>
                  <a:gd name="T85" fmla="*/ 2147483647 h 372"/>
                  <a:gd name="T86" fmla="*/ 2147483647 w 322"/>
                  <a:gd name="T87" fmla="*/ 2147483647 h 372"/>
                  <a:gd name="T88" fmla="*/ 2147483647 w 322"/>
                  <a:gd name="T89" fmla="*/ 2147483647 h 372"/>
                  <a:gd name="T90" fmla="*/ 2147483647 w 322"/>
                  <a:gd name="T91" fmla="*/ 2147483647 h 372"/>
                  <a:gd name="T92" fmla="*/ 2147483647 w 322"/>
                  <a:gd name="T93" fmla="*/ 0 h 37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22"/>
                  <a:gd name="T142" fmla="*/ 0 h 372"/>
                  <a:gd name="T143" fmla="*/ 322 w 322"/>
                  <a:gd name="T144" fmla="*/ 372 h 37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22" h="372">
                    <a:moveTo>
                      <a:pt x="198" y="5"/>
                    </a:moveTo>
                    <a:cubicBezTo>
                      <a:pt x="186" y="11"/>
                      <a:pt x="177" y="15"/>
                      <a:pt x="169" y="16"/>
                    </a:cubicBezTo>
                    <a:cubicBezTo>
                      <a:pt x="163" y="16"/>
                      <a:pt x="152" y="14"/>
                      <a:pt x="138" y="9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06" y="9"/>
                      <a:pt x="98" y="19"/>
                      <a:pt x="86" y="37"/>
                    </a:cubicBezTo>
                    <a:cubicBezTo>
                      <a:pt x="102" y="71"/>
                      <a:pt x="102" y="71"/>
                      <a:pt x="102" y="71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4" y="86"/>
                      <a:pt x="74" y="86"/>
                      <a:pt x="74" y="86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2" y="95"/>
                      <a:pt x="64" y="105"/>
                      <a:pt x="61" y="109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53" y="130"/>
                      <a:pt x="49" y="137"/>
                      <a:pt x="45" y="141"/>
                    </a:cubicBezTo>
                    <a:cubicBezTo>
                      <a:pt x="8" y="174"/>
                      <a:pt x="8" y="174"/>
                      <a:pt x="8" y="174"/>
                    </a:cubicBezTo>
                    <a:cubicBezTo>
                      <a:pt x="17" y="180"/>
                      <a:pt x="17" y="180"/>
                      <a:pt x="17" y="180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" y="192"/>
                      <a:pt x="0" y="201"/>
                      <a:pt x="5" y="207"/>
                    </a:cubicBezTo>
                    <a:cubicBezTo>
                      <a:pt x="30" y="246"/>
                      <a:pt x="30" y="246"/>
                      <a:pt x="30" y="246"/>
                    </a:cubicBezTo>
                    <a:cubicBezTo>
                      <a:pt x="31" y="246"/>
                      <a:pt x="31" y="246"/>
                      <a:pt x="31" y="246"/>
                    </a:cubicBezTo>
                    <a:cubicBezTo>
                      <a:pt x="31" y="247"/>
                      <a:pt x="31" y="247"/>
                      <a:pt x="31" y="247"/>
                    </a:cubicBezTo>
                    <a:cubicBezTo>
                      <a:pt x="43" y="268"/>
                      <a:pt x="43" y="268"/>
                      <a:pt x="43" y="268"/>
                    </a:cubicBezTo>
                    <a:cubicBezTo>
                      <a:pt x="43" y="269"/>
                      <a:pt x="43" y="269"/>
                      <a:pt x="43" y="269"/>
                    </a:cubicBezTo>
                    <a:cubicBezTo>
                      <a:pt x="44" y="270"/>
                      <a:pt x="44" y="270"/>
                      <a:pt x="44" y="270"/>
                    </a:cubicBezTo>
                    <a:cubicBezTo>
                      <a:pt x="43" y="272"/>
                      <a:pt x="43" y="272"/>
                      <a:pt x="43" y="272"/>
                    </a:cubicBezTo>
                    <a:cubicBezTo>
                      <a:pt x="43" y="274"/>
                      <a:pt x="43" y="274"/>
                      <a:pt x="43" y="274"/>
                    </a:cubicBezTo>
                    <a:cubicBezTo>
                      <a:pt x="43" y="276"/>
                      <a:pt x="43" y="276"/>
                      <a:pt x="43" y="276"/>
                    </a:cubicBezTo>
                    <a:cubicBezTo>
                      <a:pt x="41" y="278"/>
                      <a:pt x="41" y="278"/>
                      <a:pt x="41" y="278"/>
                    </a:cubicBezTo>
                    <a:cubicBezTo>
                      <a:pt x="46" y="278"/>
                      <a:pt x="50" y="280"/>
                      <a:pt x="55" y="283"/>
                    </a:cubicBezTo>
                    <a:cubicBezTo>
                      <a:pt x="64" y="288"/>
                      <a:pt x="70" y="303"/>
                      <a:pt x="73" y="325"/>
                    </a:cubicBezTo>
                    <a:cubicBezTo>
                      <a:pt x="77" y="346"/>
                      <a:pt x="77" y="346"/>
                      <a:pt x="77" y="346"/>
                    </a:cubicBezTo>
                    <a:cubicBezTo>
                      <a:pt x="80" y="352"/>
                      <a:pt x="82" y="355"/>
                      <a:pt x="87" y="357"/>
                    </a:cubicBezTo>
                    <a:cubicBezTo>
                      <a:pt x="95" y="361"/>
                      <a:pt x="106" y="360"/>
                      <a:pt x="115" y="354"/>
                    </a:cubicBezTo>
                    <a:cubicBezTo>
                      <a:pt x="121" y="350"/>
                      <a:pt x="124" y="347"/>
                      <a:pt x="123" y="344"/>
                    </a:cubicBezTo>
                    <a:cubicBezTo>
                      <a:pt x="122" y="343"/>
                      <a:pt x="122" y="343"/>
                      <a:pt x="122" y="343"/>
                    </a:cubicBezTo>
                    <a:cubicBezTo>
                      <a:pt x="122" y="341"/>
                      <a:pt x="122" y="341"/>
                      <a:pt x="122" y="341"/>
                    </a:cubicBezTo>
                    <a:cubicBezTo>
                      <a:pt x="140" y="328"/>
                      <a:pt x="140" y="328"/>
                      <a:pt x="140" y="328"/>
                    </a:cubicBezTo>
                    <a:cubicBezTo>
                      <a:pt x="142" y="330"/>
                      <a:pt x="142" y="330"/>
                      <a:pt x="142" y="330"/>
                    </a:cubicBezTo>
                    <a:cubicBezTo>
                      <a:pt x="156" y="354"/>
                      <a:pt x="156" y="354"/>
                      <a:pt x="156" y="354"/>
                    </a:cubicBezTo>
                    <a:cubicBezTo>
                      <a:pt x="161" y="358"/>
                      <a:pt x="166" y="360"/>
                      <a:pt x="175" y="360"/>
                    </a:cubicBezTo>
                    <a:cubicBezTo>
                      <a:pt x="180" y="359"/>
                      <a:pt x="180" y="359"/>
                      <a:pt x="180" y="359"/>
                    </a:cubicBezTo>
                    <a:cubicBezTo>
                      <a:pt x="180" y="359"/>
                      <a:pt x="180" y="359"/>
                      <a:pt x="180" y="359"/>
                    </a:cubicBezTo>
                    <a:cubicBezTo>
                      <a:pt x="176" y="346"/>
                      <a:pt x="176" y="346"/>
                      <a:pt x="176" y="346"/>
                    </a:cubicBezTo>
                    <a:cubicBezTo>
                      <a:pt x="196" y="355"/>
                      <a:pt x="196" y="355"/>
                      <a:pt x="196" y="355"/>
                    </a:cubicBezTo>
                    <a:cubicBezTo>
                      <a:pt x="201" y="355"/>
                      <a:pt x="201" y="355"/>
                      <a:pt x="201" y="355"/>
                    </a:cubicBezTo>
                    <a:cubicBezTo>
                      <a:pt x="202" y="355"/>
                      <a:pt x="202" y="355"/>
                      <a:pt x="202" y="355"/>
                    </a:cubicBezTo>
                    <a:cubicBezTo>
                      <a:pt x="203" y="357"/>
                      <a:pt x="203" y="357"/>
                      <a:pt x="203" y="357"/>
                    </a:cubicBezTo>
                    <a:cubicBezTo>
                      <a:pt x="222" y="372"/>
                      <a:pt x="222" y="372"/>
                      <a:pt x="222" y="372"/>
                    </a:cubicBezTo>
                    <a:cubicBezTo>
                      <a:pt x="227" y="363"/>
                      <a:pt x="227" y="363"/>
                      <a:pt x="227" y="363"/>
                    </a:cubicBezTo>
                    <a:cubicBezTo>
                      <a:pt x="226" y="327"/>
                      <a:pt x="226" y="327"/>
                      <a:pt x="226" y="327"/>
                    </a:cubicBezTo>
                    <a:cubicBezTo>
                      <a:pt x="227" y="326"/>
                      <a:pt x="227" y="326"/>
                      <a:pt x="227" y="326"/>
                    </a:cubicBezTo>
                    <a:cubicBezTo>
                      <a:pt x="227" y="326"/>
                      <a:pt x="227" y="326"/>
                      <a:pt x="227" y="326"/>
                    </a:cubicBezTo>
                    <a:cubicBezTo>
                      <a:pt x="240" y="310"/>
                      <a:pt x="240" y="310"/>
                      <a:pt x="240" y="310"/>
                    </a:cubicBezTo>
                    <a:cubicBezTo>
                      <a:pt x="241" y="308"/>
                      <a:pt x="240" y="304"/>
                      <a:pt x="235" y="299"/>
                    </a:cubicBezTo>
                    <a:cubicBezTo>
                      <a:pt x="232" y="296"/>
                      <a:pt x="232" y="296"/>
                      <a:pt x="232" y="296"/>
                    </a:cubicBezTo>
                    <a:cubicBezTo>
                      <a:pt x="234" y="293"/>
                      <a:pt x="234" y="293"/>
                      <a:pt x="234" y="293"/>
                    </a:cubicBezTo>
                    <a:cubicBezTo>
                      <a:pt x="235" y="291"/>
                      <a:pt x="235" y="291"/>
                      <a:pt x="235" y="291"/>
                    </a:cubicBezTo>
                    <a:cubicBezTo>
                      <a:pt x="238" y="290"/>
                      <a:pt x="238" y="290"/>
                      <a:pt x="238" y="290"/>
                    </a:cubicBezTo>
                    <a:cubicBezTo>
                      <a:pt x="264" y="247"/>
                      <a:pt x="264" y="247"/>
                      <a:pt x="264" y="247"/>
                    </a:cubicBezTo>
                    <a:cubicBezTo>
                      <a:pt x="266" y="248"/>
                      <a:pt x="266" y="248"/>
                      <a:pt x="266" y="248"/>
                    </a:cubicBezTo>
                    <a:cubicBezTo>
                      <a:pt x="272" y="249"/>
                      <a:pt x="272" y="249"/>
                      <a:pt x="272" y="249"/>
                    </a:cubicBezTo>
                    <a:cubicBezTo>
                      <a:pt x="274" y="250"/>
                      <a:pt x="274" y="250"/>
                      <a:pt x="274" y="250"/>
                    </a:cubicBezTo>
                    <a:cubicBezTo>
                      <a:pt x="274" y="252"/>
                      <a:pt x="274" y="252"/>
                      <a:pt x="274" y="252"/>
                    </a:cubicBezTo>
                    <a:cubicBezTo>
                      <a:pt x="272" y="269"/>
                      <a:pt x="272" y="269"/>
                      <a:pt x="272" y="269"/>
                    </a:cubicBezTo>
                    <a:cubicBezTo>
                      <a:pt x="274" y="269"/>
                      <a:pt x="274" y="269"/>
                      <a:pt x="274" y="269"/>
                    </a:cubicBezTo>
                    <a:cubicBezTo>
                      <a:pt x="303" y="243"/>
                      <a:pt x="303" y="243"/>
                      <a:pt x="303" y="243"/>
                    </a:cubicBezTo>
                    <a:cubicBezTo>
                      <a:pt x="301" y="229"/>
                      <a:pt x="301" y="229"/>
                      <a:pt x="301" y="229"/>
                    </a:cubicBezTo>
                    <a:cubicBezTo>
                      <a:pt x="296" y="229"/>
                      <a:pt x="296" y="229"/>
                      <a:pt x="296" y="229"/>
                    </a:cubicBezTo>
                    <a:cubicBezTo>
                      <a:pt x="285" y="230"/>
                      <a:pt x="285" y="230"/>
                      <a:pt x="285" y="230"/>
                    </a:cubicBezTo>
                    <a:cubicBezTo>
                      <a:pt x="303" y="182"/>
                      <a:pt x="303" y="182"/>
                      <a:pt x="303" y="182"/>
                    </a:cubicBezTo>
                    <a:cubicBezTo>
                      <a:pt x="287" y="180"/>
                      <a:pt x="287" y="180"/>
                      <a:pt x="287" y="180"/>
                    </a:cubicBezTo>
                    <a:cubicBezTo>
                      <a:pt x="287" y="180"/>
                      <a:pt x="287" y="180"/>
                      <a:pt x="287" y="180"/>
                    </a:cubicBezTo>
                    <a:cubicBezTo>
                      <a:pt x="285" y="180"/>
                      <a:pt x="285" y="180"/>
                      <a:pt x="285" y="180"/>
                    </a:cubicBezTo>
                    <a:cubicBezTo>
                      <a:pt x="285" y="177"/>
                      <a:pt x="285" y="177"/>
                      <a:pt x="285" y="177"/>
                    </a:cubicBezTo>
                    <a:cubicBezTo>
                      <a:pt x="280" y="171"/>
                      <a:pt x="280" y="171"/>
                      <a:pt x="280" y="171"/>
                    </a:cubicBezTo>
                    <a:cubicBezTo>
                      <a:pt x="277" y="165"/>
                      <a:pt x="277" y="159"/>
                      <a:pt x="281" y="154"/>
                    </a:cubicBezTo>
                    <a:cubicBezTo>
                      <a:pt x="306" y="153"/>
                      <a:pt x="306" y="153"/>
                      <a:pt x="306" y="153"/>
                    </a:cubicBezTo>
                    <a:cubicBezTo>
                      <a:pt x="322" y="153"/>
                      <a:pt x="322" y="153"/>
                      <a:pt x="322" y="153"/>
                    </a:cubicBezTo>
                    <a:cubicBezTo>
                      <a:pt x="322" y="148"/>
                      <a:pt x="319" y="138"/>
                      <a:pt x="310" y="123"/>
                    </a:cubicBezTo>
                    <a:cubicBezTo>
                      <a:pt x="287" y="115"/>
                      <a:pt x="287" y="115"/>
                      <a:pt x="287" y="115"/>
                    </a:cubicBezTo>
                    <a:cubicBezTo>
                      <a:pt x="311" y="93"/>
                      <a:pt x="311" y="93"/>
                      <a:pt x="311" y="93"/>
                    </a:cubicBezTo>
                    <a:cubicBezTo>
                      <a:pt x="311" y="88"/>
                      <a:pt x="311" y="88"/>
                      <a:pt x="311" y="88"/>
                    </a:cubicBezTo>
                    <a:cubicBezTo>
                      <a:pt x="299" y="90"/>
                      <a:pt x="299" y="90"/>
                      <a:pt x="299" y="90"/>
                    </a:cubicBezTo>
                    <a:cubicBezTo>
                      <a:pt x="295" y="90"/>
                      <a:pt x="295" y="90"/>
                      <a:pt x="295" y="90"/>
                    </a:cubicBezTo>
                    <a:cubicBezTo>
                      <a:pt x="295" y="89"/>
                      <a:pt x="295" y="89"/>
                      <a:pt x="295" y="89"/>
                    </a:cubicBezTo>
                    <a:cubicBezTo>
                      <a:pt x="294" y="88"/>
                      <a:pt x="294" y="88"/>
                      <a:pt x="294" y="88"/>
                    </a:cubicBezTo>
                    <a:cubicBezTo>
                      <a:pt x="293" y="86"/>
                      <a:pt x="293" y="86"/>
                      <a:pt x="293" y="86"/>
                    </a:cubicBezTo>
                    <a:cubicBezTo>
                      <a:pt x="290" y="75"/>
                      <a:pt x="283" y="67"/>
                      <a:pt x="274" y="63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214" y="86"/>
                      <a:pt x="214" y="86"/>
                      <a:pt x="214" y="86"/>
                    </a:cubicBezTo>
                    <a:cubicBezTo>
                      <a:pt x="214" y="87"/>
                      <a:pt x="214" y="87"/>
                      <a:pt x="214" y="87"/>
                    </a:cubicBezTo>
                    <a:cubicBezTo>
                      <a:pt x="208" y="86"/>
                      <a:pt x="208" y="86"/>
                      <a:pt x="208" y="86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206" y="48"/>
                      <a:pt x="206" y="48"/>
                      <a:pt x="206" y="48"/>
                    </a:cubicBezTo>
                    <a:cubicBezTo>
                      <a:pt x="210" y="48"/>
                      <a:pt x="221" y="37"/>
                      <a:pt x="239" y="16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198" y="5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62750" y="1238250"/>
            <a:ext cx="4191000" cy="1457325"/>
            <a:chOff x="6762750" y="1238250"/>
            <a:chExt cx="4191000" cy="1457325"/>
          </a:xfrm>
        </p:grpSpPr>
        <p:sp>
          <p:nvSpPr>
            <p:cNvPr id="8198" name="矩形 16"/>
            <p:cNvSpPr>
              <a:spLocks noChangeArrowheads="1"/>
            </p:cNvSpPr>
            <p:nvPr/>
          </p:nvSpPr>
          <p:spPr bwMode="auto">
            <a:xfrm>
              <a:off x="7334250" y="1617663"/>
              <a:ext cx="36195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99" name="矩形 9"/>
            <p:cNvSpPr>
              <a:spLocks noChangeArrowheads="1"/>
            </p:cNvSpPr>
            <p:nvPr/>
          </p:nvSpPr>
          <p:spPr bwMode="auto">
            <a:xfrm>
              <a:off x="7373938" y="1238250"/>
              <a:ext cx="2919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ADD TITLE HERE 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8204" name="组合 16"/>
            <p:cNvGrpSpPr>
              <a:grpSpLocks/>
            </p:cNvGrpSpPr>
            <p:nvPr/>
          </p:nvGrpSpPr>
          <p:grpSpPr bwMode="auto">
            <a:xfrm>
              <a:off x="6762750" y="1238250"/>
              <a:ext cx="571500" cy="428625"/>
              <a:chOff x="3000364" y="642924"/>
              <a:chExt cx="428628" cy="321471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71500" y="3810000"/>
            <a:ext cx="4095750" cy="1457325"/>
            <a:chOff x="571500" y="3810000"/>
            <a:chExt cx="4095750" cy="1457325"/>
          </a:xfrm>
        </p:grpSpPr>
        <p:sp>
          <p:nvSpPr>
            <p:cNvPr id="8202" name="矩形 16"/>
            <p:cNvSpPr>
              <a:spLocks noChangeArrowheads="1"/>
            </p:cNvSpPr>
            <p:nvPr/>
          </p:nvSpPr>
          <p:spPr bwMode="auto">
            <a:xfrm>
              <a:off x="1047750" y="4189413"/>
              <a:ext cx="36195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03" name="矩形 13"/>
            <p:cNvSpPr>
              <a:spLocks noChangeArrowheads="1"/>
            </p:cNvSpPr>
            <p:nvPr/>
          </p:nvSpPr>
          <p:spPr bwMode="auto">
            <a:xfrm>
              <a:off x="1087438" y="3810000"/>
              <a:ext cx="2919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</a:rPr>
                <a:t>ADD TITLE HERE 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8205" name="组合 17"/>
            <p:cNvGrpSpPr>
              <a:grpSpLocks/>
            </p:cNvGrpSpPr>
            <p:nvPr/>
          </p:nvGrpSpPr>
          <p:grpSpPr bwMode="auto">
            <a:xfrm>
              <a:off x="571500" y="3810000"/>
              <a:ext cx="571500" cy="428625"/>
              <a:chOff x="3000364" y="642924"/>
              <a:chExt cx="428628" cy="321471"/>
            </a:xfrm>
          </p:grpSpPr>
          <p:sp>
            <p:nvSpPr>
              <p:cNvPr id="19" name="等腰三角形 18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524750" y="4572000"/>
            <a:ext cx="4095750" cy="1457325"/>
            <a:chOff x="7524750" y="4572000"/>
            <a:chExt cx="4095750" cy="1457325"/>
          </a:xfrm>
        </p:grpSpPr>
        <p:sp>
          <p:nvSpPr>
            <p:cNvPr id="8200" name="矩形 16"/>
            <p:cNvSpPr>
              <a:spLocks noChangeArrowheads="1"/>
            </p:cNvSpPr>
            <p:nvPr/>
          </p:nvSpPr>
          <p:spPr bwMode="auto">
            <a:xfrm>
              <a:off x="8001000" y="4951413"/>
              <a:ext cx="36195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01" name="矩形 11"/>
            <p:cNvSpPr>
              <a:spLocks noChangeArrowheads="1"/>
            </p:cNvSpPr>
            <p:nvPr/>
          </p:nvSpPr>
          <p:spPr bwMode="auto">
            <a:xfrm>
              <a:off x="8040688" y="4572000"/>
              <a:ext cx="2919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ADD TITLE HERE 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8206" name="组合 20"/>
            <p:cNvGrpSpPr>
              <a:grpSpLocks/>
            </p:cNvGrpSpPr>
            <p:nvPr/>
          </p:nvGrpSpPr>
          <p:grpSpPr bwMode="auto">
            <a:xfrm>
              <a:off x="7524750" y="4667250"/>
              <a:ext cx="571500" cy="428625"/>
              <a:chOff x="3000364" y="642924"/>
              <a:chExt cx="428628" cy="321471"/>
            </a:xfrm>
          </p:grpSpPr>
          <p:sp>
            <p:nvSpPr>
              <p:cNvPr id="22" name="等腰三角形 21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000500" y="1714500"/>
            <a:ext cx="3905250" cy="4005263"/>
            <a:chOff x="4000500" y="1714500"/>
            <a:chExt cx="3905250" cy="4005263"/>
          </a:xfrm>
        </p:grpSpPr>
        <p:grpSp>
          <p:nvGrpSpPr>
            <p:cNvPr id="8194" name="组合 4"/>
            <p:cNvGrpSpPr>
              <a:grpSpLocks/>
            </p:cNvGrpSpPr>
            <p:nvPr/>
          </p:nvGrpSpPr>
          <p:grpSpPr bwMode="auto">
            <a:xfrm>
              <a:off x="4000500" y="1714500"/>
              <a:ext cx="3905250" cy="4005263"/>
              <a:chOff x="857223" y="954920"/>
              <a:chExt cx="3357586" cy="3406892"/>
            </a:xfrm>
          </p:grpSpPr>
          <p:sp>
            <p:nvSpPr>
              <p:cNvPr id="2" name="椭圆 1"/>
              <p:cNvSpPr/>
              <p:nvPr/>
            </p:nvSpPr>
            <p:spPr>
              <a:xfrm rot="1906325">
                <a:off x="2063770" y="954920"/>
                <a:ext cx="1029114" cy="3356929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3" name="椭圆 2"/>
              <p:cNvSpPr/>
              <p:nvPr/>
            </p:nvSpPr>
            <p:spPr>
              <a:xfrm rot="19526860">
                <a:off x="2108811" y="1004883"/>
                <a:ext cx="1030478" cy="3356929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4" name="椭圆 3"/>
              <p:cNvSpPr/>
              <p:nvPr/>
            </p:nvSpPr>
            <p:spPr>
              <a:xfrm rot="16200000">
                <a:off x="2035717" y="964719"/>
                <a:ext cx="1000598" cy="335758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6191250" y="2286000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7" name="椭圆 6"/>
            <p:cNvSpPr/>
            <p:nvPr/>
          </p:nvSpPr>
          <p:spPr>
            <a:xfrm>
              <a:off x="7143750" y="4762500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" name="椭圆 7"/>
            <p:cNvSpPr/>
            <p:nvPr/>
          </p:nvSpPr>
          <p:spPr>
            <a:xfrm>
              <a:off x="4270375" y="3933825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8207" name="图片 23" descr="hs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00" y="3333750"/>
              <a:ext cx="890588" cy="68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0" name="组合 109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1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2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3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715534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02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57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2140</Words>
  <Application>Microsoft Office PowerPoint</Application>
  <PresentationFormat>宽屏</PresentationFormat>
  <Paragraphs>243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DFPPOP3W12-B5</vt:lpstr>
      <vt:lpstr>Gill Sans</vt:lpstr>
      <vt:lpstr>方正兰亭粗黑_GBK</vt:lpstr>
      <vt:lpstr>方正兰亭黑_GBK</vt:lpstr>
      <vt:lpstr>方正兰亭黑简体</vt:lpstr>
      <vt:lpstr>方正姚体</vt:lpstr>
      <vt:lpstr>华文宋体</vt:lpstr>
      <vt:lpstr>华文细黑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大侠素材铺</dc:creator>
  <dc:description>大侠素材铺_x000d_
淘宝店：https://dxpu.taobao.com/</dc:description>
  <cp:lastModifiedBy>Administrator</cp:lastModifiedBy>
  <cp:revision>82</cp:revision>
  <dcterms:created xsi:type="dcterms:W3CDTF">2015-09-04T16:27:13Z</dcterms:created>
  <dcterms:modified xsi:type="dcterms:W3CDTF">2018-07-24T07:54:27Z</dcterms:modified>
</cp:coreProperties>
</file>