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87" r:id="rId6"/>
    <p:sldId id="288" r:id="rId7"/>
    <p:sldId id="289" r:id="rId8"/>
    <p:sldId id="284" r:id="rId9"/>
    <p:sldId id="290" r:id="rId10"/>
    <p:sldId id="291" r:id="rId11"/>
    <p:sldId id="292" r:id="rId12"/>
    <p:sldId id="293" r:id="rId13"/>
    <p:sldId id="285" r:id="rId14"/>
    <p:sldId id="294" r:id="rId15"/>
    <p:sldId id="295" r:id="rId16"/>
    <p:sldId id="296" r:id="rId17"/>
    <p:sldId id="303" r:id="rId18"/>
    <p:sldId id="297" r:id="rId19"/>
    <p:sldId id="286" r:id="rId20"/>
    <p:sldId id="298" r:id="rId21"/>
    <p:sldId id="299" r:id="rId22"/>
    <p:sldId id="300" r:id="rId23"/>
    <p:sldId id="301" r:id="rId24"/>
    <p:sldId id="302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D28"/>
    <a:srgbClr val="18191C"/>
    <a:srgbClr val="131414"/>
    <a:srgbClr val="010103"/>
    <a:srgbClr val="D04378"/>
    <a:srgbClr val="D641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28" autoAdjust="0"/>
  </p:normalViewPr>
  <p:slideViewPr>
    <p:cSldViewPr snapToGrid="0">
      <p:cViewPr varScale="1">
        <p:scale>
          <a:sx n="134" d="100"/>
          <a:sy n="13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31D28"/>
              </a:solidFill>
              <a:ln w="19050">
                <a:solidFill>
                  <a:srgbClr val="131D2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07-4C99-AFC0-B8FCB8459340}"/>
              </c:ext>
            </c:extLst>
          </c:dPt>
          <c:dPt>
            <c:idx val="1"/>
            <c:bubble3D val="0"/>
            <c:spPr>
              <a:solidFill>
                <a:srgbClr val="131D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07-4C99-AFC0-B8FCB8459340}"/>
              </c:ext>
            </c:extLst>
          </c:dPt>
          <c:dPt>
            <c:idx val="2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07-4C99-AFC0-B8FCB8459340}"/>
              </c:ext>
            </c:extLst>
          </c:dPt>
          <c:dPt>
            <c:idx val="3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07-4C99-AFC0-B8FCB845934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F07-4C99-AFC0-B8FCB84593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814EE-DF98-4E7A-8326-1775D09A365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2FF14-B145-4228-A1E1-437E3F7D3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22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83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76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05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391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3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301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650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92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15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725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18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47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25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191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69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33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22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059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03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763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71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833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409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571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8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59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35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0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88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5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274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9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54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A2AC9-F344-4D14-B3AE-B04DF73C6D9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C7F0B-644E-403A-B546-70E73CD10E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61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FE3E3F-37C0-4AE1-A6B4-EFC5CB924A17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5F22E7C-3402-4061-A8EF-5FD96AF48B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ECE158C-156D-44B3-8DD8-AB528E18C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7" name="圆角矩形 6">
            <a:extLst>
              <a:ext uri="{FF2B5EF4-FFF2-40B4-BE49-F238E27FC236}">
                <a16:creationId xmlns:a16="http://schemas.microsoft.com/office/drawing/2014/main" id="{9323028F-2974-42C1-87E6-AEC01EBB5AAF}"/>
              </a:ext>
            </a:extLst>
          </p:cNvPr>
          <p:cNvSpPr/>
          <p:nvPr/>
        </p:nvSpPr>
        <p:spPr>
          <a:xfrm>
            <a:off x="7599004" y="4692650"/>
            <a:ext cx="1243567" cy="296087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0A053C-43EE-4C98-A99B-D6867DE9F5A5}"/>
              </a:ext>
            </a:extLst>
          </p:cNvPr>
          <p:cNvSpPr txBox="1"/>
          <p:nvPr/>
        </p:nvSpPr>
        <p:spPr>
          <a:xfrm>
            <a:off x="403549" y="3738546"/>
            <a:ext cx="542007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effectLst>
                  <a:reflection blurRad="6350" stA="31000" endPos="50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欧美风商业计划书</a:t>
            </a:r>
            <a:r>
              <a:rPr lang="en-US" altLang="zh-CN" sz="2800" spc="600" dirty="0">
                <a:solidFill>
                  <a:schemeClr val="bg2">
                    <a:lumMod val="10000"/>
                  </a:schemeClr>
                </a:solidFill>
                <a:effectLst>
                  <a:reflection blurRad="6350" stA="31000" endPos="50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effectLst>
                  <a:reflection blurRad="6350" stA="31000" endPos="50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FC66B1-D379-4FD6-AF34-6F8746C613D7}"/>
              </a:ext>
            </a:extLst>
          </p:cNvPr>
          <p:cNvSpPr txBox="1"/>
          <p:nvPr/>
        </p:nvSpPr>
        <p:spPr>
          <a:xfrm>
            <a:off x="403549" y="4437295"/>
            <a:ext cx="7467463" cy="2501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9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10" name="Destiny’s Child - Brown Eyes">
            <a:hlinkClick r:id="" action="ppaction://media"/>
            <a:extLst>
              <a:ext uri="{FF2B5EF4-FFF2-40B4-BE49-F238E27FC236}">
                <a16:creationId xmlns:a16="http://schemas.microsoft.com/office/drawing/2014/main" id="{86AD6C30-544E-41A5-925D-A91F54EB23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07625" y="476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3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sp>
        <p:nvSpPr>
          <p:cNvPr id="7" name="Arrow: Chevron 7">
            <a:extLst>
              <a:ext uri="{FF2B5EF4-FFF2-40B4-BE49-F238E27FC236}">
                <a16:creationId xmlns:a16="http://schemas.microsoft.com/office/drawing/2014/main" id="{FB94B7D7-D81D-4D1F-ACF4-CBF59F485111}"/>
              </a:ext>
            </a:extLst>
          </p:cNvPr>
          <p:cNvSpPr/>
          <p:nvPr/>
        </p:nvSpPr>
        <p:spPr>
          <a:xfrm rot="14449795">
            <a:off x="2038189" y="3761800"/>
            <a:ext cx="758155" cy="440323"/>
          </a:xfrm>
          <a:prstGeom prst="chevron">
            <a:avLst>
              <a:gd name="adj" fmla="val 34229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Arrow: Pentagon 3">
            <a:extLst>
              <a:ext uri="{FF2B5EF4-FFF2-40B4-BE49-F238E27FC236}">
                <a16:creationId xmlns:a16="http://schemas.microsoft.com/office/drawing/2014/main" id="{36B26013-6E62-459F-AC69-1F698566E7EF}"/>
              </a:ext>
            </a:extLst>
          </p:cNvPr>
          <p:cNvSpPr/>
          <p:nvPr/>
        </p:nvSpPr>
        <p:spPr>
          <a:xfrm>
            <a:off x="2114304" y="3342589"/>
            <a:ext cx="5271083" cy="545155"/>
          </a:xfrm>
          <a:prstGeom prst="homePlate">
            <a:avLst>
              <a:gd name="adj" fmla="val 66216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Arrow: Pentagon 1">
            <a:extLst>
              <a:ext uri="{FF2B5EF4-FFF2-40B4-BE49-F238E27FC236}">
                <a16:creationId xmlns:a16="http://schemas.microsoft.com/office/drawing/2014/main" id="{C2D7B0A2-ACFB-44FA-A7BB-6F1034F73194}"/>
              </a:ext>
            </a:extLst>
          </p:cNvPr>
          <p:cNvSpPr/>
          <p:nvPr/>
        </p:nvSpPr>
        <p:spPr>
          <a:xfrm>
            <a:off x="1633266" y="1416261"/>
            <a:ext cx="3157230" cy="545155"/>
          </a:xfrm>
          <a:prstGeom prst="homePlate">
            <a:avLst>
              <a:gd name="adj" fmla="val 66216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rallelogram 4">
            <a:extLst>
              <a:ext uri="{FF2B5EF4-FFF2-40B4-BE49-F238E27FC236}">
                <a16:creationId xmlns:a16="http://schemas.microsoft.com/office/drawing/2014/main" id="{EF3915E2-9ACA-4B92-BB3E-1BAB64953CAD}"/>
              </a:ext>
            </a:extLst>
          </p:cNvPr>
          <p:cNvSpPr/>
          <p:nvPr/>
        </p:nvSpPr>
        <p:spPr>
          <a:xfrm flipH="1">
            <a:off x="1633266" y="1961415"/>
            <a:ext cx="765594" cy="418010"/>
          </a:xfrm>
          <a:prstGeom prst="parallelogram">
            <a:avLst>
              <a:gd name="adj" fmla="val 57353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Arrow: Pentagon 2">
            <a:extLst>
              <a:ext uri="{FF2B5EF4-FFF2-40B4-BE49-F238E27FC236}">
                <a16:creationId xmlns:a16="http://schemas.microsoft.com/office/drawing/2014/main" id="{0DFE540D-621E-4E96-B166-B1F4F1BFE5E1}"/>
              </a:ext>
            </a:extLst>
          </p:cNvPr>
          <p:cNvSpPr/>
          <p:nvPr/>
        </p:nvSpPr>
        <p:spPr>
          <a:xfrm>
            <a:off x="1877172" y="2379425"/>
            <a:ext cx="4051552" cy="545155"/>
          </a:xfrm>
          <a:prstGeom prst="homePlate">
            <a:avLst>
              <a:gd name="adj" fmla="val 66216"/>
            </a:avLst>
          </a:prstGeom>
          <a:solidFill>
            <a:srgbClr val="131D2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rallelogram 5">
            <a:extLst>
              <a:ext uri="{FF2B5EF4-FFF2-40B4-BE49-F238E27FC236}">
                <a16:creationId xmlns:a16="http://schemas.microsoft.com/office/drawing/2014/main" id="{83AF54FA-4466-48AB-BD31-33DE66610CBB}"/>
              </a:ext>
            </a:extLst>
          </p:cNvPr>
          <p:cNvSpPr/>
          <p:nvPr/>
        </p:nvSpPr>
        <p:spPr>
          <a:xfrm flipH="1">
            <a:off x="1877172" y="2924579"/>
            <a:ext cx="765594" cy="418010"/>
          </a:xfrm>
          <a:prstGeom prst="parallelogram">
            <a:avLst>
              <a:gd name="adj" fmla="val 57353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46B6175-57C8-41F8-9950-2672670F0AD7}"/>
              </a:ext>
            </a:extLst>
          </p:cNvPr>
          <p:cNvSpPr>
            <a:spLocks/>
          </p:cNvSpPr>
          <p:nvPr/>
        </p:nvSpPr>
        <p:spPr bwMode="auto">
          <a:xfrm>
            <a:off x="1040984" y="1513142"/>
            <a:ext cx="427528" cy="351393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rgbClr val="131D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F37E82D-AAC9-4DBC-9AC8-A18A93A1F8E2}"/>
              </a:ext>
            </a:extLst>
          </p:cNvPr>
          <p:cNvSpPr>
            <a:spLocks noChangeAspect="1"/>
          </p:cNvSpPr>
          <p:nvPr/>
        </p:nvSpPr>
        <p:spPr bwMode="auto">
          <a:xfrm>
            <a:off x="1254749" y="2464981"/>
            <a:ext cx="384497" cy="384093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D45896-8DE8-40D2-A381-EB5FD85A272A}"/>
              </a:ext>
            </a:extLst>
          </p:cNvPr>
          <p:cNvSpPr>
            <a:spLocks/>
          </p:cNvSpPr>
          <p:nvPr/>
        </p:nvSpPr>
        <p:spPr bwMode="auto">
          <a:xfrm>
            <a:off x="1556383" y="3463479"/>
            <a:ext cx="346553" cy="34591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rgbClr val="131D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E92F089F-BC2E-4C08-9493-74FC5CB37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8669" y="156208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167825C6-2024-4918-911E-0D671F30F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881" y="254902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C6DAC6BB-9824-4CBF-BCB5-57697C440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17" y="353345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9F38692-F380-407A-BBC8-F8EAD2A6AE1D}"/>
              </a:ext>
            </a:extLst>
          </p:cNvPr>
          <p:cNvSpPr txBox="1"/>
          <p:nvPr/>
        </p:nvSpPr>
        <p:spPr>
          <a:xfrm>
            <a:off x="3394062" y="2024468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1F175B-A255-477B-8AB5-6707DD054834}"/>
              </a:ext>
            </a:extLst>
          </p:cNvPr>
          <p:cNvSpPr txBox="1"/>
          <p:nvPr/>
        </p:nvSpPr>
        <p:spPr>
          <a:xfrm>
            <a:off x="3394062" y="2996369"/>
            <a:ext cx="271156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BC36A38-9741-4172-B1E5-9D966E1C6BBF}"/>
              </a:ext>
            </a:extLst>
          </p:cNvPr>
          <p:cNvSpPr txBox="1"/>
          <p:nvPr/>
        </p:nvSpPr>
        <p:spPr>
          <a:xfrm>
            <a:off x="3394062" y="3992425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2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sp>
        <p:nvSpPr>
          <p:cNvPr id="7" name="右箭头 7">
            <a:extLst>
              <a:ext uri="{FF2B5EF4-FFF2-40B4-BE49-F238E27FC236}">
                <a16:creationId xmlns:a16="http://schemas.microsoft.com/office/drawing/2014/main" id="{A255DCE8-0E6B-470E-98AD-39CD401AE2C8}"/>
              </a:ext>
            </a:extLst>
          </p:cNvPr>
          <p:cNvSpPr/>
          <p:nvPr/>
        </p:nvSpPr>
        <p:spPr bwMode="auto">
          <a:xfrm>
            <a:off x="5920534" y="2001091"/>
            <a:ext cx="2371709" cy="1111530"/>
          </a:xfrm>
          <a:prstGeom prst="rightArrow">
            <a:avLst>
              <a:gd name="adj1" fmla="val 67746"/>
              <a:gd name="adj2" fmla="val 40105"/>
            </a:avLst>
          </a:prstGeom>
          <a:solidFill>
            <a:srgbClr val="131D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4">
            <a:extLst>
              <a:ext uri="{FF2B5EF4-FFF2-40B4-BE49-F238E27FC236}">
                <a16:creationId xmlns:a16="http://schemas.microsoft.com/office/drawing/2014/main" id="{F86058CB-2967-4D5C-BB63-D325FE87E6D1}"/>
              </a:ext>
            </a:extLst>
          </p:cNvPr>
          <p:cNvSpPr/>
          <p:nvPr/>
        </p:nvSpPr>
        <p:spPr bwMode="auto">
          <a:xfrm>
            <a:off x="5905532" y="2176596"/>
            <a:ext cx="925581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F18CAC7-434F-46B2-9192-5B838CBF2E34}"/>
              </a:ext>
            </a:extLst>
          </p:cNvPr>
          <p:cNvSpPr/>
          <p:nvPr/>
        </p:nvSpPr>
        <p:spPr bwMode="auto">
          <a:xfrm>
            <a:off x="4882441" y="2596608"/>
            <a:ext cx="1948672" cy="70051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>
            <a:extLst>
              <a:ext uri="{FF2B5EF4-FFF2-40B4-BE49-F238E27FC236}">
                <a16:creationId xmlns:a16="http://schemas.microsoft.com/office/drawing/2014/main" id="{1C98B7A0-2353-4058-872E-6973530F7DC0}"/>
              </a:ext>
            </a:extLst>
          </p:cNvPr>
          <p:cNvSpPr/>
          <p:nvPr/>
        </p:nvSpPr>
        <p:spPr bwMode="auto">
          <a:xfrm>
            <a:off x="4871941" y="2601108"/>
            <a:ext cx="925582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13DE842-1421-475F-A095-D669F721F61F}"/>
              </a:ext>
            </a:extLst>
          </p:cNvPr>
          <p:cNvSpPr/>
          <p:nvPr/>
        </p:nvSpPr>
        <p:spPr bwMode="auto">
          <a:xfrm>
            <a:off x="3850351" y="3027120"/>
            <a:ext cx="1947172" cy="700519"/>
          </a:xfrm>
          <a:prstGeom prst="rect">
            <a:avLst/>
          </a:prstGeom>
          <a:solidFill>
            <a:srgbClr val="131D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E0CF6551-0992-4989-90A1-1030BBC105CD}"/>
              </a:ext>
            </a:extLst>
          </p:cNvPr>
          <p:cNvSpPr/>
          <p:nvPr/>
        </p:nvSpPr>
        <p:spPr bwMode="auto">
          <a:xfrm>
            <a:off x="3829349" y="3037621"/>
            <a:ext cx="925581" cy="1110030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solidFill>
              <a:srgbClr val="EAEA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800" dirty="0"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77803EC-F2C0-40C2-83AD-D1463B6B2CE1}"/>
              </a:ext>
            </a:extLst>
          </p:cNvPr>
          <p:cNvSpPr/>
          <p:nvPr/>
        </p:nvSpPr>
        <p:spPr bwMode="auto">
          <a:xfrm>
            <a:off x="755576" y="3447132"/>
            <a:ext cx="3999354" cy="70051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3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GT5">
            <a:extLst>
              <a:ext uri="{FF2B5EF4-FFF2-40B4-BE49-F238E27FC236}">
                <a16:creationId xmlns:a16="http://schemas.microsoft.com/office/drawing/2014/main" id="{4FF8384F-D85D-499D-9EB2-2FE8328F7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901" y="1857145"/>
            <a:ext cx="9855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后台维护</a:t>
            </a:r>
          </a:p>
        </p:txBody>
      </p:sp>
      <p:sp>
        <p:nvSpPr>
          <p:cNvPr id="15" name="KSO_GT4">
            <a:extLst>
              <a:ext uri="{FF2B5EF4-FFF2-40B4-BE49-F238E27FC236}">
                <a16:creationId xmlns:a16="http://schemas.microsoft.com/office/drawing/2014/main" id="{4AC2F57E-40FF-4270-AB1F-842888119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2443" y="2320803"/>
            <a:ext cx="9870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战略应用</a:t>
            </a:r>
          </a:p>
        </p:txBody>
      </p:sp>
      <p:sp>
        <p:nvSpPr>
          <p:cNvPr id="16" name="KSO_GT3">
            <a:extLst>
              <a:ext uri="{FF2B5EF4-FFF2-40B4-BE49-F238E27FC236}">
                <a16:creationId xmlns:a16="http://schemas.microsoft.com/office/drawing/2014/main" id="{A38AE813-1671-4151-85D2-612F1F686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0350" y="2749815"/>
            <a:ext cx="985586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优化升级</a:t>
            </a:r>
          </a:p>
        </p:txBody>
      </p:sp>
      <p:sp>
        <p:nvSpPr>
          <p:cNvPr id="17" name="KSO_GT2">
            <a:extLst>
              <a:ext uri="{FF2B5EF4-FFF2-40B4-BE49-F238E27FC236}">
                <a16:creationId xmlns:a16="http://schemas.microsoft.com/office/drawing/2014/main" id="{49EC8051-58D7-4858-B5B9-66CCA68D1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758" y="3181076"/>
            <a:ext cx="985587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86404" bIns="0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关键应用</a:t>
            </a:r>
          </a:p>
        </p:txBody>
      </p:sp>
      <p:sp>
        <p:nvSpPr>
          <p:cNvPr id="18" name="L 形 17">
            <a:extLst>
              <a:ext uri="{FF2B5EF4-FFF2-40B4-BE49-F238E27FC236}">
                <a16:creationId xmlns:a16="http://schemas.microsoft.com/office/drawing/2014/main" id="{DBDCE880-D67E-4189-AFD0-75CE95B511AE}"/>
              </a:ext>
            </a:extLst>
          </p:cNvPr>
          <p:cNvSpPr/>
          <p:nvPr/>
        </p:nvSpPr>
        <p:spPr>
          <a:xfrm rot="5400000">
            <a:off x="731337" y="1184857"/>
            <a:ext cx="343914" cy="295436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11D694-6498-45BF-A60B-81E788515436}"/>
              </a:ext>
            </a:extLst>
          </p:cNvPr>
          <p:cNvGrpSpPr/>
          <p:nvPr/>
        </p:nvGrpSpPr>
        <p:grpSpPr>
          <a:xfrm>
            <a:off x="874122" y="1230857"/>
            <a:ext cx="3297789" cy="598676"/>
            <a:chOff x="4157710" y="1901662"/>
            <a:chExt cx="4624557" cy="79823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1A13F35-20FB-47AB-8BEB-91E9937421BE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BEF36CC-6B0F-4952-9B6B-295A8B7951B3}"/>
                </a:ext>
              </a:extLst>
            </p:cNvPr>
            <p:cNvSpPr/>
            <p:nvPr/>
          </p:nvSpPr>
          <p:spPr>
            <a:xfrm>
              <a:off x="4157710" y="1901662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15880DFC-BF26-4446-9FB5-61A7BD7BAA5D}"/>
              </a:ext>
            </a:extLst>
          </p:cNvPr>
          <p:cNvSpPr/>
          <p:nvPr/>
        </p:nvSpPr>
        <p:spPr>
          <a:xfrm>
            <a:off x="874122" y="1568828"/>
            <a:ext cx="5271848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</a:t>
            </a:r>
          </a:p>
        </p:txBody>
      </p:sp>
    </p:spTree>
    <p:extLst>
      <p:ext uri="{BB962C8B-B14F-4D97-AF65-F5344CB8AC3E}">
        <p14:creationId xmlns:p14="http://schemas.microsoft.com/office/powerpoint/2010/main" val="51089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sp>
        <p:nvSpPr>
          <p:cNvPr id="7" name="AutoShape 7">
            <a:extLst>
              <a:ext uri="{FF2B5EF4-FFF2-40B4-BE49-F238E27FC236}">
                <a16:creationId xmlns:a16="http://schemas.microsoft.com/office/drawing/2014/main" id="{DB29699D-3FDE-4D1B-B3B4-F40C9C022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51" y="1033734"/>
            <a:ext cx="1362075" cy="341312"/>
          </a:xfrm>
          <a:prstGeom prst="roundRect">
            <a:avLst>
              <a:gd name="adj" fmla="val 48458"/>
            </a:avLst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" name="正圆 29">
            <a:extLst>
              <a:ext uri="{FF2B5EF4-FFF2-40B4-BE49-F238E27FC236}">
                <a16:creationId xmlns:a16="http://schemas.microsoft.com/office/drawing/2014/main" id="{E6ED1605-5831-4845-9A7C-39E245985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676" y="1141684"/>
            <a:ext cx="130175" cy="125412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CE67EE33-E8FC-463B-95E7-C93AE3A77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51" y="1749696"/>
            <a:ext cx="1363663" cy="341313"/>
          </a:xfrm>
          <a:prstGeom prst="roundRect">
            <a:avLst>
              <a:gd name="adj" fmla="val 48458"/>
            </a:avLst>
          </a:prstGeom>
          <a:solidFill>
            <a:srgbClr val="131D28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" name="正圆 29">
            <a:extLst>
              <a:ext uri="{FF2B5EF4-FFF2-40B4-BE49-F238E27FC236}">
                <a16:creationId xmlns:a16="http://schemas.microsoft.com/office/drawing/2014/main" id="{AFEF7FF8-E9C2-4587-BB37-12A1E3DC1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676" y="1856059"/>
            <a:ext cx="130175" cy="130175"/>
          </a:xfrm>
          <a:prstGeom prst="ellipse">
            <a:avLst/>
          </a:prstGeom>
          <a:solidFill>
            <a:srgbClr val="131D28"/>
          </a:solidFill>
          <a:ln>
            <a:noFill/>
          </a:ln>
          <a:effectLst/>
          <a:extLst/>
        </p:spPr>
        <p:txBody>
          <a:bodyPr anchor="ctr"/>
          <a:lstStyle/>
          <a:p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13">
            <a:extLst>
              <a:ext uri="{FF2B5EF4-FFF2-40B4-BE49-F238E27FC236}">
                <a16:creationId xmlns:a16="http://schemas.microsoft.com/office/drawing/2014/main" id="{C706A5B6-7231-448E-941B-F1FB0CA88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51" y="2467246"/>
            <a:ext cx="1362075" cy="338138"/>
          </a:xfrm>
          <a:prstGeom prst="roundRect">
            <a:avLst>
              <a:gd name="adj" fmla="val 48458"/>
            </a:avLst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2" name="正圆 29">
            <a:extLst>
              <a:ext uri="{FF2B5EF4-FFF2-40B4-BE49-F238E27FC236}">
                <a16:creationId xmlns:a16="http://schemas.microsoft.com/office/drawing/2014/main" id="{1DFE5F86-CD04-4B8D-BA0A-6461F2883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676" y="2572021"/>
            <a:ext cx="130175" cy="130175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16">
            <a:extLst>
              <a:ext uri="{FF2B5EF4-FFF2-40B4-BE49-F238E27FC236}">
                <a16:creationId xmlns:a16="http://schemas.microsoft.com/office/drawing/2014/main" id="{7DC554C2-30F7-493B-9439-3A67BBA02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51" y="3899171"/>
            <a:ext cx="1362075" cy="341313"/>
          </a:xfrm>
          <a:prstGeom prst="roundRect">
            <a:avLst>
              <a:gd name="adj" fmla="val 48458"/>
            </a:avLst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" name="正圆 29">
            <a:extLst>
              <a:ext uri="{FF2B5EF4-FFF2-40B4-BE49-F238E27FC236}">
                <a16:creationId xmlns:a16="http://schemas.microsoft.com/office/drawing/2014/main" id="{DAEA9A2C-8285-411B-9FCF-044D0369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676" y="4007121"/>
            <a:ext cx="130175" cy="1270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19">
            <a:extLst>
              <a:ext uri="{FF2B5EF4-FFF2-40B4-BE49-F238E27FC236}">
                <a16:creationId xmlns:a16="http://schemas.microsoft.com/office/drawing/2014/main" id="{0F4D27F5-5E97-41F0-B2AE-9FA1D6A4E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51" y="3183209"/>
            <a:ext cx="1363663" cy="341312"/>
          </a:xfrm>
          <a:prstGeom prst="roundRect">
            <a:avLst>
              <a:gd name="adj" fmla="val 48458"/>
            </a:avLst>
          </a:prstGeom>
          <a:solidFill>
            <a:srgbClr val="131D28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" name="正圆 29">
            <a:extLst>
              <a:ext uri="{FF2B5EF4-FFF2-40B4-BE49-F238E27FC236}">
                <a16:creationId xmlns:a16="http://schemas.microsoft.com/office/drawing/2014/main" id="{02E2A4AD-0F85-41F0-B6AD-2D648C7FC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3676" y="3289571"/>
            <a:ext cx="130175" cy="130175"/>
          </a:xfrm>
          <a:prstGeom prst="ellipse">
            <a:avLst/>
          </a:prstGeom>
          <a:solidFill>
            <a:srgbClr val="131D28"/>
          </a:solidFill>
          <a:ln>
            <a:noFill/>
          </a:ln>
          <a:effectLst/>
          <a:extLst/>
        </p:spPr>
        <p:txBody>
          <a:bodyPr anchor="ctr"/>
          <a:lstStyle/>
          <a:p>
            <a:endParaRPr lang="zh-CN" altLang="zh-CN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EB093F-4B9D-4D48-8715-3D3F9357E319}"/>
              </a:ext>
            </a:extLst>
          </p:cNvPr>
          <p:cNvSpPr txBox="1"/>
          <p:nvPr/>
        </p:nvSpPr>
        <p:spPr>
          <a:xfrm>
            <a:off x="2252272" y="983553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C15C5E-3E42-4A65-A09F-9C3120520B14}"/>
              </a:ext>
            </a:extLst>
          </p:cNvPr>
          <p:cNvSpPr txBox="1"/>
          <p:nvPr/>
        </p:nvSpPr>
        <p:spPr>
          <a:xfrm>
            <a:off x="2252272" y="1689891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900CC2-0E73-4CC2-83E2-2CF7E8051868}"/>
              </a:ext>
            </a:extLst>
          </p:cNvPr>
          <p:cNvSpPr txBox="1"/>
          <p:nvPr/>
        </p:nvSpPr>
        <p:spPr>
          <a:xfrm>
            <a:off x="2252272" y="2467246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1C9E5EB-E3AB-4512-BD71-1AA54A988C01}"/>
              </a:ext>
            </a:extLst>
          </p:cNvPr>
          <p:cNvSpPr txBox="1"/>
          <p:nvPr/>
        </p:nvSpPr>
        <p:spPr>
          <a:xfrm>
            <a:off x="2252272" y="3173584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1B57454-E692-4252-B575-B4603AFF3D83}"/>
              </a:ext>
            </a:extLst>
          </p:cNvPr>
          <p:cNvSpPr txBox="1"/>
          <p:nvPr/>
        </p:nvSpPr>
        <p:spPr>
          <a:xfrm>
            <a:off x="2252272" y="3840953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20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EC7C25-70FB-4FFC-8BA8-2ACEEAB7FDF1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A2F6026-CE28-4011-B0DF-BC656513F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48B3A35-530E-4AE6-9F2D-A08D2A37C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3A8008B-CBA9-438B-9E48-6B601CD5F757}"/>
              </a:ext>
            </a:extLst>
          </p:cNvPr>
          <p:cNvSpPr/>
          <p:nvPr/>
        </p:nvSpPr>
        <p:spPr>
          <a:xfrm>
            <a:off x="662656" y="2255897"/>
            <a:ext cx="7931602" cy="2963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BA71C4-1C3F-4211-ACB3-38E845C2AFF9}"/>
              </a:ext>
            </a:extLst>
          </p:cNvPr>
          <p:cNvSpPr/>
          <p:nvPr/>
        </p:nvSpPr>
        <p:spPr>
          <a:xfrm>
            <a:off x="873019" y="2446441"/>
            <a:ext cx="7578355" cy="261361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EF852B-D72E-4789-97C2-932A386C038A}"/>
              </a:ext>
            </a:extLst>
          </p:cNvPr>
          <p:cNvGrpSpPr/>
          <p:nvPr/>
        </p:nvGrpSpPr>
        <p:grpSpPr>
          <a:xfrm>
            <a:off x="2250812" y="3327457"/>
            <a:ext cx="641171" cy="641496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010103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id="{59CE6BC5-7071-4873-9E10-F4880072161F}"/>
              </a:ext>
            </a:extLst>
          </p:cNvPr>
          <p:cNvSpPr/>
          <p:nvPr/>
        </p:nvSpPr>
        <p:spPr>
          <a:xfrm>
            <a:off x="6973803" y="4771056"/>
            <a:ext cx="1295002" cy="358434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239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27D14-7C22-4543-BDF4-1E23A3933338}"/>
              </a:ext>
            </a:extLst>
          </p:cNvPr>
          <p:cNvSpPr txBox="1"/>
          <p:nvPr/>
        </p:nvSpPr>
        <p:spPr>
          <a:xfrm>
            <a:off x="7115550" y="4791833"/>
            <a:ext cx="1093413" cy="337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683057">
              <a:defRPr/>
            </a:pPr>
            <a:r>
              <a:rPr lang="en-US" altLang="zh-CN" sz="15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PART03</a:t>
            </a:r>
            <a:endParaRPr lang="zh-CN" altLang="en-US" sz="15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9C86C15-02E6-4AE8-A76C-F3A7729E4F62}"/>
              </a:ext>
            </a:extLst>
          </p:cNvPr>
          <p:cNvSpPr txBox="1"/>
          <p:nvPr/>
        </p:nvSpPr>
        <p:spPr>
          <a:xfrm>
            <a:off x="3442497" y="3678230"/>
            <a:ext cx="42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C18A0D9-01DD-491A-B030-D3226E5CB3CD}"/>
              </a:ext>
            </a:extLst>
          </p:cNvPr>
          <p:cNvSpPr txBox="1"/>
          <p:nvPr/>
        </p:nvSpPr>
        <p:spPr>
          <a:xfrm>
            <a:off x="3442497" y="3085577"/>
            <a:ext cx="2348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058C88-45BE-4FDD-8DF5-008E4C121BF8}"/>
              </a:ext>
            </a:extLst>
          </p:cNvPr>
          <p:cNvSpPr/>
          <p:nvPr/>
        </p:nvSpPr>
        <p:spPr>
          <a:xfrm>
            <a:off x="5303990" y="3238404"/>
            <a:ext cx="15240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</p:spTree>
    <p:extLst>
      <p:ext uri="{BB962C8B-B14F-4D97-AF65-F5344CB8AC3E}">
        <p14:creationId xmlns:p14="http://schemas.microsoft.com/office/powerpoint/2010/main" val="22064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EF9FE7-94AE-4054-8C56-39434BA3943F}"/>
              </a:ext>
            </a:extLst>
          </p:cNvPr>
          <p:cNvGrpSpPr/>
          <p:nvPr/>
        </p:nvGrpSpPr>
        <p:grpSpPr>
          <a:xfrm>
            <a:off x="1163435" y="1192251"/>
            <a:ext cx="6725009" cy="3149244"/>
            <a:chOff x="2919414" y="2129047"/>
            <a:chExt cx="6302374" cy="3255481"/>
          </a:xfrm>
        </p:grpSpPr>
        <p:sp>
          <p:nvSpPr>
            <p:cNvPr id="8" name="MH_SubTitle_1">
              <a:extLst>
                <a:ext uri="{FF2B5EF4-FFF2-40B4-BE49-F238E27FC236}">
                  <a16:creationId xmlns:a16="http://schemas.microsoft.com/office/drawing/2014/main" id="{ABBC03C1-1AF0-4A95-9B57-F45C68C64CF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919414" y="3600451"/>
              <a:ext cx="1290637" cy="2698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200" i="1" kern="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2016</a:t>
              </a:r>
              <a:endParaRPr lang="zh-CN" altLang="en-US" sz="1200" i="1" kern="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MH_SubTitle_2">
              <a:extLst>
                <a:ext uri="{FF2B5EF4-FFF2-40B4-BE49-F238E27FC236}">
                  <a16:creationId xmlns:a16="http://schemas.microsoft.com/office/drawing/2014/main" id="{F0A2EB5C-F6A1-43DF-8DD7-71C2BD19566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4210050" y="3600451"/>
              <a:ext cx="1239838" cy="269875"/>
            </a:xfrm>
            <a:prstGeom prst="rect">
              <a:avLst/>
            </a:prstGeom>
            <a:solidFill>
              <a:srgbClr val="131D28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200" i="1" kern="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2017</a:t>
              </a:r>
              <a:endParaRPr lang="zh-CN" altLang="en-US" sz="1200" i="1" kern="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MH_SubTitle_3">
              <a:extLst>
                <a:ext uri="{FF2B5EF4-FFF2-40B4-BE49-F238E27FC236}">
                  <a16:creationId xmlns:a16="http://schemas.microsoft.com/office/drawing/2014/main" id="{C92CD314-DFFE-4A16-9FD9-0447B39A25B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5449888" y="3600451"/>
              <a:ext cx="1270000" cy="2698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200" i="1" kern="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2018</a:t>
              </a:r>
              <a:endParaRPr lang="zh-CN" altLang="en-US" sz="1200" i="1" kern="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MH_SubTitle_4">
              <a:extLst>
                <a:ext uri="{FF2B5EF4-FFF2-40B4-BE49-F238E27FC236}">
                  <a16:creationId xmlns:a16="http://schemas.microsoft.com/office/drawing/2014/main" id="{CE2FA8B3-6B3B-4B3D-B9FB-F757AC540D2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6719888" y="3600451"/>
              <a:ext cx="1211262" cy="269875"/>
            </a:xfrm>
            <a:prstGeom prst="rect">
              <a:avLst/>
            </a:prstGeom>
            <a:solidFill>
              <a:srgbClr val="131D28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200" i="1" kern="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2019</a:t>
              </a:r>
              <a:endParaRPr lang="zh-CN" altLang="en-US" sz="1200" i="1" kern="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MH_SubTitle_5">
              <a:extLst>
                <a:ext uri="{FF2B5EF4-FFF2-40B4-BE49-F238E27FC236}">
                  <a16:creationId xmlns:a16="http://schemas.microsoft.com/office/drawing/2014/main" id="{5888F9E3-0AC8-4A31-B595-94C5FAF67DC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7931150" y="3600451"/>
              <a:ext cx="1290638" cy="26987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175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38100" dist="254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200" i="1" kern="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2020</a:t>
              </a:r>
              <a:endParaRPr lang="zh-CN" altLang="en-US" sz="1200" i="1" kern="0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3" name="MH_Other_1">
              <a:extLst>
                <a:ext uri="{FF2B5EF4-FFF2-40B4-BE49-F238E27FC236}">
                  <a16:creationId xmlns:a16="http://schemas.microsoft.com/office/drawing/2014/main" id="{F0A6EEFD-9F0C-4541-8296-73F47A66DB42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 bwMode="auto">
            <a:xfrm>
              <a:off x="4128470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cxnSp>
          <p:nvCxnSpPr>
            <p:cNvPr id="14" name="MH_Other_2">
              <a:extLst>
                <a:ext uri="{FF2B5EF4-FFF2-40B4-BE49-F238E27FC236}">
                  <a16:creationId xmlns:a16="http://schemas.microsoft.com/office/drawing/2014/main" id="{31EE6F0E-C002-405C-86CF-312C84C91A7C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 bwMode="auto">
            <a:xfrm>
              <a:off x="6633849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cxnSp>
          <p:nvCxnSpPr>
            <p:cNvPr id="15" name="MH_Other_3">
              <a:extLst>
                <a:ext uri="{FF2B5EF4-FFF2-40B4-BE49-F238E27FC236}">
                  <a16:creationId xmlns:a16="http://schemas.microsoft.com/office/drawing/2014/main" id="{02BC43E5-563B-49BC-A3C6-91C148093BC9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 bwMode="auto">
            <a:xfrm>
              <a:off x="4333536" y="3979389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cxnSp>
          <p:nvCxnSpPr>
            <p:cNvPr id="16" name="MH_Other_4">
              <a:extLst>
                <a:ext uri="{FF2B5EF4-FFF2-40B4-BE49-F238E27FC236}">
                  <a16:creationId xmlns:a16="http://schemas.microsoft.com/office/drawing/2014/main" id="{02B7A556-415F-4737-A58E-7C6789B7B456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 bwMode="auto">
            <a:xfrm>
              <a:off x="6840199" y="3979389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cxnSp>
          <p:nvCxnSpPr>
            <p:cNvPr id="17" name="MH_Other_5">
              <a:extLst>
                <a:ext uri="{FF2B5EF4-FFF2-40B4-BE49-F238E27FC236}">
                  <a16:creationId xmlns:a16="http://schemas.microsoft.com/office/drawing/2014/main" id="{18687DE4-DE41-42FC-98A9-A5C307ED5E42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 bwMode="auto">
            <a:xfrm>
              <a:off x="9043476" y="2129047"/>
              <a:ext cx="0" cy="1405139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1D730AD-DDB5-41C1-8A54-8D8CFDC3A6AB}"/>
              </a:ext>
            </a:extLst>
          </p:cNvPr>
          <p:cNvSpPr txBox="1"/>
          <p:nvPr/>
        </p:nvSpPr>
        <p:spPr>
          <a:xfrm>
            <a:off x="2808343" y="18618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B69C6AE5-B300-444B-A542-2B00EEB05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200" y="165552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4156F09-90DC-46EE-88D7-7FF8D3F3865B}"/>
              </a:ext>
            </a:extLst>
          </p:cNvPr>
          <p:cNvSpPr txBox="1"/>
          <p:nvPr/>
        </p:nvSpPr>
        <p:spPr>
          <a:xfrm>
            <a:off x="5576690" y="18618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85BF1695-F442-4FCE-A84A-387327934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547" y="165552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62FC88-0FD7-4045-9FB7-3C76A6EFA5B7}"/>
              </a:ext>
            </a:extLst>
          </p:cNvPr>
          <p:cNvSpPr txBox="1"/>
          <p:nvPr/>
        </p:nvSpPr>
        <p:spPr>
          <a:xfrm>
            <a:off x="696286" y="349702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297EB1DB-C15F-4B92-931B-6E8B6430A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143" y="329068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4F73659-D7C0-4F69-ABEF-27517908593C}"/>
              </a:ext>
            </a:extLst>
          </p:cNvPr>
          <p:cNvSpPr txBox="1"/>
          <p:nvPr/>
        </p:nvSpPr>
        <p:spPr>
          <a:xfrm>
            <a:off x="3015586" y="349702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1BFFA6-D85F-49E9-BF36-C256AC983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443" y="329068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16804D6-D80B-4F74-BB4A-CB7422BCE84C}"/>
              </a:ext>
            </a:extLst>
          </p:cNvPr>
          <p:cNvSpPr txBox="1"/>
          <p:nvPr/>
        </p:nvSpPr>
        <p:spPr>
          <a:xfrm>
            <a:off x="5752334" y="349702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C688FE73-DF57-435B-8ABD-BDC74A99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2191" y="329068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0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75A2A4-E8ED-4741-B7E3-35C1115D92B0}"/>
              </a:ext>
            </a:extLst>
          </p:cNvPr>
          <p:cNvGrpSpPr/>
          <p:nvPr/>
        </p:nvGrpSpPr>
        <p:grpSpPr>
          <a:xfrm>
            <a:off x="1543672" y="1129237"/>
            <a:ext cx="5921999" cy="2287860"/>
            <a:chOff x="1346903" y="923602"/>
            <a:chExt cx="6514195" cy="2516645"/>
          </a:xfrm>
        </p:grpSpPr>
        <p:sp>
          <p:nvSpPr>
            <p:cNvPr id="8" name="Shape 3717">
              <a:extLst>
                <a:ext uri="{FF2B5EF4-FFF2-40B4-BE49-F238E27FC236}">
                  <a16:creationId xmlns:a16="http://schemas.microsoft.com/office/drawing/2014/main" id="{76991025-4D8B-4EE5-A6B2-1CE0C12FC465}"/>
                </a:ext>
              </a:extLst>
            </p:cNvPr>
            <p:cNvSpPr/>
            <p:nvPr/>
          </p:nvSpPr>
          <p:spPr>
            <a:xfrm>
              <a:off x="1392963" y="923602"/>
              <a:ext cx="410797" cy="410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727"/>
                  </a:moveTo>
                  <a:lnTo>
                    <a:pt x="982" y="14727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4727"/>
                    <a:pt x="20618" y="14727"/>
                  </a:cubicBezTo>
                  <a:close/>
                  <a:moveTo>
                    <a:pt x="20618" y="16691"/>
                  </a:moveTo>
                  <a:cubicBezTo>
                    <a:pt x="20618" y="17233"/>
                    <a:pt x="20178" y="17673"/>
                    <a:pt x="19636" y="17673"/>
                  </a:cubicBezTo>
                  <a:lnTo>
                    <a:pt x="1964" y="17673"/>
                  </a:lnTo>
                  <a:cubicBezTo>
                    <a:pt x="1422" y="17673"/>
                    <a:pt x="982" y="17233"/>
                    <a:pt x="982" y="16691"/>
                  </a:cubicBezTo>
                  <a:lnTo>
                    <a:pt x="982" y="15709"/>
                  </a:lnTo>
                  <a:lnTo>
                    <a:pt x="20618" y="15709"/>
                  </a:lnTo>
                  <a:cubicBezTo>
                    <a:pt x="20618" y="15709"/>
                    <a:pt x="20618" y="16691"/>
                    <a:pt x="20618" y="16691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8655"/>
                  </a:lnTo>
                  <a:lnTo>
                    <a:pt x="11782" y="18655"/>
                  </a:lnTo>
                  <a:cubicBezTo>
                    <a:pt x="11782" y="18655"/>
                    <a:pt x="11782" y="20618"/>
                    <a:pt x="11782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6691"/>
                  </a:lnTo>
                  <a:cubicBezTo>
                    <a:pt x="0" y="17775"/>
                    <a:pt x="879" y="18655"/>
                    <a:pt x="1964" y="18655"/>
                  </a:cubicBezTo>
                  <a:lnTo>
                    <a:pt x="8836" y="18655"/>
                  </a:lnTo>
                  <a:lnTo>
                    <a:pt x="8836" y="20618"/>
                  </a:lnTo>
                  <a:lnTo>
                    <a:pt x="7364" y="20618"/>
                  </a:lnTo>
                  <a:cubicBezTo>
                    <a:pt x="7092" y="20618"/>
                    <a:pt x="6873" y="20839"/>
                    <a:pt x="6873" y="21109"/>
                  </a:cubicBezTo>
                  <a:cubicBezTo>
                    <a:pt x="6873" y="21380"/>
                    <a:pt x="7092" y="21600"/>
                    <a:pt x="7364" y="21600"/>
                  </a:cubicBezTo>
                  <a:lnTo>
                    <a:pt x="14236" y="21600"/>
                  </a:lnTo>
                  <a:cubicBezTo>
                    <a:pt x="14508" y="21600"/>
                    <a:pt x="14727" y="21380"/>
                    <a:pt x="14727" y="21109"/>
                  </a:cubicBezTo>
                  <a:cubicBezTo>
                    <a:pt x="14727" y="20839"/>
                    <a:pt x="14508" y="20618"/>
                    <a:pt x="14236" y="20618"/>
                  </a:cubicBezTo>
                  <a:lnTo>
                    <a:pt x="12764" y="20618"/>
                  </a:lnTo>
                  <a:lnTo>
                    <a:pt x="12764" y="18655"/>
                  </a:lnTo>
                  <a:lnTo>
                    <a:pt x="19636" y="18655"/>
                  </a:lnTo>
                  <a:cubicBezTo>
                    <a:pt x="20721" y="18655"/>
                    <a:pt x="21600" y="17775"/>
                    <a:pt x="21600" y="16691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9" name="Shape 3620">
              <a:extLst>
                <a:ext uri="{FF2B5EF4-FFF2-40B4-BE49-F238E27FC236}">
                  <a16:creationId xmlns:a16="http://schemas.microsoft.com/office/drawing/2014/main" id="{93A1D0A0-9FFE-4EDC-A795-F633E2C10FC0}"/>
                </a:ext>
              </a:extLst>
            </p:cNvPr>
            <p:cNvSpPr/>
            <p:nvPr/>
          </p:nvSpPr>
          <p:spPr>
            <a:xfrm>
              <a:off x="4420317" y="923602"/>
              <a:ext cx="410797" cy="410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Shape 3677">
              <a:extLst>
                <a:ext uri="{FF2B5EF4-FFF2-40B4-BE49-F238E27FC236}">
                  <a16:creationId xmlns:a16="http://schemas.microsoft.com/office/drawing/2014/main" id="{30B57B00-AA94-4F42-BBD2-B7231DDBA659}"/>
                </a:ext>
              </a:extLst>
            </p:cNvPr>
            <p:cNvSpPr/>
            <p:nvPr/>
          </p:nvSpPr>
          <p:spPr>
            <a:xfrm>
              <a:off x="1346903" y="3066796"/>
              <a:ext cx="410797" cy="336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131D28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Shape 3656">
              <a:extLst>
                <a:ext uri="{FF2B5EF4-FFF2-40B4-BE49-F238E27FC236}">
                  <a16:creationId xmlns:a16="http://schemas.microsoft.com/office/drawing/2014/main" id="{247012EB-1DC6-45EC-BC0C-8C617469072E}"/>
                </a:ext>
              </a:extLst>
            </p:cNvPr>
            <p:cNvSpPr/>
            <p:nvPr/>
          </p:nvSpPr>
          <p:spPr>
            <a:xfrm>
              <a:off x="4420317" y="3029450"/>
              <a:ext cx="410797" cy="410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427" y="17673"/>
                    <a:pt x="11549" y="17618"/>
                    <a:pt x="11638" y="17529"/>
                  </a:cubicBezTo>
                  <a:lnTo>
                    <a:pt x="14583" y="14583"/>
                  </a:lnTo>
                  <a:cubicBezTo>
                    <a:pt x="14673" y="14495"/>
                    <a:pt x="14727" y="14372"/>
                    <a:pt x="14727" y="14236"/>
                  </a:cubicBezTo>
                  <a:cubicBezTo>
                    <a:pt x="14727" y="13966"/>
                    <a:pt x="14508" y="13745"/>
                    <a:pt x="14236" y="13745"/>
                  </a:cubicBezTo>
                  <a:cubicBezTo>
                    <a:pt x="14101" y="13745"/>
                    <a:pt x="13978" y="13801"/>
                    <a:pt x="13889" y="13889"/>
                  </a:cubicBezTo>
                  <a:lnTo>
                    <a:pt x="10944" y="16835"/>
                  </a:lnTo>
                  <a:cubicBezTo>
                    <a:pt x="10855" y="16924"/>
                    <a:pt x="10800" y="17047"/>
                    <a:pt x="10800" y="17183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8980" y="14871"/>
                  </a:moveTo>
                  <a:cubicBezTo>
                    <a:pt x="8891" y="14960"/>
                    <a:pt x="8836" y="15083"/>
                    <a:pt x="8836" y="15218"/>
                  </a:cubicBezTo>
                  <a:cubicBezTo>
                    <a:pt x="8836" y="15490"/>
                    <a:pt x="9056" y="15709"/>
                    <a:pt x="9327" y="15709"/>
                  </a:cubicBezTo>
                  <a:cubicBezTo>
                    <a:pt x="9463" y="15709"/>
                    <a:pt x="9586" y="15654"/>
                    <a:pt x="9674" y="15565"/>
                  </a:cubicBezTo>
                  <a:lnTo>
                    <a:pt x="10656" y="14583"/>
                  </a:lnTo>
                  <a:cubicBezTo>
                    <a:pt x="10745" y="14495"/>
                    <a:pt x="10800" y="14372"/>
                    <a:pt x="10800" y="14236"/>
                  </a:cubicBezTo>
                  <a:cubicBezTo>
                    <a:pt x="10800" y="13966"/>
                    <a:pt x="10580" y="13745"/>
                    <a:pt x="10309" y="13745"/>
                  </a:cubicBezTo>
                  <a:cubicBezTo>
                    <a:pt x="10174" y="13745"/>
                    <a:pt x="10051" y="13801"/>
                    <a:pt x="9962" y="13889"/>
                  </a:cubicBezTo>
                  <a:cubicBezTo>
                    <a:pt x="9962" y="13889"/>
                    <a:pt x="8980" y="14871"/>
                    <a:pt x="8980" y="14871"/>
                  </a:cubicBezTo>
                  <a:close/>
                  <a:moveTo>
                    <a:pt x="11291" y="20415"/>
                  </a:moveTo>
                  <a:lnTo>
                    <a:pt x="982" y="10106"/>
                  </a:lnTo>
                  <a:lnTo>
                    <a:pt x="982" y="1473"/>
                  </a:lnTo>
                  <a:cubicBezTo>
                    <a:pt x="982" y="1202"/>
                    <a:pt x="1201" y="982"/>
                    <a:pt x="1473" y="982"/>
                  </a:cubicBezTo>
                  <a:lnTo>
                    <a:pt x="10106" y="982"/>
                  </a:lnTo>
                  <a:lnTo>
                    <a:pt x="20415" y="11291"/>
                  </a:lnTo>
                  <a:cubicBezTo>
                    <a:pt x="20415" y="11291"/>
                    <a:pt x="11291" y="20415"/>
                    <a:pt x="11291" y="20415"/>
                  </a:cubicBezTo>
                  <a:close/>
                  <a:moveTo>
                    <a:pt x="21456" y="10944"/>
                  </a:moveTo>
                  <a:lnTo>
                    <a:pt x="10656" y="144"/>
                  </a:lnTo>
                  <a:cubicBezTo>
                    <a:pt x="10567" y="55"/>
                    <a:pt x="10445" y="0"/>
                    <a:pt x="10309" y="0"/>
                  </a:cubicBezTo>
                  <a:lnTo>
                    <a:pt x="1473" y="0"/>
                  </a:lnTo>
                  <a:cubicBezTo>
                    <a:pt x="660" y="0"/>
                    <a:pt x="0" y="660"/>
                    <a:pt x="0" y="1473"/>
                  </a:cubicBezTo>
                  <a:lnTo>
                    <a:pt x="0" y="10310"/>
                  </a:lnTo>
                  <a:cubicBezTo>
                    <a:pt x="0" y="10445"/>
                    <a:pt x="55" y="10567"/>
                    <a:pt x="144" y="10656"/>
                  </a:cubicBezTo>
                  <a:lnTo>
                    <a:pt x="10944" y="21456"/>
                  </a:lnTo>
                  <a:cubicBezTo>
                    <a:pt x="11033" y="21545"/>
                    <a:pt x="11155" y="21600"/>
                    <a:pt x="11291" y="21600"/>
                  </a:cubicBezTo>
                  <a:cubicBezTo>
                    <a:pt x="11427" y="21600"/>
                    <a:pt x="11549" y="21545"/>
                    <a:pt x="11638" y="21456"/>
                  </a:cubicBezTo>
                  <a:lnTo>
                    <a:pt x="21456" y="11638"/>
                  </a:lnTo>
                  <a:cubicBezTo>
                    <a:pt x="21545" y="11549"/>
                    <a:pt x="21600" y="11427"/>
                    <a:pt x="21600" y="11291"/>
                  </a:cubicBezTo>
                  <a:cubicBezTo>
                    <a:pt x="21600" y="11156"/>
                    <a:pt x="21545" y="11033"/>
                    <a:pt x="21456" y="10944"/>
                  </a:cubicBezTo>
                  <a:moveTo>
                    <a:pt x="11782" y="13255"/>
                  </a:moveTo>
                  <a:cubicBezTo>
                    <a:pt x="11917" y="13255"/>
                    <a:pt x="12040" y="13200"/>
                    <a:pt x="12129" y="13111"/>
                  </a:cubicBezTo>
                  <a:lnTo>
                    <a:pt x="14093" y="11147"/>
                  </a:lnTo>
                  <a:cubicBezTo>
                    <a:pt x="14182" y="11058"/>
                    <a:pt x="14236" y="10936"/>
                    <a:pt x="14236" y="10800"/>
                  </a:cubicBezTo>
                  <a:cubicBezTo>
                    <a:pt x="14236" y="10529"/>
                    <a:pt x="14017" y="10310"/>
                    <a:pt x="13745" y="10310"/>
                  </a:cubicBezTo>
                  <a:cubicBezTo>
                    <a:pt x="13610" y="10310"/>
                    <a:pt x="13487" y="10364"/>
                    <a:pt x="13398" y="10453"/>
                  </a:cubicBezTo>
                  <a:lnTo>
                    <a:pt x="11435" y="12417"/>
                  </a:lnTo>
                  <a:cubicBezTo>
                    <a:pt x="11346" y="12506"/>
                    <a:pt x="11291" y="12628"/>
                    <a:pt x="11291" y="12765"/>
                  </a:cubicBezTo>
                  <a:cubicBezTo>
                    <a:pt x="11291" y="13035"/>
                    <a:pt x="11510" y="13255"/>
                    <a:pt x="11782" y="13255"/>
                  </a:cubicBezTo>
                  <a:moveTo>
                    <a:pt x="4418" y="4909"/>
                  </a:moveTo>
                  <a:cubicBezTo>
                    <a:pt x="4147" y="4909"/>
                    <a:pt x="3927" y="4690"/>
                    <a:pt x="3927" y="4418"/>
                  </a:cubicBezTo>
                  <a:cubicBezTo>
                    <a:pt x="3927" y="4147"/>
                    <a:pt x="4147" y="3927"/>
                    <a:pt x="4418" y="3927"/>
                  </a:cubicBezTo>
                  <a:cubicBezTo>
                    <a:pt x="4690" y="3927"/>
                    <a:pt x="4909" y="4147"/>
                    <a:pt x="4909" y="4418"/>
                  </a:cubicBezTo>
                  <a:cubicBezTo>
                    <a:pt x="4909" y="4690"/>
                    <a:pt x="4690" y="4909"/>
                    <a:pt x="4418" y="4909"/>
                  </a:cubicBezTo>
                  <a:moveTo>
                    <a:pt x="4418" y="2945"/>
                  </a:moveTo>
                  <a:cubicBezTo>
                    <a:pt x="3605" y="2945"/>
                    <a:pt x="2945" y="3605"/>
                    <a:pt x="2945" y="4418"/>
                  </a:cubicBezTo>
                  <a:cubicBezTo>
                    <a:pt x="2945" y="5232"/>
                    <a:pt x="3605" y="5891"/>
                    <a:pt x="4418" y="5891"/>
                  </a:cubicBezTo>
                  <a:cubicBezTo>
                    <a:pt x="5231" y="5891"/>
                    <a:pt x="5891" y="5232"/>
                    <a:pt x="5891" y="4418"/>
                  </a:cubicBezTo>
                  <a:cubicBezTo>
                    <a:pt x="5891" y="3605"/>
                    <a:pt x="5231" y="2945"/>
                    <a:pt x="4418" y="2945"/>
                  </a:cubicBezTo>
                </a:path>
              </a:pathLst>
            </a:custGeom>
            <a:solidFill>
              <a:srgbClr val="131D28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Shape 3717">
              <a:extLst>
                <a:ext uri="{FF2B5EF4-FFF2-40B4-BE49-F238E27FC236}">
                  <a16:creationId xmlns:a16="http://schemas.microsoft.com/office/drawing/2014/main" id="{9C8F6C05-D4CB-4F36-85C9-93F691498604}"/>
                </a:ext>
              </a:extLst>
            </p:cNvPr>
            <p:cNvSpPr/>
            <p:nvPr/>
          </p:nvSpPr>
          <p:spPr>
            <a:xfrm>
              <a:off x="7450301" y="923602"/>
              <a:ext cx="410797" cy="410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727"/>
                  </a:moveTo>
                  <a:lnTo>
                    <a:pt x="982" y="14727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4727"/>
                    <a:pt x="20618" y="14727"/>
                  </a:cubicBezTo>
                  <a:close/>
                  <a:moveTo>
                    <a:pt x="20618" y="16691"/>
                  </a:moveTo>
                  <a:cubicBezTo>
                    <a:pt x="20618" y="17233"/>
                    <a:pt x="20178" y="17673"/>
                    <a:pt x="19636" y="17673"/>
                  </a:cubicBezTo>
                  <a:lnTo>
                    <a:pt x="1964" y="17673"/>
                  </a:lnTo>
                  <a:cubicBezTo>
                    <a:pt x="1422" y="17673"/>
                    <a:pt x="982" y="17233"/>
                    <a:pt x="982" y="16691"/>
                  </a:cubicBezTo>
                  <a:lnTo>
                    <a:pt x="982" y="15709"/>
                  </a:lnTo>
                  <a:lnTo>
                    <a:pt x="20618" y="15709"/>
                  </a:lnTo>
                  <a:cubicBezTo>
                    <a:pt x="20618" y="15709"/>
                    <a:pt x="20618" y="16691"/>
                    <a:pt x="20618" y="16691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8655"/>
                  </a:lnTo>
                  <a:lnTo>
                    <a:pt x="11782" y="18655"/>
                  </a:lnTo>
                  <a:cubicBezTo>
                    <a:pt x="11782" y="18655"/>
                    <a:pt x="11782" y="20618"/>
                    <a:pt x="11782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6691"/>
                  </a:lnTo>
                  <a:cubicBezTo>
                    <a:pt x="0" y="17775"/>
                    <a:pt x="879" y="18655"/>
                    <a:pt x="1964" y="18655"/>
                  </a:cubicBezTo>
                  <a:lnTo>
                    <a:pt x="8836" y="18655"/>
                  </a:lnTo>
                  <a:lnTo>
                    <a:pt x="8836" y="20618"/>
                  </a:lnTo>
                  <a:lnTo>
                    <a:pt x="7364" y="20618"/>
                  </a:lnTo>
                  <a:cubicBezTo>
                    <a:pt x="7092" y="20618"/>
                    <a:pt x="6873" y="20839"/>
                    <a:pt x="6873" y="21109"/>
                  </a:cubicBezTo>
                  <a:cubicBezTo>
                    <a:pt x="6873" y="21380"/>
                    <a:pt x="7092" y="21600"/>
                    <a:pt x="7364" y="21600"/>
                  </a:cubicBezTo>
                  <a:lnTo>
                    <a:pt x="14236" y="21600"/>
                  </a:lnTo>
                  <a:cubicBezTo>
                    <a:pt x="14508" y="21600"/>
                    <a:pt x="14727" y="21380"/>
                    <a:pt x="14727" y="21109"/>
                  </a:cubicBezTo>
                  <a:cubicBezTo>
                    <a:pt x="14727" y="20839"/>
                    <a:pt x="14508" y="20618"/>
                    <a:pt x="14236" y="20618"/>
                  </a:cubicBezTo>
                  <a:lnTo>
                    <a:pt x="12764" y="20618"/>
                  </a:lnTo>
                  <a:lnTo>
                    <a:pt x="12764" y="18655"/>
                  </a:lnTo>
                  <a:lnTo>
                    <a:pt x="19636" y="18655"/>
                  </a:lnTo>
                  <a:cubicBezTo>
                    <a:pt x="20721" y="18655"/>
                    <a:pt x="21600" y="17775"/>
                    <a:pt x="21600" y="16691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13" name="Shape 3677">
              <a:extLst>
                <a:ext uri="{FF2B5EF4-FFF2-40B4-BE49-F238E27FC236}">
                  <a16:creationId xmlns:a16="http://schemas.microsoft.com/office/drawing/2014/main" id="{72F3A9D2-0AB8-4853-96B3-EDD4F1671E24}"/>
                </a:ext>
              </a:extLst>
            </p:cNvPr>
            <p:cNvSpPr/>
            <p:nvPr/>
          </p:nvSpPr>
          <p:spPr>
            <a:xfrm>
              <a:off x="7404241" y="3066796"/>
              <a:ext cx="410797" cy="336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131D28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B879839-592C-4ABE-ADAD-6B8F58D016A5}"/>
              </a:ext>
            </a:extLst>
          </p:cNvPr>
          <p:cNvSpPr txBox="1"/>
          <p:nvPr/>
        </p:nvSpPr>
        <p:spPr>
          <a:xfrm>
            <a:off x="787079" y="20324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18A36F8D-CD81-4E17-94EB-2F8EF6810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660" y="182650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61FE6E-2D11-45B9-9B6F-B9C2C40251C1}"/>
              </a:ext>
            </a:extLst>
          </p:cNvPr>
          <p:cNvSpPr txBox="1"/>
          <p:nvPr/>
        </p:nvSpPr>
        <p:spPr>
          <a:xfrm>
            <a:off x="3634232" y="20324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CB7E987D-1FCA-4753-9AF3-8386F220F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8813" y="182650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32B9BB-3A51-4F56-A5C1-F9350BE3A54F}"/>
              </a:ext>
            </a:extLst>
          </p:cNvPr>
          <p:cNvSpPr txBox="1"/>
          <p:nvPr/>
        </p:nvSpPr>
        <p:spPr>
          <a:xfrm>
            <a:off x="6360959" y="20324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4761D679-F087-4C19-9B51-92BB5002E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5540" y="182650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2CF129-BD50-4F5A-9A5B-9299B8AEF610}"/>
              </a:ext>
            </a:extLst>
          </p:cNvPr>
          <p:cNvSpPr txBox="1"/>
          <p:nvPr/>
        </p:nvSpPr>
        <p:spPr>
          <a:xfrm>
            <a:off x="787079" y="384767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BAF20804-A377-4EA7-8DA8-67B70733B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660" y="364172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BCB27AA-86D2-48BC-B711-887670E349CE}"/>
              </a:ext>
            </a:extLst>
          </p:cNvPr>
          <p:cNvSpPr txBox="1"/>
          <p:nvPr/>
        </p:nvSpPr>
        <p:spPr>
          <a:xfrm>
            <a:off x="3634232" y="384767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9A6ECAE4-7D8B-4A7A-979B-0026322F3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8813" y="364172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612607E-B3F0-48D3-9273-98D843774917}"/>
              </a:ext>
            </a:extLst>
          </p:cNvPr>
          <p:cNvSpPr txBox="1"/>
          <p:nvPr/>
        </p:nvSpPr>
        <p:spPr>
          <a:xfrm>
            <a:off x="6360959" y="384767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37AA84A-3E9F-4313-B2AD-607AF94F9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5540" y="364172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4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4C665B-95FA-4EAA-A47D-FF65112C5940}"/>
              </a:ext>
            </a:extLst>
          </p:cNvPr>
          <p:cNvGrpSpPr/>
          <p:nvPr/>
        </p:nvGrpSpPr>
        <p:grpSpPr>
          <a:xfrm>
            <a:off x="780766" y="1642700"/>
            <a:ext cx="7321513" cy="2235964"/>
            <a:chOff x="1359500" y="2244189"/>
            <a:chExt cx="9303895" cy="284137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0D24555-AD55-43C1-9BD8-017679A6059F}"/>
                </a:ext>
              </a:extLst>
            </p:cNvPr>
            <p:cNvGrpSpPr/>
            <p:nvPr/>
          </p:nvGrpSpPr>
          <p:grpSpPr>
            <a:xfrm>
              <a:off x="1359500" y="3571602"/>
              <a:ext cx="9303895" cy="176759"/>
              <a:chOff x="1359500" y="3571602"/>
              <a:chExt cx="9303895" cy="176759"/>
            </a:xfrm>
          </p:grpSpPr>
          <p:sp>
            <p:nvSpPr>
              <p:cNvPr id="21" name="Shape 2632">
                <a:extLst>
                  <a:ext uri="{FF2B5EF4-FFF2-40B4-BE49-F238E27FC236}">
                    <a16:creationId xmlns:a16="http://schemas.microsoft.com/office/drawing/2014/main" id="{1E59EED2-028B-452F-B0AA-C7B5484FF3EE}"/>
                  </a:ext>
                </a:extLst>
              </p:cNvPr>
              <p:cNvSpPr/>
              <p:nvPr/>
            </p:nvSpPr>
            <p:spPr>
              <a:xfrm flipH="1">
                <a:off x="1359500" y="3651790"/>
                <a:ext cx="9303895" cy="1675"/>
              </a:xfrm>
              <a:prstGeom prst="line">
                <a:avLst/>
              </a:prstGeom>
              <a:noFill/>
              <a:ln w="63500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14287" tIns="14287" rIns="14287" bIns="14287" numCol="1" anchor="ctr">
                <a:noAutofit/>
              </a:bodyPr>
              <a:lstStyle/>
              <a:p>
                <a:pPr>
                  <a:spcBef>
                    <a:spcPts val="0"/>
                  </a:spcBef>
                  <a:defRPr sz="800">
                    <a:solidFill>
                      <a:srgbClr val="000000"/>
                    </a:solid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422" dirty="0"/>
              </a:p>
            </p:txBody>
          </p:sp>
          <p:sp>
            <p:nvSpPr>
              <p:cNvPr id="22" name="Shape 2633">
                <a:extLst>
                  <a:ext uri="{FF2B5EF4-FFF2-40B4-BE49-F238E27FC236}">
                    <a16:creationId xmlns:a16="http://schemas.microsoft.com/office/drawing/2014/main" id="{210AD60B-C0F6-4273-A736-AF90F65D8B98}"/>
                  </a:ext>
                </a:extLst>
              </p:cNvPr>
              <p:cNvSpPr/>
              <p:nvPr/>
            </p:nvSpPr>
            <p:spPr>
              <a:xfrm>
                <a:off x="6971434" y="3571602"/>
                <a:ext cx="162051" cy="16205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3" name="Shape 2634">
                <a:extLst>
                  <a:ext uri="{FF2B5EF4-FFF2-40B4-BE49-F238E27FC236}">
                    <a16:creationId xmlns:a16="http://schemas.microsoft.com/office/drawing/2014/main" id="{E8F297F6-7BC4-4F3D-8235-9CC439E9375E}"/>
                  </a:ext>
                </a:extLst>
              </p:cNvPr>
              <p:cNvSpPr/>
              <p:nvPr/>
            </p:nvSpPr>
            <p:spPr>
              <a:xfrm>
                <a:off x="4889409" y="3571602"/>
                <a:ext cx="162051" cy="162051"/>
              </a:xfrm>
              <a:prstGeom prst="ellipse">
                <a:avLst/>
              </a:prstGeom>
              <a:solidFill>
                <a:srgbClr val="131D28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24" name="Shape 2635">
                <a:extLst>
                  <a:ext uri="{FF2B5EF4-FFF2-40B4-BE49-F238E27FC236}">
                    <a16:creationId xmlns:a16="http://schemas.microsoft.com/office/drawing/2014/main" id="{6FD2E32D-7A41-4FB3-BF9E-D1E99C361638}"/>
                  </a:ext>
                </a:extLst>
              </p:cNvPr>
              <p:cNvSpPr/>
              <p:nvPr/>
            </p:nvSpPr>
            <p:spPr>
              <a:xfrm>
                <a:off x="2820332" y="3586310"/>
                <a:ext cx="162051" cy="16205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25" name="Shape 2636">
                <a:extLst>
                  <a:ext uri="{FF2B5EF4-FFF2-40B4-BE49-F238E27FC236}">
                    <a16:creationId xmlns:a16="http://schemas.microsoft.com/office/drawing/2014/main" id="{E24F2DCC-034D-4C37-8910-DFEAFFBAA6A5}"/>
                  </a:ext>
                </a:extLst>
              </p:cNvPr>
              <p:cNvSpPr/>
              <p:nvPr/>
            </p:nvSpPr>
            <p:spPr>
              <a:xfrm>
                <a:off x="9053458" y="3571602"/>
                <a:ext cx="162051" cy="162051"/>
              </a:xfrm>
              <a:prstGeom prst="ellipse">
                <a:avLst/>
              </a:prstGeom>
              <a:solidFill>
                <a:srgbClr val="131D28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E568E3-758A-4353-BC77-C883052A4D9E}"/>
                </a:ext>
              </a:extLst>
            </p:cNvPr>
            <p:cNvGrpSpPr/>
            <p:nvPr/>
          </p:nvGrpSpPr>
          <p:grpSpPr>
            <a:xfrm>
              <a:off x="4430268" y="2244189"/>
              <a:ext cx="1080333" cy="1080333"/>
              <a:chOff x="4430268" y="2244189"/>
              <a:chExt cx="1080333" cy="1080333"/>
            </a:xfrm>
          </p:grpSpPr>
          <p:sp>
            <p:nvSpPr>
              <p:cNvPr id="19" name="Shape 2638">
                <a:extLst>
                  <a:ext uri="{FF2B5EF4-FFF2-40B4-BE49-F238E27FC236}">
                    <a16:creationId xmlns:a16="http://schemas.microsoft.com/office/drawing/2014/main" id="{C3FF2D9F-AFD2-4F5D-B7BC-17AEEDBE547F}"/>
                  </a:ext>
                </a:extLst>
              </p:cNvPr>
              <p:cNvSpPr/>
              <p:nvPr/>
            </p:nvSpPr>
            <p:spPr>
              <a:xfrm>
                <a:off x="4430268" y="2244189"/>
                <a:ext cx="1080333" cy="1080333"/>
              </a:xfrm>
              <a:prstGeom prst="wedgeEllipseCallout">
                <a:avLst>
                  <a:gd name="adj1" fmla="val 777"/>
                  <a:gd name="adj2" fmla="val 60441"/>
                </a:avLst>
              </a:prstGeom>
              <a:solidFill>
                <a:srgbClr val="131D28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00000"/>
                  </a:lnSpc>
                  <a:spcBef>
                    <a:spcPts val="0"/>
                  </a:spcBef>
                  <a:defRPr sz="3500" cap="all">
                    <a:solidFill>
                      <a:srgbClr val="FFFFFF"/>
                    </a:solidFill>
                  </a:defRPr>
                </a:lvl1pPr>
              </a:lstStyle>
              <a:p>
                <a:endParaRPr sz="1846" dirty="0"/>
              </a:p>
            </p:txBody>
          </p:sp>
          <p:sp>
            <p:nvSpPr>
              <p:cNvPr id="20" name="male-avatar_93">
                <a:extLst>
                  <a:ext uri="{FF2B5EF4-FFF2-40B4-BE49-F238E27FC236}">
                    <a16:creationId xmlns:a16="http://schemas.microsoft.com/office/drawing/2014/main" id="{7BF3C94E-06FE-4B70-AFB1-F5104A0F53A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83962" y="2514600"/>
                <a:ext cx="384696" cy="499454"/>
              </a:xfrm>
              <a:custGeom>
                <a:avLst/>
                <a:gdLst>
                  <a:gd name="connsiteX0" fmla="*/ 159295 w 459358"/>
                  <a:gd name="connsiteY0" fmla="*/ 288060 h 596388"/>
                  <a:gd name="connsiteX1" fmla="*/ 298499 w 459358"/>
                  <a:gd name="connsiteY1" fmla="*/ 288060 h 596388"/>
                  <a:gd name="connsiteX2" fmla="*/ 338681 w 459358"/>
                  <a:gd name="connsiteY2" fmla="*/ 316728 h 596388"/>
                  <a:gd name="connsiteX3" fmla="*/ 426222 w 459358"/>
                  <a:gd name="connsiteY3" fmla="*/ 366897 h 596388"/>
                  <a:gd name="connsiteX4" fmla="*/ 457794 w 459358"/>
                  <a:gd name="connsiteY4" fmla="*/ 543206 h 596388"/>
                  <a:gd name="connsiteX5" fmla="*/ 443443 w 459358"/>
                  <a:gd name="connsiteY5" fmla="*/ 558974 h 596388"/>
                  <a:gd name="connsiteX6" fmla="*/ 219569 w 459358"/>
                  <a:gd name="connsiteY6" fmla="*/ 596242 h 596388"/>
                  <a:gd name="connsiteX7" fmla="*/ 11481 w 459358"/>
                  <a:gd name="connsiteY7" fmla="*/ 553240 h 596388"/>
                  <a:gd name="connsiteX8" fmla="*/ 0 w 459358"/>
                  <a:gd name="connsiteY8" fmla="*/ 524572 h 596388"/>
                  <a:gd name="connsiteX9" fmla="*/ 38747 w 459358"/>
                  <a:gd name="connsiteY9" fmla="*/ 356864 h 596388"/>
                  <a:gd name="connsiteX10" fmla="*/ 73189 w 459358"/>
                  <a:gd name="connsiteY10" fmla="*/ 333929 h 596388"/>
                  <a:gd name="connsiteX11" fmla="*/ 159295 w 459358"/>
                  <a:gd name="connsiteY11" fmla="*/ 288060 h 596388"/>
                  <a:gd name="connsiteX12" fmla="*/ 225223 w 459358"/>
                  <a:gd name="connsiteY12" fmla="*/ 10030 h 596388"/>
                  <a:gd name="connsiteX13" fmla="*/ 218047 w 459358"/>
                  <a:gd name="connsiteY13" fmla="*/ 21493 h 596388"/>
                  <a:gd name="connsiteX14" fmla="*/ 219482 w 459358"/>
                  <a:gd name="connsiteY14" fmla="*/ 21493 h 596388"/>
                  <a:gd name="connsiteX15" fmla="*/ 225223 w 459358"/>
                  <a:gd name="connsiteY15" fmla="*/ 10030 h 596388"/>
                  <a:gd name="connsiteX16" fmla="*/ 236703 w 459358"/>
                  <a:gd name="connsiteY16" fmla="*/ 0 h 596388"/>
                  <a:gd name="connsiteX17" fmla="*/ 226658 w 459358"/>
                  <a:gd name="connsiteY17" fmla="*/ 14329 h 596388"/>
                  <a:gd name="connsiteX18" fmla="*/ 238138 w 459358"/>
                  <a:gd name="connsiteY18" fmla="*/ 4299 h 596388"/>
                  <a:gd name="connsiteX19" fmla="*/ 256793 w 459358"/>
                  <a:gd name="connsiteY19" fmla="*/ 30090 h 596388"/>
                  <a:gd name="connsiteX20" fmla="*/ 253923 w 459358"/>
                  <a:gd name="connsiteY20" fmla="*/ 25791 h 596388"/>
                  <a:gd name="connsiteX21" fmla="*/ 259663 w 459358"/>
                  <a:gd name="connsiteY21" fmla="*/ 32955 h 596388"/>
                  <a:gd name="connsiteX22" fmla="*/ 262533 w 459358"/>
                  <a:gd name="connsiteY22" fmla="*/ 32955 h 596388"/>
                  <a:gd name="connsiteX23" fmla="*/ 258228 w 459358"/>
                  <a:gd name="connsiteY23" fmla="*/ 27224 h 596388"/>
                  <a:gd name="connsiteX24" fmla="*/ 263968 w 459358"/>
                  <a:gd name="connsiteY24" fmla="*/ 32955 h 596388"/>
                  <a:gd name="connsiteX25" fmla="*/ 269708 w 459358"/>
                  <a:gd name="connsiteY25" fmla="*/ 34388 h 596388"/>
                  <a:gd name="connsiteX26" fmla="*/ 268273 w 459358"/>
                  <a:gd name="connsiteY26" fmla="*/ 32955 h 596388"/>
                  <a:gd name="connsiteX27" fmla="*/ 272578 w 459358"/>
                  <a:gd name="connsiteY27" fmla="*/ 35821 h 596388"/>
                  <a:gd name="connsiteX28" fmla="*/ 317064 w 459358"/>
                  <a:gd name="connsiteY28" fmla="*/ 63045 h 596388"/>
                  <a:gd name="connsiteX29" fmla="*/ 327109 w 459358"/>
                  <a:gd name="connsiteY29" fmla="*/ 159046 h 596388"/>
                  <a:gd name="connsiteX30" fmla="*/ 329979 w 459358"/>
                  <a:gd name="connsiteY30" fmla="*/ 190568 h 596388"/>
                  <a:gd name="connsiteX31" fmla="*/ 321369 w 459358"/>
                  <a:gd name="connsiteY31" fmla="*/ 206329 h 596388"/>
                  <a:gd name="connsiteX32" fmla="*/ 228093 w 459358"/>
                  <a:gd name="connsiteY32" fmla="*/ 308061 h 596388"/>
                  <a:gd name="connsiteX33" fmla="*/ 139121 w 459358"/>
                  <a:gd name="connsiteY33" fmla="*/ 206329 h 596388"/>
                  <a:gd name="connsiteX34" fmla="*/ 131946 w 459358"/>
                  <a:gd name="connsiteY34" fmla="*/ 190568 h 596388"/>
                  <a:gd name="connsiteX35" fmla="*/ 136251 w 459358"/>
                  <a:gd name="connsiteY35" fmla="*/ 160478 h 596388"/>
                  <a:gd name="connsiteX36" fmla="*/ 133381 w 459358"/>
                  <a:gd name="connsiteY36" fmla="*/ 84538 h 596388"/>
                  <a:gd name="connsiteX37" fmla="*/ 195087 w 459358"/>
                  <a:gd name="connsiteY37" fmla="*/ 21493 h 596388"/>
                  <a:gd name="connsiteX38" fmla="*/ 203697 w 459358"/>
                  <a:gd name="connsiteY38" fmla="*/ 17194 h 596388"/>
                  <a:gd name="connsiteX39" fmla="*/ 209437 w 459358"/>
                  <a:gd name="connsiteY39" fmla="*/ 11463 h 596388"/>
                  <a:gd name="connsiteX40" fmla="*/ 203697 w 459358"/>
                  <a:gd name="connsiteY40" fmla="*/ 21493 h 596388"/>
                  <a:gd name="connsiteX41" fmla="*/ 209437 w 459358"/>
                  <a:gd name="connsiteY41" fmla="*/ 22926 h 596388"/>
                  <a:gd name="connsiteX42" fmla="*/ 215177 w 459358"/>
                  <a:gd name="connsiteY42" fmla="*/ 15761 h 596388"/>
                  <a:gd name="connsiteX43" fmla="*/ 209437 w 459358"/>
                  <a:gd name="connsiteY43" fmla="*/ 24358 h 596388"/>
                  <a:gd name="connsiteX44" fmla="*/ 212307 w 459358"/>
                  <a:gd name="connsiteY44" fmla="*/ 25791 h 596388"/>
                  <a:gd name="connsiteX45" fmla="*/ 226658 w 459358"/>
                  <a:gd name="connsiteY45" fmla="*/ 8597 h 596388"/>
                  <a:gd name="connsiteX46" fmla="*/ 236703 w 459358"/>
                  <a:gd name="connsiteY46" fmla="*/ 0 h 59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59358" h="596388">
                    <a:moveTo>
                      <a:pt x="159295" y="288060"/>
                    </a:moveTo>
                    <a:cubicBezTo>
                      <a:pt x="159295" y="288060"/>
                      <a:pt x="219569" y="442868"/>
                      <a:pt x="298499" y="288060"/>
                    </a:cubicBezTo>
                    <a:cubicBezTo>
                      <a:pt x="298499" y="288060"/>
                      <a:pt x="298499" y="302394"/>
                      <a:pt x="338681" y="316728"/>
                    </a:cubicBezTo>
                    <a:cubicBezTo>
                      <a:pt x="338681" y="316728"/>
                      <a:pt x="413306" y="339663"/>
                      <a:pt x="426222" y="366897"/>
                    </a:cubicBezTo>
                    <a:cubicBezTo>
                      <a:pt x="426222" y="366897"/>
                      <a:pt x="467839" y="460069"/>
                      <a:pt x="457794" y="543206"/>
                    </a:cubicBezTo>
                    <a:cubicBezTo>
                      <a:pt x="457794" y="543206"/>
                      <a:pt x="457794" y="550373"/>
                      <a:pt x="443443" y="558974"/>
                    </a:cubicBezTo>
                    <a:cubicBezTo>
                      <a:pt x="443443" y="558974"/>
                      <a:pt x="348727" y="599109"/>
                      <a:pt x="219569" y="596242"/>
                    </a:cubicBezTo>
                    <a:cubicBezTo>
                      <a:pt x="219569" y="596242"/>
                      <a:pt x="91846" y="589075"/>
                      <a:pt x="11481" y="553240"/>
                    </a:cubicBezTo>
                    <a:cubicBezTo>
                      <a:pt x="11481" y="553240"/>
                      <a:pt x="0" y="550373"/>
                      <a:pt x="0" y="524572"/>
                    </a:cubicBezTo>
                    <a:cubicBezTo>
                      <a:pt x="0" y="524572"/>
                      <a:pt x="4305" y="408466"/>
                      <a:pt x="38747" y="356864"/>
                    </a:cubicBezTo>
                    <a:cubicBezTo>
                      <a:pt x="38747" y="356864"/>
                      <a:pt x="48793" y="342530"/>
                      <a:pt x="73189" y="333929"/>
                    </a:cubicBezTo>
                    <a:cubicBezTo>
                      <a:pt x="73189" y="333929"/>
                      <a:pt x="153555" y="309561"/>
                      <a:pt x="159295" y="288060"/>
                    </a:cubicBezTo>
                    <a:close/>
                    <a:moveTo>
                      <a:pt x="225223" y="10030"/>
                    </a:moveTo>
                    <a:cubicBezTo>
                      <a:pt x="222352" y="12896"/>
                      <a:pt x="219482" y="17194"/>
                      <a:pt x="218047" y="21493"/>
                    </a:cubicBezTo>
                    <a:lnTo>
                      <a:pt x="219482" y="21493"/>
                    </a:lnTo>
                    <a:cubicBezTo>
                      <a:pt x="220917" y="17194"/>
                      <a:pt x="223788" y="12896"/>
                      <a:pt x="225223" y="10030"/>
                    </a:cubicBezTo>
                    <a:close/>
                    <a:moveTo>
                      <a:pt x="236703" y="0"/>
                    </a:moveTo>
                    <a:cubicBezTo>
                      <a:pt x="230963" y="4299"/>
                      <a:pt x="228093" y="8597"/>
                      <a:pt x="226658" y="14329"/>
                    </a:cubicBezTo>
                    <a:cubicBezTo>
                      <a:pt x="230963" y="7164"/>
                      <a:pt x="238138" y="4299"/>
                      <a:pt x="238138" y="4299"/>
                    </a:cubicBezTo>
                    <a:cubicBezTo>
                      <a:pt x="238138" y="15761"/>
                      <a:pt x="251053" y="25791"/>
                      <a:pt x="256793" y="30090"/>
                    </a:cubicBezTo>
                    <a:cubicBezTo>
                      <a:pt x="255358" y="27224"/>
                      <a:pt x="253923" y="25791"/>
                      <a:pt x="253923" y="25791"/>
                    </a:cubicBezTo>
                    <a:cubicBezTo>
                      <a:pt x="256793" y="27224"/>
                      <a:pt x="258228" y="30090"/>
                      <a:pt x="259663" y="32955"/>
                    </a:cubicBezTo>
                    <a:cubicBezTo>
                      <a:pt x="261098" y="32955"/>
                      <a:pt x="261098" y="32955"/>
                      <a:pt x="262533" y="32955"/>
                    </a:cubicBezTo>
                    <a:cubicBezTo>
                      <a:pt x="259663" y="30090"/>
                      <a:pt x="258228" y="27224"/>
                      <a:pt x="258228" y="27224"/>
                    </a:cubicBezTo>
                    <a:cubicBezTo>
                      <a:pt x="261098" y="30090"/>
                      <a:pt x="262533" y="31523"/>
                      <a:pt x="263968" y="32955"/>
                    </a:cubicBezTo>
                    <a:cubicBezTo>
                      <a:pt x="266838" y="34388"/>
                      <a:pt x="268273" y="34388"/>
                      <a:pt x="269708" y="34388"/>
                    </a:cubicBezTo>
                    <a:cubicBezTo>
                      <a:pt x="268273" y="32955"/>
                      <a:pt x="268273" y="32955"/>
                      <a:pt x="268273" y="32955"/>
                    </a:cubicBezTo>
                    <a:cubicBezTo>
                      <a:pt x="269708" y="32955"/>
                      <a:pt x="271143" y="34388"/>
                      <a:pt x="272578" y="35821"/>
                    </a:cubicBezTo>
                    <a:cubicBezTo>
                      <a:pt x="304149" y="44418"/>
                      <a:pt x="317064" y="63045"/>
                      <a:pt x="317064" y="63045"/>
                    </a:cubicBezTo>
                    <a:cubicBezTo>
                      <a:pt x="345764" y="94568"/>
                      <a:pt x="331414" y="146150"/>
                      <a:pt x="327109" y="159046"/>
                    </a:cubicBezTo>
                    <a:cubicBezTo>
                      <a:pt x="340024" y="156180"/>
                      <a:pt x="329979" y="190568"/>
                      <a:pt x="329979" y="190568"/>
                    </a:cubicBezTo>
                    <a:cubicBezTo>
                      <a:pt x="328544" y="200598"/>
                      <a:pt x="324239" y="204897"/>
                      <a:pt x="321369" y="206329"/>
                    </a:cubicBezTo>
                    <a:cubicBezTo>
                      <a:pt x="315629" y="253613"/>
                      <a:pt x="272578" y="308061"/>
                      <a:pt x="228093" y="308061"/>
                    </a:cubicBezTo>
                    <a:cubicBezTo>
                      <a:pt x="187912" y="308061"/>
                      <a:pt x="146296" y="256479"/>
                      <a:pt x="139121" y="206329"/>
                    </a:cubicBezTo>
                    <a:cubicBezTo>
                      <a:pt x="137686" y="204897"/>
                      <a:pt x="133381" y="200598"/>
                      <a:pt x="131946" y="190568"/>
                    </a:cubicBezTo>
                    <a:cubicBezTo>
                      <a:pt x="131946" y="190568"/>
                      <a:pt x="120466" y="153314"/>
                      <a:pt x="136251" y="160478"/>
                    </a:cubicBezTo>
                    <a:cubicBezTo>
                      <a:pt x="124771" y="104598"/>
                      <a:pt x="133381" y="84538"/>
                      <a:pt x="133381" y="84538"/>
                    </a:cubicBezTo>
                    <a:cubicBezTo>
                      <a:pt x="147731" y="42985"/>
                      <a:pt x="195087" y="21493"/>
                      <a:pt x="195087" y="21493"/>
                    </a:cubicBezTo>
                    <a:cubicBezTo>
                      <a:pt x="205132" y="10030"/>
                      <a:pt x="205132" y="14329"/>
                      <a:pt x="203697" y="17194"/>
                    </a:cubicBezTo>
                    <a:cubicBezTo>
                      <a:pt x="206567" y="14329"/>
                      <a:pt x="209437" y="11463"/>
                      <a:pt x="209437" y="11463"/>
                    </a:cubicBezTo>
                    <a:cubicBezTo>
                      <a:pt x="206567" y="14329"/>
                      <a:pt x="205132" y="18627"/>
                      <a:pt x="203697" y="21493"/>
                    </a:cubicBezTo>
                    <a:lnTo>
                      <a:pt x="209437" y="22926"/>
                    </a:lnTo>
                    <a:cubicBezTo>
                      <a:pt x="212307" y="18627"/>
                      <a:pt x="215177" y="15761"/>
                      <a:pt x="215177" y="15761"/>
                    </a:cubicBezTo>
                    <a:cubicBezTo>
                      <a:pt x="212307" y="18627"/>
                      <a:pt x="210872" y="21493"/>
                      <a:pt x="209437" y="24358"/>
                    </a:cubicBezTo>
                    <a:lnTo>
                      <a:pt x="212307" y="25791"/>
                    </a:lnTo>
                    <a:cubicBezTo>
                      <a:pt x="215177" y="15761"/>
                      <a:pt x="223788" y="10030"/>
                      <a:pt x="226658" y="8597"/>
                    </a:cubicBezTo>
                    <a:cubicBezTo>
                      <a:pt x="230963" y="2866"/>
                      <a:pt x="236703" y="0"/>
                      <a:pt x="2367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6B8AE9D-92A9-42C1-AD78-62868930DE81}"/>
                </a:ext>
              </a:extLst>
            </p:cNvPr>
            <p:cNvGrpSpPr/>
            <p:nvPr/>
          </p:nvGrpSpPr>
          <p:grpSpPr>
            <a:xfrm>
              <a:off x="8594316" y="2244189"/>
              <a:ext cx="1080333" cy="1080333"/>
              <a:chOff x="8594316" y="2244189"/>
              <a:chExt cx="1080333" cy="1080333"/>
            </a:xfrm>
          </p:grpSpPr>
          <p:sp>
            <p:nvSpPr>
              <p:cNvPr id="17" name="Shape 2639">
                <a:extLst>
                  <a:ext uri="{FF2B5EF4-FFF2-40B4-BE49-F238E27FC236}">
                    <a16:creationId xmlns:a16="http://schemas.microsoft.com/office/drawing/2014/main" id="{BD5A7C33-C524-46F6-A9A3-5D890332D3E5}"/>
                  </a:ext>
                </a:extLst>
              </p:cNvPr>
              <p:cNvSpPr/>
              <p:nvPr/>
            </p:nvSpPr>
            <p:spPr>
              <a:xfrm>
                <a:off x="8594316" y="2244189"/>
                <a:ext cx="1080333" cy="1080333"/>
              </a:xfrm>
              <a:prstGeom prst="wedgeEllipseCallout">
                <a:avLst>
                  <a:gd name="adj1" fmla="val 777"/>
                  <a:gd name="adj2" fmla="val 60441"/>
                </a:avLst>
              </a:prstGeom>
              <a:solidFill>
                <a:srgbClr val="131D28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00000"/>
                  </a:lnSpc>
                  <a:spcBef>
                    <a:spcPts val="0"/>
                  </a:spcBef>
                  <a:defRPr sz="3500" cap="all">
                    <a:solidFill>
                      <a:srgbClr val="FFFFFF"/>
                    </a:solidFill>
                  </a:defRPr>
                </a:lvl1pPr>
              </a:lstStyle>
              <a:p>
                <a:endParaRPr sz="1846" dirty="0"/>
              </a:p>
            </p:txBody>
          </p:sp>
          <p:sp>
            <p:nvSpPr>
              <p:cNvPr id="18" name="male-avatar_93">
                <a:extLst>
                  <a:ext uri="{FF2B5EF4-FFF2-40B4-BE49-F238E27FC236}">
                    <a16:creationId xmlns:a16="http://schemas.microsoft.com/office/drawing/2014/main" id="{F86DF163-6243-4024-9442-456781D6588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30508" y="2514600"/>
                <a:ext cx="407949" cy="499454"/>
              </a:xfrm>
              <a:custGeom>
                <a:avLst/>
                <a:gdLst>
                  <a:gd name="connsiteX0" fmla="*/ 350777 w 457856"/>
                  <a:gd name="connsiteY0" fmla="*/ 136349 h 560555"/>
                  <a:gd name="connsiteX1" fmla="*/ 443086 w 457856"/>
                  <a:gd name="connsiteY1" fmla="*/ 191681 h 560555"/>
                  <a:gd name="connsiteX2" fmla="*/ 382162 w 457856"/>
                  <a:gd name="connsiteY2" fmla="*/ 307876 h 560555"/>
                  <a:gd name="connsiteX3" fmla="*/ 457856 w 457856"/>
                  <a:gd name="connsiteY3" fmla="*/ 411161 h 560555"/>
                  <a:gd name="connsiteX4" fmla="*/ 409855 w 457856"/>
                  <a:gd name="connsiteY4" fmla="*/ 501535 h 560555"/>
                  <a:gd name="connsiteX5" fmla="*/ 332315 w 457856"/>
                  <a:gd name="connsiteY5" fmla="*/ 558711 h 560555"/>
                  <a:gd name="connsiteX6" fmla="*/ 241851 w 457856"/>
                  <a:gd name="connsiteY6" fmla="*/ 536578 h 560555"/>
                  <a:gd name="connsiteX7" fmla="*/ 151388 w 457856"/>
                  <a:gd name="connsiteY7" fmla="*/ 560555 h 560555"/>
                  <a:gd name="connsiteX8" fmla="*/ 140311 w 457856"/>
                  <a:gd name="connsiteY8" fmla="*/ 560555 h 560555"/>
                  <a:gd name="connsiteX9" fmla="*/ 81233 w 457856"/>
                  <a:gd name="connsiteY9" fmla="*/ 519979 h 560555"/>
                  <a:gd name="connsiteX10" fmla="*/ 0 w 457856"/>
                  <a:gd name="connsiteY10" fmla="*/ 315254 h 560555"/>
                  <a:gd name="connsiteX11" fmla="*/ 0 w 457856"/>
                  <a:gd name="connsiteY11" fmla="*/ 291277 h 560555"/>
                  <a:gd name="connsiteX12" fmla="*/ 72002 w 457856"/>
                  <a:gd name="connsiteY12" fmla="*/ 156637 h 560555"/>
                  <a:gd name="connsiteX13" fmla="*/ 153234 w 457856"/>
                  <a:gd name="connsiteY13" fmla="*/ 138194 h 560555"/>
                  <a:gd name="connsiteX14" fmla="*/ 193850 w 457856"/>
                  <a:gd name="connsiteY14" fmla="*/ 149260 h 560555"/>
                  <a:gd name="connsiteX15" fmla="*/ 232620 w 457856"/>
                  <a:gd name="connsiteY15" fmla="*/ 160326 h 560555"/>
                  <a:gd name="connsiteX16" fmla="*/ 260313 w 457856"/>
                  <a:gd name="connsiteY16" fmla="*/ 152949 h 560555"/>
                  <a:gd name="connsiteX17" fmla="*/ 350777 w 457856"/>
                  <a:gd name="connsiteY17" fmla="*/ 136349 h 560555"/>
                  <a:gd name="connsiteX18" fmla="*/ 335937 w 457856"/>
                  <a:gd name="connsiteY18" fmla="*/ 0 h 560555"/>
                  <a:gd name="connsiteX19" fmla="*/ 339628 w 457856"/>
                  <a:gd name="connsiteY19" fmla="*/ 0 h 560555"/>
                  <a:gd name="connsiteX20" fmla="*/ 310105 w 457856"/>
                  <a:gd name="connsiteY20" fmla="*/ 90437 h 560555"/>
                  <a:gd name="connsiteX21" fmla="*/ 227073 w 457856"/>
                  <a:gd name="connsiteY21" fmla="*/ 129196 h 560555"/>
                  <a:gd name="connsiteX22" fmla="*/ 258441 w 457856"/>
                  <a:gd name="connsiteY22" fmla="*/ 40604 h 560555"/>
                  <a:gd name="connsiteX23" fmla="*/ 335937 w 457856"/>
                  <a:gd name="connsiteY23" fmla="*/ 0 h 56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6" h="560555">
                    <a:moveTo>
                      <a:pt x="350777" y="136349"/>
                    </a:moveTo>
                    <a:cubicBezTo>
                      <a:pt x="393239" y="141882"/>
                      <a:pt x="422778" y="162171"/>
                      <a:pt x="443086" y="191681"/>
                    </a:cubicBezTo>
                    <a:cubicBezTo>
                      <a:pt x="406163" y="213813"/>
                      <a:pt x="378470" y="248856"/>
                      <a:pt x="382162" y="307876"/>
                    </a:cubicBezTo>
                    <a:cubicBezTo>
                      <a:pt x="387701" y="361363"/>
                      <a:pt x="417240" y="392717"/>
                      <a:pt x="457856" y="411161"/>
                    </a:cubicBezTo>
                    <a:cubicBezTo>
                      <a:pt x="446779" y="446204"/>
                      <a:pt x="430163" y="475714"/>
                      <a:pt x="409855" y="501535"/>
                    </a:cubicBezTo>
                    <a:cubicBezTo>
                      <a:pt x="393239" y="525512"/>
                      <a:pt x="371085" y="558711"/>
                      <a:pt x="332315" y="558711"/>
                    </a:cubicBezTo>
                    <a:cubicBezTo>
                      <a:pt x="299083" y="558711"/>
                      <a:pt x="275083" y="538423"/>
                      <a:pt x="241851" y="536578"/>
                    </a:cubicBezTo>
                    <a:cubicBezTo>
                      <a:pt x="204927" y="536578"/>
                      <a:pt x="184619" y="555022"/>
                      <a:pt x="151388" y="560555"/>
                    </a:cubicBezTo>
                    <a:lnTo>
                      <a:pt x="140311" y="560555"/>
                    </a:lnTo>
                    <a:cubicBezTo>
                      <a:pt x="116310" y="556866"/>
                      <a:pt x="96002" y="536578"/>
                      <a:pt x="81233" y="519979"/>
                    </a:cubicBezTo>
                    <a:cubicBezTo>
                      <a:pt x="38770" y="468337"/>
                      <a:pt x="5539" y="401939"/>
                      <a:pt x="0" y="315254"/>
                    </a:cubicBezTo>
                    <a:lnTo>
                      <a:pt x="0" y="291277"/>
                    </a:lnTo>
                    <a:cubicBezTo>
                      <a:pt x="1846" y="230412"/>
                      <a:pt x="33231" y="180614"/>
                      <a:pt x="72002" y="156637"/>
                    </a:cubicBezTo>
                    <a:cubicBezTo>
                      <a:pt x="92310" y="143727"/>
                      <a:pt x="121849" y="132661"/>
                      <a:pt x="153234" y="138194"/>
                    </a:cubicBezTo>
                    <a:cubicBezTo>
                      <a:pt x="166157" y="140038"/>
                      <a:pt x="180927" y="143727"/>
                      <a:pt x="193850" y="149260"/>
                    </a:cubicBezTo>
                    <a:cubicBezTo>
                      <a:pt x="204927" y="152949"/>
                      <a:pt x="219697" y="160326"/>
                      <a:pt x="232620" y="160326"/>
                    </a:cubicBezTo>
                    <a:cubicBezTo>
                      <a:pt x="241851" y="160326"/>
                      <a:pt x="251082" y="154793"/>
                      <a:pt x="260313" y="152949"/>
                    </a:cubicBezTo>
                    <a:cubicBezTo>
                      <a:pt x="288006" y="141882"/>
                      <a:pt x="315699" y="130816"/>
                      <a:pt x="350777" y="136349"/>
                    </a:cubicBezTo>
                    <a:close/>
                    <a:moveTo>
                      <a:pt x="335937" y="0"/>
                    </a:moveTo>
                    <a:lnTo>
                      <a:pt x="339628" y="0"/>
                    </a:lnTo>
                    <a:cubicBezTo>
                      <a:pt x="343318" y="38759"/>
                      <a:pt x="328557" y="68289"/>
                      <a:pt x="310105" y="90437"/>
                    </a:cubicBezTo>
                    <a:cubicBezTo>
                      <a:pt x="291654" y="112585"/>
                      <a:pt x="267667" y="132888"/>
                      <a:pt x="227073" y="129196"/>
                    </a:cubicBezTo>
                    <a:cubicBezTo>
                      <a:pt x="225228" y="90437"/>
                      <a:pt x="239989" y="62752"/>
                      <a:pt x="258441" y="40604"/>
                    </a:cubicBezTo>
                    <a:cubicBezTo>
                      <a:pt x="275047" y="22148"/>
                      <a:pt x="306415" y="3691"/>
                      <a:pt x="33593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D22A4A9-7766-4296-9F2D-8B82545FEC19}"/>
                </a:ext>
              </a:extLst>
            </p:cNvPr>
            <p:cNvGrpSpPr/>
            <p:nvPr/>
          </p:nvGrpSpPr>
          <p:grpSpPr>
            <a:xfrm>
              <a:off x="6512293" y="3990524"/>
              <a:ext cx="1080333" cy="1080333"/>
              <a:chOff x="6512293" y="3990524"/>
              <a:chExt cx="1080333" cy="1080333"/>
            </a:xfrm>
          </p:grpSpPr>
          <p:sp>
            <p:nvSpPr>
              <p:cNvPr id="15" name="Shape 2641">
                <a:extLst>
                  <a:ext uri="{FF2B5EF4-FFF2-40B4-BE49-F238E27FC236}">
                    <a16:creationId xmlns:a16="http://schemas.microsoft.com/office/drawing/2014/main" id="{AA80DB65-BC96-4EAC-A098-06C230D932FA}"/>
                  </a:ext>
                </a:extLst>
              </p:cNvPr>
              <p:cNvSpPr/>
              <p:nvPr/>
            </p:nvSpPr>
            <p:spPr>
              <a:xfrm>
                <a:off x="6512293" y="3990524"/>
                <a:ext cx="1080333" cy="1080333"/>
              </a:xfrm>
              <a:prstGeom prst="wedgeEllipseCallout">
                <a:avLst>
                  <a:gd name="adj1" fmla="val -445"/>
                  <a:gd name="adj2" fmla="val -61328"/>
                </a:avLst>
              </a:prstGeom>
              <a:solidFill>
                <a:schemeClr val="bg2">
                  <a:lumMod val="1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00000"/>
                  </a:lnSpc>
                  <a:spcBef>
                    <a:spcPts val="0"/>
                  </a:spcBef>
                  <a:defRPr sz="3500" cap="all">
                    <a:solidFill>
                      <a:srgbClr val="FFFFFF"/>
                    </a:solidFill>
                  </a:defRPr>
                </a:lvl1pPr>
              </a:lstStyle>
              <a:p>
                <a:endParaRPr sz="1846" dirty="0"/>
              </a:p>
            </p:txBody>
          </p:sp>
          <p:sp>
            <p:nvSpPr>
              <p:cNvPr id="16" name="male-avatar_93">
                <a:extLst>
                  <a:ext uri="{FF2B5EF4-FFF2-40B4-BE49-F238E27FC236}">
                    <a16:creationId xmlns:a16="http://schemas.microsoft.com/office/drawing/2014/main" id="{ACB4EF20-976D-4A01-9ADD-E56A888BE0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38640" y="4280963"/>
                <a:ext cx="423249" cy="499454"/>
              </a:xfrm>
              <a:custGeom>
                <a:avLst/>
                <a:gdLst>
                  <a:gd name="connsiteX0" fmla="*/ 89265 w 512869"/>
                  <a:gd name="connsiteY0" fmla="*/ 202986 h 605209"/>
                  <a:gd name="connsiteX1" fmla="*/ 423604 w 512869"/>
                  <a:gd name="connsiteY1" fmla="*/ 202986 h 605209"/>
                  <a:gd name="connsiteX2" fmla="*/ 423604 w 512869"/>
                  <a:gd name="connsiteY2" fmla="*/ 445173 h 605209"/>
                  <a:gd name="connsiteX3" fmla="*/ 411933 w 512869"/>
                  <a:gd name="connsiteY3" fmla="*/ 473570 h 605209"/>
                  <a:gd name="connsiteX4" fmla="*/ 383907 w 512869"/>
                  <a:gd name="connsiteY4" fmla="*/ 485223 h 605209"/>
                  <a:gd name="connsiteX5" fmla="*/ 356539 w 512869"/>
                  <a:gd name="connsiteY5" fmla="*/ 485223 h 605209"/>
                  <a:gd name="connsiteX6" fmla="*/ 356539 w 512869"/>
                  <a:gd name="connsiteY6" fmla="*/ 567785 h 605209"/>
                  <a:gd name="connsiteX7" fmla="*/ 345690 w 512869"/>
                  <a:gd name="connsiteY7" fmla="*/ 594294 h 605209"/>
                  <a:gd name="connsiteX8" fmla="*/ 319061 w 512869"/>
                  <a:gd name="connsiteY8" fmla="*/ 605209 h 605209"/>
                  <a:gd name="connsiteX9" fmla="*/ 292515 w 512869"/>
                  <a:gd name="connsiteY9" fmla="*/ 594294 h 605209"/>
                  <a:gd name="connsiteX10" fmla="*/ 281584 w 512869"/>
                  <a:gd name="connsiteY10" fmla="*/ 567785 h 605209"/>
                  <a:gd name="connsiteX11" fmla="*/ 281584 w 512869"/>
                  <a:gd name="connsiteY11" fmla="*/ 485223 h 605209"/>
                  <a:gd name="connsiteX12" fmla="*/ 231285 w 512869"/>
                  <a:gd name="connsiteY12" fmla="*/ 485223 h 605209"/>
                  <a:gd name="connsiteX13" fmla="*/ 231285 w 512869"/>
                  <a:gd name="connsiteY13" fmla="*/ 567785 h 605209"/>
                  <a:gd name="connsiteX14" fmla="*/ 220354 w 512869"/>
                  <a:gd name="connsiteY14" fmla="*/ 594294 h 605209"/>
                  <a:gd name="connsiteX15" fmla="*/ 193808 w 512869"/>
                  <a:gd name="connsiteY15" fmla="*/ 605209 h 605209"/>
                  <a:gd name="connsiteX16" fmla="*/ 167590 w 512869"/>
                  <a:gd name="connsiteY16" fmla="*/ 594294 h 605209"/>
                  <a:gd name="connsiteX17" fmla="*/ 156659 w 512869"/>
                  <a:gd name="connsiteY17" fmla="*/ 567785 h 605209"/>
                  <a:gd name="connsiteX18" fmla="*/ 156248 w 512869"/>
                  <a:gd name="connsiteY18" fmla="*/ 485141 h 605209"/>
                  <a:gd name="connsiteX19" fmla="*/ 129290 w 512869"/>
                  <a:gd name="connsiteY19" fmla="*/ 485141 h 605209"/>
                  <a:gd name="connsiteX20" fmla="*/ 100936 w 512869"/>
                  <a:gd name="connsiteY20" fmla="*/ 473570 h 605209"/>
                  <a:gd name="connsiteX21" fmla="*/ 89265 w 512869"/>
                  <a:gd name="connsiteY21" fmla="*/ 445173 h 605209"/>
                  <a:gd name="connsiteX22" fmla="*/ 475299 w 512869"/>
                  <a:gd name="connsiteY22" fmla="*/ 196071 h 605209"/>
                  <a:gd name="connsiteX23" fmla="*/ 501935 w 512869"/>
                  <a:gd name="connsiteY23" fmla="*/ 206741 h 605209"/>
                  <a:gd name="connsiteX24" fmla="*/ 512869 w 512869"/>
                  <a:gd name="connsiteY24" fmla="*/ 233169 h 605209"/>
                  <a:gd name="connsiteX25" fmla="*/ 512869 w 512869"/>
                  <a:gd name="connsiteY25" fmla="*/ 389524 h 605209"/>
                  <a:gd name="connsiteX26" fmla="*/ 501935 w 512869"/>
                  <a:gd name="connsiteY26" fmla="*/ 416116 h 605209"/>
                  <a:gd name="connsiteX27" fmla="*/ 475299 w 512869"/>
                  <a:gd name="connsiteY27" fmla="*/ 427032 h 605209"/>
                  <a:gd name="connsiteX28" fmla="*/ 449074 w 512869"/>
                  <a:gd name="connsiteY28" fmla="*/ 416116 h 605209"/>
                  <a:gd name="connsiteX29" fmla="*/ 438140 w 512869"/>
                  <a:gd name="connsiteY29" fmla="*/ 389524 h 605209"/>
                  <a:gd name="connsiteX30" fmla="*/ 438140 w 512869"/>
                  <a:gd name="connsiteY30" fmla="*/ 233169 h 605209"/>
                  <a:gd name="connsiteX31" fmla="*/ 449074 w 512869"/>
                  <a:gd name="connsiteY31" fmla="*/ 206741 h 605209"/>
                  <a:gd name="connsiteX32" fmla="*/ 475299 w 512869"/>
                  <a:gd name="connsiteY32" fmla="*/ 196071 h 605209"/>
                  <a:gd name="connsiteX33" fmla="*/ 37534 w 512869"/>
                  <a:gd name="connsiteY33" fmla="*/ 196071 h 605209"/>
                  <a:gd name="connsiteX34" fmla="*/ 63734 w 512869"/>
                  <a:gd name="connsiteY34" fmla="*/ 206905 h 605209"/>
                  <a:gd name="connsiteX35" fmla="*/ 74658 w 512869"/>
                  <a:gd name="connsiteY35" fmla="*/ 233169 h 605209"/>
                  <a:gd name="connsiteX36" fmla="*/ 74658 w 512869"/>
                  <a:gd name="connsiteY36" fmla="*/ 389524 h 605209"/>
                  <a:gd name="connsiteX37" fmla="*/ 63899 w 512869"/>
                  <a:gd name="connsiteY37" fmla="*/ 416116 h 605209"/>
                  <a:gd name="connsiteX38" fmla="*/ 37534 w 512869"/>
                  <a:gd name="connsiteY38" fmla="*/ 427032 h 605209"/>
                  <a:gd name="connsiteX39" fmla="*/ 10924 w 512869"/>
                  <a:gd name="connsiteY39" fmla="*/ 416116 h 605209"/>
                  <a:gd name="connsiteX40" fmla="*/ 0 w 512869"/>
                  <a:gd name="connsiteY40" fmla="*/ 389524 h 605209"/>
                  <a:gd name="connsiteX41" fmla="*/ 0 w 512869"/>
                  <a:gd name="connsiteY41" fmla="*/ 233169 h 605209"/>
                  <a:gd name="connsiteX42" fmla="*/ 10924 w 512869"/>
                  <a:gd name="connsiteY42" fmla="*/ 206905 h 605209"/>
                  <a:gd name="connsiteX43" fmla="*/ 37534 w 512869"/>
                  <a:gd name="connsiteY43" fmla="*/ 196071 h 605209"/>
                  <a:gd name="connsiteX44" fmla="*/ 333272 w 512869"/>
                  <a:gd name="connsiteY44" fmla="*/ 100763 h 605209"/>
                  <a:gd name="connsiteX45" fmla="*/ 323245 w 512869"/>
                  <a:gd name="connsiteY45" fmla="*/ 104948 h 605209"/>
                  <a:gd name="connsiteX46" fmla="*/ 319053 w 512869"/>
                  <a:gd name="connsiteY46" fmla="*/ 114877 h 605209"/>
                  <a:gd name="connsiteX47" fmla="*/ 323245 w 512869"/>
                  <a:gd name="connsiteY47" fmla="*/ 124887 h 605209"/>
                  <a:gd name="connsiteX48" fmla="*/ 333272 w 512869"/>
                  <a:gd name="connsiteY48" fmla="*/ 129072 h 605209"/>
                  <a:gd name="connsiteX49" fmla="*/ 343134 w 512869"/>
                  <a:gd name="connsiteY49" fmla="*/ 124887 h 605209"/>
                  <a:gd name="connsiteX50" fmla="*/ 347079 w 512869"/>
                  <a:gd name="connsiteY50" fmla="*/ 114877 h 605209"/>
                  <a:gd name="connsiteX51" fmla="*/ 343134 w 512869"/>
                  <a:gd name="connsiteY51" fmla="*/ 104948 h 605209"/>
                  <a:gd name="connsiteX52" fmla="*/ 333272 w 512869"/>
                  <a:gd name="connsiteY52" fmla="*/ 100763 h 605209"/>
                  <a:gd name="connsiteX53" fmla="*/ 179584 w 512869"/>
                  <a:gd name="connsiteY53" fmla="*/ 100763 h 605209"/>
                  <a:gd name="connsiteX54" fmla="*/ 169722 w 512869"/>
                  <a:gd name="connsiteY54" fmla="*/ 104948 h 605209"/>
                  <a:gd name="connsiteX55" fmla="*/ 165777 w 512869"/>
                  <a:gd name="connsiteY55" fmla="*/ 114877 h 605209"/>
                  <a:gd name="connsiteX56" fmla="*/ 169722 w 512869"/>
                  <a:gd name="connsiteY56" fmla="*/ 124887 h 605209"/>
                  <a:gd name="connsiteX57" fmla="*/ 179584 w 512869"/>
                  <a:gd name="connsiteY57" fmla="*/ 129072 h 605209"/>
                  <a:gd name="connsiteX58" fmla="*/ 189611 w 512869"/>
                  <a:gd name="connsiteY58" fmla="*/ 124887 h 605209"/>
                  <a:gd name="connsiteX59" fmla="*/ 193803 w 512869"/>
                  <a:gd name="connsiteY59" fmla="*/ 114877 h 605209"/>
                  <a:gd name="connsiteX60" fmla="*/ 189611 w 512869"/>
                  <a:gd name="connsiteY60" fmla="*/ 104948 h 605209"/>
                  <a:gd name="connsiteX61" fmla="*/ 179584 w 512869"/>
                  <a:gd name="connsiteY61" fmla="*/ 100763 h 605209"/>
                  <a:gd name="connsiteX62" fmla="*/ 149751 w 512869"/>
                  <a:gd name="connsiteY62" fmla="*/ 741 h 605209"/>
                  <a:gd name="connsiteX63" fmla="*/ 156983 w 512869"/>
                  <a:gd name="connsiteY63" fmla="*/ 2874 h 605209"/>
                  <a:gd name="connsiteX64" fmla="*/ 183201 w 512869"/>
                  <a:gd name="connsiteY64" fmla="*/ 50957 h 605209"/>
                  <a:gd name="connsiteX65" fmla="*/ 256428 w 512869"/>
                  <a:gd name="connsiteY65" fmla="*/ 35613 h 605209"/>
                  <a:gd name="connsiteX66" fmla="*/ 329655 w 512869"/>
                  <a:gd name="connsiteY66" fmla="*/ 50957 h 605209"/>
                  <a:gd name="connsiteX67" fmla="*/ 355873 w 512869"/>
                  <a:gd name="connsiteY67" fmla="*/ 2874 h 605209"/>
                  <a:gd name="connsiteX68" fmla="*/ 363105 w 512869"/>
                  <a:gd name="connsiteY68" fmla="*/ 741 h 605209"/>
                  <a:gd name="connsiteX69" fmla="*/ 364995 w 512869"/>
                  <a:gd name="connsiteY69" fmla="*/ 8044 h 605209"/>
                  <a:gd name="connsiteX70" fmla="*/ 339107 w 512869"/>
                  <a:gd name="connsiteY70" fmla="*/ 55634 h 605209"/>
                  <a:gd name="connsiteX71" fmla="*/ 401403 w 512869"/>
                  <a:gd name="connsiteY71" fmla="*/ 111430 h 605209"/>
                  <a:gd name="connsiteX72" fmla="*/ 424662 w 512869"/>
                  <a:gd name="connsiteY72" fmla="*/ 189791 h 605209"/>
                  <a:gd name="connsiteX73" fmla="*/ 87783 w 512869"/>
                  <a:gd name="connsiteY73" fmla="*/ 189791 h 605209"/>
                  <a:gd name="connsiteX74" fmla="*/ 111124 w 512869"/>
                  <a:gd name="connsiteY74" fmla="*/ 111430 h 605209"/>
                  <a:gd name="connsiteX75" fmla="*/ 173749 w 512869"/>
                  <a:gd name="connsiteY75" fmla="*/ 55634 h 605209"/>
                  <a:gd name="connsiteX76" fmla="*/ 147943 w 512869"/>
                  <a:gd name="connsiteY76" fmla="*/ 8044 h 605209"/>
                  <a:gd name="connsiteX77" fmla="*/ 149751 w 512869"/>
                  <a:gd name="connsiteY77" fmla="*/ 741 h 60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12869" h="605209">
                    <a:moveTo>
                      <a:pt x="89265" y="202986"/>
                    </a:moveTo>
                    <a:lnTo>
                      <a:pt x="423604" y="202986"/>
                    </a:lnTo>
                    <a:lnTo>
                      <a:pt x="423604" y="445173"/>
                    </a:lnTo>
                    <a:cubicBezTo>
                      <a:pt x="423604" y="456335"/>
                      <a:pt x="419741" y="465773"/>
                      <a:pt x="411933" y="473570"/>
                    </a:cubicBezTo>
                    <a:cubicBezTo>
                      <a:pt x="404126" y="481284"/>
                      <a:pt x="394838" y="485223"/>
                      <a:pt x="383907" y="485223"/>
                    </a:cubicBezTo>
                    <a:lnTo>
                      <a:pt x="356539" y="485223"/>
                    </a:lnTo>
                    <a:lnTo>
                      <a:pt x="356539" y="567785"/>
                    </a:lnTo>
                    <a:cubicBezTo>
                      <a:pt x="356539" y="578208"/>
                      <a:pt x="352923" y="586990"/>
                      <a:pt x="345690" y="594294"/>
                    </a:cubicBezTo>
                    <a:cubicBezTo>
                      <a:pt x="338375" y="601598"/>
                      <a:pt x="329499" y="605209"/>
                      <a:pt x="319061" y="605209"/>
                    </a:cubicBezTo>
                    <a:cubicBezTo>
                      <a:pt x="308624" y="605209"/>
                      <a:pt x="299747" y="601598"/>
                      <a:pt x="292515" y="594294"/>
                    </a:cubicBezTo>
                    <a:cubicBezTo>
                      <a:pt x="285200" y="586990"/>
                      <a:pt x="281584" y="578208"/>
                      <a:pt x="281584" y="567785"/>
                    </a:cubicBezTo>
                    <a:lnTo>
                      <a:pt x="281584" y="485223"/>
                    </a:lnTo>
                    <a:lnTo>
                      <a:pt x="231285" y="485223"/>
                    </a:lnTo>
                    <a:lnTo>
                      <a:pt x="231285" y="567785"/>
                    </a:lnTo>
                    <a:cubicBezTo>
                      <a:pt x="231285" y="578208"/>
                      <a:pt x="227669" y="586990"/>
                      <a:pt x="220354" y="594294"/>
                    </a:cubicBezTo>
                    <a:cubicBezTo>
                      <a:pt x="213122" y="601598"/>
                      <a:pt x="204245" y="605209"/>
                      <a:pt x="193808" y="605209"/>
                    </a:cubicBezTo>
                    <a:cubicBezTo>
                      <a:pt x="183616" y="605209"/>
                      <a:pt x="174822" y="601598"/>
                      <a:pt x="167590" y="594294"/>
                    </a:cubicBezTo>
                    <a:cubicBezTo>
                      <a:pt x="160275" y="586990"/>
                      <a:pt x="156659" y="578208"/>
                      <a:pt x="156659" y="567785"/>
                    </a:cubicBezTo>
                    <a:lnTo>
                      <a:pt x="156248" y="485141"/>
                    </a:lnTo>
                    <a:lnTo>
                      <a:pt x="129290" y="485141"/>
                    </a:lnTo>
                    <a:cubicBezTo>
                      <a:pt x="118113" y="485141"/>
                      <a:pt x="108661" y="481284"/>
                      <a:pt x="100936" y="473570"/>
                    </a:cubicBezTo>
                    <a:cubicBezTo>
                      <a:pt x="93128" y="465773"/>
                      <a:pt x="89265" y="456335"/>
                      <a:pt x="89265" y="445173"/>
                    </a:cubicBezTo>
                    <a:close/>
                    <a:moveTo>
                      <a:pt x="475299" y="196071"/>
                    </a:moveTo>
                    <a:cubicBezTo>
                      <a:pt x="485740" y="196071"/>
                      <a:pt x="494618" y="199600"/>
                      <a:pt x="501935" y="206741"/>
                    </a:cubicBezTo>
                    <a:cubicBezTo>
                      <a:pt x="509170" y="213882"/>
                      <a:pt x="512869" y="222746"/>
                      <a:pt x="512869" y="233169"/>
                    </a:cubicBezTo>
                    <a:lnTo>
                      <a:pt x="512869" y="389524"/>
                    </a:lnTo>
                    <a:cubicBezTo>
                      <a:pt x="512869" y="399947"/>
                      <a:pt x="509170" y="408811"/>
                      <a:pt x="501935" y="416116"/>
                    </a:cubicBezTo>
                    <a:cubicBezTo>
                      <a:pt x="494618" y="423339"/>
                      <a:pt x="485740" y="427032"/>
                      <a:pt x="475299" y="427032"/>
                    </a:cubicBezTo>
                    <a:cubicBezTo>
                      <a:pt x="465105" y="427032"/>
                      <a:pt x="456391" y="423339"/>
                      <a:pt x="449074" y="416116"/>
                    </a:cubicBezTo>
                    <a:cubicBezTo>
                      <a:pt x="441839" y="408811"/>
                      <a:pt x="438140" y="399947"/>
                      <a:pt x="438140" y="389524"/>
                    </a:cubicBezTo>
                    <a:lnTo>
                      <a:pt x="438140" y="233169"/>
                    </a:lnTo>
                    <a:cubicBezTo>
                      <a:pt x="438140" y="222746"/>
                      <a:pt x="441839" y="213882"/>
                      <a:pt x="449074" y="206741"/>
                    </a:cubicBezTo>
                    <a:cubicBezTo>
                      <a:pt x="456391" y="199600"/>
                      <a:pt x="465105" y="196071"/>
                      <a:pt x="475299" y="196071"/>
                    </a:cubicBezTo>
                    <a:close/>
                    <a:moveTo>
                      <a:pt x="37534" y="196071"/>
                    </a:moveTo>
                    <a:cubicBezTo>
                      <a:pt x="47719" y="196071"/>
                      <a:pt x="56425" y="199682"/>
                      <a:pt x="63734" y="206905"/>
                    </a:cubicBezTo>
                    <a:cubicBezTo>
                      <a:pt x="70962" y="214210"/>
                      <a:pt x="74658" y="222910"/>
                      <a:pt x="74658" y="233169"/>
                    </a:cubicBezTo>
                    <a:lnTo>
                      <a:pt x="74658" y="389524"/>
                    </a:lnTo>
                    <a:cubicBezTo>
                      <a:pt x="74658" y="399947"/>
                      <a:pt x="71044" y="408811"/>
                      <a:pt x="63899" y="416116"/>
                    </a:cubicBezTo>
                    <a:cubicBezTo>
                      <a:pt x="56753" y="423339"/>
                      <a:pt x="47965" y="427032"/>
                      <a:pt x="37534" y="427032"/>
                    </a:cubicBezTo>
                    <a:cubicBezTo>
                      <a:pt x="27104" y="427032"/>
                      <a:pt x="18233" y="423339"/>
                      <a:pt x="10924" y="416116"/>
                    </a:cubicBezTo>
                    <a:cubicBezTo>
                      <a:pt x="3696" y="408811"/>
                      <a:pt x="0" y="399947"/>
                      <a:pt x="0" y="389524"/>
                    </a:cubicBezTo>
                    <a:lnTo>
                      <a:pt x="0" y="233169"/>
                    </a:lnTo>
                    <a:cubicBezTo>
                      <a:pt x="0" y="222910"/>
                      <a:pt x="3696" y="214210"/>
                      <a:pt x="10924" y="206905"/>
                    </a:cubicBezTo>
                    <a:cubicBezTo>
                      <a:pt x="18233" y="199682"/>
                      <a:pt x="27104" y="196071"/>
                      <a:pt x="37534" y="196071"/>
                    </a:cubicBezTo>
                    <a:close/>
                    <a:moveTo>
                      <a:pt x="333272" y="100763"/>
                    </a:moveTo>
                    <a:cubicBezTo>
                      <a:pt x="329409" y="100763"/>
                      <a:pt x="326039" y="102158"/>
                      <a:pt x="323245" y="104948"/>
                    </a:cubicBezTo>
                    <a:cubicBezTo>
                      <a:pt x="320451" y="107738"/>
                      <a:pt x="319053" y="111020"/>
                      <a:pt x="319053" y="114877"/>
                    </a:cubicBezTo>
                    <a:cubicBezTo>
                      <a:pt x="319053" y="118815"/>
                      <a:pt x="320451" y="122097"/>
                      <a:pt x="323245" y="124887"/>
                    </a:cubicBezTo>
                    <a:cubicBezTo>
                      <a:pt x="326039" y="127677"/>
                      <a:pt x="329409" y="129072"/>
                      <a:pt x="333272" y="129072"/>
                    </a:cubicBezTo>
                    <a:cubicBezTo>
                      <a:pt x="337134" y="129072"/>
                      <a:pt x="340422" y="127677"/>
                      <a:pt x="343134" y="124887"/>
                    </a:cubicBezTo>
                    <a:cubicBezTo>
                      <a:pt x="345764" y="122097"/>
                      <a:pt x="347079" y="118815"/>
                      <a:pt x="347079" y="114877"/>
                    </a:cubicBezTo>
                    <a:cubicBezTo>
                      <a:pt x="347079" y="111020"/>
                      <a:pt x="345764" y="107738"/>
                      <a:pt x="343134" y="104948"/>
                    </a:cubicBezTo>
                    <a:cubicBezTo>
                      <a:pt x="340422" y="102158"/>
                      <a:pt x="337134" y="100763"/>
                      <a:pt x="333272" y="100763"/>
                    </a:cubicBezTo>
                    <a:close/>
                    <a:moveTo>
                      <a:pt x="179584" y="100763"/>
                    </a:moveTo>
                    <a:cubicBezTo>
                      <a:pt x="175722" y="100763"/>
                      <a:pt x="172434" y="102158"/>
                      <a:pt x="169722" y="104948"/>
                    </a:cubicBezTo>
                    <a:cubicBezTo>
                      <a:pt x="167092" y="107738"/>
                      <a:pt x="165777" y="111020"/>
                      <a:pt x="165777" y="114877"/>
                    </a:cubicBezTo>
                    <a:cubicBezTo>
                      <a:pt x="165777" y="118815"/>
                      <a:pt x="167092" y="122097"/>
                      <a:pt x="169722" y="124887"/>
                    </a:cubicBezTo>
                    <a:cubicBezTo>
                      <a:pt x="172434" y="127677"/>
                      <a:pt x="175722" y="129072"/>
                      <a:pt x="179584" y="129072"/>
                    </a:cubicBezTo>
                    <a:cubicBezTo>
                      <a:pt x="183447" y="129072"/>
                      <a:pt x="186817" y="127677"/>
                      <a:pt x="189611" y="124887"/>
                    </a:cubicBezTo>
                    <a:cubicBezTo>
                      <a:pt x="192405" y="122097"/>
                      <a:pt x="193803" y="118815"/>
                      <a:pt x="193803" y="114877"/>
                    </a:cubicBezTo>
                    <a:cubicBezTo>
                      <a:pt x="193803" y="111020"/>
                      <a:pt x="192405" y="107738"/>
                      <a:pt x="189611" y="104948"/>
                    </a:cubicBezTo>
                    <a:cubicBezTo>
                      <a:pt x="186817" y="102158"/>
                      <a:pt x="183447" y="100763"/>
                      <a:pt x="179584" y="100763"/>
                    </a:cubicBezTo>
                    <a:close/>
                    <a:moveTo>
                      <a:pt x="149751" y="741"/>
                    </a:moveTo>
                    <a:cubicBezTo>
                      <a:pt x="152874" y="-736"/>
                      <a:pt x="155340" y="2"/>
                      <a:pt x="156983" y="2874"/>
                    </a:cubicBezTo>
                    <a:lnTo>
                      <a:pt x="183201" y="50957"/>
                    </a:lnTo>
                    <a:cubicBezTo>
                      <a:pt x="206295" y="40701"/>
                      <a:pt x="230704" y="35613"/>
                      <a:pt x="256428" y="35613"/>
                    </a:cubicBezTo>
                    <a:cubicBezTo>
                      <a:pt x="282152" y="35613"/>
                      <a:pt x="306561" y="40701"/>
                      <a:pt x="329655" y="50957"/>
                    </a:cubicBezTo>
                    <a:lnTo>
                      <a:pt x="355873" y="2874"/>
                    </a:lnTo>
                    <a:cubicBezTo>
                      <a:pt x="357598" y="2"/>
                      <a:pt x="359982" y="-736"/>
                      <a:pt x="363105" y="741"/>
                    </a:cubicBezTo>
                    <a:cubicBezTo>
                      <a:pt x="366064" y="2464"/>
                      <a:pt x="366639" y="4843"/>
                      <a:pt x="364995" y="8044"/>
                    </a:cubicBezTo>
                    <a:lnTo>
                      <a:pt x="339107" y="55634"/>
                    </a:lnTo>
                    <a:cubicBezTo>
                      <a:pt x="365077" y="69009"/>
                      <a:pt x="385870" y="87553"/>
                      <a:pt x="401403" y="111430"/>
                    </a:cubicBezTo>
                    <a:cubicBezTo>
                      <a:pt x="416937" y="135308"/>
                      <a:pt x="424662" y="161483"/>
                      <a:pt x="424662" y="189791"/>
                    </a:cubicBezTo>
                    <a:lnTo>
                      <a:pt x="87783" y="189791"/>
                    </a:lnTo>
                    <a:cubicBezTo>
                      <a:pt x="87783" y="161483"/>
                      <a:pt x="95591" y="135308"/>
                      <a:pt x="111124" y="111430"/>
                    </a:cubicBezTo>
                    <a:cubicBezTo>
                      <a:pt x="126657" y="87553"/>
                      <a:pt x="147532" y="69009"/>
                      <a:pt x="173749" y="55634"/>
                    </a:cubicBezTo>
                    <a:lnTo>
                      <a:pt x="147943" y="8044"/>
                    </a:lnTo>
                    <a:cubicBezTo>
                      <a:pt x="146217" y="4843"/>
                      <a:pt x="146792" y="2464"/>
                      <a:pt x="149751" y="7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108B08A-AE2A-4A1B-BF51-FDB13FBF4491}"/>
                </a:ext>
              </a:extLst>
            </p:cNvPr>
            <p:cNvGrpSpPr/>
            <p:nvPr/>
          </p:nvGrpSpPr>
          <p:grpSpPr>
            <a:xfrm>
              <a:off x="2361191" y="4005232"/>
              <a:ext cx="1080333" cy="1080333"/>
              <a:chOff x="2361191" y="4005232"/>
              <a:chExt cx="1080333" cy="1080333"/>
            </a:xfrm>
          </p:grpSpPr>
          <p:sp>
            <p:nvSpPr>
              <p:cNvPr id="13" name="Shape 2640">
                <a:extLst>
                  <a:ext uri="{FF2B5EF4-FFF2-40B4-BE49-F238E27FC236}">
                    <a16:creationId xmlns:a16="http://schemas.microsoft.com/office/drawing/2014/main" id="{FE4453E5-1BC6-4402-B9F7-265C4646851D}"/>
                  </a:ext>
                </a:extLst>
              </p:cNvPr>
              <p:cNvSpPr/>
              <p:nvPr/>
            </p:nvSpPr>
            <p:spPr>
              <a:xfrm>
                <a:off x="2361191" y="4005232"/>
                <a:ext cx="1080333" cy="1080333"/>
              </a:xfrm>
              <a:prstGeom prst="wedgeEllipseCallout">
                <a:avLst>
                  <a:gd name="adj1" fmla="val -445"/>
                  <a:gd name="adj2" fmla="val -61328"/>
                </a:avLst>
              </a:prstGeom>
              <a:solidFill>
                <a:schemeClr val="bg2">
                  <a:lumMod val="1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00000"/>
                  </a:lnSpc>
                  <a:spcBef>
                    <a:spcPts val="0"/>
                  </a:spcBef>
                  <a:defRPr sz="3500" cap="all">
                    <a:solidFill>
                      <a:srgbClr val="FFFFFF"/>
                    </a:solidFill>
                  </a:defRPr>
                </a:lvl1pPr>
              </a:lstStyle>
              <a:p>
                <a:endParaRPr sz="1846" dirty="0"/>
              </a:p>
            </p:txBody>
          </p:sp>
          <p:sp>
            <p:nvSpPr>
              <p:cNvPr id="14" name="male-avatar_93">
                <a:extLst>
                  <a:ext uri="{FF2B5EF4-FFF2-40B4-BE49-F238E27FC236}">
                    <a16:creationId xmlns:a16="http://schemas.microsoft.com/office/drawing/2014/main" id="{9B6649A9-8E52-44AA-A349-3FB46E57579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650635" y="4287075"/>
                <a:ext cx="499454" cy="487231"/>
              </a:xfrm>
              <a:custGeom>
                <a:avLst/>
                <a:gdLst>
                  <a:gd name="T0" fmla="*/ 348 w 432"/>
                  <a:gd name="T1" fmla="*/ 176 h 422"/>
                  <a:gd name="T2" fmla="*/ 353 w 432"/>
                  <a:gd name="T3" fmla="*/ 137 h 422"/>
                  <a:gd name="T4" fmla="*/ 216 w 432"/>
                  <a:gd name="T5" fmla="*/ 0 h 422"/>
                  <a:gd name="T6" fmla="*/ 78 w 432"/>
                  <a:gd name="T7" fmla="*/ 137 h 422"/>
                  <a:gd name="T8" fmla="*/ 84 w 432"/>
                  <a:gd name="T9" fmla="*/ 176 h 422"/>
                  <a:gd name="T10" fmla="*/ 27 w 432"/>
                  <a:gd name="T11" fmla="*/ 328 h 422"/>
                  <a:gd name="T12" fmla="*/ 70 w 432"/>
                  <a:gd name="T13" fmla="*/ 290 h 422"/>
                  <a:gd name="T14" fmla="*/ 101 w 432"/>
                  <a:gd name="T15" fmla="*/ 351 h 422"/>
                  <a:gd name="T16" fmla="*/ 65 w 432"/>
                  <a:gd name="T17" fmla="*/ 384 h 422"/>
                  <a:gd name="T18" fmla="*/ 135 w 432"/>
                  <a:gd name="T19" fmla="*/ 422 h 422"/>
                  <a:gd name="T20" fmla="*/ 196 w 432"/>
                  <a:gd name="T21" fmla="*/ 402 h 422"/>
                  <a:gd name="T22" fmla="*/ 216 w 432"/>
                  <a:gd name="T23" fmla="*/ 404 h 422"/>
                  <a:gd name="T24" fmla="*/ 236 w 432"/>
                  <a:gd name="T25" fmla="*/ 402 h 422"/>
                  <a:gd name="T26" fmla="*/ 297 w 432"/>
                  <a:gd name="T27" fmla="*/ 422 h 422"/>
                  <a:gd name="T28" fmla="*/ 367 w 432"/>
                  <a:gd name="T29" fmla="*/ 384 h 422"/>
                  <a:gd name="T30" fmla="*/ 330 w 432"/>
                  <a:gd name="T31" fmla="*/ 351 h 422"/>
                  <a:gd name="T32" fmla="*/ 362 w 432"/>
                  <a:gd name="T33" fmla="*/ 290 h 422"/>
                  <a:gd name="T34" fmla="*/ 404 w 432"/>
                  <a:gd name="T35" fmla="*/ 328 h 422"/>
                  <a:gd name="T36" fmla="*/ 348 w 432"/>
                  <a:gd name="T37" fmla="*/ 17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2" h="422">
                    <a:moveTo>
                      <a:pt x="348" y="176"/>
                    </a:moveTo>
                    <a:cubicBezTo>
                      <a:pt x="351" y="164"/>
                      <a:pt x="353" y="151"/>
                      <a:pt x="353" y="137"/>
                    </a:cubicBezTo>
                    <a:cubicBezTo>
                      <a:pt x="353" y="61"/>
                      <a:pt x="292" y="0"/>
                      <a:pt x="216" y="0"/>
                    </a:cubicBezTo>
                    <a:cubicBezTo>
                      <a:pt x="140" y="0"/>
                      <a:pt x="78" y="61"/>
                      <a:pt x="78" y="137"/>
                    </a:cubicBezTo>
                    <a:cubicBezTo>
                      <a:pt x="78" y="151"/>
                      <a:pt x="80" y="164"/>
                      <a:pt x="84" y="176"/>
                    </a:cubicBezTo>
                    <a:cubicBezTo>
                      <a:pt x="67" y="190"/>
                      <a:pt x="0" y="250"/>
                      <a:pt x="27" y="328"/>
                    </a:cubicBezTo>
                    <a:cubicBezTo>
                      <a:pt x="27" y="328"/>
                      <a:pt x="51" y="326"/>
                      <a:pt x="70" y="290"/>
                    </a:cubicBezTo>
                    <a:cubicBezTo>
                      <a:pt x="76" y="313"/>
                      <a:pt x="86" y="334"/>
                      <a:pt x="101" y="351"/>
                    </a:cubicBezTo>
                    <a:cubicBezTo>
                      <a:pt x="80" y="357"/>
                      <a:pt x="65" y="370"/>
                      <a:pt x="65" y="384"/>
                    </a:cubicBezTo>
                    <a:cubicBezTo>
                      <a:pt x="65" y="405"/>
                      <a:pt x="96" y="422"/>
                      <a:pt x="135" y="422"/>
                    </a:cubicBezTo>
                    <a:cubicBezTo>
                      <a:pt x="161" y="422"/>
                      <a:pt x="184" y="414"/>
                      <a:pt x="196" y="402"/>
                    </a:cubicBezTo>
                    <a:cubicBezTo>
                      <a:pt x="202" y="403"/>
                      <a:pt x="209" y="404"/>
                      <a:pt x="216" y="404"/>
                    </a:cubicBezTo>
                    <a:cubicBezTo>
                      <a:pt x="223" y="404"/>
                      <a:pt x="229" y="403"/>
                      <a:pt x="236" y="402"/>
                    </a:cubicBezTo>
                    <a:cubicBezTo>
                      <a:pt x="248" y="414"/>
                      <a:pt x="271" y="422"/>
                      <a:pt x="297" y="422"/>
                    </a:cubicBezTo>
                    <a:cubicBezTo>
                      <a:pt x="335" y="422"/>
                      <a:pt x="367" y="405"/>
                      <a:pt x="367" y="384"/>
                    </a:cubicBezTo>
                    <a:cubicBezTo>
                      <a:pt x="367" y="370"/>
                      <a:pt x="352" y="357"/>
                      <a:pt x="330" y="351"/>
                    </a:cubicBezTo>
                    <a:cubicBezTo>
                      <a:pt x="345" y="334"/>
                      <a:pt x="356" y="313"/>
                      <a:pt x="362" y="290"/>
                    </a:cubicBezTo>
                    <a:cubicBezTo>
                      <a:pt x="381" y="326"/>
                      <a:pt x="404" y="328"/>
                      <a:pt x="404" y="328"/>
                    </a:cubicBezTo>
                    <a:cubicBezTo>
                      <a:pt x="432" y="250"/>
                      <a:pt x="365" y="190"/>
                      <a:pt x="348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59A4BA7-D957-45C1-A3AA-9503060F61AC}"/>
              </a:ext>
            </a:extLst>
          </p:cNvPr>
          <p:cNvSpPr txBox="1"/>
          <p:nvPr/>
        </p:nvSpPr>
        <p:spPr>
          <a:xfrm>
            <a:off x="1011394" y="21109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248074F-74F1-4A87-B7BC-6C15E8D1D5DA}"/>
              </a:ext>
            </a:extLst>
          </p:cNvPr>
          <p:cNvSpPr txBox="1"/>
          <p:nvPr/>
        </p:nvSpPr>
        <p:spPr>
          <a:xfrm>
            <a:off x="2645491" y="30169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D21773-E880-491B-AB2C-B0CEA33E2CEE}"/>
              </a:ext>
            </a:extLst>
          </p:cNvPr>
          <p:cNvSpPr txBox="1"/>
          <p:nvPr/>
        </p:nvSpPr>
        <p:spPr>
          <a:xfrm>
            <a:off x="4346875" y="21109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B880ED-3784-459F-865A-FCC1ADB5F18C}"/>
              </a:ext>
            </a:extLst>
          </p:cNvPr>
          <p:cNvSpPr txBox="1"/>
          <p:nvPr/>
        </p:nvSpPr>
        <p:spPr>
          <a:xfrm>
            <a:off x="5980972" y="30169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949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BE01ABD-C873-45CD-8331-795533CE42A0}"/>
              </a:ext>
            </a:extLst>
          </p:cNvPr>
          <p:cNvGrpSpPr/>
          <p:nvPr/>
        </p:nvGrpSpPr>
        <p:grpSpPr>
          <a:xfrm>
            <a:off x="2426568" y="1083687"/>
            <a:ext cx="4117810" cy="2745206"/>
            <a:chOff x="3487754" y="1832461"/>
            <a:chExt cx="5236026" cy="3490684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1BE94CF6-B5C2-4384-A2C0-61E92AE5D07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69889566"/>
                </p:ext>
              </p:extLst>
            </p:nvPr>
          </p:nvGraphicFramePr>
          <p:xfrm>
            <a:off x="3487754" y="1832461"/>
            <a:ext cx="5236026" cy="34906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F60B633-8670-4FFF-B92D-8C6F35CFFD08}"/>
                </a:ext>
              </a:extLst>
            </p:cNvPr>
            <p:cNvSpPr/>
            <p:nvPr/>
          </p:nvSpPr>
          <p:spPr>
            <a:xfrm>
              <a:off x="7829808" y="2550207"/>
              <a:ext cx="620484" cy="620484"/>
            </a:xfrm>
            <a:prstGeom prst="ellipse">
              <a:avLst/>
            </a:prstGeom>
            <a:solidFill>
              <a:srgbClr val="131D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F617B02-D7DE-4B46-B06F-004A5B805951}"/>
                </a:ext>
              </a:extLst>
            </p:cNvPr>
            <p:cNvSpPr/>
            <p:nvPr/>
          </p:nvSpPr>
          <p:spPr>
            <a:xfrm>
              <a:off x="7829808" y="4408035"/>
              <a:ext cx="620484" cy="620484"/>
            </a:xfrm>
            <a:prstGeom prst="ellipse">
              <a:avLst/>
            </a:prstGeom>
            <a:solidFill>
              <a:srgbClr val="131D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D85D094-5CE6-49E8-B665-6602E09190C9}"/>
                </a:ext>
              </a:extLst>
            </p:cNvPr>
            <p:cNvSpPr/>
            <p:nvPr/>
          </p:nvSpPr>
          <p:spPr>
            <a:xfrm>
              <a:off x="3741708" y="2550207"/>
              <a:ext cx="620484" cy="62048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6436201-AC1C-468E-A16B-17B8A2291301}"/>
                </a:ext>
              </a:extLst>
            </p:cNvPr>
            <p:cNvSpPr/>
            <p:nvPr/>
          </p:nvSpPr>
          <p:spPr>
            <a:xfrm>
              <a:off x="3741708" y="4408035"/>
              <a:ext cx="620484" cy="62048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43">
              <a:extLst>
                <a:ext uri="{FF2B5EF4-FFF2-40B4-BE49-F238E27FC236}">
                  <a16:creationId xmlns:a16="http://schemas.microsoft.com/office/drawing/2014/main" id="{BC9C1ED2-6F69-4DB8-BFE1-55E073B9D963}"/>
                </a:ext>
              </a:extLst>
            </p:cNvPr>
            <p:cNvSpPr/>
            <p:nvPr/>
          </p:nvSpPr>
          <p:spPr>
            <a:xfrm>
              <a:off x="5652485" y="3164829"/>
              <a:ext cx="906563" cy="825946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E865C04-4F92-4F19-AD08-3DE88A9D6937}"/>
              </a:ext>
            </a:extLst>
          </p:cNvPr>
          <p:cNvSpPr txBox="1"/>
          <p:nvPr/>
        </p:nvSpPr>
        <p:spPr>
          <a:xfrm>
            <a:off x="562584" y="172936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4190E827-821E-470D-8CC6-8A3C5CE17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378" y="151028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3D50D2B-20C0-457A-B533-689022A29234}"/>
              </a:ext>
            </a:extLst>
          </p:cNvPr>
          <p:cNvSpPr txBox="1"/>
          <p:nvPr/>
        </p:nvSpPr>
        <p:spPr>
          <a:xfrm>
            <a:off x="562584" y="323200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E03BB605-CCC6-4F50-B9E2-DDEB860A5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378" y="301291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83C534-7EE4-4D5F-86B2-C293E7316096}"/>
              </a:ext>
            </a:extLst>
          </p:cNvPr>
          <p:cNvSpPr txBox="1"/>
          <p:nvPr/>
        </p:nvSpPr>
        <p:spPr>
          <a:xfrm>
            <a:off x="6451567" y="172936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CE1395A9-B240-4F73-A964-E7F11C13D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6361" y="151028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EC2870-1802-4875-82CE-0DAF59D1635B}"/>
              </a:ext>
            </a:extLst>
          </p:cNvPr>
          <p:cNvSpPr txBox="1"/>
          <p:nvPr/>
        </p:nvSpPr>
        <p:spPr>
          <a:xfrm>
            <a:off x="6451567" y="323200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33C284C0-E338-412F-816E-A70A4488B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6361" y="301291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5192EE1-BDAD-42A1-967E-F7EA822B3949}"/>
              </a:ext>
            </a:extLst>
          </p:cNvPr>
          <p:cNvSpPr/>
          <p:nvPr/>
        </p:nvSpPr>
        <p:spPr>
          <a:xfrm>
            <a:off x="2685563" y="1749822"/>
            <a:ext cx="3497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E14CA63-7C91-4B8F-9701-B8F228B1B2DB}"/>
              </a:ext>
            </a:extLst>
          </p:cNvPr>
          <p:cNvSpPr/>
          <p:nvPr/>
        </p:nvSpPr>
        <p:spPr>
          <a:xfrm>
            <a:off x="2686718" y="3219258"/>
            <a:ext cx="370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850BD7-8CC3-41E7-86B9-3C3217BAAE16}"/>
              </a:ext>
            </a:extLst>
          </p:cNvPr>
          <p:cNvSpPr/>
          <p:nvPr/>
        </p:nvSpPr>
        <p:spPr>
          <a:xfrm>
            <a:off x="5901961" y="1749822"/>
            <a:ext cx="375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6AC1D50-3B4C-4F5F-B98C-7DF11BF80492}"/>
              </a:ext>
            </a:extLst>
          </p:cNvPr>
          <p:cNvSpPr/>
          <p:nvPr/>
        </p:nvSpPr>
        <p:spPr>
          <a:xfrm>
            <a:off x="5894221" y="3219257"/>
            <a:ext cx="375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28725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sp>
        <p:nvSpPr>
          <p:cNvPr id="7" name="MH_SubTitle_3">
            <a:extLst>
              <a:ext uri="{FF2B5EF4-FFF2-40B4-BE49-F238E27FC236}">
                <a16:creationId xmlns:a16="http://schemas.microsoft.com/office/drawing/2014/main" id="{451330C0-E333-42B9-B416-F38DCDC77C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400000">
            <a:off x="6313830" y="965744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endParaRPr lang="zh-CN" altLang="en-US" sz="2000" b="1" kern="0" dirty="0">
              <a:solidFill>
                <a:srgbClr val="FFFFFF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4C3F7C37-A2CF-43DB-8584-B8F5A6B4280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400000">
            <a:off x="3874372" y="961386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rgbClr val="131D28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endParaRPr lang="zh-CN" altLang="en-US" sz="2000" b="1" kern="0" dirty="0">
              <a:solidFill>
                <a:srgbClr val="FFFFFF"/>
              </a:solidFill>
            </a:endParaRP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id="{D6ED187C-508F-42A1-93C4-AE5C4FE1F9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400000">
            <a:off x="1434914" y="952691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endParaRPr lang="zh-CN" altLang="en-US" sz="2000" b="1" kern="0" dirty="0">
              <a:solidFill>
                <a:srgbClr val="FFFFFF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52F0099-66FE-4940-B173-87FE281CD750}"/>
              </a:ext>
            </a:extLst>
          </p:cNvPr>
          <p:cNvGrpSpPr/>
          <p:nvPr/>
        </p:nvGrpSpPr>
        <p:grpSpPr>
          <a:xfrm>
            <a:off x="1444457" y="2315322"/>
            <a:ext cx="647349" cy="647349"/>
            <a:chOff x="5152258" y="1403743"/>
            <a:chExt cx="2213066" cy="221306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BD5D670-F982-4E10-AEA9-74167D9F0E7D}"/>
                </a:ext>
              </a:extLst>
            </p:cNvPr>
            <p:cNvSpPr/>
            <p:nvPr/>
          </p:nvSpPr>
          <p:spPr>
            <a:xfrm>
              <a:off x="5152258" y="1403743"/>
              <a:ext cx="2213066" cy="22130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4064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i="1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224182A-FA83-464D-A52A-5DAAB30B3AC6}"/>
                </a:ext>
              </a:extLst>
            </p:cNvPr>
            <p:cNvSpPr/>
            <p:nvPr/>
          </p:nvSpPr>
          <p:spPr>
            <a:xfrm>
              <a:off x="5238812" y="1490297"/>
              <a:ext cx="2039959" cy="203995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>
                  <a:solidFill>
                    <a:srgbClr val="0D0D0D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000" i="1" dirty="0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7FCC097-7FD6-472B-ADE5-621D7BE5161B}"/>
              </a:ext>
            </a:extLst>
          </p:cNvPr>
          <p:cNvGrpSpPr/>
          <p:nvPr/>
        </p:nvGrpSpPr>
        <p:grpSpPr>
          <a:xfrm>
            <a:off x="3905717" y="2315322"/>
            <a:ext cx="647349" cy="647349"/>
            <a:chOff x="5152258" y="1403743"/>
            <a:chExt cx="2213066" cy="221306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57F7C67-07DF-49B5-90BE-B661AB76E301}"/>
                </a:ext>
              </a:extLst>
            </p:cNvPr>
            <p:cNvSpPr/>
            <p:nvPr/>
          </p:nvSpPr>
          <p:spPr>
            <a:xfrm>
              <a:off x="5152258" y="1403743"/>
              <a:ext cx="2213066" cy="22130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4064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i="1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FE5FB39-303D-421E-A75A-A3CE096F659C}"/>
                </a:ext>
              </a:extLst>
            </p:cNvPr>
            <p:cNvSpPr/>
            <p:nvPr/>
          </p:nvSpPr>
          <p:spPr>
            <a:xfrm>
              <a:off x="5238812" y="1490297"/>
              <a:ext cx="2039959" cy="203995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>
                  <a:solidFill>
                    <a:srgbClr val="0D0D0D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2000" i="1" dirty="0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F9AF74C-7F2F-4441-B22D-2CCD5DFFD8AE}"/>
              </a:ext>
            </a:extLst>
          </p:cNvPr>
          <p:cNvGrpSpPr/>
          <p:nvPr/>
        </p:nvGrpSpPr>
        <p:grpSpPr>
          <a:xfrm>
            <a:off x="6350987" y="2315322"/>
            <a:ext cx="647349" cy="647349"/>
            <a:chOff x="5152258" y="1403743"/>
            <a:chExt cx="2213066" cy="22130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4FB344B-B5EA-4045-B2D9-7684C4F3E228}"/>
                </a:ext>
              </a:extLst>
            </p:cNvPr>
            <p:cNvSpPr/>
            <p:nvPr/>
          </p:nvSpPr>
          <p:spPr>
            <a:xfrm>
              <a:off x="5152258" y="1403743"/>
              <a:ext cx="2213066" cy="22130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406400" sx="102000" sy="102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i="1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4C825BD-5F00-42E9-8CB1-3B8D416F8345}"/>
                </a:ext>
              </a:extLst>
            </p:cNvPr>
            <p:cNvSpPr/>
            <p:nvPr/>
          </p:nvSpPr>
          <p:spPr>
            <a:xfrm>
              <a:off x="5238812" y="1490297"/>
              <a:ext cx="2039959" cy="203995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>
                  <a:solidFill>
                    <a:srgbClr val="0D0D0D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000" i="1" dirty="0">
                <a:solidFill>
                  <a:srgbClr val="0D0D0D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C068728-39EC-44DD-824C-A2BC8A32DE86}"/>
              </a:ext>
            </a:extLst>
          </p:cNvPr>
          <p:cNvSpPr txBox="1"/>
          <p:nvPr/>
        </p:nvSpPr>
        <p:spPr>
          <a:xfrm>
            <a:off x="818386" y="37921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23971BE9-45C2-4E84-A103-B8FB6BC3A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877" y="35724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A861C6D-ABD1-4B07-AFA8-6040A5F29A50}"/>
              </a:ext>
            </a:extLst>
          </p:cNvPr>
          <p:cNvSpPr txBox="1"/>
          <p:nvPr/>
        </p:nvSpPr>
        <p:spPr>
          <a:xfrm>
            <a:off x="3213258" y="37921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677423C6-47FB-4F2A-8C5E-A837356FB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749" y="35724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04E465-CC62-4965-969D-D933DA60E6DD}"/>
              </a:ext>
            </a:extLst>
          </p:cNvPr>
          <p:cNvSpPr txBox="1"/>
          <p:nvPr/>
        </p:nvSpPr>
        <p:spPr>
          <a:xfrm>
            <a:off x="5873850" y="37921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BE1740B0-BBD5-496C-A23D-7BA91CC51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0341" y="357246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9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EC7C25-70FB-4FFC-8BA8-2ACEEAB7FDF1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A2F6026-CE28-4011-B0DF-BC656513F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48B3A35-530E-4AE6-9F2D-A08D2A37C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3A8008B-CBA9-438B-9E48-6B601CD5F757}"/>
              </a:ext>
            </a:extLst>
          </p:cNvPr>
          <p:cNvSpPr/>
          <p:nvPr/>
        </p:nvSpPr>
        <p:spPr>
          <a:xfrm>
            <a:off x="662656" y="2255897"/>
            <a:ext cx="7931602" cy="2963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BA71C4-1C3F-4211-ACB3-38E845C2AFF9}"/>
              </a:ext>
            </a:extLst>
          </p:cNvPr>
          <p:cNvSpPr/>
          <p:nvPr/>
        </p:nvSpPr>
        <p:spPr>
          <a:xfrm>
            <a:off x="873019" y="2446441"/>
            <a:ext cx="7578355" cy="261361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EF852B-D72E-4789-97C2-932A386C038A}"/>
              </a:ext>
            </a:extLst>
          </p:cNvPr>
          <p:cNvGrpSpPr/>
          <p:nvPr/>
        </p:nvGrpSpPr>
        <p:grpSpPr>
          <a:xfrm>
            <a:off x="2250812" y="3327457"/>
            <a:ext cx="641171" cy="641496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010103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id="{59CE6BC5-7071-4873-9E10-F4880072161F}"/>
              </a:ext>
            </a:extLst>
          </p:cNvPr>
          <p:cNvSpPr/>
          <p:nvPr/>
        </p:nvSpPr>
        <p:spPr>
          <a:xfrm>
            <a:off x="6973803" y="4771056"/>
            <a:ext cx="1295002" cy="358434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239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27D14-7C22-4543-BDF4-1E23A3933338}"/>
              </a:ext>
            </a:extLst>
          </p:cNvPr>
          <p:cNvSpPr txBox="1"/>
          <p:nvPr/>
        </p:nvSpPr>
        <p:spPr>
          <a:xfrm>
            <a:off x="7115550" y="4791833"/>
            <a:ext cx="1093413" cy="337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683057">
              <a:defRPr/>
            </a:pPr>
            <a:r>
              <a:rPr lang="en-US" altLang="zh-CN" sz="15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PART04</a:t>
            </a:r>
            <a:endParaRPr lang="zh-CN" altLang="en-US" sz="15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9C86C15-02E6-4AE8-A76C-F3A7729E4F62}"/>
              </a:ext>
            </a:extLst>
          </p:cNvPr>
          <p:cNvSpPr txBox="1"/>
          <p:nvPr/>
        </p:nvSpPr>
        <p:spPr>
          <a:xfrm>
            <a:off x="3442497" y="3678230"/>
            <a:ext cx="42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C18A0D9-01DD-491A-B030-D3226E5CB3CD}"/>
              </a:ext>
            </a:extLst>
          </p:cNvPr>
          <p:cNvSpPr txBox="1"/>
          <p:nvPr/>
        </p:nvSpPr>
        <p:spPr>
          <a:xfrm>
            <a:off x="3442497" y="3085577"/>
            <a:ext cx="2348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058C88-45BE-4FDD-8DF5-008E4C121BF8}"/>
              </a:ext>
            </a:extLst>
          </p:cNvPr>
          <p:cNvSpPr/>
          <p:nvPr/>
        </p:nvSpPr>
        <p:spPr>
          <a:xfrm>
            <a:off x="5303990" y="3238404"/>
            <a:ext cx="15240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</p:spTree>
    <p:extLst>
      <p:ext uri="{BB962C8B-B14F-4D97-AF65-F5344CB8AC3E}">
        <p14:creationId xmlns:p14="http://schemas.microsoft.com/office/powerpoint/2010/main" val="202995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D2AB05A1-3018-4EDE-B846-0594ACCADA50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F8885485-129B-4E40-A342-588B3C6326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96C038B4-ACA6-4457-9F69-93EE8E668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5814D806-C4F6-4035-A67F-F96CD433B8C3}"/>
              </a:ext>
            </a:extLst>
          </p:cNvPr>
          <p:cNvSpPr/>
          <p:nvPr/>
        </p:nvSpPr>
        <p:spPr>
          <a:xfrm>
            <a:off x="254230" y="1608775"/>
            <a:ext cx="8704162" cy="34839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870D628-3DC4-4C6C-8AB7-9DB87D417D08}"/>
              </a:ext>
            </a:extLst>
          </p:cNvPr>
          <p:cNvSpPr/>
          <p:nvPr/>
        </p:nvSpPr>
        <p:spPr>
          <a:xfrm>
            <a:off x="360987" y="1720270"/>
            <a:ext cx="8465276" cy="326099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47807C-A7D3-45B3-9804-8E24AD6BED00}"/>
              </a:ext>
            </a:extLst>
          </p:cNvPr>
          <p:cNvSpPr txBox="1"/>
          <p:nvPr/>
        </p:nvSpPr>
        <p:spPr>
          <a:xfrm>
            <a:off x="575352" y="3466751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7F9285-0018-4F20-A2A2-F55BCA78F21B}"/>
              </a:ext>
            </a:extLst>
          </p:cNvPr>
          <p:cNvSpPr txBox="1"/>
          <p:nvPr/>
        </p:nvSpPr>
        <p:spPr>
          <a:xfrm>
            <a:off x="2732218" y="3492442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A7C202-CCF4-416D-BE40-124B5C7F4961}"/>
              </a:ext>
            </a:extLst>
          </p:cNvPr>
          <p:cNvSpPr txBox="1"/>
          <p:nvPr/>
        </p:nvSpPr>
        <p:spPr>
          <a:xfrm>
            <a:off x="4731990" y="3495397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DAC8D1-E3C8-4207-A28D-158B2E471314}"/>
              </a:ext>
            </a:extLst>
          </p:cNvPr>
          <p:cNvSpPr txBox="1"/>
          <p:nvPr/>
        </p:nvSpPr>
        <p:spPr>
          <a:xfrm>
            <a:off x="6852648" y="3492442"/>
            <a:ext cx="437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CBC534-13FE-47C5-8520-DF53964FA3BB}"/>
              </a:ext>
            </a:extLst>
          </p:cNvPr>
          <p:cNvSpPr txBox="1"/>
          <p:nvPr/>
        </p:nvSpPr>
        <p:spPr>
          <a:xfrm>
            <a:off x="1177542" y="342182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E3A18E-E600-417D-9A01-AFA275915874}"/>
              </a:ext>
            </a:extLst>
          </p:cNvPr>
          <p:cNvSpPr txBox="1"/>
          <p:nvPr/>
        </p:nvSpPr>
        <p:spPr>
          <a:xfrm>
            <a:off x="5428871" y="342182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BA1442-9E27-4163-A982-2B1E5B60E3B5}"/>
              </a:ext>
            </a:extLst>
          </p:cNvPr>
          <p:cNvSpPr txBox="1"/>
          <p:nvPr/>
        </p:nvSpPr>
        <p:spPr>
          <a:xfrm>
            <a:off x="7562994" y="34342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D87BA1-FD26-4428-8879-4DA4F8668F39}"/>
              </a:ext>
            </a:extLst>
          </p:cNvPr>
          <p:cNvSpPr txBox="1"/>
          <p:nvPr/>
        </p:nvSpPr>
        <p:spPr>
          <a:xfrm>
            <a:off x="3409900" y="34342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DC294F-C843-4150-BEB1-08A7D7569163}"/>
              </a:ext>
            </a:extLst>
          </p:cNvPr>
          <p:cNvSpPr txBox="1"/>
          <p:nvPr/>
        </p:nvSpPr>
        <p:spPr>
          <a:xfrm>
            <a:off x="99851" y="106702"/>
            <a:ext cx="37261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50" b="1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4950" b="1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FA9CFDC-358B-4AF8-825D-EB306B1A5480}"/>
              </a:ext>
            </a:extLst>
          </p:cNvPr>
          <p:cNvSpPr txBox="1"/>
          <p:nvPr/>
        </p:nvSpPr>
        <p:spPr>
          <a:xfrm>
            <a:off x="7717948" y="1738852"/>
            <a:ext cx="1667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chemeClr val="bg2">
                    <a:lumMod val="1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目录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8311032-3B4B-443E-A858-83FFB9B7FDC1}"/>
              </a:ext>
            </a:extLst>
          </p:cNvPr>
          <p:cNvSpPr txBox="1"/>
          <p:nvPr/>
        </p:nvSpPr>
        <p:spPr>
          <a:xfrm>
            <a:off x="1684762" y="573555"/>
            <a:ext cx="372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77A9C2D2-6B13-4F32-82E7-2D58DFF0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2901" y="3097855"/>
            <a:ext cx="375047" cy="372666"/>
          </a:xfrm>
          <a:custGeom>
            <a:avLst/>
            <a:gdLst>
              <a:gd name="T0" fmla="*/ 2147483646 w 609"/>
              <a:gd name="T1" fmla="*/ 2147483646 h 602"/>
              <a:gd name="T2" fmla="*/ 2147483646 w 609"/>
              <a:gd name="T3" fmla="*/ 2147483646 h 602"/>
              <a:gd name="T4" fmla="*/ 2147483646 w 609"/>
              <a:gd name="T5" fmla="*/ 2147483646 h 602"/>
              <a:gd name="T6" fmla="*/ 0 w 609"/>
              <a:gd name="T7" fmla="*/ 2147483646 h 602"/>
              <a:gd name="T8" fmla="*/ 0 w 609"/>
              <a:gd name="T9" fmla="*/ 2147483646 h 602"/>
              <a:gd name="T10" fmla="*/ 2147483646 w 609"/>
              <a:gd name="T11" fmla="*/ 0 h 602"/>
              <a:gd name="T12" fmla="*/ 2147483646 w 609"/>
              <a:gd name="T13" fmla="*/ 0 h 602"/>
              <a:gd name="T14" fmla="*/ 2147483646 w 609"/>
              <a:gd name="T15" fmla="*/ 2147483646 h 602"/>
              <a:gd name="T16" fmla="*/ 2147483646 w 609"/>
              <a:gd name="T17" fmla="*/ 2147483646 h 602"/>
              <a:gd name="T18" fmla="*/ 2147483646 w 609"/>
              <a:gd name="T19" fmla="*/ 2147483646 h 602"/>
              <a:gd name="T20" fmla="*/ 2147483646 w 609"/>
              <a:gd name="T21" fmla="*/ 2147483646 h 602"/>
              <a:gd name="T22" fmla="*/ 2147483646 w 609"/>
              <a:gd name="T23" fmla="*/ 2147483646 h 602"/>
              <a:gd name="T24" fmla="*/ 2147483646 w 609"/>
              <a:gd name="T25" fmla="*/ 2147483646 h 602"/>
              <a:gd name="T26" fmla="*/ 2147483646 w 609"/>
              <a:gd name="T27" fmla="*/ 2147483646 h 602"/>
              <a:gd name="T28" fmla="*/ 2147483646 w 609"/>
              <a:gd name="T29" fmla="*/ 2147483646 h 602"/>
              <a:gd name="T30" fmla="*/ 2147483646 w 609"/>
              <a:gd name="T31" fmla="*/ 2147483646 h 602"/>
              <a:gd name="T32" fmla="*/ 2147483646 w 609"/>
              <a:gd name="T33" fmla="*/ 2147483646 h 602"/>
              <a:gd name="T34" fmla="*/ 2147483646 w 609"/>
              <a:gd name="T35" fmla="*/ 2147483646 h 602"/>
              <a:gd name="T36" fmla="*/ 2147483646 w 609"/>
              <a:gd name="T37" fmla="*/ 2147483646 h 602"/>
              <a:gd name="T38" fmla="*/ 2147483646 w 609"/>
              <a:gd name="T39" fmla="*/ 2147483646 h 602"/>
              <a:gd name="T40" fmla="*/ 2147483646 w 609"/>
              <a:gd name="T41" fmla="*/ 2147483646 h 602"/>
              <a:gd name="T42" fmla="*/ 2147483646 w 609"/>
              <a:gd name="T43" fmla="*/ 2147483646 h 602"/>
              <a:gd name="T44" fmla="*/ 2147483646 w 609"/>
              <a:gd name="T45" fmla="*/ 2147483646 h 602"/>
              <a:gd name="T46" fmla="*/ 2147483646 w 609"/>
              <a:gd name="T47" fmla="*/ 2147483646 h 602"/>
              <a:gd name="T48" fmla="*/ 2147483646 w 609"/>
              <a:gd name="T49" fmla="*/ 2147483646 h 602"/>
              <a:gd name="T50" fmla="*/ 2147483646 w 609"/>
              <a:gd name="T51" fmla="*/ 2147483646 h 602"/>
              <a:gd name="T52" fmla="*/ 2147483646 w 609"/>
              <a:gd name="T53" fmla="*/ 2147483646 h 602"/>
              <a:gd name="T54" fmla="*/ 2147483646 w 609"/>
              <a:gd name="T55" fmla="*/ 2147483646 h 602"/>
              <a:gd name="T56" fmla="*/ 2147483646 w 609"/>
              <a:gd name="T57" fmla="*/ 2147483646 h 602"/>
              <a:gd name="T58" fmla="*/ 2147483646 w 609"/>
              <a:gd name="T59" fmla="*/ 2147483646 h 602"/>
              <a:gd name="T60" fmla="*/ 2147483646 w 609"/>
              <a:gd name="T61" fmla="*/ 2147483646 h 602"/>
              <a:gd name="T62" fmla="*/ 2147483646 w 609"/>
              <a:gd name="T63" fmla="*/ 2147483646 h 602"/>
              <a:gd name="T64" fmla="*/ 2147483646 w 609"/>
              <a:gd name="T65" fmla="*/ 2147483646 h 602"/>
              <a:gd name="T66" fmla="*/ 2147483646 w 609"/>
              <a:gd name="T67" fmla="*/ 2147483646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9" h="602">
                <a:moveTo>
                  <a:pt x="580" y="601"/>
                </a:moveTo>
                <a:lnTo>
                  <a:pt x="580" y="601"/>
                </a:ln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3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93"/>
                  <a:pt x="594" y="601"/>
                  <a:pt x="580" y="601"/>
                </a:cubicBezTo>
                <a:close/>
                <a:moveTo>
                  <a:pt x="552" y="56"/>
                </a:moveTo>
                <a:lnTo>
                  <a:pt x="552" y="56"/>
                </a:lnTo>
                <a:cubicBezTo>
                  <a:pt x="57" y="56"/>
                  <a:pt x="57" y="56"/>
                  <a:pt x="57" y="56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52" y="544"/>
                  <a:pt x="552" y="544"/>
                  <a:pt x="552" y="544"/>
                </a:cubicBezTo>
                <a:lnTo>
                  <a:pt x="552" y="56"/>
                </a:lnTo>
                <a:close/>
                <a:moveTo>
                  <a:pt x="184" y="261"/>
                </a:moveTo>
                <a:lnTo>
                  <a:pt x="184" y="261"/>
                </a:lnTo>
                <a:cubicBezTo>
                  <a:pt x="191" y="261"/>
                  <a:pt x="198" y="268"/>
                  <a:pt x="198" y="275"/>
                </a:cubicBezTo>
                <a:cubicBezTo>
                  <a:pt x="269" y="339"/>
                  <a:pt x="269" y="339"/>
                  <a:pt x="269" y="339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403" y="198"/>
                  <a:pt x="410" y="198"/>
                  <a:pt x="417" y="198"/>
                </a:cubicBezTo>
                <a:cubicBezTo>
                  <a:pt x="432" y="198"/>
                  <a:pt x="446" y="212"/>
                  <a:pt x="446" y="226"/>
                </a:cubicBezTo>
                <a:cubicBezTo>
                  <a:pt x="446" y="233"/>
                  <a:pt x="446" y="240"/>
                  <a:pt x="439" y="247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83" y="403"/>
                  <a:pt x="276" y="403"/>
                  <a:pt x="269" y="403"/>
                </a:cubicBezTo>
                <a:cubicBezTo>
                  <a:pt x="262" y="403"/>
                  <a:pt x="255" y="403"/>
                  <a:pt x="248" y="396"/>
                </a:cubicBezTo>
                <a:cubicBezTo>
                  <a:pt x="163" y="311"/>
                  <a:pt x="163" y="311"/>
                  <a:pt x="163" y="311"/>
                </a:cubicBezTo>
                <a:cubicBezTo>
                  <a:pt x="156" y="304"/>
                  <a:pt x="156" y="297"/>
                  <a:pt x="156" y="290"/>
                </a:cubicBezTo>
                <a:cubicBezTo>
                  <a:pt x="156" y="275"/>
                  <a:pt x="163" y="261"/>
                  <a:pt x="184" y="261"/>
                </a:cubicBezTo>
                <a:close/>
                <a:moveTo>
                  <a:pt x="439" y="403"/>
                </a:moveTo>
                <a:lnTo>
                  <a:pt x="439" y="403"/>
                </a:lnTo>
                <a:close/>
                <a:moveTo>
                  <a:pt x="439" y="198"/>
                </a:moveTo>
                <a:lnTo>
                  <a:pt x="439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675"/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id="{FB53256B-355C-400B-A133-FBE1582306CD}"/>
              </a:ext>
            </a:extLst>
          </p:cNvPr>
          <p:cNvSpPr>
            <a:spLocks/>
          </p:cNvSpPr>
          <p:nvPr/>
        </p:nvSpPr>
        <p:spPr bwMode="auto">
          <a:xfrm>
            <a:off x="1367923" y="2747619"/>
            <a:ext cx="481042" cy="481286"/>
          </a:xfrm>
          <a:prstGeom prst="ellipse">
            <a:avLst/>
          </a:prstGeom>
          <a:solidFill>
            <a:srgbClr val="010103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eaLnBrk="1" hangingPunct="1"/>
            <a:endParaRPr lang="zh-CN" altLang="zh-CN" sz="1350">
              <a:ea typeface="宋体" charset="0"/>
            </a:endParaRPr>
          </a:p>
        </p:txBody>
      </p:sp>
      <p:sp>
        <p:nvSpPr>
          <p:cNvPr id="19" name="Oval 9">
            <a:extLst>
              <a:ext uri="{FF2B5EF4-FFF2-40B4-BE49-F238E27FC236}">
                <a16:creationId xmlns:a16="http://schemas.microsoft.com/office/drawing/2014/main" id="{9525D80E-6946-4494-B3C5-DB01A2A78CE3}"/>
              </a:ext>
            </a:extLst>
          </p:cNvPr>
          <p:cNvSpPr>
            <a:spLocks/>
          </p:cNvSpPr>
          <p:nvPr/>
        </p:nvSpPr>
        <p:spPr bwMode="auto">
          <a:xfrm>
            <a:off x="3611423" y="2841149"/>
            <a:ext cx="481042" cy="481286"/>
          </a:xfrm>
          <a:prstGeom prst="ellipse">
            <a:avLst/>
          </a:prstGeom>
          <a:solidFill>
            <a:srgbClr val="010103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eaLnBrk="1" hangingPunct="1"/>
            <a:endParaRPr lang="zh-CN" altLang="zh-CN" sz="1350">
              <a:ea typeface="宋体" charset="0"/>
            </a:endParaRPr>
          </a:p>
        </p:txBody>
      </p:sp>
      <p:sp>
        <p:nvSpPr>
          <p:cNvPr id="20" name="Oval 11">
            <a:extLst>
              <a:ext uri="{FF2B5EF4-FFF2-40B4-BE49-F238E27FC236}">
                <a16:creationId xmlns:a16="http://schemas.microsoft.com/office/drawing/2014/main" id="{34E52C41-0DF0-4824-8478-392896BA4A14}"/>
              </a:ext>
            </a:extLst>
          </p:cNvPr>
          <p:cNvSpPr>
            <a:spLocks/>
          </p:cNvSpPr>
          <p:nvPr/>
        </p:nvSpPr>
        <p:spPr bwMode="auto">
          <a:xfrm>
            <a:off x="5501955" y="2841149"/>
            <a:ext cx="481042" cy="481286"/>
          </a:xfrm>
          <a:prstGeom prst="ellipse">
            <a:avLst/>
          </a:prstGeom>
          <a:solidFill>
            <a:srgbClr val="01010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eaLnBrk="1" hangingPunct="1">
              <a:defRPr/>
            </a:pPr>
            <a:endParaRPr lang="en-US" altLang="zh-CN" sz="675">
              <a:latin typeface="Lato Light"/>
              <a:ea typeface="宋体" panose="02010600030101010101" pitchFamily="2" charset="-122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C17C6B06-7DCC-4AE7-A0EB-083FF69324B2}"/>
              </a:ext>
            </a:extLst>
          </p:cNvPr>
          <p:cNvSpPr>
            <a:spLocks/>
          </p:cNvSpPr>
          <p:nvPr/>
        </p:nvSpPr>
        <p:spPr bwMode="auto">
          <a:xfrm>
            <a:off x="7717948" y="2841516"/>
            <a:ext cx="481042" cy="481286"/>
          </a:xfrm>
          <a:prstGeom prst="ellipse">
            <a:avLst/>
          </a:prstGeom>
          <a:solidFill>
            <a:srgbClr val="01010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eaLnBrk="1" hangingPunct="1">
              <a:defRPr/>
            </a:pPr>
            <a:endParaRPr lang="en-US" altLang="zh-CN" sz="675" dirty="0">
              <a:latin typeface="Lato Light"/>
              <a:ea typeface="宋体" panose="02010600030101010101" pitchFamily="2" charset="-122"/>
            </a:endParaRPr>
          </a:p>
        </p:txBody>
      </p:sp>
      <p:sp>
        <p:nvSpPr>
          <p:cNvPr id="22" name="Freeform 64">
            <a:extLst>
              <a:ext uri="{FF2B5EF4-FFF2-40B4-BE49-F238E27FC236}">
                <a16:creationId xmlns:a16="http://schemas.microsoft.com/office/drawing/2014/main" id="{6842AD30-6C2A-42FC-85DC-9624235A9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896" y="2995841"/>
            <a:ext cx="147467" cy="147467"/>
          </a:xfrm>
          <a:custGeom>
            <a:avLst/>
            <a:gdLst>
              <a:gd name="T0" fmla="*/ 2147483646 w 580"/>
              <a:gd name="T1" fmla="*/ 2147483646 h 581"/>
              <a:gd name="T2" fmla="*/ 2147483646 w 580"/>
              <a:gd name="T3" fmla="*/ 2147483646 h 581"/>
              <a:gd name="T4" fmla="*/ 2147483646 w 580"/>
              <a:gd name="T5" fmla="*/ 2147483646 h 581"/>
              <a:gd name="T6" fmla="*/ 2147483646 w 580"/>
              <a:gd name="T7" fmla="*/ 2147483646 h 581"/>
              <a:gd name="T8" fmla="*/ 2147483646 w 580"/>
              <a:gd name="T9" fmla="*/ 2147483646 h 581"/>
              <a:gd name="T10" fmla="*/ 2147483646 w 580"/>
              <a:gd name="T11" fmla="*/ 2147483646 h 581"/>
              <a:gd name="T12" fmla="*/ 2147483646 w 580"/>
              <a:gd name="T13" fmla="*/ 2147483646 h 581"/>
              <a:gd name="T14" fmla="*/ 2147483646 w 580"/>
              <a:gd name="T15" fmla="*/ 2147483646 h 581"/>
              <a:gd name="T16" fmla="*/ 2147483646 w 580"/>
              <a:gd name="T17" fmla="*/ 2147483646 h 581"/>
              <a:gd name="T18" fmla="*/ 2147483646 w 580"/>
              <a:gd name="T19" fmla="*/ 2147483646 h 581"/>
              <a:gd name="T20" fmla="*/ 2147483646 w 580"/>
              <a:gd name="T21" fmla="*/ 2147483646 h 581"/>
              <a:gd name="T22" fmla="*/ 2147483646 w 580"/>
              <a:gd name="T23" fmla="*/ 2147483646 h 581"/>
              <a:gd name="T24" fmla="*/ 2147483646 w 580"/>
              <a:gd name="T25" fmla="*/ 2147483646 h 581"/>
              <a:gd name="T26" fmla="*/ 2147483646 w 580"/>
              <a:gd name="T27" fmla="*/ 2147483646 h 581"/>
              <a:gd name="T28" fmla="*/ 2147483646 w 580"/>
              <a:gd name="T29" fmla="*/ 2147483646 h 581"/>
              <a:gd name="T30" fmla="*/ 2147483646 w 580"/>
              <a:gd name="T31" fmla="*/ 2147483646 h 581"/>
              <a:gd name="T32" fmla="*/ 2147483646 w 580"/>
              <a:gd name="T33" fmla="*/ 2147483646 h 581"/>
              <a:gd name="T34" fmla="*/ 2147483646 w 580"/>
              <a:gd name="T35" fmla="*/ 2147483646 h 581"/>
              <a:gd name="T36" fmla="*/ 2147483646 w 580"/>
              <a:gd name="T37" fmla="*/ 2147483646 h 581"/>
              <a:gd name="T38" fmla="*/ 2147483646 w 580"/>
              <a:gd name="T39" fmla="*/ 2147483646 h 581"/>
              <a:gd name="T40" fmla="*/ 2147483646 w 580"/>
              <a:gd name="T41" fmla="*/ 2147483646 h 581"/>
              <a:gd name="T42" fmla="*/ 2147483646 w 580"/>
              <a:gd name="T43" fmla="*/ 2147483646 h 581"/>
              <a:gd name="T44" fmla="*/ 2147483646 w 580"/>
              <a:gd name="T45" fmla="*/ 2147483646 h 581"/>
              <a:gd name="T46" fmla="*/ 2147483646 w 580"/>
              <a:gd name="T47" fmla="*/ 2147483646 h 581"/>
              <a:gd name="T48" fmla="*/ 2147483646 w 580"/>
              <a:gd name="T49" fmla="*/ 2147483646 h 581"/>
              <a:gd name="T50" fmla="*/ 2147483646 w 580"/>
              <a:gd name="T51" fmla="*/ 2147483646 h 581"/>
              <a:gd name="T52" fmla="*/ 2147483646 w 580"/>
              <a:gd name="T53" fmla="*/ 2147483646 h 581"/>
              <a:gd name="T54" fmla="*/ 2147483646 w 580"/>
              <a:gd name="T55" fmla="*/ 2147483646 h 581"/>
              <a:gd name="T56" fmla="*/ 0 w 580"/>
              <a:gd name="T57" fmla="*/ 2147483646 h 581"/>
              <a:gd name="T58" fmla="*/ 0 w 580"/>
              <a:gd name="T59" fmla="*/ 2147483646 h 581"/>
              <a:gd name="T60" fmla="*/ 2147483646 w 580"/>
              <a:gd name="T61" fmla="*/ 2147483646 h 581"/>
              <a:gd name="T62" fmla="*/ 2147483646 w 580"/>
              <a:gd name="T63" fmla="*/ 2147483646 h 581"/>
              <a:gd name="T64" fmla="*/ 2147483646 w 580"/>
              <a:gd name="T65" fmla="*/ 2147483646 h 581"/>
              <a:gd name="T66" fmla="*/ 2147483646 w 580"/>
              <a:gd name="T67" fmla="*/ 2147483646 h 5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0" h="581">
                <a:moveTo>
                  <a:pt x="572" y="92"/>
                </a:moveTo>
                <a:lnTo>
                  <a:pt x="572" y="92"/>
                </a:lnTo>
                <a:cubicBezTo>
                  <a:pt x="509" y="149"/>
                  <a:pt x="509" y="149"/>
                  <a:pt x="509" y="149"/>
                </a:cubicBezTo>
                <a:cubicBezTo>
                  <a:pt x="431" y="71"/>
                  <a:pt x="431" y="71"/>
                  <a:pt x="431" y="71"/>
                </a:cubicBezTo>
                <a:cubicBezTo>
                  <a:pt x="488" y="7"/>
                  <a:pt x="488" y="7"/>
                  <a:pt x="488" y="7"/>
                </a:cubicBezTo>
                <a:cubicBezTo>
                  <a:pt x="502" y="0"/>
                  <a:pt x="516" y="0"/>
                  <a:pt x="530" y="7"/>
                </a:cubicBezTo>
                <a:cubicBezTo>
                  <a:pt x="572" y="50"/>
                  <a:pt x="572" y="50"/>
                  <a:pt x="572" y="50"/>
                </a:cubicBezTo>
                <a:cubicBezTo>
                  <a:pt x="579" y="64"/>
                  <a:pt x="579" y="78"/>
                  <a:pt x="572" y="92"/>
                </a:cubicBezTo>
                <a:close/>
                <a:moveTo>
                  <a:pt x="148" y="347"/>
                </a:moveTo>
                <a:lnTo>
                  <a:pt x="148" y="347"/>
                </a:lnTo>
                <a:cubicBezTo>
                  <a:pt x="233" y="424"/>
                  <a:pt x="233" y="424"/>
                  <a:pt x="233" y="424"/>
                </a:cubicBezTo>
                <a:cubicBezTo>
                  <a:pt x="127" y="453"/>
                  <a:pt x="127" y="453"/>
                  <a:pt x="127" y="453"/>
                </a:cubicBezTo>
                <a:lnTo>
                  <a:pt x="148" y="347"/>
                </a:lnTo>
                <a:close/>
                <a:moveTo>
                  <a:pt x="488" y="170"/>
                </a:moveTo>
                <a:lnTo>
                  <a:pt x="488" y="170"/>
                </a:lnTo>
                <a:cubicBezTo>
                  <a:pt x="254" y="410"/>
                  <a:pt x="254" y="410"/>
                  <a:pt x="254" y="410"/>
                </a:cubicBezTo>
                <a:cubicBezTo>
                  <a:pt x="169" y="325"/>
                  <a:pt x="169" y="325"/>
                  <a:pt x="169" y="325"/>
                </a:cubicBezTo>
                <a:cubicBezTo>
                  <a:pt x="410" y="92"/>
                  <a:pt x="410" y="92"/>
                  <a:pt x="410" y="92"/>
                </a:cubicBezTo>
                <a:lnTo>
                  <a:pt x="488" y="170"/>
                </a:lnTo>
                <a:close/>
                <a:moveTo>
                  <a:pt x="56" y="85"/>
                </a:moveTo>
                <a:lnTo>
                  <a:pt x="56" y="85"/>
                </a:lnTo>
                <a:cubicBezTo>
                  <a:pt x="56" y="523"/>
                  <a:pt x="56" y="523"/>
                  <a:pt x="56" y="523"/>
                </a:cubicBezTo>
                <a:cubicBezTo>
                  <a:pt x="495" y="523"/>
                  <a:pt x="495" y="523"/>
                  <a:pt x="495" y="523"/>
                </a:cubicBezTo>
                <a:cubicBezTo>
                  <a:pt x="495" y="205"/>
                  <a:pt x="495" y="205"/>
                  <a:pt x="495" y="205"/>
                </a:cubicBezTo>
                <a:cubicBezTo>
                  <a:pt x="551" y="149"/>
                  <a:pt x="551" y="149"/>
                  <a:pt x="551" y="149"/>
                </a:cubicBezTo>
                <a:cubicBezTo>
                  <a:pt x="551" y="552"/>
                  <a:pt x="551" y="552"/>
                  <a:pt x="551" y="552"/>
                </a:cubicBezTo>
                <a:cubicBezTo>
                  <a:pt x="551" y="566"/>
                  <a:pt x="537" y="580"/>
                  <a:pt x="523" y="580"/>
                </a:cubicBezTo>
                <a:cubicBezTo>
                  <a:pt x="28" y="580"/>
                  <a:pt x="28" y="580"/>
                  <a:pt x="28" y="580"/>
                </a:cubicBezTo>
                <a:cubicBezTo>
                  <a:pt x="14" y="580"/>
                  <a:pt x="0" y="566"/>
                  <a:pt x="0" y="55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3"/>
                  <a:pt x="14" y="28"/>
                  <a:pt x="28" y="28"/>
                </a:cubicBezTo>
                <a:cubicBezTo>
                  <a:pt x="431" y="28"/>
                  <a:pt x="431" y="28"/>
                  <a:pt x="431" y="28"/>
                </a:cubicBezTo>
                <a:cubicBezTo>
                  <a:pt x="375" y="85"/>
                  <a:pt x="375" y="85"/>
                  <a:pt x="375" y="85"/>
                </a:cubicBezTo>
                <a:lnTo>
                  <a:pt x="5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675"/>
          </a:p>
        </p:txBody>
      </p:sp>
      <p:sp>
        <p:nvSpPr>
          <p:cNvPr id="23" name="Freeform 92">
            <a:extLst>
              <a:ext uri="{FF2B5EF4-FFF2-40B4-BE49-F238E27FC236}">
                <a16:creationId xmlns:a16="http://schemas.microsoft.com/office/drawing/2014/main" id="{C1DFBED4-C5F2-40D7-9F8B-AC3CE65C7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218" y="3005613"/>
            <a:ext cx="154070" cy="153092"/>
          </a:xfrm>
          <a:custGeom>
            <a:avLst/>
            <a:gdLst>
              <a:gd name="T0" fmla="*/ 2147483646 w 609"/>
              <a:gd name="T1" fmla="*/ 2147483646 h 602"/>
              <a:gd name="T2" fmla="*/ 2147483646 w 609"/>
              <a:gd name="T3" fmla="*/ 2147483646 h 602"/>
              <a:gd name="T4" fmla="*/ 2147483646 w 609"/>
              <a:gd name="T5" fmla="*/ 2147483646 h 602"/>
              <a:gd name="T6" fmla="*/ 0 w 609"/>
              <a:gd name="T7" fmla="*/ 2147483646 h 602"/>
              <a:gd name="T8" fmla="*/ 0 w 609"/>
              <a:gd name="T9" fmla="*/ 2147483646 h 602"/>
              <a:gd name="T10" fmla="*/ 2147483646 w 609"/>
              <a:gd name="T11" fmla="*/ 0 h 602"/>
              <a:gd name="T12" fmla="*/ 2147483646 w 609"/>
              <a:gd name="T13" fmla="*/ 0 h 602"/>
              <a:gd name="T14" fmla="*/ 2147483646 w 609"/>
              <a:gd name="T15" fmla="*/ 2147483646 h 602"/>
              <a:gd name="T16" fmla="*/ 2147483646 w 609"/>
              <a:gd name="T17" fmla="*/ 2147483646 h 602"/>
              <a:gd name="T18" fmla="*/ 2147483646 w 609"/>
              <a:gd name="T19" fmla="*/ 2147483646 h 602"/>
              <a:gd name="T20" fmla="*/ 2147483646 w 609"/>
              <a:gd name="T21" fmla="*/ 2147483646 h 602"/>
              <a:gd name="T22" fmla="*/ 2147483646 w 609"/>
              <a:gd name="T23" fmla="*/ 2147483646 h 602"/>
              <a:gd name="T24" fmla="*/ 2147483646 w 609"/>
              <a:gd name="T25" fmla="*/ 2147483646 h 602"/>
              <a:gd name="T26" fmla="*/ 2147483646 w 609"/>
              <a:gd name="T27" fmla="*/ 2147483646 h 602"/>
              <a:gd name="T28" fmla="*/ 2147483646 w 609"/>
              <a:gd name="T29" fmla="*/ 2147483646 h 602"/>
              <a:gd name="T30" fmla="*/ 2147483646 w 609"/>
              <a:gd name="T31" fmla="*/ 2147483646 h 602"/>
              <a:gd name="T32" fmla="*/ 2147483646 w 609"/>
              <a:gd name="T33" fmla="*/ 2147483646 h 602"/>
              <a:gd name="T34" fmla="*/ 2147483646 w 609"/>
              <a:gd name="T35" fmla="*/ 2147483646 h 602"/>
              <a:gd name="T36" fmla="*/ 2147483646 w 609"/>
              <a:gd name="T37" fmla="*/ 2147483646 h 602"/>
              <a:gd name="T38" fmla="*/ 2147483646 w 609"/>
              <a:gd name="T39" fmla="*/ 2147483646 h 602"/>
              <a:gd name="T40" fmla="*/ 2147483646 w 609"/>
              <a:gd name="T41" fmla="*/ 2147483646 h 602"/>
              <a:gd name="T42" fmla="*/ 2147483646 w 609"/>
              <a:gd name="T43" fmla="*/ 2147483646 h 602"/>
              <a:gd name="T44" fmla="*/ 2147483646 w 609"/>
              <a:gd name="T45" fmla="*/ 2147483646 h 602"/>
              <a:gd name="T46" fmla="*/ 2147483646 w 609"/>
              <a:gd name="T47" fmla="*/ 2147483646 h 602"/>
              <a:gd name="T48" fmla="*/ 2147483646 w 609"/>
              <a:gd name="T49" fmla="*/ 2147483646 h 602"/>
              <a:gd name="T50" fmla="*/ 2147483646 w 609"/>
              <a:gd name="T51" fmla="*/ 2147483646 h 602"/>
              <a:gd name="T52" fmla="*/ 2147483646 w 609"/>
              <a:gd name="T53" fmla="*/ 2147483646 h 602"/>
              <a:gd name="T54" fmla="*/ 2147483646 w 609"/>
              <a:gd name="T55" fmla="*/ 2147483646 h 602"/>
              <a:gd name="T56" fmla="*/ 2147483646 w 609"/>
              <a:gd name="T57" fmla="*/ 2147483646 h 602"/>
              <a:gd name="T58" fmla="*/ 2147483646 w 609"/>
              <a:gd name="T59" fmla="*/ 2147483646 h 602"/>
              <a:gd name="T60" fmla="*/ 2147483646 w 609"/>
              <a:gd name="T61" fmla="*/ 2147483646 h 602"/>
              <a:gd name="T62" fmla="*/ 2147483646 w 609"/>
              <a:gd name="T63" fmla="*/ 2147483646 h 602"/>
              <a:gd name="T64" fmla="*/ 2147483646 w 609"/>
              <a:gd name="T65" fmla="*/ 2147483646 h 602"/>
              <a:gd name="T66" fmla="*/ 2147483646 w 609"/>
              <a:gd name="T67" fmla="*/ 2147483646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9" h="602">
                <a:moveTo>
                  <a:pt x="580" y="601"/>
                </a:moveTo>
                <a:lnTo>
                  <a:pt x="580" y="601"/>
                </a:ln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3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93"/>
                  <a:pt x="594" y="601"/>
                  <a:pt x="580" y="601"/>
                </a:cubicBezTo>
                <a:close/>
                <a:moveTo>
                  <a:pt x="552" y="56"/>
                </a:moveTo>
                <a:lnTo>
                  <a:pt x="552" y="56"/>
                </a:lnTo>
                <a:cubicBezTo>
                  <a:pt x="57" y="56"/>
                  <a:pt x="57" y="56"/>
                  <a:pt x="57" y="56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52" y="544"/>
                  <a:pt x="552" y="544"/>
                  <a:pt x="552" y="544"/>
                </a:cubicBezTo>
                <a:lnTo>
                  <a:pt x="552" y="56"/>
                </a:lnTo>
                <a:close/>
                <a:moveTo>
                  <a:pt x="184" y="261"/>
                </a:moveTo>
                <a:lnTo>
                  <a:pt x="184" y="261"/>
                </a:lnTo>
                <a:cubicBezTo>
                  <a:pt x="191" y="261"/>
                  <a:pt x="198" y="268"/>
                  <a:pt x="198" y="275"/>
                </a:cubicBezTo>
                <a:cubicBezTo>
                  <a:pt x="269" y="339"/>
                  <a:pt x="269" y="339"/>
                  <a:pt x="269" y="339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403" y="198"/>
                  <a:pt x="410" y="198"/>
                  <a:pt x="417" y="198"/>
                </a:cubicBezTo>
                <a:cubicBezTo>
                  <a:pt x="432" y="198"/>
                  <a:pt x="446" y="212"/>
                  <a:pt x="446" y="226"/>
                </a:cubicBezTo>
                <a:cubicBezTo>
                  <a:pt x="446" y="233"/>
                  <a:pt x="446" y="240"/>
                  <a:pt x="439" y="247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83" y="403"/>
                  <a:pt x="276" y="403"/>
                  <a:pt x="269" y="403"/>
                </a:cubicBezTo>
                <a:cubicBezTo>
                  <a:pt x="262" y="403"/>
                  <a:pt x="255" y="403"/>
                  <a:pt x="248" y="396"/>
                </a:cubicBezTo>
                <a:cubicBezTo>
                  <a:pt x="163" y="311"/>
                  <a:pt x="163" y="311"/>
                  <a:pt x="163" y="311"/>
                </a:cubicBezTo>
                <a:cubicBezTo>
                  <a:pt x="156" y="304"/>
                  <a:pt x="156" y="297"/>
                  <a:pt x="156" y="290"/>
                </a:cubicBezTo>
                <a:cubicBezTo>
                  <a:pt x="156" y="275"/>
                  <a:pt x="163" y="261"/>
                  <a:pt x="184" y="261"/>
                </a:cubicBezTo>
                <a:close/>
                <a:moveTo>
                  <a:pt x="439" y="403"/>
                </a:moveTo>
                <a:lnTo>
                  <a:pt x="439" y="403"/>
                </a:lnTo>
                <a:close/>
                <a:moveTo>
                  <a:pt x="439" y="198"/>
                </a:moveTo>
                <a:lnTo>
                  <a:pt x="439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675"/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E776D300-F5D1-483A-99A9-8A7B11276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417" y="2912450"/>
            <a:ext cx="153092" cy="145022"/>
          </a:xfrm>
          <a:custGeom>
            <a:avLst/>
            <a:gdLst>
              <a:gd name="T0" fmla="*/ 2147483646 w 602"/>
              <a:gd name="T1" fmla="*/ 2147483646 h 573"/>
              <a:gd name="T2" fmla="*/ 2147483646 w 602"/>
              <a:gd name="T3" fmla="*/ 2147483646 h 573"/>
              <a:gd name="T4" fmla="*/ 2147483646 w 602"/>
              <a:gd name="T5" fmla="*/ 2147483646 h 573"/>
              <a:gd name="T6" fmla="*/ 2147483646 w 602"/>
              <a:gd name="T7" fmla="*/ 2147483646 h 573"/>
              <a:gd name="T8" fmla="*/ 2147483646 w 602"/>
              <a:gd name="T9" fmla="*/ 2147483646 h 573"/>
              <a:gd name="T10" fmla="*/ 2147483646 w 602"/>
              <a:gd name="T11" fmla="*/ 2147483646 h 573"/>
              <a:gd name="T12" fmla="*/ 2147483646 w 602"/>
              <a:gd name="T13" fmla="*/ 2147483646 h 573"/>
              <a:gd name="T14" fmla="*/ 2147483646 w 602"/>
              <a:gd name="T15" fmla="*/ 2147483646 h 573"/>
              <a:gd name="T16" fmla="*/ 2147483646 w 602"/>
              <a:gd name="T17" fmla="*/ 2147483646 h 573"/>
              <a:gd name="T18" fmla="*/ 2147483646 w 602"/>
              <a:gd name="T19" fmla="*/ 2147483646 h 573"/>
              <a:gd name="T20" fmla="*/ 2147483646 w 602"/>
              <a:gd name="T21" fmla="*/ 2147483646 h 573"/>
              <a:gd name="T22" fmla="*/ 2147483646 w 602"/>
              <a:gd name="T23" fmla="*/ 2147483646 h 573"/>
              <a:gd name="T24" fmla="*/ 0 w 602"/>
              <a:gd name="T25" fmla="*/ 2147483646 h 573"/>
              <a:gd name="T26" fmla="*/ 2147483646 w 602"/>
              <a:gd name="T27" fmla="*/ 2147483646 h 573"/>
              <a:gd name="T28" fmla="*/ 2147483646 w 602"/>
              <a:gd name="T29" fmla="*/ 2147483646 h 573"/>
              <a:gd name="T30" fmla="*/ 2147483646 w 602"/>
              <a:gd name="T31" fmla="*/ 0 h 573"/>
              <a:gd name="T32" fmla="*/ 2147483646 w 602"/>
              <a:gd name="T33" fmla="*/ 0 h 573"/>
              <a:gd name="T34" fmla="*/ 2147483646 w 602"/>
              <a:gd name="T35" fmla="*/ 0 h 573"/>
              <a:gd name="T36" fmla="*/ 2147483646 w 602"/>
              <a:gd name="T37" fmla="*/ 0 h 573"/>
              <a:gd name="T38" fmla="*/ 2147483646 w 602"/>
              <a:gd name="T39" fmla="*/ 0 h 573"/>
              <a:gd name="T40" fmla="*/ 2147483646 w 602"/>
              <a:gd name="T41" fmla="*/ 0 h 573"/>
              <a:gd name="T42" fmla="*/ 2147483646 w 602"/>
              <a:gd name="T43" fmla="*/ 0 h 573"/>
              <a:gd name="T44" fmla="*/ 2147483646 w 602"/>
              <a:gd name="T45" fmla="*/ 0 h 573"/>
              <a:gd name="T46" fmla="*/ 2147483646 w 602"/>
              <a:gd name="T47" fmla="*/ 2147483646 h 573"/>
              <a:gd name="T48" fmla="*/ 2147483646 w 602"/>
              <a:gd name="T49" fmla="*/ 2147483646 h 573"/>
              <a:gd name="T50" fmla="*/ 2147483646 w 602"/>
              <a:gd name="T51" fmla="*/ 2147483646 h 573"/>
              <a:gd name="T52" fmla="*/ 2147483646 w 602"/>
              <a:gd name="T53" fmla="*/ 2147483646 h 573"/>
              <a:gd name="T54" fmla="*/ 2147483646 w 602"/>
              <a:gd name="T55" fmla="*/ 2147483646 h 573"/>
              <a:gd name="T56" fmla="*/ 2147483646 w 602"/>
              <a:gd name="T57" fmla="*/ 2147483646 h 573"/>
              <a:gd name="T58" fmla="*/ 2147483646 w 602"/>
              <a:gd name="T59" fmla="*/ 2147483646 h 573"/>
              <a:gd name="T60" fmla="*/ 2147483646 w 602"/>
              <a:gd name="T61" fmla="*/ 2147483646 h 573"/>
              <a:gd name="T62" fmla="*/ 2147483646 w 602"/>
              <a:gd name="T63" fmla="*/ 2147483646 h 573"/>
              <a:gd name="T64" fmla="*/ 2147483646 w 602"/>
              <a:gd name="T65" fmla="*/ 2147483646 h 573"/>
              <a:gd name="T66" fmla="*/ 2147483646 w 602"/>
              <a:gd name="T67" fmla="*/ 2147483646 h 573"/>
              <a:gd name="T68" fmla="*/ 2147483646 w 602"/>
              <a:gd name="T69" fmla="*/ 2147483646 h 573"/>
              <a:gd name="T70" fmla="*/ 2147483646 w 602"/>
              <a:gd name="T71" fmla="*/ 2147483646 h 573"/>
              <a:gd name="T72" fmla="*/ 2147483646 w 602"/>
              <a:gd name="T73" fmla="*/ 2147483646 h 573"/>
              <a:gd name="T74" fmla="*/ 2147483646 w 602"/>
              <a:gd name="T75" fmla="*/ 2147483646 h 573"/>
              <a:gd name="T76" fmla="*/ 2147483646 w 602"/>
              <a:gd name="T77" fmla="*/ 2147483646 h 573"/>
              <a:gd name="T78" fmla="*/ 2147483646 w 602"/>
              <a:gd name="T79" fmla="*/ 2147483646 h 573"/>
              <a:gd name="T80" fmla="*/ 2147483646 w 602"/>
              <a:gd name="T81" fmla="*/ 2147483646 h 573"/>
              <a:gd name="T82" fmla="*/ 2147483646 w 602"/>
              <a:gd name="T83" fmla="*/ 2147483646 h 573"/>
              <a:gd name="T84" fmla="*/ 2147483646 w 602"/>
              <a:gd name="T85" fmla="*/ 2147483646 h 573"/>
              <a:gd name="T86" fmla="*/ 2147483646 w 602"/>
              <a:gd name="T87" fmla="*/ 2147483646 h 573"/>
              <a:gd name="T88" fmla="*/ 2147483646 w 602"/>
              <a:gd name="T89" fmla="*/ 2147483646 h 573"/>
              <a:gd name="T90" fmla="*/ 2147483646 w 602"/>
              <a:gd name="T91" fmla="*/ 2147483646 h 573"/>
              <a:gd name="T92" fmla="*/ 2147483646 w 602"/>
              <a:gd name="T93" fmla="*/ 2147483646 h 573"/>
              <a:gd name="T94" fmla="*/ 2147483646 w 602"/>
              <a:gd name="T95" fmla="*/ 2147483646 h 573"/>
              <a:gd name="T96" fmla="*/ 2147483646 w 602"/>
              <a:gd name="T97" fmla="*/ 2147483646 h 573"/>
              <a:gd name="T98" fmla="*/ 2147483646 w 602"/>
              <a:gd name="T99" fmla="*/ 2147483646 h 573"/>
              <a:gd name="T100" fmla="*/ 2147483646 w 602"/>
              <a:gd name="T101" fmla="*/ 2147483646 h 573"/>
              <a:gd name="T102" fmla="*/ 2147483646 w 602"/>
              <a:gd name="T103" fmla="*/ 2147483646 h 573"/>
              <a:gd name="T104" fmla="*/ 2147483646 w 602"/>
              <a:gd name="T105" fmla="*/ 2147483646 h 573"/>
              <a:gd name="T106" fmla="*/ 2147483646 w 602"/>
              <a:gd name="T107" fmla="*/ 2147483646 h 573"/>
              <a:gd name="T108" fmla="*/ 2147483646 w 602"/>
              <a:gd name="T109" fmla="*/ 2147483646 h 573"/>
              <a:gd name="T110" fmla="*/ 2147483646 w 602"/>
              <a:gd name="T111" fmla="*/ 2147483646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675"/>
          </a:p>
        </p:txBody>
      </p:sp>
      <p:sp>
        <p:nvSpPr>
          <p:cNvPr id="25" name="Freeform 106">
            <a:extLst>
              <a:ext uri="{FF2B5EF4-FFF2-40B4-BE49-F238E27FC236}">
                <a16:creationId xmlns:a16="http://schemas.microsoft.com/office/drawing/2014/main" id="{D0354A13-BE58-437A-89E8-A2134D3CE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276" y="3009159"/>
            <a:ext cx="152848" cy="138419"/>
          </a:xfrm>
          <a:custGeom>
            <a:avLst/>
            <a:gdLst>
              <a:gd name="T0" fmla="*/ 2147483646 w 602"/>
              <a:gd name="T1" fmla="*/ 2147483646 h 545"/>
              <a:gd name="T2" fmla="*/ 2147483646 w 602"/>
              <a:gd name="T3" fmla="*/ 2147483646 h 545"/>
              <a:gd name="T4" fmla="*/ 2147483646 w 602"/>
              <a:gd name="T5" fmla="*/ 2147483646 h 545"/>
              <a:gd name="T6" fmla="*/ 2147483646 w 602"/>
              <a:gd name="T7" fmla="*/ 2147483646 h 545"/>
              <a:gd name="T8" fmla="*/ 2147483646 w 602"/>
              <a:gd name="T9" fmla="*/ 2147483646 h 545"/>
              <a:gd name="T10" fmla="*/ 2147483646 w 602"/>
              <a:gd name="T11" fmla="*/ 2147483646 h 545"/>
              <a:gd name="T12" fmla="*/ 2147483646 w 602"/>
              <a:gd name="T13" fmla="*/ 2147483646 h 545"/>
              <a:gd name="T14" fmla="*/ 2147483646 w 602"/>
              <a:gd name="T15" fmla="*/ 2147483646 h 545"/>
              <a:gd name="T16" fmla="*/ 2147483646 w 602"/>
              <a:gd name="T17" fmla="*/ 2147483646 h 545"/>
              <a:gd name="T18" fmla="*/ 2147483646 w 602"/>
              <a:gd name="T19" fmla="*/ 2147483646 h 545"/>
              <a:gd name="T20" fmla="*/ 2147483646 w 602"/>
              <a:gd name="T21" fmla="*/ 2147483646 h 545"/>
              <a:gd name="T22" fmla="*/ 2147483646 w 602"/>
              <a:gd name="T23" fmla="*/ 2147483646 h 545"/>
              <a:gd name="T24" fmla="*/ 2147483646 w 602"/>
              <a:gd name="T25" fmla="*/ 2147483646 h 545"/>
              <a:gd name="T26" fmla="*/ 2147483646 w 602"/>
              <a:gd name="T27" fmla="*/ 2147483646 h 545"/>
              <a:gd name="T28" fmla="*/ 2147483646 w 602"/>
              <a:gd name="T29" fmla="*/ 2147483646 h 545"/>
              <a:gd name="T30" fmla="*/ 2147483646 w 602"/>
              <a:gd name="T31" fmla="*/ 2147483646 h 545"/>
              <a:gd name="T32" fmla="*/ 2147483646 w 602"/>
              <a:gd name="T33" fmla="*/ 2147483646 h 545"/>
              <a:gd name="T34" fmla="*/ 2147483646 w 602"/>
              <a:gd name="T35" fmla="*/ 0 h 545"/>
              <a:gd name="T36" fmla="*/ 2147483646 w 602"/>
              <a:gd name="T37" fmla="*/ 2147483646 h 545"/>
              <a:gd name="T38" fmla="*/ 2147483646 w 602"/>
              <a:gd name="T39" fmla="*/ 2147483646 h 545"/>
              <a:gd name="T40" fmla="*/ 2147483646 w 602"/>
              <a:gd name="T41" fmla="*/ 2147483646 h 545"/>
              <a:gd name="T42" fmla="*/ 2147483646 w 602"/>
              <a:gd name="T43" fmla="*/ 2147483646 h 545"/>
              <a:gd name="T44" fmla="*/ 2147483646 w 602"/>
              <a:gd name="T45" fmla="*/ 2147483646 h 545"/>
              <a:gd name="T46" fmla="*/ 2147483646 w 602"/>
              <a:gd name="T47" fmla="*/ 2147483646 h 545"/>
              <a:gd name="T48" fmla="*/ 2147483646 w 602"/>
              <a:gd name="T49" fmla="*/ 2147483646 h 545"/>
              <a:gd name="T50" fmla="*/ 2147483646 w 602"/>
              <a:gd name="T51" fmla="*/ 2147483646 h 545"/>
              <a:gd name="T52" fmla="*/ 2147483646 w 602"/>
              <a:gd name="T53" fmla="*/ 2147483646 h 545"/>
              <a:gd name="T54" fmla="*/ 2147483646 w 602"/>
              <a:gd name="T55" fmla="*/ 2147483646 h 545"/>
              <a:gd name="T56" fmla="*/ 0 w 602"/>
              <a:gd name="T57" fmla="*/ 2147483646 h 545"/>
              <a:gd name="T58" fmla="*/ 0 w 602"/>
              <a:gd name="T59" fmla="*/ 2147483646 h 545"/>
              <a:gd name="T60" fmla="*/ 0 w 602"/>
              <a:gd name="T61" fmla="*/ 2147483646 h 545"/>
              <a:gd name="T62" fmla="*/ 0 w 602"/>
              <a:gd name="T63" fmla="*/ 2147483646 h 545"/>
              <a:gd name="T64" fmla="*/ 0 w 602"/>
              <a:gd name="T65" fmla="*/ 2147483646 h 545"/>
              <a:gd name="T66" fmla="*/ 2147483646 w 602"/>
              <a:gd name="T67" fmla="*/ 2147483646 h 545"/>
              <a:gd name="T68" fmla="*/ 2147483646 w 602"/>
              <a:gd name="T69" fmla="*/ 2147483646 h 545"/>
              <a:gd name="T70" fmla="*/ 2147483646 w 602"/>
              <a:gd name="T71" fmla="*/ 2147483646 h 545"/>
              <a:gd name="T72" fmla="*/ 2147483646 w 602"/>
              <a:gd name="T73" fmla="*/ 2147483646 h 545"/>
              <a:gd name="T74" fmla="*/ 2147483646 w 602"/>
              <a:gd name="T75" fmla="*/ 2147483646 h 545"/>
              <a:gd name="T76" fmla="*/ 2147483646 w 602"/>
              <a:gd name="T77" fmla="*/ 2147483646 h 545"/>
              <a:gd name="T78" fmla="*/ 0 w 602"/>
              <a:gd name="T79" fmla="*/ 2147483646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675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BB44D74-A59B-484D-BC70-41B3EB118BF1}"/>
              </a:ext>
            </a:extLst>
          </p:cNvPr>
          <p:cNvSpPr/>
          <p:nvPr/>
        </p:nvSpPr>
        <p:spPr>
          <a:xfrm>
            <a:off x="1060317" y="3797821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AAACA91-43C8-44AD-B5E0-446615A5399B}"/>
              </a:ext>
            </a:extLst>
          </p:cNvPr>
          <p:cNvSpPr/>
          <p:nvPr/>
        </p:nvSpPr>
        <p:spPr>
          <a:xfrm>
            <a:off x="3198976" y="3797821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2">
                    <a:lumMod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AB75EC8-E59E-42CC-87B5-11403C61E9FA}"/>
              </a:ext>
            </a:extLst>
          </p:cNvPr>
          <p:cNvSpPr/>
          <p:nvPr/>
        </p:nvSpPr>
        <p:spPr>
          <a:xfrm>
            <a:off x="5169412" y="3758525"/>
            <a:ext cx="2286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935A752-99EC-44A1-97D4-F567A8149188}"/>
              </a:ext>
            </a:extLst>
          </p:cNvPr>
          <p:cNvSpPr/>
          <p:nvPr/>
        </p:nvSpPr>
        <p:spPr>
          <a:xfrm>
            <a:off x="7346218" y="3762005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</p:spTree>
    <p:extLst>
      <p:ext uri="{BB962C8B-B14F-4D97-AF65-F5344CB8AC3E}">
        <p14:creationId xmlns:p14="http://schemas.microsoft.com/office/powerpoint/2010/main" val="3031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A35998-7B04-44AF-AC43-F353885DC00A}"/>
              </a:ext>
            </a:extLst>
          </p:cNvPr>
          <p:cNvGrpSpPr/>
          <p:nvPr/>
        </p:nvGrpSpPr>
        <p:grpSpPr>
          <a:xfrm>
            <a:off x="1410478" y="1845530"/>
            <a:ext cx="2260813" cy="2425746"/>
            <a:chOff x="3017243" y="1403278"/>
            <a:chExt cx="2947468" cy="316249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6734661-1215-407C-8051-305261392E63}"/>
                </a:ext>
              </a:extLst>
            </p:cNvPr>
            <p:cNvGrpSpPr/>
            <p:nvPr/>
          </p:nvGrpSpPr>
          <p:grpSpPr>
            <a:xfrm>
              <a:off x="3017243" y="1403278"/>
              <a:ext cx="2947468" cy="3162494"/>
              <a:chOff x="4720228" y="2223515"/>
              <a:chExt cx="2947468" cy="3162494"/>
            </a:xfrm>
          </p:grpSpPr>
          <p:sp>
            <p:nvSpPr>
              <p:cNvPr id="12" name="MH_SubTitle_2">
                <a:extLst>
                  <a:ext uri="{FF2B5EF4-FFF2-40B4-BE49-F238E27FC236}">
                    <a16:creationId xmlns:a16="http://schemas.microsoft.com/office/drawing/2014/main" id="{84BA9442-BCAD-48FD-8062-9A7436A44794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600000">
                <a:off x="4653644" y="2701432"/>
                <a:ext cx="2897639" cy="1941806"/>
              </a:xfrm>
              <a:custGeom>
                <a:avLst/>
                <a:gdLst>
                  <a:gd name="connsiteX0" fmla="*/ 0 w 2897639"/>
                  <a:gd name="connsiteY0" fmla="*/ 401380 h 1941806"/>
                  <a:gd name="connsiteX1" fmla="*/ 212910 w 2897639"/>
                  <a:gd name="connsiteY1" fmla="*/ 32610 h 1941806"/>
                  <a:gd name="connsiteX2" fmla="*/ 1605143 w 2897639"/>
                  <a:gd name="connsiteY2" fmla="*/ 29731 h 1941806"/>
                  <a:gd name="connsiteX3" fmla="*/ 2897639 w 2897639"/>
                  <a:gd name="connsiteY3" fmla="*/ 0 h 1941806"/>
                  <a:gd name="connsiteX4" fmla="*/ 1776537 w 2897639"/>
                  <a:gd name="connsiteY4" fmla="*/ 1941806 h 1941806"/>
                  <a:gd name="connsiteX5" fmla="*/ 1505371 w 2897639"/>
                  <a:gd name="connsiteY5" fmla="*/ 1493305 h 1941806"/>
                  <a:gd name="connsiteX6" fmla="*/ 2157407 w 2897639"/>
                  <a:gd name="connsiteY6" fmla="*/ 363946 h 194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7639" h="1941806">
                    <a:moveTo>
                      <a:pt x="0" y="401380"/>
                    </a:moveTo>
                    <a:lnTo>
                      <a:pt x="212910" y="32610"/>
                    </a:lnTo>
                    <a:lnTo>
                      <a:pt x="1605143" y="29731"/>
                    </a:lnTo>
                    <a:lnTo>
                      <a:pt x="2897639" y="0"/>
                    </a:lnTo>
                    <a:lnTo>
                      <a:pt x="1776537" y="1941806"/>
                    </a:lnTo>
                    <a:lnTo>
                      <a:pt x="1505371" y="1493305"/>
                    </a:lnTo>
                    <a:lnTo>
                      <a:pt x="2157407" y="363946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254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t" anchorCtr="0">
                <a:normAutofit/>
              </a:bodyPr>
              <a:lstStyle/>
              <a:p>
                <a:pPr algn="ctr"/>
                <a:endParaRPr lang="zh-CN" altLang="en-US" sz="1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MH_SubTitle_3">
                <a:extLst>
                  <a:ext uri="{FF2B5EF4-FFF2-40B4-BE49-F238E27FC236}">
                    <a16:creationId xmlns:a16="http://schemas.microsoft.com/office/drawing/2014/main" id="{FB66BEB3-CF9F-43CD-8A8B-77C7E3CC840D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4720228" y="2911308"/>
                <a:ext cx="2947468" cy="1996028"/>
              </a:xfrm>
              <a:custGeom>
                <a:avLst/>
                <a:gdLst/>
                <a:ahLst/>
                <a:cxnLst>
                  <a:cxn ang="0">
                    <a:pos x="106" y="230"/>
                  </a:cxn>
                  <a:cxn ang="0">
                    <a:pos x="443" y="230"/>
                  </a:cxn>
                  <a:cxn ang="0">
                    <a:pos x="412" y="300"/>
                  </a:cxn>
                  <a:cxn ang="0">
                    <a:pos x="0" y="300"/>
                  </a:cxn>
                  <a:cxn ang="0">
                    <a:pos x="170" y="0"/>
                  </a:cxn>
                  <a:cxn ang="0">
                    <a:pos x="203" y="57"/>
                  </a:cxn>
                  <a:cxn ang="0">
                    <a:pos x="106" y="230"/>
                  </a:cxn>
                </a:cxnLst>
                <a:rect l="0" t="0" r="r" b="b"/>
                <a:pathLst>
                  <a:path w="443" h="300">
                    <a:moveTo>
                      <a:pt x="106" y="230"/>
                    </a:moveTo>
                    <a:lnTo>
                      <a:pt x="443" y="230"/>
                    </a:lnTo>
                    <a:lnTo>
                      <a:pt x="412" y="300"/>
                    </a:lnTo>
                    <a:lnTo>
                      <a:pt x="0" y="300"/>
                    </a:lnTo>
                    <a:lnTo>
                      <a:pt x="170" y="0"/>
                    </a:lnTo>
                    <a:lnTo>
                      <a:pt x="203" y="57"/>
                    </a:lnTo>
                    <a:lnTo>
                      <a:pt x="106" y="230"/>
                    </a:lnTo>
                    <a:close/>
                  </a:path>
                </a:pathLst>
              </a:custGeom>
              <a:solidFill>
                <a:srgbClr val="131D28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12700" h="57150" prst="angle"/>
              </a:sp3d>
            </p:spPr>
            <p:txBody>
              <a:bodyPr wrap="square" anchor="b" anchorCtr="0">
                <a:norm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endParaRPr lang="zh-CN" altLang="en-US" sz="1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SubTitle_1">
                <a:extLst>
                  <a:ext uri="{FF2B5EF4-FFF2-40B4-BE49-F238E27FC236}">
                    <a16:creationId xmlns:a16="http://schemas.microsoft.com/office/drawing/2014/main" id="{3E87290D-78A4-4F30-856B-F14A31AB208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-3600000">
                <a:off x="4448079" y="2950400"/>
                <a:ext cx="2979949" cy="1891269"/>
              </a:xfrm>
              <a:custGeom>
                <a:avLst/>
                <a:gdLst>
                  <a:gd name="connsiteX0" fmla="*/ 300341 w 2979949"/>
                  <a:gd name="connsiteY0" fmla="*/ 0 h 1891269"/>
                  <a:gd name="connsiteX1" fmla="*/ 1591042 w 2979949"/>
                  <a:gd name="connsiteY1" fmla="*/ 5604 h 1891269"/>
                  <a:gd name="connsiteX2" fmla="*/ 2979949 w 2979949"/>
                  <a:gd name="connsiteY2" fmla="*/ 8718 h 1891269"/>
                  <a:gd name="connsiteX3" fmla="*/ 1925524 w 2979949"/>
                  <a:gd name="connsiteY3" fmla="*/ 1891269 h 1891269"/>
                  <a:gd name="connsiteX4" fmla="*/ 1671286 w 2979949"/>
                  <a:gd name="connsiteY4" fmla="*/ 1446490 h 1891269"/>
                  <a:gd name="connsiteX5" fmla="*/ 2294210 w 2979949"/>
                  <a:gd name="connsiteY5" fmla="*/ 377700 h 1891269"/>
                  <a:gd name="connsiteX6" fmla="*/ 0 w 2979949"/>
                  <a:gd name="connsiteY6" fmla="*/ 386261 h 189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9949" h="1891269">
                    <a:moveTo>
                      <a:pt x="300341" y="0"/>
                    </a:moveTo>
                    <a:lnTo>
                      <a:pt x="1591042" y="5604"/>
                    </a:lnTo>
                    <a:lnTo>
                      <a:pt x="2979949" y="8718"/>
                    </a:lnTo>
                    <a:lnTo>
                      <a:pt x="1925524" y="1891269"/>
                    </a:lnTo>
                    <a:lnTo>
                      <a:pt x="1671286" y="1446490"/>
                    </a:lnTo>
                    <a:lnTo>
                      <a:pt x="2294210" y="377700"/>
                    </a:lnTo>
                    <a:lnTo>
                      <a:pt x="0" y="386261"/>
                    </a:lnTo>
                    <a:close/>
                  </a:path>
                </a:pathLst>
              </a:custGeom>
              <a:solidFill>
                <a:srgbClr val="131D28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12700" h="57150" prst="angle"/>
              </a:sp3d>
            </p:spPr>
            <p:txBody>
              <a:bodyPr wrap="square" anchor="t">
                <a:normAutofit/>
              </a:bodyPr>
              <a:lstStyle/>
              <a:p>
                <a:pPr algn="ctr"/>
                <a:endParaRPr lang="zh-CN" altLang="en-US" sz="1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TextBox 19">
              <a:extLst>
                <a:ext uri="{FF2B5EF4-FFF2-40B4-BE49-F238E27FC236}">
                  <a16:creationId xmlns:a16="http://schemas.microsoft.com/office/drawing/2014/main" id="{5CC3826E-9D67-45F5-9E39-0C7A36DA79D5}"/>
                </a:ext>
              </a:extLst>
            </p:cNvPr>
            <p:cNvSpPr txBox="1"/>
            <p:nvPr/>
          </p:nvSpPr>
          <p:spPr>
            <a:xfrm rot="3612452">
              <a:off x="3857964" y="2645357"/>
              <a:ext cx="1833325" cy="3210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  <a:endParaRPr 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DA9582BC-3203-42F4-8891-1C0C6F7416FA}"/>
                </a:ext>
              </a:extLst>
            </p:cNvPr>
            <p:cNvSpPr txBox="1"/>
            <p:nvPr/>
          </p:nvSpPr>
          <p:spPr>
            <a:xfrm>
              <a:off x="4048530" y="3234410"/>
              <a:ext cx="1833326" cy="321003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  <a:endParaRPr 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6B8B9B0C-4A05-4E29-B6FA-2123F958BCD1}"/>
                </a:ext>
              </a:extLst>
            </p:cNvPr>
            <p:cNvSpPr txBox="1"/>
            <p:nvPr/>
          </p:nvSpPr>
          <p:spPr>
            <a:xfrm>
              <a:off x="4024111" y="3724678"/>
              <a:ext cx="1833326" cy="3210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</a:t>
              </a:r>
              <a:endParaRPr 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1E3081F-858A-4F92-B028-8B4921B797F4}"/>
              </a:ext>
            </a:extLst>
          </p:cNvPr>
          <p:cNvCxnSpPr/>
          <p:nvPr/>
        </p:nvCxnSpPr>
        <p:spPr>
          <a:xfrm>
            <a:off x="4504797" y="1412695"/>
            <a:ext cx="0" cy="3807005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03915A8D-8473-4A46-B3B4-53C3FFA15827}"/>
              </a:ext>
            </a:extLst>
          </p:cNvPr>
          <p:cNvSpPr/>
          <p:nvPr/>
        </p:nvSpPr>
        <p:spPr>
          <a:xfrm>
            <a:off x="4419764" y="1166177"/>
            <a:ext cx="170066" cy="170065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6488EFE-FE49-4D05-BA4F-E425D14E1180}"/>
              </a:ext>
            </a:extLst>
          </p:cNvPr>
          <p:cNvSpPr/>
          <p:nvPr/>
        </p:nvSpPr>
        <p:spPr>
          <a:xfrm>
            <a:off x="4419763" y="2498457"/>
            <a:ext cx="170066" cy="170065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0AF808B-6A90-4FFC-A354-5BA5FFCB9F6D}"/>
              </a:ext>
            </a:extLst>
          </p:cNvPr>
          <p:cNvSpPr/>
          <p:nvPr/>
        </p:nvSpPr>
        <p:spPr>
          <a:xfrm>
            <a:off x="4419762" y="3830736"/>
            <a:ext cx="170066" cy="170065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D615939D-E018-4B51-A328-20406EF57170}"/>
              </a:ext>
            </a:extLst>
          </p:cNvPr>
          <p:cNvSpPr/>
          <p:nvPr/>
        </p:nvSpPr>
        <p:spPr>
          <a:xfrm rot="5400000">
            <a:off x="4644572" y="2530287"/>
            <a:ext cx="62834" cy="123504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7679A750-A6D5-484C-80B0-74A74904E610}"/>
              </a:ext>
            </a:extLst>
          </p:cNvPr>
          <p:cNvSpPr/>
          <p:nvPr/>
        </p:nvSpPr>
        <p:spPr>
          <a:xfrm rot="5400000" flipH="1">
            <a:off x="4675476" y="3873782"/>
            <a:ext cx="62834" cy="123504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4536061B-7144-473F-AA11-D5C3FBBCB471}"/>
              </a:ext>
            </a:extLst>
          </p:cNvPr>
          <p:cNvSpPr/>
          <p:nvPr/>
        </p:nvSpPr>
        <p:spPr>
          <a:xfrm rot="5400000">
            <a:off x="4737228" y="1189457"/>
            <a:ext cx="62834" cy="123504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16EF7D38-C294-4E82-8C34-C915A28AA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397" y="114814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8CDD407-2ECE-45DC-8F8E-ACFCB3B5E3CB}"/>
              </a:ext>
            </a:extLst>
          </p:cNvPr>
          <p:cNvSpPr txBox="1"/>
          <p:nvPr/>
        </p:nvSpPr>
        <p:spPr>
          <a:xfrm>
            <a:off x="4910336" y="1412695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17BB73C7-1A02-408F-B707-5E0BECFE4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252" y="244909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3823F1C-3123-4045-84F1-989D1BA0B57A}"/>
              </a:ext>
            </a:extLst>
          </p:cNvPr>
          <p:cNvSpPr txBox="1"/>
          <p:nvPr/>
        </p:nvSpPr>
        <p:spPr>
          <a:xfrm>
            <a:off x="4871191" y="2713651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E45285C0-EAF1-4B28-BFF7-67DD86823C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252" y="366228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78AAC77-2AF3-47A8-992F-F0D0F7627E77}"/>
              </a:ext>
            </a:extLst>
          </p:cNvPr>
          <p:cNvSpPr txBox="1"/>
          <p:nvPr/>
        </p:nvSpPr>
        <p:spPr>
          <a:xfrm>
            <a:off x="4871191" y="3926832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0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4ED80C-6C8F-4626-B384-0B33E4EB260B}"/>
              </a:ext>
            </a:extLst>
          </p:cNvPr>
          <p:cNvGrpSpPr/>
          <p:nvPr/>
        </p:nvGrpSpPr>
        <p:grpSpPr>
          <a:xfrm>
            <a:off x="3259888" y="1600535"/>
            <a:ext cx="2624224" cy="2624224"/>
            <a:chOff x="2556035" y="849318"/>
            <a:chExt cx="3721145" cy="372114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74B26F6-CDDC-4B52-9F12-E0D025F70072}"/>
                </a:ext>
              </a:extLst>
            </p:cNvPr>
            <p:cNvGrpSpPr/>
            <p:nvPr/>
          </p:nvGrpSpPr>
          <p:grpSpPr>
            <a:xfrm>
              <a:off x="2556035" y="849318"/>
              <a:ext cx="2342025" cy="1807078"/>
              <a:chOff x="4232026" y="2261430"/>
              <a:chExt cx="2342025" cy="1807078"/>
            </a:xfrm>
          </p:grpSpPr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5AAE2995-D6DB-4B26-8C43-6656C4E3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2026" y="2261430"/>
                <a:ext cx="2342025" cy="1807078"/>
              </a:xfrm>
              <a:custGeom>
                <a:avLst/>
                <a:gdLst>
                  <a:gd name="T0" fmla="*/ 429 w 455"/>
                  <a:gd name="T1" fmla="*/ 60 h 351"/>
                  <a:gd name="T2" fmla="*/ 401 w 455"/>
                  <a:gd name="T3" fmla="*/ 70 h 351"/>
                  <a:gd name="T4" fmla="*/ 372 w 455"/>
                  <a:gd name="T5" fmla="*/ 72 h 351"/>
                  <a:gd name="T6" fmla="*/ 368 w 455"/>
                  <a:gd name="T7" fmla="*/ 70 h 351"/>
                  <a:gd name="T8" fmla="*/ 361 w 455"/>
                  <a:gd name="T9" fmla="*/ 65 h 351"/>
                  <a:gd name="T10" fmla="*/ 351 w 455"/>
                  <a:gd name="T11" fmla="*/ 43 h 351"/>
                  <a:gd name="T12" fmla="*/ 351 w 455"/>
                  <a:gd name="T13" fmla="*/ 42 h 351"/>
                  <a:gd name="T14" fmla="*/ 351 w 455"/>
                  <a:gd name="T15" fmla="*/ 38 h 351"/>
                  <a:gd name="T16" fmla="*/ 351 w 455"/>
                  <a:gd name="T17" fmla="*/ 37 h 351"/>
                  <a:gd name="T18" fmla="*/ 351 w 455"/>
                  <a:gd name="T19" fmla="*/ 35 h 351"/>
                  <a:gd name="T20" fmla="*/ 351 w 455"/>
                  <a:gd name="T21" fmla="*/ 0 h 351"/>
                  <a:gd name="T22" fmla="*/ 0 w 455"/>
                  <a:gd name="T23" fmla="*/ 351 h 351"/>
                  <a:gd name="T24" fmla="*/ 35 w 455"/>
                  <a:gd name="T25" fmla="*/ 351 h 351"/>
                  <a:gd name="T26" fmla="*/ 46 w 455"/>
                  <a:gd name="T27" fmla="*/ 345 h 351"/>
                  <a:gd name="T28" fmla="*/ 46 w 455"/>
                  <a:gd name="T29" fmla="*/ 332 h 351"/>
                  <a:gd name="T30" fmla="*/ 33 w 455"/>
                  <a:gd name="T31" fmla="*/ 294 h 351"/>
                  <a:gd name="T32" fmla="*/ 86 w 455"/>
                  <a:gd name="T33" fmla="*/ 248 h 351"/>
                  <a:gd name="T34" fmla="*/ 138 w 455"/>
                  <a:gd name="T35" fmla="*/ 294 h 351"/>
                  <a:gd name="T36" fmla="*/ 126 w 455"/>
                  <a:gd name="T37" fmla="*/ 332 h 351"/>
                  <a:gd name="T38" fmla="*/ 125 w 455"/>
                  <a:gd name="T39" fmla="*/ 345 h 351"/>
                  <a:gd name="T40" fmla="*/ 137 w 455"/>
                  <a:gd name="T41" fmla="*/ 351 h 351"/>
                  <a:gd name="T42" fmla="*/ 174 w 455"/>
                  <a:gd name="T43" fmla="*/ 351 h 351"/>
                  <a:gd name="T44" fmla="*/ 351 w 455"/>
                  <a:gd name="T45" fmla="*/ 174 h 351"/>
                  <a:gd name="T46" fmla="*/ 351 w 455"/>
                  <a:gd name="T47" fmla="*/ 141 h 351"/>
                  <a:gd name="T48" fmla="*/ 361 w 455"/>
                  <a:gd name="T49" fmla="*/ 118 h 351"/>
                  <a:gd name="T50" fmla="*/ 368 w 455"/>
                  <a:gd name="T51" fmla="*/ 113 h 351"/>
                  <a:gd name="T52" fmla="*/ 372 w 455"/>
                  <a:gd name="T53" fmla="*/ 111 h 351"/>
                  <a:gd name="T54" fmla="*/ 401 w 455"/>
                  <a:gd name="T55" fmla="*/ 113 h 351"/>
                  <a:gd name="T56" fmla="*/ 429 w 455"/>
                  <a:gd name="T57" fmla="*/ 123 h 351"/>
                  <a:gd name="T58" fmla="*/ 455 w 455"/>
                  <a:gd name="T59" fmla="*/ 92 h 351"/>
                  <a:gd name="T60" fmla="*/ 429 w 455"/>
                  <a:gd name="T61" fmla="*/ 6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5" h="351">
                    <a:moveTo>
                      <a:pt x="429" y="60"/>
                    </a:moveTo>
                    <a:cubicBezTo>
                      <a:pt x="424" y="60"/>
                      <a:pt x="410" y="65"/>
                      <a:pt x="401" y="70"/>
                    </a:cubicBezTo>
                    <a:cubicBezTo>
                      <a:pt x="391" y="75"/>
                      <a:pt x="381" y="76"/>
                      <a:pt x="372" y="72"/>
                    </a:cubicBezTo>
                    <a:cubicBezTo>
                      <a:pt x="370" y="72"/>
                      <a:pt x="369" y="71"/>
                      <a:pt x="368" y="70"/>
                    </a:cubicBezTo>
                    <a:cubicBezTo>
                      <a:pt x="365" y="69"/>
                      <a:pt x="363" y="67"/>
                      <a:pt x="361" y="65"/>
                    </a:cubicBezTo>
                    <a:cubicBezTo>
                      <a:pt x="356" y="60"/>
                      <a:pt x="353" y="52"/>
                      <a:pt x="351" y="43"/>
                    </a:cubicBezTo>
                    <a:cubicBezTo>
                      <a:pt x="351" y="42"/>
                      <a:pt x="351" y="42"/>
                      <a:pt x="351" y="42"/>
                    </a:cubicBezTo>
                    <a:cubicBezTo>
                      <a:pt x="351" y="38"/>
                      <a:pt x="351" y="38"/>
                      <a:pt x="351" y="38"/>
                    </a:cubicBezTo>
                    <a:cubicBezTo>
                      <a:pt x="351" y="37"/>
                      <a:pt x="351" y="37"/>
                      <a:pt x="351" y="37"/>
                    </a:cubicBezTo>
                    <a:cubicBezTo>
                      <a:pt x="351" y="35"/>
                      <a:pt x="351" y="35"/>
                      <a:pt x="351" y="35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160" y="6"/>
                      <a:pt x="5" y="160"/>
                      <a:pt x="0" y="351"/>
                    </a:cubicBezTo>
                    <a:cubicBezTo>
                      <a:pt x="35" y="351"/>
                      <a:pt x="35" y="351"/>
                      <a:pt x="35" y="351"/>
                    </a:cubicBezTo>
                    <a:cubicBezTo>
                      <a:pt x="39" y="350"/>
                      <a:pt x="44" y="349"/>
                      <a:pt x="46" y="345"/>
                    </a:cubicBezTo>
                    <a:cubicBezTo>
                      <a:pt x="49" y="340"/>
                      <a:pt x="48" y="335"/>
                      <a:pt x="46" y="332"/>
                    </a:cubicBezTo>
                    <a:cubicBezTo>
                      <a:pt x="44" y="329"/>
                      <a:pt x="33" y="306"/>
                      <a:pt x="33" y="294"/>
                    </a:cubicBezTo>
                    <a:cubicBezTo>
                      <a:pt x="33" y="268"/>
                      <a:pt x="57" y="248"/>
                      <a:pt x="86" y="248"/>
                    </a:cubicBezTo>
                    <a:cubicBezTo>
                      <a:pt x="115" y="248"/>
                      <a:pt x="138" y="268"/>
                      <a:pt x="138" y="294"/>
                    </a:cubicBezTo>
                    <a:cubicBezTo>
                      <a:pt x="138" y="306"/>
                      <a:pt x="127" y="329"/>
                      <a:pt x="126" y="332"/>
                    </a:cubicBezTo>
                    <a:cubicBezTo>
                      <a:pt x="124" y="335"/>
                      <a:pt x="122" y="340"/>
                      <a:pt x="125" y="345"/>
                    </a:cubicBezTo>
                    <a:cubicBezTo>
                      <a:pt x="128" y="349"/>
                      <a:pt x="133" y="351"/>
                      <a:pt x="137" y="351"/>
                    </a:cubicBezTo>
                    <a:cubicBezTo>
                      <a:pt x="174" y="351"/>
                      <a:pt x="174" y="351"/>
                      <a:pt x="174" y="351"/>
                    </a:cubicBezTo>
                    <a:cubicBezTo>
                      <a:pt x="179" y="256"/>
                      <a:pt x="256" y="180"/>
                      <a:pt x="351" y="174"/>
                    </a:cubicBezTo>
                    <a:cubicBezTo>
                      <a:pt x="351" y="141"/>
                      <a:pt x="351" y="141"/>
                      <a:pt x="351" y="141"/>
                    </a:cubicBezTo>
                    <a:cubicBezTo>
                      <a:pt x="352" y="132"/>
                      <a:pt x="356" y="124"/>
                      <a:pt x="361" y="118"/>
                    </a:cubicBezTo>
                    <a:cubicBezTo>
                      <a:pt x="363" y="116"/>
                      <a:pt x="365" y="114"/>
                      <a:pt x="368" y="113"/>
                    </a:cubicBezTo>
                    <a:cubicBezTo>
                      <a:pt x="369" y="112"/>
                      <a:pt x="370" y="112"/>
                      <a:pt x="372" y="111"/>
                    </a:cubicBezTo>
                    <a:cubicBezTo>
                      <a:pt x="381" y="107"/>
                      <a:pt x="391" y="108"/>
                      <a:pt x="401" y="113"/>
                    </a:cubicBezTo>
                    <a:cubicBezTo>
                      <a:pt x="410" y="118"/>
                      <a:pt x="424" y="123"/>
                      <a:pt x="429" y="123"/>
                    </a:cubicBezTo>
                    <a:cubicBezTo>
                      <a:pt x="443" y="123"/>
                      <a:pt x="455" y="109"/>
                      <a:pt x="455" y="92"/>
                    </a:cubicBezTo>
                    <a:cubicBezTo>
                      <a:pt x="455" y="74"/>
                      <a:pt x="443" y="60"/>
                      <a:pt x="429" y="6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4B2F0047-547E-42F1-96A1-18D83640CBE8}"/>
                  </a:ext>
                </a:extLst>
              </p:cNvPr>
              <p:cNvSpPr/>
              <p:nvPr/>
            </p:nvSpPr>
            <p:spPr>
              <a:xfrm>
                <a:off x="4879241" y="2826541"/>
                <a:ext cx="731905" cy="4806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Haettenschweiler" panose="020B070604090206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B4F3158-DAB5-4570-8D28-4C0E7E5B07A1}"/>
                </a:ext>
              </a:extLst>
            </p:cNvPr>
            <p:cNvGrpSpPr/>
            <p:nvPr/>
          </p:nvGrpSpPr>
          <p:grpSpPr>
            <a:xfrm>
              <a:off x="4470102" y="849318"/>
              <a:ext cx="1807078" cy="2315930"/>
              <a:chOff x="6146093" y="2261430"/>
              <a:chExt cx="1807078" cy="2315930"/>
            </a:xfrm>
          </p:grpSpPr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04743143-593A-4143-99D6-67D18FC7D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6093" y="2261430"/>
                <a:ext cx="1807078" cy="2315930"/>
              </a:xfrm>
              <a:custGeom>
                <a:avLst/>
                <a:gdLst>
                  <a:gd name="T0" fmla="*/ 0 w 351"/>
                  <a:gd name="T1" fmla="*/ 0 h 450"/>
                  <a:gd name="T2" fmla="*/ 0 w 351"/>
                  <a:gd name="T3" fmla="*/ 41 h 450"/>
                  <a:gd name="T4" fmla="*/ 6 w 351"/>
                  <a:gd name="T5" fmla="*/ 52 h 450"/>
                  <a:gd name="T6" fmla="*/ 19 w 351"/>
                  <a:gd name="T7" fmla="*/ 52 h 450"/>
                  <a:gd name="T8" fmla="*/ 57 w 351"/>
                  <a:gd name="T9" fmla="*/ 39 h 450"/>
                  <a:gd name="T10" fmla="*/ 103 w 351"/>
                  <a:gd name="T11" fmla="*/ 92 h 450"/>
                  <a:gd name="T12" fmla="*/ 57 w 351"/>
                  <a:gd name="T13" fmla="*/ 144 h 450"/>
                  <a:gd name="T14" fmla="*/ 19 w 351"/>
                  <a:gd name="T15" fmla="*/ 132 h 450"/>
                  <a:gd name="T16" fmla="*/ 6 w 351"/>
                  <a:gd name="T17" fmla="*/ 131 h 450"/>
                  <a:gd name="T18" fmla="*/ 0 w 351"/>
                  <a:gd name="T19" fmla="*/ 143 h 450"/>
                  <a:gd name="T20" fmla="*/ 0 w 351"/>
                  <a:gd name="T21" fmla="*/ 174 h 450"/>
                  <a:gd name="T22" fmla="*/ 177 w 351"/>
                  <a:gd name="T23" fmla="*/ 351 h 450"/>
                  <a:gd name="T24" fmla="*/ 215 w 351"/>
                  <a:gd name="T25" fmla="*/ 351 h 450"/>
                  <a:gd name="T26" fmla="*/ 237 w 351"/>
                  <a:gd name="T27" fmla="*/ 362 h 450"/>
                  <a:gd name="T28" fmla="*/ 242 w 351"/>
                  <a:gd name="T29" fmla="*/ 367 h 450"/>
                  <a:gd name="T30" fmla="*/ 243 w 351"/>
                  <a:gd name="T31" fmla="*/ 369 h 450"/>
                  <a:gd name="T32" fmla="*/ 243 w 351"/>
                  <a:gd name="T33" fmla="*/ 370 h 450"/>
                  <a:gd name="T34" fmla="*/ 244 w 351"/>
                  <a:gd name="T35" fmla="*/ 372 h 450"/>
                  <a:gd name="T36" fmla="*/ 244 w 351"/>
                  <a:gd name="T37" fmla="*/ 372 h 450"/>
                  <a:gd name="T38" fmla="*/ 244 w 351"/>
                  <a:gd name="T39" fmla="*/ 372 h 450"/>
                  <a:gd name="T40" fmla="*/ 246 w 351"/>
                  <a:gd name="T41" fmla="*/ 382 h 450"/>
                  <a:gd name="T42" fmla="*/ 246 w 351"/>
                  <a:gd name="T43" fmla="*/ 382 h 450"/>
                  <a:gd name="T44" fmla="*/ 246 w 351"/>
                  <a:gd name="T45" fmla="*/ 385 h 450"/>
                  <a:gd name="T46" fmla="*/ 246 w 351"/>
                  <a:gd name="T47" fmla="*/ 385 h 450"/>
                  <a:gd name="T48" fmla="*/ 245 w 351"/>
                  <a:gd name="T49" fmla="*/ 392 h 450"/>
                  <a:gd name="T50" fmla="*/ 245 w 351"/>
                  <a:gd name="T51" fmla="*/ 392 h 450"/>
                  <a:gd name="T52" fmla="*/ 244 w 351"/>
                  <a:gd name="T53" fmla="*/ 395 h 450"/>
                  <a:gd name="T54" fmla="*/ 243 w 351"/>
                  <a:gd name="T55" fmla="*/ 396 h 450"/>
                  <a:gd name="T56" fmla="*/ 242 w 351"/>
                  <a:gd name="T57" fmla="*/ 399 h 450"/>
                  <a:gd name="T58" fmla="*/ 232 w 351"/>
                  <a:gd name="T59" fmla="*/ 426 h 450"/>
                  <a:gd name="T60" fmla="*/ 262 w 351"/>
                  <a:gd name="T61" fmla="*/ 450 h 450"/>
                  <a:gd name="T62" fmla="*/ 292 w 351"/>
                  <a:gd name="T63" fmla="*/ 426 h 450"/>
                  <a:gd name="T64" fmla="*/ 282 w 351"/>
                  <a:gd name="T65" fmla="*/ 399 h 450"/>
                  <a:gd name="T66" fmla="*/ 280 w 351"/>
                  <a:gd name="T67" fmla="*/ 396 h 450"/>
                  <a:gd name="T68" fmla="*/ 280 w 351"/>
                  <a:gd name="T69" fmla="*/ 395 h 450"/>
                  <a:gd name="T70" fmla="*/ 279 w 351"/>
                  <a:gd name="T71" fmla="*/ 392 h 450"/>
                  <a:gd name="T72" fmla="*/ 279 w 351"/>
                  <a:gd name="T73" fmla="*/ 392 h 450"/>
                  <a:gd name="T74" fmla="*/ 278 w 351"/>
                  <a:gd name="T75" fmla="*/ 385 h 450"/>
                  <a:gd name="T76" fmla="*/ 278 w 351"/>
                  <a:gd name="T77" fmla="*/ 385 h 450"/>
                  <a:gd name="T78" fmla="*/ 278 w 351"/>
                  <a:gd name="T79" fmla="*/ 382 h 450"/>
                  <a:gd name="T80" fmla="*/ 278 w 351"/>
                  <a:gd name="T81" fmla="*/ 382 h 450"/>
                  <a:gd name="T82" fmla="*/ 280 w 351"/>
                  <a:gd name="T83" fmla="*/ 372 h 450"/>
                  <a:gd name="T84" fmla="*/ 281 w 351"/>
                  <a:gd name="T85" fmla="*/ 370 h 450"/>
                  <a:gd name="T86" fmla="*/ 281 w 351"/>
                  <a:gd name="T87" fmla="*/ 369 h 450"/>
                  <a:gd name="T88" fmla="*/ 282 w 351"/>
                  <a:gd name="T89" fmla="*/ 367 h 450"/>
                  <a:gd name="T90" fmla="*/ 286 w 351"/>
                  <a:gd name="T91" fmla="*/ 362 h 450"/>
                  <a:gd name="T92" fmla="*/ 308 w 351"/>
                  <a:gd name="T93" fmla="*/ 351 h 450"/>
                  <a:gd name="T94" fmla="*/ 308 w 351"/>
                  <a:gd name="T95" fmla="*/ 351 h 450"/>
                  <a:gd name="T96" fmla="*/ 312 w 351"/>
                  <a:gd name="T97" fmla="*/ 351 h 450"/>
                  <a:gd name="T98" fmla="*/ 313 w 351"/>
                  <a:gd name="T99" fmla="*/ 351 h 450"/>
                  <a:gd name="T100" fmla="*/ 316 w 351"/>
                  <a:gd name="T101" fmla="*/ 351 h 450"/>
                  <a:gd name="T102" fmla="*/ 351 w 351"/>
                  <a:gd name="T103" fmla="*/ 351 h 450"/>
                  <a:gd name="T104" fmla="*/ 0 w 351"/>
                  <a:gd name="T105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1" h="450">
                    <a:moveTo>
                      <a:pt x="0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1" y="45"/>
                      <a:pt x="2" y="50"/>
                      <a:pt x="6" y="52"/>
                    </a:cubicBezTo>
                    <a:cubicBezTo>
                      <a:pt x="10" y="54"/>
                      <a:pt x="14" y="54"/>
                      <a:pt x="19" y="52"/>
                    </a:cubicBezTo>
                    <a:cubicBezTo>
                      <a:pt x="22" y="50"/>
                      <a:pt x="45" y="39"/>
                      <a:pt x="57" y="39"/>
                    </a:cubicBezTo>
                    <a:cubicBezTo>
                      <a:pt x="83" y="39"/>
                      <a:pt x="103" y="63"/>
                      <a:pt x="103" y="92"/>
                    </a:cubicBezTo>
                    <a:cubicBezTo>
                      <a:pt x="103" y="121"/>
                      <a:pt x="83" y="144"/>
                      <a:pt x="57" y="144"/>
                    </a:cubicBezTo>
                    <a:cubicBezTo>
                      <a:pt x="45" y="144"/>
                      <a:pt x="22" y="133"/>
                      <a:pt x="19" y="132"/>
                    </a:cubicBezTo>
                    <a:cubicBezTo>
                      <a:pt x="14" y="129"/>
                      <a:pt x="10" y="129"/>
                      <a:pt x="6" y="131"/>
                    </a:cubicBezTo>
                    <a:cubicBezTo>
                      <a:pt x="2" y="134"/>
                      <a:pt x="0" y="139"/>
                      <a:pt x="0" y="14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95" y="180"/>
                      <a:pt x="171" y="256"/>
                      <a:pt x="177" y="351"/>
                    </a:cubicBezTo>
                    <a:cubicBezTo>
                      <a:pt x="215" y="351"/>
                      <a:pt x="215" y="351"/>
                      <a:pt x="215" y="351"/>
                    </a:cubicBezTo>
                    <a:cubicBezTo>
                      <a:pt x="224" y="352"/>
                      <a:pt x="232" y="356"/>
                      <a:pt x="237" y="362"/>
                    </a:cubicBezTo>
                    <a:cubicBezTo>
                      <a:pt x="239" y="363"/>
                      <a:pt x="241" y="365"/>
                      <a:pt x="242" y="367"/>
                    </a:cubicBezTo>
                    <a:cubicBezTo>
                      <a:pt x="242" y="368"/>
                      <a:pt x="243" y="369"/>
                      <a:pt x="243" y="369"/>
                    </a:cubicBezTo>
                    <a:cubicBezTo>
                      <a:pt x="243" y="370"/>
                      <a:pt x="243" y="370"/>
                      <a:pt x="243" y="370"/>
                    </a:cubicBezTo>
                    <a:cubicBezTo>
                      <a:pt x="244" y="370"/>
                      <a:pt x="244" y="371"/>
                      <a:pt x="244" y="372"/>
                    </a:cubicBezTo>
                    <a:cubicBezTo>
                      <a:pt x="244" y="372"/>
                      <a:pt x="244" y="372"/>
                      <a:pt x="244" y="372"/>
                    </a:cubicBezTo>
                    <a:cubicBezTo>
                      <a:pt x="244" y="372"/>
                      <a:pt x="244" y="372"/>
                      <a:pt x="244" y="372"/>
                    </a:cubicBezTo>
                    <a:cubicBezTo>
                      <a:pt x="245" y="375"/>
                      <a:pt x="246" y="378"/>
                      <a:pt x="246" y="382"/>
                    </a:cubicBezTo>
                    <a:cubicBezTo>
                      <a:pt x="246" y="382"/>
                      <a:pt x="246" y="382"/>
                      <a:pt x="246" y="382"/>
                    </a:cubicBezTo>
                    <a:cubicBezTo>
                      <a:pt x="246" y="383"/>
                      <a:pt x="246" y="384"/>
                      <a:pt x="246" y="385"/>
                    </a:cubicBezTo>
                    <a:cubicBezTo>
                      <a:pt x="246" y="385"/>
                      <a:pt x="246" y="385"/>
                      <a:pt x="246" y="385"/>
                    </a:cubicBezTo>
                    <a:cubicBezTo>
                      <a:pt x="246" y="387"/>
                      <a:pt x="245" y="390"/>
                      <a:pt x="245" y="392"/>
                    </a:cubicBezTo>
                    <a:cubicBezTo>
                      <a:pt x="245" y="392"/>
                      <a:pt x="245" y="392"/>
                      <a:pt x="245" y="392"/>
                    </a:cubicBezTo>
                    <a:cubicBezTo>
                      <a:pt x="244" y="393"/>
                      <a:pt x="244" y="394"/>
                      <a:pt x="244" y="395"/>
                    </a:cubicBezTo>
                    <a:cubicBezTo>
                      <a:pt x="244" y="396"/>
                      <a:pt x="243" y="396"/>
                      <a:pt x="243" y="396"/>
                    </a:cubicBezTo>
                    <a:cubicBezTo>
                      <a:pt x="243" y="397"/>
                      <a:pt x="242" y="398"/>
                      <a:pt x="242" y="399"/>
                    </a:cubicBezTo>
                    <a:cubicBezTo>
                      <a:pt x="237" y="408"/>
                      <a:pt x="232" y="421"/>
                      <a:pt x="232" y="426"/>
                    </a:cubicBezTo>
                    <a:cubicBezTo>
                      <a:pt x="232" y="439"/>
                      <a:pt x="246" y="450"/>
                      <a:pt x="262" y="450"/>
                    </a:cubicBezTo>
                    <a:cubicBezTo>
                      <a:pt x="278" y="450"/>
                      <a:pt x="292" y="439"/>
                      <a:pt x="292" y="426"/>
                    </a:cubicBezTo>
                    <a:cubicBezTo>
                      <a:pt x="292" y="421"/>
                      <a:pt x="286" y="408"/>
                      <a:pt x="282" y="399"/>
                    </a:cubicBezTo>
                    <a:cubicBezTo>
                      <a:pt x="281" y="398"/>
                      <a:pt x="281" y="397"/>
                      <a:pt x="280" y="396"/>
                    </a:cubicBezTo>
                    <a:cubicBezTo>
                      <a:pt x="280" y="396"/>
                      <a:pt x="280" y="396"/>
                      <a:pt x="280" y="395"/>
                    </a:cubicBezTo>
                    <a:cubicBezTo>
                      <a:pt x="280" y="394"/>
                      <a:pt x="279" y="393"/>
                      <a:pt x="279" y="392"/>
                    </a:cubicBezTo>
                    <a:cubicBezTo>
                      <a:pt x="279" y="392"/>
                      <a:pt x="279" y="392"/>
                      <a:pt x="279" y="392"/>
                    </a:cubicBezTo>
                    <a:cubicBezTo>
                      <a:pt x="278" y="390"/>
                      <a:pt x="278" y="387"/>
                      <a:pt x="278" y="385"/>
                    </a:cubicBezTo>
                    <a:cubicBezTo>
                      <a:pt x="278" y="385"/>
                      <a:pt x="278" y="385"/>
                      <a:pt x="278" y="385"/>
                    </a:cubicBezTo>
                    <a:cubicBezTo>
                      <a:pt x="278" y="384"/>
                      <a:pt x="278" y="383"/>
                      <a:pt x="278" y="382"/>
                    </a:cubicBezTo>
                    <a:cubicBezTo>
                      <a:pt x="278" y="382"/>
                      <a:pt x="278" y="382"/>
                      <a:pt x="278" y="382"/>
                    </a:cubicBezTo>
                    <a:cubicBezTo>
                      <a:pt x="278" y="378"/>
                      <a:pt x="278" y="375"/>
                      <a:pt x="280" y="372"/>
                    </a:cubicBezTo>
                    <a:cubicBezTo>
                      <a:pt x="280" y="371"/>
                      <a:pt x="280" y="370"/>
                      <a:pt x="281" y="370"/>
                    </a:cubicBezTo>
                    <a:cubicBezTo>
                      <a:pt x="281" y="370"/>
                      <a:pt x="281" y="370"/>
                      <a:pt x="281" y="369"/>
                    </a:cubicBezTo>
                    <a:cubicBezTo>
                      <a:pt x="281" y="369"/>
                      <a:pt x="281" y="368"/>
                      <a:pt x="282" y="367"/>
                    </a:cubicBezTo>
                    <a:cubicBezTo>
                      <a:pt x="283" y="365"/>
                      <a:pt x="285" y="363"/>
                      <a:pt x="286" y="362"/>
                    </a:cubicBezTo>
                    <a:cubicBezTo>
                      <a:pt x="292" y="356"/>
                      <a:pt x="299" y="353"/>
                      <a:pt x="308" y="351"/>
                    </a:cubicBezTo>
                    <a:cubicBezTo>
                      <a:pt x="308" y="351"/>
                      <a:pt x="308" y="351"/>
                      <a:pt x="308" y="351"/>
                    </a:cubicBezTo>
                    <a:cubicBezTo>
                      <a:pt x="312" y="351"/>
                      <a:pt x="312" y="351"/>
                      <a:pt x="312" y="351"/>
                    </a:cubicBezTo>
                    <a:cubicBezTo>
                      <a:pt x="313" y="351"/>
                      <a:pt x="313" y="351"/>
                      <a:pt x="313" y="351"/>
                    </a:cubicBezTo>
                    <a:cubicBezTo>
                      <a:pt x="316" y="351"/>
                      <a:pt x="316" y="351"/>
                      <a:pt x="316" y="351"/>
                    </a:cubicBezTo>
                    <a:cubicBezTo>
                      <a:pt x="351" y="351"/>
                      <a:pt x="351" y="351"/>
                      <a:pt x="351" y="351"/>
                    </a:cubicBezTo>
                    <a:cubicBezTo>
                      <a:pt x="345" y="160"/>
                      <a:pt x="191" y="6"/>
                      <a:pt x="0" y="0"/>
                    </a:cubicBezTo>
                    <a:close/>
                  </a:path>
                </a:pathLst>
              </a:custGeom>
              <a:solidFill>
                <a:srgbClr val="131D2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30DAAEE-ABFB-4A0B-B259-EA86469D9F5C}"/>
                  </a:ext>
                </a:extLst>
              </p:cNvPr>
              <p:cNvSpPr/>
              <p:nvPr/>
            </p:nvSpPr>
            <p:spPr>
              <a:xfrm>
                <a:off x="6836109" y="3030744"/>
                <a:ext cx="731905" cy="4806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Haettenschweiler" panose="020B070604090206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11279C8-93F8-412F-AFCD-7FD3434544FF}"/>
                </a:ext>
              </a:extLst>
            </p:cNvPr>
            <p:cNvGrpSpPr/>
            <p:nvPr/>
          </p:nvGrpSpPr>
          <p:grpSpPr>
            <a:xfrm>
              <a:off x="3935155" y="2764690"/>
              <a:ext cx="2342025" cy="1805773"/>
              <a:chOff x="5611146" y="4176802"/>
              <a:chExt cx="2342025" cy="1805773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25C30514-2D94-407C-85B8-2E0DCE0EFB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1146" y="4176802"/>
                <a:ext cx="2342025" cy="1805773"/>
              </a:xfrm>
              <a:custGeom>
                <a:avLst/>
                <a:gdLst>
                  <a:gd name="T0" fmla="*/ 414 w 455"/>
                  <a:gd name="T1" fmla="*/ 0 h 351"/>
                  <a:gd name="T2" fmla="*/ 404 w 455"/>
                  <a:gd name="T3" fmla="*/ 6 h 351"/>
                  <a:gd name="T4" fmla="*/ 404 w 455"/>
                  <a:gd name="T5" fmla="*/ 18 h 351"/>
                  <a:gd name="T6" fmla="*/ 416 w 455"/>
                  <a:gd name="T7" fmla="*/ 54 h 351"/>
                  <a:gd name="T8" fmla="*/ 366 w 455"/>
                  <a:gd name="T9" fmla="*/ 98 h 351"/>
                  <a:gd name="T10" fmla="*/ 315 w 455"/>
                  <a:gd name="T11" fmla="*/ 54 h 351"/>
                  <a:gd name="T12" fmla="*/ 327 w 455"/>
                  <a:gd name="T13" fmla="*/ 18 h 351"/>
                  <a:gd name="T14" fmla="*/ 328 w 455"/>
                  <a:gd name="T15" fmla="*/ 6 h 351"/>
                  <a:gd name="T16" fmla="*/ 317 w 455"/>
                  <a:gd name="T17" fmla="*/ 0 h 351"/>
                  <a:gd name="T18" fmla="*/ 281 w 455"/>
                  <a:gd name="T19" fmla="*/ 0 h 351"/>
                  <a:gd name="T20" fmla="*/ 104 w 455"/>
                  <a:gd name="T21" fmla="*/ 177 h 351"/>
                  <a:gd name="T22" fmla="*/ 104 w 455"/>
                  <a:gd name="T23" fmla="*/ 215 h 351"/>
                  <a:gd name="T24" fmla="*/ 93 w 455"/>
                  <a:gd name="T25" fmla="*/ 238 h 351"/>
                  <a:gd name="T26" fmla="*/ 87 w 455"/>
                  <a:gd name="T27" fmla="*/ 243 h 351"/>
                  <a:gd name="T28" fmla="*/ 83 w 455"/>
                  <a:gd name="T29" fmla="*/ 245 h 351"/>
                  <a:gd name="T30" fmla="*/ 54 w 455"/>
                  <a:gd name="T31" fmla="*/ 243 h 351"/>
                  <a:gd name="T32" fmla="*/ 26 w 455"/>
                  <a:gd name="T33" fmla="*/ 232 h 351"/>
                  <a:gd name="T34" fmla="*/ 0 w 455"/>
                  <a:gd name="T35" fmla="*/ 264 h 351"/>
                  <a:gd name="T36" fmla="*/ 26 w 455"/>
                  <a:gd name="T37" fmla="*/ 296 h 351"/>
                  <a:gd name="T38" fmla="*/ 54 w 455"/>
                  <a:gd name="T39" fmla="*/ 286 h 351"/>
                  <a:gd name="T40" fmla="*/ 83 w 455"/>
                  <a:gd name="T41" fmla="*/ 284 h 351"/>
                  <a:gd name="T42" fmla="*/ 87 w 455"/>
                  <a:gd name="T43" fmla="*/ 286 h 351"/>
                  <a:gd name="T44" fmla="*/ 93 w 455"/>
                  <a:gd name="T45" fmla="*/ 291 h 351"/>
                  <a:gd name="T46" fmla="*/ 104 w 455"/>
                  <a:gd name="T47" fmla="*/ 312 h 351"/>
                  <a:gd name="T48" fmla="*/ 104 w 455"/>
                  <a:gd name="T49" fmla="*/ 313 h 351"/>
                  <a:gd name="T50" fmla="*/ 104 w 455"/>
                  <a:gd name="T51" fmla="*/ 317 h 351"/>
                  <a:gd name="T52" fmla="*/ 104 w 455"/>
                  <a:gd name="T53" fmla="*/ 318 h 351"/>
                  <a:gd name="T54" fmla="*/ 104 w 455"/>
                  <a:gd name="T55" fmla="*/ 321 h 351"/>
                  <a:gd name="T56" fmla="*/ 104 w 455"/>
                  <a:gd name="T57" fmla="*/ 351 h 351"/>
                  <a:gd name="T58" fmla="*/ 455 w 455"/>
                  <a:gd name="T59" fmla="*/ 0 h 351"/>
                  <a:gd name="T60" fmla="*/ 414 w 455"/>
                  <a:gd name="T6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5" h="351">
                    <a:moveTo>
                      <a:pt x="414" y="0"/>
                    </a:moveTo>
                    <a:cubicBezTo>
                      <a:pt x="410" y="1"/>
                      <a:pt x="406" y="2"/>
                      <a:pt x="404" y="6"/>
                    </a:cubicBezTo>
                    <a:cubicBezTo>
                      <a:pt x="401" y="10"/>
                      <a:pt x="403" y="15"/>
                      <a:pt x="404" y="18"/>
                    </a:cubicBezTo>
                    <a:cubicBezTo>
                      <a:pt x="406" y="20"/>
                      <a:pt x="416" y="42"/>
                      <a:pt x="416" y="54"/>
                    </a:cubicBezTo>
                    <a:cubicBezTo>
                      <a:pt x="416" y="78"/>
                      <a:pt x="394" y="98"/>
                      <a:pt x="366" y="98"/>
                    </a:cubicBezTo>
                    <a:cubicBezTo>
                      <a:pt x="338" y="98"/>
                      <a:pt x="315" y="78"/>
                      <a:pt x="315" y="54"/>
                    </a:cubicBezTo>
                    <a:cubicBezTo>
                      <a:pt x="315" y="42"/>
                      <a:pt x="326" y="20"/>
                      <a:pt x="327" y="18"/>
                    </a:cubicBezTo>
                    <a:cubicBezTo>
                      <a:pt x="329" y="15"/>
                      <a:pt x="331" y="10"/>
                      <a:pt x="328" y="6"/>
                    </a:cubicBezTo>
                    <a:cubicBezTo>
                      <a:pt x="326" y="2"/>
                      <a:pt x="320" y="0"/>
                      <a:pt x="317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75" y="95"/>
                      <a:pt x="199" y="172"/>
                      <a:pt x="104" y="177"/>
                    </a:cubicBezTo>
                    <a:cubicBezTo>
                      <a:pt x="104" y="215"/>
                      <a:pt x="104" y="215"/>
                      <a:pt x="104" y="215"/>
                    </a:cubicBezTo>
                    <a:cubicBezTo>
                      <a:pt x="103" y="224"/>
                      <a:pt x="99" y="232"/>
                      <a:pt x="93" y="238"/>
                    </a:cubicBezTo>
                    <a:cubicBezTo>
                      <a:pt x="92" y="240"/>
                      <a:pt x="89" y="241"/>
                      <a:pt x="87" y="243"/>
                    </a:cubicBezTo>
                    <a:cubicBezTo>
                      <a:pt x="86" y="243"/>
                      <a:pt x="84" y="244"/>
                      <a:pt x="83" y="245"/>
                    </a:cubicBezTo>
                    <a:cubicBezTo>
                      <a:pt x="74" y="248"/>
                      <a:pt x="64" y="248"/>
                      <a:pt x="54" y="243"/>
                    </a:cubicBezTo>
                    <a:cubicBezTo>
                      <a:pt x="45" y="238"/>
                      <a:pt x="30" y="232"/>
                      <a:pt x="26" y="232"/>
                    </a:cubicBezTo>
                    <a:cubicBezTo>
                      <a:pt x="12" y="232"/>
                      <a:pt x="0" y="247"/>
                      <a:pt x="0" y="264"/>
                    </a:cubicBezTo>
                    <a:cubicBezTo>
                      <a:pt x="0" y="282"/>
                      <a:pt x="12" y="296"/>
                      <a:pt x="26" y="296"/>
                    </a:cubicBezTo>
                    <a:cubicBezTo>
                      <a:pt x="30" y="296"/>
                      <a:pt x="45" y="291"/>
                      <a:pt x="54" y="286"/>
                    </a:cubicBezTo>
                    <a:cubicBezTo>
                      <a:pt x="64" y="281"/>
                      <a:pt x="74" y="280"/>
                      <a:pt x="83" y="284"/>
                    </a:cubicBezTo>
                    <a:cubicBezTo>
                      <a:pt x="84" y="284"/>
                      <a:pt x="86" y="285"/>
                      <a:pt x="87" y="286"/>
                    </a:cubicBezTo>
                    <a:cubicBezTo>
                      <a:pt x="89" y="287"/>
                      <a:pt x="92" y="289"/>
                      <a:pt x="93" y="291"/>
                    </a:cubicBezTo>
                    <a:cubicBezTo>
                      <a:pt x="99" y="296"/>
                      <a:pt x="102" y="304"/>
                      <a:pt x="104" y="312"/>
                    </a:cubicBezTo>
                    <a:cubicBezTo>
                      <a:pt x="104" y="313"/>
                      <a:pt x="104" y="313"/>
                      <a:pt x="104" y="313"/>
                    </a:cubicBezTo>
                    <a:cubicBezTo>
                      <a:pt x="104" y="317"/>
                      <a:pt x="104" y="317"/>
                      <a:pt x="104" y="317"/>
                    </a:cubicBezTo>
                    <a:cubicBezTo>
                      <a:pt x="104" y="318"/>
                      <a:pt x="104" y="318"/>
                      <a:pt x="104" y="318"/>
                    </a:cubicBezTo>
                    <a:cubicBezTo>
                      <a:pt x="104" y="321"/>
                      <a:pt x="104" y="321"/>
                      <a:pt x="104" y="321"/>
                    </a:cubicBezTo>
                    <a:cubicBezTo>
                      <a:pt x="104" y="351"/>
                      <a:pt x="104" y="351"/>
                      <a:pt x="104" y="351"/>
                    </a:cubicBezTo>
                    <a:cubicBezTo>
                      <a:pt x="295" y="346"/>
                      <a:pt x="449" y="191"/>
                      <a:pt x="455" y="0"/>
                    </a:cubicBezTo>
                    <a:lnTo>
                      <a:pt x="414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601AB5E-DB76-42B3-BE6C-96D6F8D96D2B}"/>
                  </a:ext>
                </a:extLst>
              </p:cNvPr>
              <p:cNvSpPr/>
              <p:nvPr/>
            </p:nvSpPr>
            <p:spPr>
              <a:xfrm>
                <a:off x="6636256" y="4950447"/>
                <a:ext cx="731905" cy="4806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Haettenschweiler" panose="020B070604090206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26DB8BC-7C80-4F29-868E-F8E35F3CB60D}"/>
                </a:ext>
              </a:extLst>
            </p:cNvPr>
            <p:cNvGrpSpPr/>
            <p:nvPr/>
          </p:nvGrpSpPr>
          <p:grpSpPr>
            <a:xfrm>
              <a:off x="2556035" y="2228438"/>
              <a:ext cx="1807078" cy="2342025"/>
              <a:chOff x="4232026" y="3640550"/>
              <a:chExt cx="1807078" cy="2342025"/>
            </a:xfrm>
          </p:grpSpPr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A32AD34F-562A-4C10-9747-5B8FB620C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2026" y="3640550"/>
                <a:ext cx="1807078" cy="2342025"/>
              </a:xfrm>
              <a:custGeom>
                <a:avLst/>
                <a:gdLst>
                  <a:gd name="T0" fmla="*/ 294 w 351"/>
                  <a:gd name="T1" fmla="*/ 316 h 455"/>
                  <a:gd name="T2" fmla="*/ 332 w 351"/>
                  <a:gd name="T3" fmla="*/ 328 h 455"/>
                  <a:gd name="T4" fmla="*/ 344 w 351"/>
                  <a:gd name="T5" fmla="*/ 329 h 455"/>
                  <a:gd name="T6" fmla="*/ 351 w 351"/>
                  <a:gd name="T7" fmla="*/ 317 h 455"/>
                  <a:gd name="T8" fmla="*/ 351 w 351"/>
                  <a:gd name="T9" fmla="*/ 281 h 455"/>
                  <a:gd name="T10" fmla="*/ 174 w 351"/>
                  <a:gd name="T11" fmla="*/ 104 h 455"/>
                  <a:gd name="T12" fmla="*/ 135 w 351"/>
                  <a:gd name="T13" fmla="*/ 104 h 455"/>
                  <a:gd name="T14" fmla="*/ 107 w 351"/>
                  <a:gd name="T15" fmla="*/ 87 h 455"/>
                  <a:gd name="T16" fmla="*/ 105 w 351"/>
                  <a:gd name="T17" fmla="*/ 83 h 455"/>
                  <a:gd name="T18" fmla="*/ 107 w 351"/>
                  <a:gd name="T19" fmla="*/ 54 h 455"/>
                  <a:gd name="T20" fmla="*/ 118 w 351"/>
                  <a:gd name="T21" fmla="*/ 26 h 455"/>
                  <a:gd name="T22" fmla="*/ 86 w 351"/>
                  <a:gd name="T23" fmla="*/ 0 h 455"/>
                  <a:gd name="T24" fmla="*/ 54 w 351"/>
                  <a:gd name="T25" fmla="*/ 26 h 455"/>
                  <a:gd name="T26" fmla="*/ 64 w 351"/>
                  <a:gd name="T27" fmla="*/ 54 h 455"/>
                  <a:gd name="T28" fmla="*/ 66 w 351"/>
                  <a:gd name="T29" fmla="*/ 83 h 455"/>
                  <a:gd name="T30" fmla="*/ 64 w 351"/>
                  <a:gd name="T31" fmla="*/ 87 h 455"/>
                  <a:gd name="T32" fmla="*/ 37 w 351"/>
                  <a:gd name="T33" fmla="*/ 104 h 455"/>
                  <a:gd name="T34" fmla="*/ 37 w 351"/>
                  <a:gd name="T35" fmla="*/ 104 h 455"/>
                  <a:gd name="T36" fmla="*/ 32 w 351"/>
                  <a:gd name="T37" fmla="*/ 104 h 455"/>
                  <a:gd name="T38" fmla="*/ 31 w 351"/>
                  <a:gd name="T39" fmla="*/ 104 h 455"/>
                  <a:gd name="T40" fmla="*/ 29 w 351"/>
                  <a:gd name="T41" fmla="*/ 104 h 455"/>
                  <a:gd name="T42" fmla="*/ 0 w 351"/>
                  <a:gd name="T43" fmla="*/ 104 h 455"/>
                  <a:gd name="T44" fmla="*/ 351 w 351"/>
                  <a:gd name="T45" fmla="*/ 455 h 455"/>
                  <a:gd name="T46" fmla="*/ 351 w 351"/>
                  <a:gd name="T47" fmla="*/ 419 h 455"/>
                  <a:gd name="T48" fmla="*/ 344 w 351"/>
                  <a:gd name="T49" fmla="*/ 407 h 455"/>
                  <a:gd name="T50" fmla="*/ 332 w 351"/>
                  <a:gd name="T51" fmla="*/ 408 h 455"/>
                  <a:gd name="T52" fmla="*/ 294 w 351"/>
                  <a:gd name="T53" fmla="*/ 421 h 455"/>
                  <a:gd name="T54" fmla="*/ 247 w 351"/>
                  <a:gd name="T55" fmla="*/ 368 h 455"/>
                  <a:gd name="T56" fmla="*/ 294 w 351"/>
                  <a:gd name="T57" fmla="*/ 316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1" h="455">
                    <a:moveTo>
                      <a:pt x="294" y="316"/>
                    </a:moveTo>
                    <a:cubicBezTo>
                      <a:pt x="306" y="316"/>
                      <a:pt x="329" y="327"/>
                      <a:pt x="332" y="328"/>
                    </a:cubicBezTo>
                    <a:cubicBezTo>
                      <a:pt x="336" y="331"/>
                      <a:pt x="341" y="331"/>
                      <a:pt x="344" y="329"/>
                    </a:cubicBezTo>
                    <a:cubicBezTo>
                      <a:pt x="349" y="326"/>
                      <a:pt x="351" y="320"/>
                      <a:pt x="351" y="317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256" y="276"/>
                      <a:pt x="179" y="199"/>
                      <a:pt x="174" y="104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23" y="102"/>
                      <a:pt x="113" y="96"/>
                      <a:pt x="107" y="87"/>
                    </a:cubicBezTo>
                    <a:cubicBezTo>
                      <a:pt x="106" y="86"/>
                      <a:pt x="106" y="85"/>
                      <a:pt x="105" y="83"/>
                    </a:cubicBezTo>
                    <a:cubicBezTo>
                      <a:pt x="102" y="74"/>
                      <a:pt x="102" y="64"/>
                      <a:pt x="107" y="54"/>
                    </a:cubicBezTo>
                    <a:cubicBezTo>
                      <a:pt x="112" y="45"/>
                      <a:pt x="118" y="31"/>
                      <a:pt x="118" y="26"/>
                    </a:cubicBezTo>
                    <a:cubicBezTo>
                      <a:pt x="118" y="12"/>
                      <a:pt x="103" y="0"/>
                      <a:pt x="86" y="0"/>
                    </a:cubicBezTo>
                    <a:cubicBezTo>
                      <a:pt x="68" y="0"/>
                      <a:pt x="54" y="12"/>
                      <a:pt x="54" y="26"/>
                    </a:cubicBezTo>
                    <a:cubicBezTo>
                      <a:pt x="54" y="31"/>
                      <a:pt x="59" y="45"/>
                      <a:pt x="64" y="54"/>
                    </a:cubicBezTo>
                    <a:cubicBezTo>
                      <a:pt x="69" y="64"/>
                      <a:pt x="70" y="74"/>
                      <a:pt x="66" y="83"/>
                    </a:cubicBezTo>
                    <a:cubicBezTo>
                      <a:pt x="66" y="85"/>
                      <a:pt x="65" y="86"/>
                      <a:pt x="64" y="87"/>
                    </a:cubicBezTo>
                    <a:cubicBezTo>
                      <a:pt x="59" y="96"/>
                      <a:pt x="49" y="102"/>
                      <a:pt x="37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5" y="295"/>
                      <a:pt x="160" y="450"/>
                      <a:pt x="351" y="455"/>
                    </a:cubicBezTo>
                    <a:cubicBezTo>
                      <a:pt x="351" y="419"/>
                      <a:pt x="351" y="419"/>
                      <a:pt x="351" y="419"/>
                    </a:cubicBezTo>
                    <a:cubicBezTo>
                      <a:pt x="350" y="415"/>
                      <a:pt x="349" y="410"/>
                      <a:pt x="344" y="407"/>
                    </a:cubicBezTo>
                    <a:cubicBezTo>
                      <a:pt x="341" y="405"/>
                      <a:pt x="336" y="406"/>
                      <a:pt x="332" y="408"/>
                    </a:cubicBezTo>
                    <a:cubicBezTo>
                      <a:pt x="329" y="409"/>
                      <a:pt x="306" y="421"/>
                      <a:pt x="294" y="421"/>
                    </a:cubicBezTo>
                    <a:cubicBezTo>
                      <a:pt x="268" y="421"/>
                      <a:pt x="247" y="397"/>
                      <a:pt x="247" y="368"/>
                    </a:cubicBezTo>
                    <a:cubicBezTo>
                      <a:pt x="247" y="339"/>
                      <a:pt x="268" y="316"/>
                      <a:pt x="294" y="316"/>
                    </a:cubicBezTo>
                    <a:close/>
                  </a:path>
                </a:pathLst>
              </a:custGeom>
              <a:solidFill>
                <a:srgbClr val="131D2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723F2C5-BE10-4EC2-A13D-8DE411527AE1}"/>
                  </a:ext>
                </a:extLst>
              </p:cNvPr>
              <p:cNvSpPr/>
              <p:nvPr/>
            </p:nvSpPr>
            <p:spPr>
              <a:xfrm>
                <a:off x="4329567" y="4577360"/>
                <a:ext cx="1228084" cy="82921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Haettenschweiler" panose="020B070604090206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60C298DA-F12D-4020-8075-D7A1B6A28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8127" y="2439712"/>
              <a:ext cx="538194" cy="565445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21" name="Rectangle 24">
            <a:extLst>
              <a:ext uri="{FF2B5EF4-FFF2-40B4-BE49-F238E27FC236}">
                <a16:creationId xmlns:a16="http://schemas.microsoft.com/office/drawing/2014/main" id="{0B9C92ED-1C57-4C32-8D41-4F64CA3D3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273" y="170968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48182147-1575-459D-BDEB-235F13840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273" y="327380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077DD75-0042-48BE-989A-A5532ECF6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479" y="170968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27060F86-878F-49C4-BE69-8ECBA910B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479" y="327380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D535171-F920-434E-921B-112A9EEC4D8B}"/>
              </a:ext>
            </a:extLst>
          </p:cNvPr>
          <p:cNvSpPr txBox="1"/>
          <p:nvPr/>
        </p:nvSpPr>
        <p:spPr>
          <a:xfrm>
            <a:off x="921479" y="355810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31E95A3-4450-4931-8A60-0C5D0EDA5495}"/>
              </a:ext>
            </a:extLst>
          </p:cNvPr>
          <p:cNvSpPr txBox="1"/>
          <p:nvPr/>
        </p:nvSpPr>
        <p:spPr>
          <a:xfrm>
            <a:off x="6125470" y="355810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3BC0681-84DA-41F9-840C-5EEDB78B5078}"/>
              </a:ext>
            </a:extLst>
          </p:cNvPr>
          <p:cNvSpPr txBox="1"/>
          <p:nvPr/>
        </p:nvSpPr>
        <p:spPr>
          <a:xfrm>
            <a:off x="6227685" y="19990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191BBD9-1549-4073-848A-003D8B931C07}"/>
              </a:ext>
            </a:extLst>
          </p:cNvPr>
          <p:cNvSpPr txBox="1"/>
          <p:nvPr/>
        </p:nvSpPr>
        <p:spPr>
          <a:xfrm>
            <a:off x="921479" y="203062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76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D631032-8CD0-427E-8DDF-20505B47F9EA}"/>
              </a:ext>
            </a:extLst>
          </p:cNvPr>
          <p:cNvCxnSpPr>
            <a:cxnSpLocks/>
            <a:stCxn id="13" idx="1"/>
          </p:cNvCxnSpPr>
          <p:nvPr/>
        </p:nvCxnSpPr>
        <p:spPr>
          <a:xfrm>
            <a:off x="994037" y="2246673"/>
            <a:ext cx="7270287" cy="0"/>
          </a:xfrm>
          <a:prstGeom prst="straightConnector1">
            <a:avLst/>
          </a:prstGeom>
          <a:ln>
            <a:solidFill>
              <a:srgbClr val="0D0D0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>
            <a:extLst>
              <a:ext uri="{FF2B5EF4-FFF2-40B4-BE49-F238E27FC236}">
                <a16:creationId xmlns:a16="http://schemas.microsoft.com/office/drawing/2014/main" id="{E1ABE64A-57DA-433F-AAFC-A63507D3CCE1}"/>
              </a:ext>
            </a:extLst>
          </p:cNvPr>
          <p:cNvSpPr/>
          <p:nvPr/>
        </p:nvSpPr>
        <p:spPr>
          <a:xfrm>
            <a:off x="1335242" y="1306600"/>
            <a:ext cx="397247" cy="397247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1</a:t>
            </a:r>
            <a:endParaRPr lang="zh-CN" altLang="en-US" sz="1350" dirty="0"/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70FD3923-194D-4A6D-9402-A6E6F50C214D}"/>
              </a:ext>
            </a:extLst>
          </p:cNvPr>
          <p:cNvSpPr/>
          <p:nvPr/>
        </p:nvSpPr>
        <p:spPr>
          <a:xfrm>
            <a:off x="3367696" y="1306600"/>
            <a:ext cx="397247" cy="397247"/>
          </a:xfrm>
          <a:prstGeom prst="diamond">
            <a:avLst/>
          </a:prstGeom>
          <a:solidFill>
            <a:srgbClr val="131D28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</a:rPr>
              <a:t>2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B37A263D-BAD4-4814-95FA-451CF8825E18}"/>
              </a:ext>
            </a:extLst>
          </p:cNvPr>
          <p:cNvSpPr/>
          <p:nvPr/>
        </p:nvSpPr>
        <p:spPr>
          <a:xfrm>
            <a:off x="5400150" y="1306600"/>
            <a:ext cx="397247" cy="397247"/>
          </a:xfrm>
          <a:prstGeom prst="diamond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3</a:t>
            </a:r>
            <a:endParaRPr lang="zh-CN" altLang="en-US" sz="1350" dirty="0"/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EA166BB8-1C58-47A8-B3A4-A30FE0293BDA}"/>
              </a:ext>
            </a:extLst>
          </p:cNvPr>
          <p:cNvSpPr/>
          <p:nvPr/>
        </p:nvSpPr>
        <p:spPr>
          <a:xfrm>
            <a:off x="7432604" y="1306600"/>
            <a:ext cx="397247" cy="397247"/>
          </a:xfrm>
          <a:prstGeom prst="diamond">
            <a:avLst/>
          </a:prstGeom>
          <a:solidFill>
            <a:srgbClr val="131D28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</a:rPr>
              <a:t>4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3D48EA0-A7C2-40F8-8310-5DD76F331175}"/>
              </a:ext>
            </a:extLst>
          </p:cNvPr>
          <p:cNvGrpSpPr/>
          <p:nvPr/>
        </p:nvGrpSpPr>
        <p:grpSpPr>
          <a:xfrm>
            <a:off x="994037" y="1703847"/>
            <a:ext cx="1085652" cy="1085652"/>
            <a:chOff x="906516" y="1703847"/>
            <a:chExt cx="1257302" cy="1257302"/>
          </a:xfrm>
        </p:grpSpPr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913CF850-5862-428B-8C5D-0018F47AC16B}"/>
                </a:ext>
              </a:extLst>
            </p:cNvPr>
            <p:cNvSpPr/>
            <p:nvPr/>
          </p:nvSpPr>
          <p:spPr>
            <a:xfrm>
              <a:off x="906516" y="1703847"/>
              <a:ext cx="1257302" cy="1257302"/>
            </a:xfrm>
            <a:prstGeom prst="diamon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椭圆 25">
              <a:extLst>
                <a:ext uri="{FF2B5EF4-FFF2-40B4-BE49-F238E27FC236}">
                  <a16:creationId xmlns:a16="http://schemas.microsoft.com/office/drawing/2014/main" id="{C84C5381-C1A7-4078-9D70-DE0E9A11C5A4}"/>
                </a:ext>
              </a:extLst>
            </p:cNvPr>
            <p:cNvSpPr/>
            <p:nvPr/>
          </p:nvSpPr>
          <p:spPr>
            <a:xfrm>
              <a:off x="1378175" y="2177760"/>
              <a:ext cx="313982" cy="309474"/>
            </a:xfrm>
            <a:custGeom>
              <a:avLst/>
              <a:gdLst>
                <a:gd name="connsiteX0" fmla="*/ 155534 w 331788"/>
                <a:gd name="connsiteY0" fmla="*/ 53107 h 327025"/>
                <a:gd name="connsiteX1" fmla="*/ 176255 w 331788"/>
                <a:gd name="connsiteY1" fmla="*/ 53107 h 327025"/>
                <a:gd name="connsiteX2" fmla="*/ 283746 w 331788"/>
                <a:gd name="connsiteY2" fmla="*/ 141384 h 327025"/>
                <a:gd name="connsiteX3" fmla="*/ 288926 w 331788"/>
                <a:gd name="connsiteY3" fmla="*/ 154366 h 327025"/>
                <a:gd name="connsiteX4" fmla="*/ 288926 w 331788"/>
                <a:gd name="connsiteY4" fmla="*/ 310149 h 327025"/>
                <a:gd name="connsiteX5" fmla="*/ 273385 w 331788"/>
                <a:gd name="connsiteY5" fmla="*/ 327025 h 327025"/>
                <a:gd name="connsiteX6" fmla="*/ 207337 w 331788"/>
                <a:gd name="connsiteY6" fmla="*/ 327025 h 327025"/>
                <a:gd name="connsiteX7" fmla="*/ 207337 w 331788"/>
                <a:gd name="connsiteY7" fmla="*/ 234854 h 327025"/>
                <a:gd name="connsiteX8" fmla="*/ 195681 w 331788"/>
                <a:gd name="connsiteY8" fmla="*/ 223170 h 327025"/>
                <a:gd name="connsiteX9" fmla="*/ 136108 w 331788"/>
                <a:gd name="connsiteY9" fmla="*/ 223170 h 327025"/>
                <a:gd name="connsiteX10" fmla="*/ 124452 w 331788"/>
                <a:gd name="connsiteY10" fmla="*/ 234854 h 327025"/>
                <a:gd name="connsiteX11" fmla="*/ 124452 w 331788"/>
                <a:gd name="connsiteY11" fmla="*/ 327025 h 327025"/>
                <a:gd name="connsiteX12" fmla="*/ 58404 w 331788"/>
                <a:gd name="connsiteY12" fmla="*/ 327025 h 327025"/>
                <a:gd name="connsiteX13" fmla="*/ 42863 w 331788"/>
                <a:gd name="connsiteY13" fmla="*/ 310149 h 327025"/>
                <a:gd name="connsiteX14" fmla="*/ 42863 w 331788"/>
                <a:gd name="connsiteY14" fmla="*/ 154366 h 327025"/>
                <a:gd name="connsiteX15" fmla="*/ 48043 w 331788"/>
                <a:gd name="connsiteY15" fmla="*/ 141384 h 327025"/>
                <a:gd name="connsiteX16" fmla="*/ 155534 w 331788"/>
                <a:gd name="connsiteY16" fmla="*/ 53107 h 327025"/>
                <a:gd name="connsiteX17" fmla="*/ 165894 w 331788"/>
                <a:gd name="connsiteY17" fmla="*/ 0 h 327025"/>
                <a:gd name="connsiteX18" fmla="*/ 189223 w 331788"/>
                <a:gd name="connsiteY18" fmla="*/ 9125 h 327025"/>
                <a:gd name="connsiteX19" fmla="*/ 325308 w 331788"/>
                <a:gd name="connsiteY19" fmla="*/ 117321 h 327025"/>
                <a:gd name="connsiteX20" fmla="*/ 331788 w 331788"/>
                <a:gd name="connsiteY20" fmla="*/ 130356 h 327025"/>
                <a:gd name="connsiteX21" fmla="*/ 331788 w 331788"/>
                <a:gd name="connsiteY21" fmla="*/ 143392 h 327025"/>
                <a:gd name="connsiteX22" fmla="*/ 314940 w 331788"/>
                <a:gd name="connsiteY22" fmla="*/ 160338 h 327025"/>
                <a:gd name="connsiteX23" fmla="*/ 298091 w 331788"/>
                <a:gd name="connsiteY23" fmla="*/ 143392 h 327025"/>
                <a:gd name="connsiteX24" fmla="*/ 298091 w 331788"/>
                <a:gd name="connsiteY24" fmla="*/ 139481 h 327025"/>
                <a:gd name="connsiteX25" fmla="*/ 176263 w 331788"/>
                <a:gd name="connsiteY25" fmla="*/ 41714 h 327025"/>
                <a:gd name="connsiteX26" fmla="*/ 165894 w 331788"/>
                <a:gd name="connsiteY26" fmla="*/ 37804 h 327025"/>
                <a:gd name="connsiteX27" fmla="*/ 155526 w 331788"/>
                <a:gd name="connsiteY27" fmla="*/ 41714 h 327025"/>
                <a:gd name="connsiteX28" fmla="*/ 33697 w 331788"/>
                <a:gd name="connsiteY28" fmla="*/ 139481 h 327025"/>
                <a:gd name="connsiteX29" fmla="*/ 33697 w 331788"/>
                <a:gd name="connsiteY29" fmla="*/ 143392 h 327025"/>
                <a:gd name="connsiteX30" fmla="*/ 16849 w 331788"/>
                <a:gd name="connsiteY30" fmla="*/ 160338 h 327025"/>
                <a:gd name="connsiteX31" fmla="*/ 0 w 331788"/>
                <a:gd name="connsiteY31" fmla="*/ 143392 h 327025"/>
                <a:gd name="connsiteX32" fmla="*/ 0 w 331788"/>
                <a:gd name="connsiteY32" fmla="*/ 130356 h 327025"/>
                <a:gd name="connsiteX33" fmla="*/ 6480 w 331788"/>
                <a:gd name="connsiteY33" fmla="*/ 117321 h 327025"/>
                <a:gd name="connsiteX34" fmla="*/ 142565 w 331788"/>
                <a:gd name="connsiteY34" fmla="*/ 9125 h 327025"/>
                <a:gd name="connsiteX35" fmla="*/ 165894 w 331788"/>
                <a:gd name="connsiteY35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327025">
                  <a:moveTo>
                    <a:pt x="155534" y="53107"/>
                  </a:moveTo>
                  <a:cubicBezTo>
                    <a:pt x="162009" y="49212"/>
                    <a:pt x="169780" y="49212"/>
                    <a:pt x="176255" y="53107"/>
                  </a:cubicBezTo>
                  <a:cubicBezTo>
                    <a:pt x="176255" y="53107"/>
                    <a:pt x="176255" y="53107"/>
                    <a:pt x="283746" y="141384"/>
                  </a:cubicBezTo>
                  <a:cubicBezTo>
                    <a:pt x="286336" y="143980"/>
                    <a:pt x="288926" y="149173"/>
                    <a:pt x="288926" y="154366"/>
                  </a:cubicBezTo>
                  <a:cubicBezTo>
                    <a:pt x="288926" y="154366"/>
                    <a:pt x="288926" y="154366"/>
                    <a:pt x="288926" y="310149"/>
                  </a:cubicBezTo>
                  <a:cubicBezTo>
                    <a:pt x="288926" y="319236"/>
                    <a:pt x="282451" y="327025"/>
                    <a:pt x="273385" y="327025"/>
                  </a:cubicBezTo>
                  <a:cubicBezTo>
                    <a:pt x="273385" y="327025"/>
                    <a:pt x="273385" y="327025"/>
                    <a:pt x="207337" y="327025"/>
                  </a:cubicBezTo>
                  <a:cubicBezTo>
                    <a:pt x="207337" y="327025"/>
                    <a:pt x="207337" y="327025"/>
                    <a:pt x="207337" y="234854"/>
                  </a:cubicBezTo>
                  <a:cubicBezTo>
                    <a:pt x="207337" y="228363"/>
                    <a:pt x="202157" y="223170"/>
                    <a:pt x="195681" y="223170"/>
                  </a:cubicBezTo>
                  <a:cubicBezTo>
                    <a:pt x="195681" y="223170"/>
                    <a:pt x="195681" y="223170"/>
                    <a:pt x="136108" y="223170"/>
                  </a:cubicBezTo>
                  <a:cubicBezTo>
                    <a:pt x="129633" y="223170"/>
                    <a:pt x="124452" y="228363"/>
                    <a:pt x="124452" y="234854"/>
                  </a:cubicBezTo>
                  <a:cubicBezTo>
                    <a:pt x="124452" y="234854"/>
                    <a:pt x="124452" y="234854"/>
                    <a:pt x="124452" y="327025"/>
                  </a:cubicBezTo>
                  <a:cubicBezTo>
                    <a:pt x="124452" y="327025"/>
                    <a:pt x="124452" y="327025"/>
                    <a:pt x="58404" y="327025"/>
                  </a:cubicBezTo>
                  <a:cubicBezTo>
                    <a:pt x="49338" y="327025"/>
                    <a:pt x="42863" y="319236"/>
                    <a:pt x="42863" y="310149"/>
                  </a:cubicBezTo>
                  <a:cubicBezTo>
                    <a:pt x="42863" y="310149"/>
                    <a:pt x="42863" y="310149"/>
                    <a:pt x="42863" y="154366"/>
                  </a:cubicBezTo>
                  <a:cubicBezTo>
                    <a:pt x="42863" y="149173"/>
                    <a:pt x="45453" y="143980"/>
                    <a:pt x="48043" y="141384"/>
                  </a:cubicBezTo>
                  <a:cubicBezTo>
                    <a:pt x="48043" y="141384"/>
                    <a:pt x="48043" y="141384"/>
                    <a:pt x="155534" y="53107"/>
                  </a:cubicBezTo>
                  <a:close/>
                  <a:moveTo>
                    <a:pt x="165894" y="0"/>
                  </a:moveTo>
                  <a:cubicBezTo>
                    <a:pt x="173670" y="0"/>
                    <a:pt x="182743" y="2607"/>
                    <a:pt x="189223" y="9125"/>
                  </a:cubicBezTo>
                  <a:cubicBezTo>
                    <a:pt x="189223" y="9125"/>
                    <a:pt x="189223" y="9125"/>
                    <a:pt x="325308" y="117321"/>
                  </a:cubicBezTo>
                  <a:cubicBezTo>
                    <a:pt x="329196" y="121231"/>
                    <a:pt x="331788" y="126446"/>
                    <a:pt x="331788" y="130356"/>
                  </a:cubicBezTo>
                  <a:cubicBezTo>
                    <a:pt x="331788" y="130356"/>
                    <a:pt x="331788" y="138178"/>
                    <a:pt x="331788" y="143392"/>
                  </a:cubicBezTo>
                  <a:cubicBezTo>
                    <a:pt x="331788" y="152517"/>
                    <a:pt x="324012" y="160338"/>
                    <a:pt x="314940" y="160338"/>
                  </a:cubicBezTo>
                  <a:cubicBezTo>
                    <a:pt x="305867" y="160338"/>
                    <a:pt x="298091" y="152517"/>
                    <a:pt x="298091" y="143392"/>
                  </a:cubicBezTo>
                  <a:cubicBezTo>
                    <a:pt x="298091" y="142088"/>
                    <a:pt x="298091" y="140785"/>
                    <a:pt x="298091" y="139481"/>
                  </a:cubicBezTo>
                  <a:cubicBezTo>
                    <a:pt x="298091" y="139481"/>
                    <a:pt x="298091" y="139481"/>
                    <a:pt x="176263" y="41714"/>
                  </a:cubicBezTo>
                  <a:cubicBezTo>
                    <a:pt x="176263" y="41714"/>
                    <a:pt x="171078" y="37804"/>
                    <a:pt x="165894" y="37804"/>
                  </a:cubicBezTo>
                  <a:cubicBezTo>
                    <a:pt x="160710" y="37804"/>
                    <a:pt x="155526" y="41714"/>
                    <a:pt x="155526" y="41714"/>
                  </a:cubicBezTo>
                  <a:cubicBezTo>
                    <a:pt x="155526" y="41714"/>
                    <a:pt x="155526" y="41714"/>
                    <a:pt x="33697" y="139481"/>
                  </a:cubicBezTo>
                  <a:cubicBezTo>
                    <a:pt x="33697" y="140785"/>
                    <a:pt x="33697" y="142088"/>
                    <a:pt x="33697" y="143392"/>
                  </a:cubicBezTo>
                  <a:cubicBezTo>
                    <a:pt x="33697" y="152517"/>
                    <a:pt x="25921" y="160338"/>
                    <a:pt x="16849" y="160338"/>
                  </a:cubicBezTo>
                  <a:cubicBezTo>
                    <a:pt x="7776" y="160338"/>
                    <a:pt x="0" y="152517"/>
                    <a:pt x="0" y="143392"/>
                  </a:cubicBezTo>
                  <a:cubicBezTo>
                    <a:pt x="0" y="138178"/>
                    <a:pt x="0" y="130356"/>
                    <a:pt x="0" y="130356"/>
                  </a:cubicBezTo>
                  <a:cubicBezTo>
                    <a:pt x="0" y="126446"/>
                    <a:pt x="2592" y="121231"/>
                    <a:pt x="6480" y="117321"/>
                  </a:cubicBezTo>
                  <a:cubicBezTo>
                    <a:pt x="6480" y="117321"/>
                    <a:pt x="6480" y="117321"/>
                    <a:pt x="142565" y="9125"/>
                  </a:cubicBezTo>
                  <a:cubicBezTo>
                    <a:pt x="149046" y="2607"/>
                    <a:pt x="158118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C0CBABB-203E-4B3F-8B69-30F0B05FA8EA}"/>
              </a:ext>
            </a:extLst>
          </p:cNvPr>
          <p:cNvGrpSpPr/>
          <p:nvPr/>
        </p:nvGrpSpPr>
        <p:grpSpPr>
          <a:xfrm>
            <a:off x="3026491" y="1703847"/>
            <a:ext cx="1085652" cy="1085652"/>
            <a:chOff x="2938970" y="1703847"/>
            <a:chExt cx="1257302" cy="1257302"/>
          </a:xfrm>
          <a:solidFill>
            <a:schemeClr val="bg1"/>
          </a:solidFill>
        </p:grpSpPr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EDC3FA9E-218E-426D-AC82-7F69FE7D21FB}"/>
                </a:ext>
              </a:extLst>
            </p:cNvPr>
            <p:cNvSpPr/>
            <p:nvPr/>
          </p:nvSpPr>
          <p:spPr>
            <a:xfrm>
              <a:off x="2938970" y="1703847"/>
              <a:ext cx="1257302" cy="1257302"/>
            </a:xfrm>
            <a:prstGeom prst="diamond">
              <a:avLst/>
            </a:prstGeom>
            <a:solidFill>
              <a:srgbClr val="131D28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17" name="椭圆 26">
              <a:extLst>
                <a:ext uri="{FF2B5EF4-FFF2-40B4-BE49-F238E27FC236}">
                  <a16:creationId xmlns:a16="http://schemas.microsoft.com/office/drawing/2014/main" id="{8EA9EC6B-27E4-4092-8722-CF977B57F869}"/>
                </a:ext>
              </a:extLst>
            </p:cNvPr>
            <p:cNvSpPr/>
            <p:nvPr/>
          </p:nvSpPr>
          <p:spPr>
            <a:xfrm>
              <a:off x="3410630" y="2216045"/>
              <a:ext cx="313982" cy="232906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2FBD4AD-E0E2-4091-B26F-9E59384348F0}"/>
              </a:ext>
            </a:extLst>
          </p:cNvPr>
          <p:cNvGrpSpPr/>
          <p:nvPr/>
        </p:nvGrpSpPr>
        <p:grpSpPr>
          <a:xfrm>
            <a:off x="5058946" y="1703847"/>
            <a:ext cx="1085652" cy="1085652"/>
            <a:chOff x="4971425" y="1703847"/>
            <a:chExt cx="1257302" cy="1257302"/>
          </a:xfrm>
        </p:grpSpPr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718D978E-EA32-4713-B95A-4EAA41B01E98}"/>
                </a:ext>
              </a:extLst>
            </p:cNvPr>
            <p:cNvSpPr/>
            <p:nvPr/>
          </p:nvSpPr>
          <p:spPr>
            <a:xfrm>
              <a:off x="4971425" y="1703847"/>
              <a:ext cx="1257302" cy="1257302"/>
            </a:xfrm>
            <a:prstGeom prst="diamond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椭圆 27">
              <a:extLst>
                <a:ext uri="{FF2B5EF4-FFF2-40B4-BE49-F238E27FC236}">
                  <a16:creationId xmlns:a16="http://schemas.microsoft.com/office/drawing/2014/main" id="{51AA308C-520C-435A-A4E1-AFBE516FCE81}"/>
                </a:ext>
              </a:extLst>
            </p:cNvPr>
            <p:cNvSpPr/>
            <p:nvPr/>
          </p:nvSpPr>
          <p:spPr>
            <a:xfrm>
              <a:off x="5446723" y="2175506"/>
              <a:ext cx="313982" cy="313982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72996D-606A-4902-A6F0-13133079F8C1}"/>
              </a:ext>
            </a:extLst>
          </p:cNvPr>
          <p:cNvGrpSpPr/>
          <p:nvPr/>
        </p:nvGrpSpPr>
        <p:grpSpPr>
          <a:xfrm>
            <a:off x="7091399" y="1703847"/>
            <a:ext cx="1085652" cy="1085652"/>
            <a:chOff x="7003878" y="1703847"/>
            <a:chExt cx="1257302" cy="1257302"/>
          </a:xfrm>
          <a:solidFill>
            <a:srgbClr val="131D28"/>
          </a:solidFill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id="{9B9E0D44-7FA2-4DEB-822A-AC7E2B94B363}"/>
                </a:ext>
              </a:extLst>
            </p:cNvPr>
            <p:cNvSpPr/>
            <p:nvPr/>
          </p:nvSpPr>
          <p:spPr>
            <a:xfrm>
              <a:off x="7003878" y="1703847"/>
              <a:ext cx="1257302" cy="1257302"/>
            </a:xfrm>
            <a:prstGeom prst="diamond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23" name="椭圆 28">
              <a:extLst>
                <a:ext uri="{FF2B5EF4-FFF2-40B4-BE49-F238E27FC236}">
                  <a16:creationId xmlns:a16="http://schemas.microsoft.com/office/drawing/2014/main" id="{FD991CDC-F49D-461D-AB92-BE0D9DC75039}"/>
                </a:ext>
              </a:extLst>
            </p:cNvPr>
            <p:cNvSpPr/>
            <p:nvPr/>
          </p:nvSpPr>
          <p:spPr>
            <a:xfrm>
              <a:off x="7503754" y="2175506"/>
              <a:ext cx="262903" cy="31398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4108CB3-8136-4CA6-BDD2-2BE0D1D9CF01}"/>
              </a:ext>
            </a:extLst>
          </p:cNvPr>
          <p:cNvSpPr txBox="1"/>
          <p:nvPr/>
        </p:nvSpPr>
        <p:spPr>
          <a:xfrm>
            <a:off x="542426" y="372916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F117DD-C9B2-4B55-8328-A556D498D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283" y="352282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AC28C8A-FC9D-4B2A-B780-3B49B19C70E0}"/>
              </a:ext>
            </a:extLst>
          </p:cNvPr>
          <p:cNvSpPr txBox="1"/>
          <p:nvPr/>
        </p:nvSpPr>
        <p:spPr>
          <a:xfrm>
            <a:off x="2569378" y="371932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45733EF5-BA36-4411-8E9E-D828E158D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9235" y="351298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F0FA722-FC35-4A91-8631-5854D9A841E7}"/>
              </a:ext>
            </a:extLst>
          </p:cNvPr>
          <p:cNvSpPr txBox="1"/>
          <p:nvPr/>
        </p:nvSpPr>
        <p:spPr>
          <a:xfrm>
            <a:off x="4569503" y="372217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A4565690-BE0C-45C5-A06D-986ED3E54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9360" y="351584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85007B7-F792-4FF5-BABC-FC382D7C400C}"/>
              </a:ext>
            </a:extLst>
          </p:cNvPr>
          <p:cNvSpPr txBox="1"/>
          <p:nvPr/>
        </p:nvSpPr>
        <p:spPr>
          <a:xfrm>
            <a:off x="6598939" y="371533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6A8934BA-9A85-4079-AAE8-E12560ECA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796" y="3508997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菱形 31">
            <a:extLst>
              <a:ext uri="{FF2B5EF4-FFF2-40B4-BE49-F238E27FC236}">
                <a16:creationId xmlns:a16="http://schemas.microsoft.com/office/drawing/2014/main" id="{A47FACBA-4108-43D3-A05A-393891345339}"/>
              </a:ext>
            </a:extLst>
          </p:cNvPr>
          <p:cNvSpPr/>
          <p:nvPr/>
        </p:nvSpPr>
        <p:spPr>
          <a:xfrm>
            <a:off x="1335242" y="2783779"/>
            <a:ext cx="397247" cy="397247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1</a:t>
            </a:r>
            <a:endParaRPr lang="zh-CN" altLang="en-US" sz="1350" dirty="0"/>
          </a:p>
        </p:txBody>
      </p:sp>
      <p:sp>
        <p:nvSpPr>
          <p:cNvPr id="33" name="菱形 32">
            <a:extLst>
              <a:ext uri="{FF2B5EF4-FFF2-40B4-BE49-F238E27FC236}">
                <a16:creationId xmlns:a16="http://schemas.microsoft.com/office/drawing/2014/main" id="{4043162E-A60F-4C6F-9C18-930090E2C54A}"/>
              </a:ext>
            </a:extLst>
          </p:cNvPr>
          <p:cNvSpPr/>
          <p:nvPr/>
        </p:nvSpPr>
        <p:spPr>
          <a:xfrm>
            <a:off x="3367696" y="2783779"/>
            <a:ext cx="397247" cy="397247"/>
          </a:xfrm>
          <a:prstGeom prst="diamond">
            <a:avLst/>
          </a:prstGeom>
          <a:solidFill>
            <a:srgbClr val="131D28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</a:rPr>
              <a:t>2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4" name="菱形 33">
            <a:extLst>
              <a:ext uri="{FF2B5EF4-FFF2-40B4-BE49-F238E27FC236}">
                <a16:creationId xmlns:a16="http://schemas.microsoft.com/office/drawing/2014/main" id="{FFF8DFB7-2C9D-4F6A-B721-26D38ED4DEE2}"/>
              </a:ext>
            </a:extLst>
          </p:cNvPr>
          <p:cNvSpPr/>
          <p:nvPr/>
        </p:nvSpPr>
        <p:spPr>
          <a:xfrm>
            <a:off x="5400150" y="2783779"/>
            <a:ext cx="397247" cy="397247"/>
          </a:xfrm>
          <a:prstGeom prst="diamond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3</a:t>
            </a:r>
            <a:endParaRPr lang="zh-CN" altLang="en-US" sz="1350" dirty="0"/>
          </a:p>
        </p:txBody>
      </p:sp>
      <p:sp>
        <p:nvSpPr>
          <p:cNvPr id="35" name="菱形 34">
            <a:extLst>
              <a:ext uri="{FF2B5EF4-FFF2-40B4-BE49-F238E27FC236}">
                <a16:creationId xmlns:a16="http://schemas.microsoft.com/office/drawing/2014/main" id="{00CCCE4A-73DC-4202-8C98-BE36EBD98988}"/>
              </a:ext>
            </a:extLst>
          </p:cNvPr>
          <p:cNvSpPr/>
          <p:nvPr/>
        </p:nvSpPr>
        <p:spPr>
          <a:xfrm>
            <a:off x="7432604" y="2783779"/>
            <a:ext cx="397247" cy="397247"/>
          </a:xfrm>
          <a:prstGeom prst="diamond">
            <a:avLst/>
          </a:prstGeom>
          <a:solidFill>
            <a:srgbClr val="131D28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</a:rPr>
              <a:t>4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00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Group 57">
            <a:extLst>
              <a:ext uri="{FF2B5EF4-FFF2-40B4-BE49-F238E27FC236}">
                <a16:creationId xmlns:a16="http://schemas.microsoft.com/office/drawing/2014/main" id="{FEC0AFEE-9086-4D23-B112-3974614CE573}"/>
              </a:ext>
            </a:extLst>
          </p:cNvPr>
          <p:cNvGrpSpPr/>
          <p:nvPr/>
        </p:nvGrpSpPr>
        <p:grpSpPr>
          <a:xfrm>
            <a:off x="1283320" y="1614917"/>
            <a:ext cx="2461856" cy="2186584"/>
            <a:chOff x="5625793" y="1599766"/>
            <a:chExt cx="4594903" cy="4080928"/>
          </a:xfrm>
          <a:solidFill>
            <a:srgbClr val="DC4415"/>
          </a:solidFill>
        </p:grpSpPr>
        <p:grpSp>
          <p:nvGrpSpPr>
            <p:cNvPr id="8" name="Group 58">
              <a:extLst>
                <a:ext uri="{FF2B5EF4-FFF2-40B4-BE49-F238E27FC236}">
                  <a16:creationId xmlns:a16="http://schemas.microsoft.com/office/drawing/2014/main" id="{F480BBBB-42CB-438F-A959-C9FB93A866B7}"/>
                </a:ext>
              </a:extLst>
            </p:cNvPr>
            <p:cNvGrpSpPr/>
            <p:nvPr/>
          </p:nvGrpSpPr>
          <p:grpSpPr>
            <a:xfrm>
              <a:off x="6191250" y="1599766"/>
              <a:ext cx="3473482" cy="1069614"/>
              <a:chOff x="6191250" y="1599766"/>
              <a:chExt cx="3473482" cy="1069614"/>
            </a:xfrm>
            <a:grpFill/>
          </p:grpSpPr>
          <p:sp>
            <p:nvSpPr>
              <p:cNvPr id="14" name="Freeform 64">
                <a:extLst>
                  <a:ext uri="{FF2B5EF4-FFF2-40B4-BE49-F238E27FC236}">
                    <a16:creationId xmlns:a16="http://schemas.microsoft.com/office/drawing/2014/main" id="{E3454A06-1759-444E-A8B1-182B6FF9D75A}"/>
                  </a:ext>
                </a:extLst>
              </p:cNvPr>
              <p:cNvSpPr/>
              <p:nvPr/>
            </p:nvSpPr>
            <p:spPr bwMode="auto">
              <a:xfrm>
                <a:off x="6191250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rgbClr val="131D28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55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199" spc="-5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itchFamily="34" charset="0"/>
                </a:endParaRPr>
              </a:p>
            </p:txBody>
          </p:sp>
          <p:sp>
            <p:nvSpPr>
              <p:cNvPr id="15" name="Freeform 65">
                <a:extLst>
                  <a:ext uri="{FF2B5EF4-FFF2-40B4-BE49-F238E27FC236}">
                    <a16:creationId xmlns:a16="http://schemas.microsoft.com/office/drawing/2014/main" id="{6D25A518-7D88-4AC6-81D3-51CA661AE8E0}"/>
                  </a:ext>
                </a:extLst>
              </p:cNvPr>
              <p:cNvSpPr/>
              <p:nvPr/>
            </p:nvSpPr>
            <p:spPr bwMode="auto">
              <a:xfrm flipH="1">
                <a:off x="8043101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no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55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199" spc="-5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itchFamily="34" charset="0"/>
                </a:endParaRPr>
              </a:p>
            </p:txBody>
          </p:sp>
        </p:grpSp>
        <p:grpSp>
          <p:nvGrpSpPr>
            <p:cNvPr id="9" name="Group 59">
              <a:extLst>
                <a:ext uri="{FF2B5EF4-FFF2-40B4-BE49-F238E27FC236}">
                  <a16:creationId xmlns:a16="http://schemas.microsoft.com/office/drawing/2014/main" id="{BCF5A752-AEC6-4BD6-AF9C-29CA0E8651B5}"/>
                </a:ext>
              </a:extLst>
            </p:cNvPr>
            <p:cNvGrpSpPr/>
            <p:nvPr/>
          </p:nvGrpSpPr>
          <p:grpSpPr>
            <a:xfrm flipV="1">
              <a:off x="6191251" y="4611080"/>
              <a:ext cx="3473482" cy="1069614"/>
              <a:chOff x="6191251" y="1599766"/>
              <a:chExt cx="3473482" cy="1069614"/>
            </a:xfrm>
            <a:grpFill/>
          </p:grpSpPr>
          <p:sp>
            <p:nvSpPr>
              <p:cNvPr id="12" name="Freeform 62">
                <a:extLst>
                  <a:ext uri="{FF2B5EF4-FFF2-40B4-BE49-F238E27FC236}">
                    <a16:creationId xmlns:a16="http://schemas.microsoft.com/office/drawing/2014/main" id="{BFAC1D39-8D40-48CC-9C58-081E7422E2A6}"/>
                  </a:ext>
                </a:extLst>
              </p:cNvPr>
              <p:cNvSpPr/>
              <p:nvPr/>
            </p:nvSpPr>
            <p:spPr bwMode="auto">
              <a:xfrm>
                <a:off x="6191251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solidFill>
                <a:srgbClr val="131D28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55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199" spc="-5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itchFamily="34" charset="0"/>
                </a:endParaRPr>
              </a:p>
            </p:txBody>
          </p:sp>
          <p:sp>
            <p:nvSpPr>
              <p:cNvPr id="13" name="Freeform 63">
                <a:extLst>
                  <a:ext uri="{FF2B5EF4-FFF2-40B4-BE49-F238E27FC236}">
                    <a16:creationId xmlns:a16="http://schemas.microsoft.com/office/drawing/2014/main" id="{32218C40-A881-47E5-93F0-AC4A202F2904}"/>
                  </a:ext>
                </a:extLst>
              </p:cNvPr>
              <p:cNvSpPr/>
              <p:nvPr/>
            </p:nvSpPr>
            <p:spPr bwMode="auto">
              <a:xfrm flipH="1">
                <a:off x="8043102" y="1599766"/>
                <a:ext cx="1621631" cy="1069614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98124 w 4158105"/>
                  <a:gd name="connsiteY8" fmla="*/ 919162 h 4110786"/>
                  <a:gd name="connsiteX9" fmla="*/ 2106264 w 4158105"/>
                  <a:gd name="connsiteY9" fmla="*/ 319178 h 4110786"/>
                  <a:gd name="connsiteX10" fmla="*/ 2198792 w 4158105"/>
                  <a:gd name="connsiteY10" fmla="*/ 323850 h 4110786"/>
                  <a:gd name="connsiteX11" fmla="*/ 2019755 w 4158105"/>
                  <a:gd name="connsiteY11" fmla="*/ 323850 h 4110786"/>
                  <a:gd name="connsiteX12" fmla="*/ 2019755 w 4158105"/>
                  <a:gd name="connsiteY12" fmla="*/ 323546 h 4110786"/>
                  <a:gd name="connsiteX13" fmla="*/ 2106264 w 4158105"/>
                  <a:gd name="connsiteY13" fmla="*/ 319178 h 4110786"/>
                  <a:gd name="connsiteX14" fmla="*/ 2224351 w 4158105"/>
                  <a:gd name="connsiteY14" fmla="*/ 13068 h 4110786"/>
                  <a:gd name="connsiteX15" fmla="*/ 4158105 w 4158105"/>
                  <a:gd name="connsiteY15" fmla="*/ 2058946 h 4110786"/>
                  <a:gd name="connsiteX16" fmla="*/ 2106265 w 4158105"/>
                  <a:gd name="connsiteY16" fmla="*/ 4110786 h 4110786"/>
                  <a:gd name="connsiteX17" fmla="*/ 54424 w 4158105"/>
                  <a:gd name="connsiteY17" fmla="*/ 2058946 h 4110786"/>
                  <a:gd name="connsiteX18" fmla="*/ 574232 w 4158105"/>
                  <a:gd name="connsiteY18" fmla="*/ 1234330 h 4110786"/>
                  <a:gd name="connsiteX19" fmla="*/ 366497 w 4158105"/>
                  <a:gd name="connsiteY19" fmla="*/ 2058945 h 4110786"/>
                  <a:gd name="connsiteX20" fmla="*/ 2106264 w 4158105"/>
                  <a:gd name="connsiteY20" fmla="*/ 3798712 h 4110786"/>
                  <a:gd name="connsiteX21" fmla="*/ 3846030 w 4158105"/>
                  <a:gd name="connsiteY21" fmla="*/ 2058945 h 4110786"/>
                  <a:gd name="connsiteX22" fmla="*/ 2198792 w 4158105"/>
                  <a:gd name="connsiteY22" fmla="*/ 323850 h 4110786"/>
                  <a:gd name="connsiteX23" fmla="*/ 2219780 w 4158105"/>
                  <a:gd name="connsiteY23" fmla="*/ 323850 h 4110786"/>
                  <a:gd name="connsiteX24" fmla="*/ 2224351 w 4158105"/>
                  <a:gd name="connsiteY24" fmla="*/ 13068 h 4110786"/>
                  <a:gd name="connsiteX25" fmla="*/ 2019755 w 4158105"/>
                  <a:gd name="connsiteY25" fmla="*/ 11473 h 4110786"/>
                  <a:gd name="connsiteX26" fmla="*/ 2019755 w 4158105"/>
                  <a:gd name="connsiteY26" fmla="*/ 323546 h 4110786"/>
                  <a:gd name="connsiteX27" fmla="*/ 668844 w 4158105"/>
                  <a:gd name="connsiteY27" fmla="*/ 1079241 h 4110786"/>
                  <a:gd name="connsiteX28" fmla="*/ 399753 w 4158105"/>
                  <a:gd name="connsiteY28" fmla="*/ 920125 h 4110786"/>
                  <a:gd name="connsiteX29" fmla="*/ 2019755 w 4158105"/>
                  <a:gd name="connsiteY29" fmla="*/ 11473 h 4110786"/>
                  <a:gd name="connsiteX30" fmla="*/ 2224543 w 4158105"/>
                  <a:gd name="connsiteY30" fmla="*/ 0 h 4110786"/>
                  <a:gd name="connsiteX31" fmla="*/ 2224351 w 4158105"/>
                  <a:gd name="connsiteY31" fmla="*/ 13068 h 4110786"/>
                  <a:gd name="connsiteX32" fmla="*/ 2106265 w 4158105"/>
                  <a:gd name="connsiteY32" fmla="*/ 7105 h 4110786"/>
                  <a:gd name="connsiteX33" fmla="*/ 2019755 w 4158105"/>
                  <a:gd name="connsiteY33" fmla="*/ 11473 h 4110786"/>
                  <a:gd name="connsiteX34" fmla="*/ 2019755 w 4158105"/>
                  <a:gd name="connsiteY34" fmla="*/ 2381 h 4110786"/>
                  <a:gd name="connsiteX35" fmla="*/ 2224543 w 4158105"/>
                  <a:gd name="connsiteY35" fmla="*/ 0 h 4110786"/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98124 w 4158105"/>
                  <a:gd name="connsiteY7" fmla="*/ 919162 h 4110786"/>
                  <a:gd name="connsiteX8" fmla="*/ 2106264 w 4158105"/>
                  <a:gd name="connsiteY8" fmla="*/ 319178 h 4110786"/>
                  <a:gd name="connsiteX9" fmla="*/ 2198792 w 4158105"/>
                  <a:gd name="connsiteY9" fmla="*/ 323850 h 4110786"/>
                  <a:gd name="connsiteX10" fmla="*/ 2019755 w 4158105"/>
                  <a:gd name="connsiteY10" fmla="*/ 323850 h 4110786"/>
                  <a:gd name="connsiteX11" fmla="*/ 2019755 w 4158105"/>
                  <a:gd name="connsiteY11" fmla="*/ 323546 h 4110786"/>
                  <a:gd name="connsiteX12" fmla="*/ 2106264 w 4158105"/>
                  <a:gd name="connsiteY12" fmla="*/ 319178 h 4110786"/>
                  <a:gd name="connsiteX13" fmla="*/ 2224351 w 4158105"/>
                  <a:gd name="connsiteY13" fmla="*/ 13068 h 4110786"/>
                  <a:gd name="connsiteX14" fmla="*/ 4158105 w 4158105"/>
                  <a:gd name="connsiteY14" fmla="*/ 2058946 h 4110786"/>
                  <a:gd name="connsiteX15" fmla="*/ 2106265 w 4158105"/>
                  <a:gd name="connsiteY15" fmla="*/ 4110786 h 4110786"/>
                  <a:gd name="connsiteX16" fmla="*/ 54424 w 4158105"/>
                  <a:gd name="connsiteY16" fmla="*/ 2058946 h 4110786"/>
                  <a:gd name="connsiteX17" fmla="*/ 574232 w 4158105"/>
                  <a:gd name="connsiteY17" fmla="*/ 1234330 h 4110786"/>
                  <a:gd name="connsiteX18" fmla="*/ 366497 w 4158105"/>
                  <a:gd name="connsiteY18" fmla="*/ 2058945 h 4110786"/>
                  <a:gd name="connsiteX19" fmla="*/ 2106264 w 4158105"/>
                  <a:gd name="connsiteY19" fmla="*/ 3798712 h 4110786"/>
                  <a:gd name="connsiteX20" fmla="*/ 3846030 w 4158105"/>
                  <a:gd name="connsiteY20" fmla="*/ 2058945 h 4110786"/>
                  <a:gd name="connsiteX21" fmla="*/ 2198792 w 4158105"/>
                  <a:gd name="connsiteY21" fmla="*/ 323850 h 4110786"/>
                  <a:gd name="connsiteX22" fmla="*/ 2219780 w 4158105"/>
                  <a:gd name="connsiteY22" fmla="*/ 323850 h 4110786"/>
                  <a:gd name="connsiteX23" fmla="*/ 2224351 w 4158105"/>
                  <a:gd name="connsiteY23" fmla="*/ 13068 h 4110786"/>
                  <a:gd name="connsiteX24" fmla="*/ 2019755 w 4158105"/>
                  <a:gd name="connsiteY24" fmla="*/ 11473 h 4110786"/>
                  <a:gd name="connsiteX25" fmla="*/ 2019755 w 4158105"/>
                  <a:gd name="connsiteY25" fmla="*/ 323546 h 4110786"/>
                  <a:gd name="connsiteX26" fmla="*/ 668844 w 4158105"/>
                  <a:gd name="connsiteY26" fmla="*/ 1079241 h 4110786"/>
                  <a:gd name="connsiteX27" fmla="*/ 399753 w 4158105"/>
                  <a:gd name="connsiteY27" fmla="*/ 920125 h 4110786"/>
                  <a:gd name="connsiteX28" fmla="*/ 2019755 w 4158105"/>
                  <a:gd name="connsiteY28" fmla="*/ 11473 h 4110786"/>
                  <a:gd name="connsiteX29" fmla="*/ 2224543 w 4158105"/>
                  <a:gd name="connsiteY29" fmla="*/ 0 h 4110786"/>
                  <a:gd name="connsiteX30" fmla="*/ 2224351 w 4158105"/>
                  <a:gd name="connsiteY30" fmla="*/ 13068 h 4110786"/>
                  <a:gd name="connsiteX31" fmla="*/ 2106265 w 4158105"/>
                  <a:gd name="connsiteY31" fmla="*/ 7105 h 4110786"/>
                  <a:gd name="connsiteX32" fmla="*/ 2019755 w 4158105"/>
                  <a:gd name="connsiteY32" fmla="*/ 11473 h 4110786"/>
                  <a:gd name="connsiteX33" fmla="*/ 2019755 w 4158105"/>
                  <a:gd name="connsiteY33" fmla="*/ 2381 h 4110786"/>
                  <a:gd name="connsiteX34" fmla="*/ 2224543 w 4158105"/>
                  <a:gd name="connsiteY34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644913 w 4228786"/>
                  <a:gd name="connsiteY3" fmla="*/ 1234330 h 4110786"/>
                  <a:gd name="connsiteX4" fmla="*/ 739525 w 4228786"/>
                  <a:gd name="connsiteY4" fmla="*/ 1079241 h 4110786"/>
                  <a:gd name="connsiteX5" fmla="*/ 468805 w 4228786"/>
                  <a:gd name="connsiteY5" fmla="*/ 919162 h 4110786"/>
                  <a:gd name="connsiteX6" fmla="*/ 470434 w 4228786"/>
                  <a:gd name="connsiteY6" fmla="*/ 920125 h 4110786"/>
                  <a:gd name="connsiteX7" fmla="*/ 468805 w 4228786"/>
                  <a:gd name="connsiteY7" fmla="*/ 919162 h 4110786"/>
                  <a:gd name="connsiteX8" fmla="*/ 2176945 w 4228786"/>
                  <a:gd name="connsiteY8" fmla="*/ 319178 h 4110786"/>
                  <a:gd name="connsiteX9" fmla="*/ 2269473 w 4228786"/>
                  <a:gd name="connsiteY9" fmla="*/ 323850 h 4110786"/>
                  <a:gd name="connsiteX10" fmla="*/ 2090436 w 4228786"/>
                  <a:gd name="connsiteY10" fmla="*/ 323850 h 4110786"/>
                  <a:gd name="connsiteX11" fmla="*/ 2090436 w 4228786"/>
                  <a:gd name="connsiteY11" fmla="*/ 323546 h 4110786"/>
                  <a:gd name="connsiteX12" fmla="*/ 2176945 w 4228786"/>
                  <a:gd name="connsiteY12" fmla="*/ 319178 h 4110786"/>
                  <a:gd name="connsiteX13" fmla="*/ 2295032 w 4228786"/>
                  <a:gd name="connsiteY13" fmla="*/ 13068 h 4110786"/>
                  <a:gd name="connsiteX14" fmla="*/ 4228786 w 4228786"/>
                  <a:gd name="connsiteY14" fmla="*/ 2058946 h 4110786"/>
                  <a:gd name="connsiteX15" fmla="*/ 2176946 w 4228786"/>
                  <a:gd name="connsiteY15" fmla="*/ 4110786 h 4110786"/>
                  <a:gd name="connsiteX16" fmla="*/ 125105 w 4228786"/>
                  <a:gd name="connsiteY16" fmla="*/ 2058946 h 4110786"/>
                  <a:gd name="connsiteX17" fmla="*/ 437178 w 4228786"/>
                  <a:gd name="connsiteY17" fmla="*/ 2058945 h 4110786"/>
                  <a:gd name="connsiteX18" fmla="*/ 2176945 w 4228786"/>
                  <a:gd name="connsiteY18" fmla="*/ 3798712 h 4110786"/>
                  <a:gd name="connsiteX19" fmla="*/ 3916711 w 4228786"/>
                  <a:gd name="connsiteY19" fmla="*/ 2058945 h 4110786"/>
                  <a:gd name="connsiteX20" fmla="*/ 2269473 w 4228786"/>
                  <a:gd name="connsiteY20" fmla="*/ 323850 h 4110786"/>
                  <a:gd name="connsiteX21" fmla="*/ 2290461 w 4228786"/>
                  <a:gd name="connsiteY21" fmla="*/ 323850 h 4110786"/>
                  <a:gd name="connsiteX22" fmla="*/ 2295032 w 4228786"/>
                  <a:gd name="connsiteY22" fmla="*/ 13068 h 4110786"/>
                  <a:gd name="connsiteX23" fmla="*/ 2090436 w 4228786"/>
                  <a:gd name="connsiteY23" fmla="*/ 11473 h 4110786"/>
                  <a:gd name="connsiteX24" fmla="*/ 2090436 w 4228786"/>
                  <a:gd name="connsiteY24" fmla="*/ 323546 h 4110786"/>
                  <a:gd name="connsiteX25" fmla="*/ 739525 w 4228786"/>
                  <a:gd name="connsiteY25" fmla="*/ 1079241 h 4110786"/>
                  <a:gd name="connsiteX26" fmla="*/ 470434 w 4228786"/>
                  <a:gd name="connsiteY26" fmla="*/ 920125 h 4110786"/>
                  <a:gd name="connsiteX27" fmla="*/ 2090436 w 4228786"/>
                  <a:gd name="connsiteY27" fmla="*/ 11473 h 4110786"/>
                  <a:gd name="connsiteX28" fmla="*/ 2295224 w 4228786"/>
                  <a:gd name="connsiteY28" fmla="*/ 0 h 4110786"/>
                  <a:gd name="connsiteX29" fmla="*/ 2295032 w 4228786"/>
                  <a:gd name="connsiteY29" fmla="*/ 13068 h 4110786"/>
                  <a:gd name="connsiteX30" fmla="*/ 2176946 w 4228786"/>
                  <a:gd name="connsiteY30" fmla="*/ 7105 h 4110786"/>
                  <a:gd name="connsiteX31" fmla="*/ 2090436 w 4228786"/>
                  <a:gd name="connsiteY31" fmla="*/ 11473 h 4110786"/>
                  <a:gd name="connsiteX32" fmla="*/ 2090436 w 4228786"/>
                  <a:gd name="connsiteY32" fmla="*/ 2381 h 4110786"/>
                  <a:gd name="connsiteX33" fmla="*/ 2295224 w 4228786"/>
                  <a:gd name="connsiteY33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647398 w 4228786"/>
                  <a:gd name="connsiteY2" fmla="*/ 1235869 h 4110786"/>
                  <a:gd name="connsiteX3" fmla="*/ 739525 w 4228786"/>
                  <a:gd name="connsiteY3" fmla="*/ 1079241 h 4110786"/>
                  <a:gd name="connsiteX4" fmla="*/ 468805 w 4228786"/>
                  <a:gd name="connsiteY4" fmla="*/ 919162 h 4110786"/>
                  <a:gd name="connsiteX5" fmla="*/ 470434 w 4228786"/>
                  <a:gd name="connsiteY5" fmla="*/ 920125 h 4110786"/>
                  <a:gd name="connsiteX6" fmla="*/ 468805 w 4228786"/>
                  <a:gd name="connsiteY6" fmla="*/ 919162 h 4110786"/>
                  <a:gd name="connsiteX7" fmla="*/ 2176945 w 4228786"/>
                  <a:gd name="connsiteY7" fmla="*/ 319178 h 4110786"/>
                  <a:gd name="connsiteX8" fmla="*/ 2269473 w 4228786"/>
                  <a:gd name="connsiteY8" fmla="*/ 323850 h 4110786"/>
                  <a:gd name="connsiteX9" fmla="*/ 2090436 w 4228786"/>
                  <a:gd name="connsiteY9" fmla="*/ 323850 h 4110786"/>
                  <a:gd name="connsiteX10" fmla="*/ 2090436 w 4228786"/>
                  <a:gd name="connsiteY10" fmla="*/ 323546 h 4110786"/>
                  <a:gd name="connsiteX11" fmla="*/ 2176945 w 4228786"/>
                  <a:gd name="connsiteY11" fmla="*/ 319178 h 4110786"/>
                  <a:gd name="connsiteX12" fmla="*/ 2295032 w 4228786"/>
                  <a:gd name="connsiteY12" fmla="*/ 13068 h 4110786"/>
                  <a:gd name="connsiteX13" fmla="*/ 4228786 w 4228786"/>
                  <a:gd name="connsiteY13" fmla="*/ 2058946 h 4110786"/>
                  <a:gd name="connsiteX14" fmla="*/ 2176946 w 4228786"/>
                  <a:gd name="connsiteY14" fmla="*/ 4110786 h 4110786"/>
                  <a:gd name="connsiteX15" fmla="*/ 125105 w 4228786"/>
                  <a:gd name="connsiteY15" fmla="*/ 2058946 h 4110786"/>
                  <a:gd name="connsiteX16" fmla="*/ 437178 w 4228786"/>
                  <a:gd name="connsiteY16" fmla="*/ 2058945 h 4110786"/>
                  <a:gd name="connsiteX17" fmla="*/ 2176945 w 4228786"/>
                  <a:gd name="connsiteY17" fmla="*/ 3798712 h 4110786"/>
                  <a:gd name="connsiteX18" fmla="*/ 3916711 w 4228786"/>
                  <a:gd name="connsiteY18" fmla="*/ 2058945 h 4110786"/>
                  <a:gd name="connsiteX19" fmla="*/ 2269473 w 4228786"/>
                  <a:gd name="connsiteY19" fmla="*/ 323850 h 4110786"/>
                  <a:gd name="connsiteX20" fmla="*/ 2290461 w 4228786"/>
                  <a:gd name="connsiteY20" fmla="*/ 323850 h 4110786"/>
                  <a:gd name="connsiteX21" fmla="*/ 2295032 w 4228786"/>
                  <a:gd name="connsiteY21" fmla="*/ 13068 h 4110786"/>
                  <a:gd name="connsiteX22" fmla="*/ 2090436 w 4228786"/>
                  <a:gd name="connsiteY22" fmla="*/ 11473 h 4110786"/>
                  <a:gd name="connsiteX23" fmla="*/ 2090436 w 4228786"/>
                  <a:gd name="connsiteY23" fmla="*/ 323546 h 4110786"/>
                  <a:gd name="connsiteX24" fmla="*/ 739525 w 4228786"/>
                  <a:gd name="connsiteY24" fmla="*/ 1079241 h 4110786"/>
                  <a:gd name="connsiteX25" fmla="*/ 470434 w 4228786"/>
                  <a:gd name="connsiteY25" fmla="*/ 920125 h 4110786"/>
                  <a:gd name="connsiteX26" fmla="*/ 2090436 w 4228786"/>
                  <a:gd name="connsiteY26" fmla="*/ 11473 h 4110786"/>
                  <a:gd name="connsiteX27" fmla="*/ 2295224 w 4228786"/>
                  <a:gd name="connsiteY27" fmla="*/ 0 h 4110786"/>
                  <a:gd name="connsiteX28" fmla="*/ 2295032 w 4228786"/>
                  <a:gd name="connsiteY28" fmla="*/ 13068 h 4110786"/>
                  <a:gd name="connsiteX29" fmla="*/ 2176946 w 4228786"/>
                  <a:gd name="connsiteY29" fmla="*/ 7105 h 4110786"/>
                  <a:gd name="connsiteX30" fmla="*/ 2090436 w 4228786"/>
                  <a:gd name="connsiteY30" fmla="*/ 11473 h 4110786"/>
                  <a:gd name="connsiteX31" fmla="*/ 2090436 w 4228786"/>
                  <a:gd name="connsiteY31" fmla="*/ 2381 h 4110786"/>
                  <a:gd name="connsiteX32" fmla="*/ 2295224 w 4228786"/>
                  <a:gd name="connsiteY32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295032 w 4228786"/>
                  <a:gd name="connsiteY27" fmla="*/ 13068 h 4110786"/>
                  <a:gd name="connsiteX28" fmla="*/ 2176946 w 4228786"/>
                  <a:gd name="connsiteY28" fmla="*/ 7105 h 4110786"/>
                  <a:gd name="connsiteX29" fmla="*/ 2090436 w 4228786"/>
                  <a:gd name="connsiteY29" fmla="*/ 11473 h 4110786"/>
                  <a:gd name="connsiteX30" fmla="*/ 2090436 w 4228786"/>
                  <a:gd name="connsiteY30" fmla="*/ 2381 h 4110786"/>
                  <a:gd name="connsiteX31" fmla="*/ 2295224 w 4228786"/>
                  <a:gd name="connsiteY31" fmla="*/ 0 h 4110786"/>
                  <a:gd name="connsiteX0" fmla="*/ 739525 w 4228786"/>
                  <a:gd name="connsiteY0" fmla="*/ 1079241 h 4110786"/>
                  <a:gd name="connsiteX1" fmla="*/ 742648 w 4228786"/>
                  <a:gd name="connsiteY1" fmla="*/ 1081087 h 4110786"/>
                  <a:gd name="connsiteX2" fmla="*/ 739525 w 4228786"/>
                  <a:gd name="connsiteY2" fmla="*/ 1079241 h 4110786"/>
                  <a:gd name="connsiteX3" fmla="*/ 468805 w 4228786"/>
                  <a:gd name="connsiteY3" fmla="*/ 919162 h 4110786"/>
                  <a:gd name="connsiteX4" fmla="*/ 470434 w 4228786"/>
                  <a:gd name="connsiteY4" fmla="*/ 920125 h 4110786"/>
                  <a:gd name="connsiteX5" fmla="*/ 468805 w 4228786"/>
                  <a:gd name="connsiteY5" fmla="*/ 919162 h 4110786"/>
                  <a:gd name="connsiteX6" fmla="*/ 2176945 w 4228786"/>
                  <a:gd name="connsiteY6" fmla="*/ 319178 h 4110786"/>
                  <a:gd name="connsiteX7" fmla="*/ 2269473 w 4228786"/>
                  <a:gd name="connsiteY7" fmla="*/ 323850 h 4110786"/>
                  <a:gd name="connsiteX8" fmla="*/ 2090436 w 4228786"/>
                  <a:gd name="connsiteY8" fmla="*/ 323850 h 4110786"/>
                  <a:gd name="connsiteX9" fmla="*/ 2090436 w 4228786"/>
                  <a:gd name="connsiteY9" fmla="*/ 323546 h 4110786"/>
                  <a:gd name="connsiteX10" fmla="*/ 2176945 w 4228786"/>
                  <a:gd name="connsiteY10" fmla="*/ 319178 h 4110786"/>
                  <a:gd name="connsiteX11" fmla="*/ 2295032 w 4228786"/>
                  <a:gd name="connsiteY11" fmla="*/ 13068 h 4110786"/>
                  <a:gd name="connsiteX12" fmla="*/ 4228786 w 4228786"/>
                  <a:gd name="connsiteY12" fmla="*/ 2058946 h 4110786"/>
                  <a:gd name="connsiteX13" fmla="*/ 2176946 w 4228786"/>
                  <a:gd name="connsiteY13" fmla="*/ 4110786 h 4110786"/>
                  <a:gd name="connsiteX14" fmla="*/ 125105 w 4228786"/>
                  <a:gd name="connsiteY14" fmla="*/ 2058946 h 4110786"/>
                  <a:gd name="connsiteX15" fmla="*/ 437178 w 4228786"/>
                  <a:gd name="connsiteY15" fmla="*/ 2058945 h 4110786"/>
                  <a:gd name="connsiteX16" fmla="*/ 2176945 w 4228786"/>
                  <a:gd name="connsiteY16" fmla="*/ 3798712 h 4110786"/>
                  <a:gd name="connsiteX17" fmla="*/ 3916711 w 4228786"/>
                  <a:gd name="connsiteY17" fmla="*/ 2058945 h 4110786"/>
                  <a:gd name="connsiteX18" fmla="*/ 2269473 w 4228786"/>
                  <a:gd name="connsiteY18" fmla="*/ 323850 h 4110786"/>
                  <a:gd name="connsiteX19" fmla="*/ 2290461 w 4228786"/>
                  <a:gd name="connsiteY19" fmla="*/ 323850 h 4110786"/>
                  <a:gd name="connsiteX20" fmla="*/ 2295032 w 4228786"/>
                  <a:gd name="connsiteY20" fmla="*/ 13068 h 4110786"/>
                  <a:gd name="connsiteX21" fmla="*/ 2090436 w 4228786"/>
                  <a:gd name="connsiteY21" fmla="*/ 11473 h 4110786"/>
                  <a:gd name="connsiteX22" fmla="*/ 2090436 w 4228786"/>
                  <a:gd name="connsiteY22" fmla="*/ 323546 h 4110786"/>
                  <a:gd name="connsiteX23" fmla="*/ 739525 w 4228786"/>
                  <a:gd name="connsiteY23" fmla="*/ 1079241 h 4110786"/>
                  <a:gd name="connsiteX24" fmla="*/ 470434 w 4228786"/>
                  <a:gd name="connsiteY24" fmla="*/ 920125 h 4110786"/>
                  <a:gd name="connsiteX25" fmla="*/ 2090436 w 4228786"/>
                  <a:gd name="connsiteY25" fmla="*/ 11473 h 4110786"/>
                  <a:gd name="connsiteX26" fmla="*/ 2295224 w 4228786"/>
                  <a:gd name="connsiteY26" fmla="*/ 0 h 4110786"/>
                  <a:gd name="connsiteX27" fmla="*/ 2176946 w 4228786"/>
                  <a:gd name="connsiteY27" fmla="*/ 7105 h 4110786"/>
                  <a:gd name="connsiteX28" fmla="*/ 2090436 w 4228786"/>
                  <a:gd name="connsiteY28" fmla="*/ 11473 h 4110786"/>
                  <a:gd name="connsiteX29" fmla="*/ 2090436 w 4228786"/>
                  <a:gd name="connsiteY29" fmla="*/ 2381 h 4110786"/>
                  <a:gd name="connsiteX30" fmla="*/ 2295224 w 4228786"/>
                  <a:gd name="connsiteY30" fmla="*/ 0 h 4110786"/>
                  <a:gd name="connsiteX0" fmla="*/ 739525 w 4228949"/>
                  <a:gd name="connsiteY0" fmla="*/ 1079241 h 4110786"/>
                  <a:gd name="connsiteX1" fmla="*/ 742648 w 4228949"/>
                  <a:gd name="connsiteY1" fmla="*/ 1081087 h 4110786"/>
                  <a:gd name="connsiteX2" fmla="*/ 739525 w 4228949"/>
                  <a:gd name="connsiteY2" fmla="*/ 1079241 h 4110786"/>
                  <a:gd name="connsiteX3" fmla="*/ 468805 w 4228949"/>
                  <a:gd name="connsiteY3" fmla="*/ 919162 h 4110786"/>
                  <a:gd name="connsiteX4" fmla="*/ 470434 w 4228949"/>
                  <a:gd name="connsiteY4" fmla="*/ 920125 h 4110786"/>
                  <a:gd name="connsiteX5" fmla="*/ 468805 w 4228949"/>
                  <a:gd name="connsiteY5" fmla="*/ 919162 h 4110786"/>
                  <a:gd name="connsiteX6" fmla="*/ 2176945 w 4228949"/>
                  <a:gd name="connsiteY6" fmla="*/ 319178 h 4110786"/>
                  <a:gd name="connsiteX7" fmla="*/ 2269473 w 4228949"/>
                  <a:gd name="connsiteY7" fmla="*/ 323850 h 4110786"/>
                  <a:gd name="connsiteX8" fmla="*/ 2090436 w 4228949"/>
                  <a:gd name="connsiteY8" fmla="*/ 323850 h 4110786"/>
                  <a:gd name="connsiteX9" fmla="*/ 2090436 w 4228949"/>
                  <a:gd name="connsiteY9" fmla="*/ 323546 h 4110786"/>
                  <a:gd name="connsiteX10" fmla="*/ 2176945 w 4228949"/>
                  <a:gd name="connsiteY10" fmla="*/ 319178 h 4110786"/>
                  <a:gd name="connsiteX11" fmla="*/ 2290461 w 4228949"/>
                  <a:gd name="connsiteY11" fmla="*/ 323850 h 4110786"/>
                  <a:gd name="connsiteX12" fmla="*/ 4228786 w 4228949"/>
                  <a:gd name="connsiteY12" fmla="*/ 2058946 h 4110786"/>
                  <a:gd name="connsiteX13" fmla="*/ 2176946 w 4228949"/>
                  <a:gd name="connsiteY13" fmla="*/ 4110786 h 4110786"/>
                  <a:gd name="connsiteX14" fmla="*/ 125105 w 4228949"/>
                  <a:gd name="connsiteY14" fmla="*/ 2058946 h 4110786"/>
                  <a:gd name="connsiteX15" fmla="*/ 437178 w 4228949"/>
                  <a:gd name="connsiteY15" fmla="*/ 2058945 h 4110786"/>
                  <a:gd name="connsiteX16" fmla="*/ 2176945 w 4228949"/>
                  <a:gd name="connsiteY16" fmla="*/ 3798712 h 4110786"/>
                  <a:gd name="connsiteX17" fmla="*/ 3916711 w 4228949"/>
                  <a:gd name="connsiteY17" fmla="*/ 2058945 h 4110786"/>
                  <a:gd name="connsiteX18" fmla="*/ 2269473 w 4228949"/>
                  <a:gd name="connsiteY18" fmla="*/ 323850 h 4110786"/>
                  <a:gd name="connsiteX19" fmla="*/ 2290461 w 4228949"/>
                  <a:gd name="connsiteY19" fmla="*/ 323850 h 4110786"/>
                  <a:gd name="connsiteX20" fmla="*/ 2090436 w 4228949"/>
                  <a:gd name="connsiteY20" fmla="*/ 11473 h 4110786"/>
                  <a:gd name="connsiteX21" fmla="*/ 2090436 w 4228949"/>
                  <a:gd name="connsiteY21" fmla="*/ 323546 h 4110786"/>
                  <a:gd name="connsiteX22" fmla="*/ 739525 w 4228949"/>
                  <a:gd name="connsiteY22" fmla="*/ 1079241 h 4110786"/>
                  <a:gd name="connsiteX23" fmla="*/ 470434 w 4228949"/>
                  <a:gd name="connsiteY23" fmla="*/ 920125 h 4110786"/>
                  <a:gd name="connsiteX24" fmla="*/ 2090436 w 4228949"/>
                  <a:gd name="connsiteY24" fmla="*/ 11473 h 4110786"/>
                  <a:gd name="connsiteX25" fmla="*/ 2295224 w 4228949"/>
                  <a:gd name="connsiteY25" fmla="*/ 0 h 4110786"/>
                  <a:gd name="connsiteX26" fmla="*/ 2176946 w 4228949"/>
                  <a:gd name="connsiteY26" fmla="*/ 7105 h 4110786"/>
                  <a:gd name="connsiteX27" fmla="*/ 2090436 w 4228949"/>
                  <a:gd name="connsiteY27" fmla="*/ 11473 h 4110786"/>
                  <a:gd name="connsiteX28" fmla="*/ 2090436 w 4228949"/>
                  <a:gd name="connsiteY28" fmla="*/ 2381 h 4110786"/>
                  <a:gd name="connsiteX29" fmla="*/ 2295224 w 4228949"/>
                  <a:gd name="connsiteY29" fmla="*/ 0 h 4110786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176946 w 4228949"/>
                  <a:gd name="connsiteY26" fmla="*/ 4724 h 4108405"/>
                  <a:gd name="connsiteX27" fmla="*/ 2090436 w 4228949"/>
                  <a:gd name="connsiteY27" fmla="*/ 9092 h 4108405"/>
                  <a:gd name="connsiteX28" fmla="*/ 2090436 w 4228949"/>
                  <a:gd name="connsiteY28" fmla="*/ 0 h 4108405"/>
                  <a:gd name="connsiteX0" fmla="*/ 739525 w 4228949"/>
                  <a:gd name="connsiteY0" fmla="*/ 1076860 h 4108405"/>
                  <a:gd name="connsiteX1" fmla="*/ 742648 w 4228949"/>
                  <a:gd name="connsiteY1" fmla="*/ 1078706 h 4108405"/>
                  <a:gd name="connsiteX2" fmla="*/ 739525 w 4228949"/>
                  <a:gd name="connsiteY2" fmla="*/ 1076860 h 4108405"/>
                  <a:gd name="connsiteX3" fmla="*/ 468805 w 4228949"/>
                  <a:gd name="connsiteY3" fmla="*/ 916781 h 4108405"/>
                  <a:gd name="connsiteX4" fmla="*/ 470434 w 4228949"/>
                  <a:gd name="connsiteY4" fmla="*/ 917744 h 4108405"/>
                  <a:gd name="connsiteX5" fmla="*/ 468805 w 4228949"/>
                  <a:gd name="connsiteY5" fmla="*/ 916781 h 4108405"/>
                  <a:gd name="connsiteX6" fmla="*/ 2176945 w 4228949"/>
                  <a:gd name="connsiteY6" fmla="*/ 316797 h 4108405"/>
                  <a:gd name="connsiteX7" fmla="*/ 2269473 w 4228949"/>
                  <a:gd name="connsiteY7" fmla="*/ 321469 h 4108405"/>
                  <a:gd name="connsiteX8" fmla="*/ 2090436 w 4228949"/>
                  <a:gd name="connsiteY8" fmla="*/ 321469 h 4108405"/>
                  <a:gd name="connsiteX9" fmla="*/ 2090436 w 4228949"/>
                  <a:gd name="connsiteY9" fmla="*/ 321165 h 4108405"/>
                  <a:gd name="connsiteX10" fmla="*/ 2176945 w 4228949"/>
                  <a:gd name="connsiteY10" fmla="*/ 316797 h 4108405"/>
                  <a:gd name="connsiteX11" fmla="*/ 2290461 w 4228949"/>
                  <a:gd name="connsiteY11" fmla="*/ 321469 h 4108405"/>
                  <a:gd name="connsiteX12" fmla="*/ 4228786 w 4228949"/>
                  <a:gd name="connsiteY12" fmla="*/ 2056565 h 4108405"/>
                  <a:gd name="connsiteX13" fmla="*/ 2176946 w 4228949"/>
                  <a:gd name="connsiteY13" fmla="*/ 4108405 h 4108405"/>
                  <a:gd name="connsiteX14" fmla="*/ 125105 w 4228949"/>
                  <a:gd name="connsiteY14" fmla="*/ 2056565 h 4108405"/>
                  <a:gd name="connsiteX15" fmla="*/ 437178 w 4228949"/>
                  <a:gd name="connsiteY15" fmla="*/ 2056564 h 4108405"/>
                  <a:gd name="connsiteX16" fmla="*/ 2176945 w 4228949"/>
                  <a:gd name="connsiteY16" fmla="*/ 3796331 h 4108405"/>
                  <a:gd name="connsiteX17" fmla="*/ 3916711 w 4228949"/>
                  <a:gd name="connsiteY17" fmla="*/ 2056564 h 4108405"/>
                  <a:gd name="connsiteX18" fmla="*/ 2269473 w 4228949"/>
                  <a:gd name="connsiteY18" fmla="*/ 321469 h 4108405"/>
                  <a:gd name="connsiteX19" fmla="*/ 2290461 w 4228949"/>
                  <a:gd name="connsiteY19" fmla="*/ 321469 h 4108405"/>
                  <a:gd name="connsiteX20" fmla="*/ 2090436 w 4228949"/>
                  <a:gd name="connsiteY20" fmla="*/ 9092 h 4108405"/>
                  <a:gd name="connsiteX21" fmla="*/ 2090436 w 4228949"/>
                  <a:gd name="connsiteY21" fmla="*/ 321165 h 4108405"/>
                  <a:gd name="connsiteX22" fmla="*/ 739525 w 4228949"/>
                  <a:gd name="connsiteY22" fmla="*/ 1076860 h 4108405"/>
                  <a:gd name="connsiteX23" fmla="*/ 470434 w 4228949"/>
                  <a:gd name="connsiteY23" fmla="*/ 917744 h 4108405"/>
                  <a:gd name="connsiteX24" fmla="*/ 2090436 w 4228949"/>
                  <a:gd name="connsiteY24" fmla="*/ 9092 h 4108405"/>
                  <a:gd name="connsiteX25" fmla="*/ 2090436 w 4228949"/>
                  <a:gd name="connsiteY25" fmla="*/ 0 h 4108405"/>
                  <a:gd name="connsiteX26" fmla="*/ 2090436 w 4228949"/>
                  <a:gd name="connsiteY26" fmla="*/ 9092 h 4108405"/>
                  <a:gd name="connsiteX27" fmla="*/ 2090436 w 4228949"/>
                  <a:gd name="connsiteY27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269473 w 4228925"/>
                  <a:gd name="connsiteY7" fmla="*/ 321469 h 4108405"/>
                  <a:gd name="connsiteX8" fmla="*/ 2090436 w 4228925"/>
                  <a:gd name="connsiteY8" fmla="*/ 321469 h 4108405"/>
                  <a:gd name="connsiteX9" fmla="*/ 2090436 w 4228925"/>
                  <a:gd name="connsiteY9" fmla="*/ 321165 h 4108405"/>
                  <a:gd name="connsiteX10" fmla="*/ 2176945 w 4228925"/>
                  <a:gd name="connsiteY10" fmla="*/ 316797 h 4108405"/>
                  <a:gd name="connsiteX11" fmla="*/ 2290461 w 4228925"/>
                  <a:gd name="connsiteY11" fmla="*/ 321469 h 4108405"/>
                  <a:gd name="connsiteX12" fmla="*/ 4228786 w 4228925"/>
                  <a:gd name="connsiteY12" fmla="*/ 2056565 h 4108405"/>
                  <a:gd name="connsiteX13" fmla="*/ 2176946 w 4228925"/>
                  <a:gd name="connsiteY13" fmla="*/ 4108405 h 4108405"/>
                  <a:gd name="connsiteX14" fmla="*/ 125105 w 4228925"/>
                  <a:gd name="connsiteY14" fmla="*/ 2056565 h 4108405"/>
                  <a:gd name="connsiteX15" fmla="*/ 437178 w 4228925"/>
                  <a:gd name="connsiteY15" fmla="*/ 2056564 h 4108405"/>
                  <a:gd name="connsiteX16" fmla="*/ 2176945 w 4228925"/>
                  <a:gd name="connsiteY16" fmla="*/ 3796331 h 4108405"/>
                  <a:gd name="connsiteX17" fmla="*/ 3916711 w 4228925"/>
                  <a:gd name="connsiteY17" fmla="*/ 2056564 h 4108405"/>
                  <a:gd name="connsiteX18" fmla="*/ 2290461 w 4228925"/>
                  <a:gd name="connsiteY18" fmla="*/ 321469 h 4108405"/>
                  <a:gd name="connsiteX19" fmla="*/ 2090436 w 4228925"/>
                  <a:gd name="connsiteY19" fmla="*/ 9092 h 4108405"/>
                  <a:gd name="connsiteX20" fmla="*/ 2090436 w 4228925"/>
                  <a:gd name="connsiteY20" fmla="*/ 321165 h 4108405"/>
                  <a:gd name="connsiteX21" fmla="*/ 739525 w 4228925"/>
                  <a:gd name="connsiteY21" fmla="*/ 1076860 h 4108405"/>
                  <a:gd name="connsiteX22" fmla="*/ 470434 w 4228925"/>
                  <a:gd name="connsiteY22" fmla="*/ 917744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25" fmla="*/ 2090436 w 4228925"/>
                  <a:gd name="connsiteY25" fmla="*/ 9092 h 4108405"/>
                  <a:gd name="connsiteX26" fmla="*/ 2090436 w 4228925"/>
                  <a:gd name="connsiteY26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176945 w 4228925"/>
                  <a:gd name="connsiteY6" fmla="*/ 316797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176945 w 4228925"/>
                  <a:gd name="connsiteY9" fmla="*/ 316797 h 4108405"/>
                  <a:gd name="connsiteX10" fmla="*/ 2290461 w 4228925"/>
                  <a:gd name="connsiteY10" fmla="*/ 321469 h 4108405"/>
                  <a:gd name="connsiteX11" fmla="*/ 4228786 w 4228925"/>
                  <a:gd name="connsiteY11" fmla="*/ 2056565 h 4108405"/>
                  <a:gd name="connsiteX12" fmla="*/ 2176946 w 4228925"/>
                  <a:gd name="connsiteY12" fmla="*/ 4108405 h 4108405"/>
                  <a:gd name="connsiteX13" fmla="*/ 125105 w 4228925"/>
                  <a:gd name="connsiteY13" fmla="*/ 2056565 h 4108405"/>
                  <a:gd name="connsiteX14" fmla="*/ 437178 w 4228925"/>
                  <a:gd name="connsiteY14" fmla="*/ 2056564 h 4108405"/>
                  <a:gd name="connsiteX15" fmla="*/ 2176945 w 4228925"/>
                  <a:gd name="connsiteY15" fmla="*/ 3796331 h 4108405"/>
                  <a:gd name="connsiteX16" fmla="*/ 3916711 w 4228925"/>
                  <a:gd name="connsiteY16" fmla="*/ 2056564 h 4108405"/>
                  <a:gd name="connsiteX17" fmla="*/ 2290461 w 4228925"/>
                  <a:gd name="connsiteY17" fmla="*/ 321469 h 4108405"/>
                  <a:gd name="connsiteX18" fmla="*/ 2090436 w 4228925"/>
                  <a:gd name="connsiteY18" fmla="*/ 9092 h 4108405"/>
                  <a:gd name="connsiteX19" fmla="*/ 2090436 w 4228925"/>
                  <a:gd name="connsiteY19" fmla="*/ 321165 h 4108405"/>
                  <a:gd name="connsiteX20" fmla="*/ 739525 w 4228925"/>
                  <a:gd name="connsiteY20" fmla="*/ 1076860 h 4108405"/>
                  <a:gd name="connsiteX21" fmla="*/ 470434 w 4228925"/>
                  <a:gd name="connsiteY21" fmla="*/ 917744 h 4108405"/>
                  <a:gd name="connsiteX22" fmla="*/ 2090436 w 4228925"/>
                  <a:gd name="connsiteY22" fmla="*/ 9092 h 4108405"/>
                  <a:gd name="connsiteX23" fmla="*/ 2090436 w 4228925"/>
                  <a:gd name="connsiteY23" fmla="*/ 0 h 4108405"/>
                  <a:gd name="connsiteX24" fmla="*/ 2090436 w 4228925"/>
                  <a:gd name="connsiteY24" fmla="*/ 9092 h 4108405"/>
                  <a:gd name="connsiteX25" fmla="*/ 2090436 w 4228925"/>
                  <a:gd name="connsiteY25" fmla="*/ 0 h 4108405"/>
                  <a:gd name="connsiteX0" fmla="*/ 739525 w 4228925"/>
                  <a:gd name="connsiteY0" fmla="*/ 1076860 h 4108405"/>
                  <a:gd name="connsiteX1" fmla="*/ 742648 w 4228925"/>
                  <a:gd name="connsiteY1" fmla="*/ 1078706 h 4108405"/>
                  <a:gd name="connsiteX2" fmla="*/ 739525 w 4228925"/>
                  <a:gd name="connsiteY2" fmla="*/ 1076860 h 4108405"/>
                  <a:gd name="connsiteX3" fmla="*/ 468805 w 4228925"/>
                  <a:gd name="connsiteY3" fmla="*/ 916781 h 4108405"/>
                  <a:gd name="connsiteX4" fmla="*/ 470434 w 4228925"/>
                  <a:gd name="connsiteY4" fmla="*/ 917744 h 4108405"/>
                  <a:gd name="connsiteX5" fmla="*/ 468805 w 4228925"/>
                  <a:gd name="connsiteY5" fmla="*/ 916781 h 4108405"/>
                  <a:gd name="connsiteX6" fmla="*/ 2090436 w 4228925"/>
                  <a:gd name="connsiteY6" fmla="*/ 321165 h 4108405"/>
                  <a:gd name="connsiteX7" fmla="*/ 2090436 w 4228925"/>
                  <a:gd name="connsiteY7" fmla="*/ 321469 h 4108405"/>
                  <a:gd name="connsiteX8" fmla="*/ 2090436 w 4228925"/>
                  <a:gd name="connsiteY8" fmla="*/ 321165 h 4108405"/>
                  <a:gd name="connsiteX9" fmla="*/ 2290461 w 4228925"/>
                  <a:gd name="connsiteY9" fmla="*/ 321469 h 4108405"/>
                  <a:gd name="connsiteX10" fmla="*/ 4228786 w 4228925"/>
                  <a:gd name="connsiteY10" fmla="*/ 2056565 h 4108405"/>
                  <a:gd name="connsiteX11" fmla="*/ 2176946 w 4228925"/>
                  <a:gd name="connsiteY11" fmla="*/ 4108405 h 4108405"/>
                  <a:gd name="connsiteX12" fmla="*/ 125105 w 4228925"/>
                  <a:gd name="connsiteY12" fmla="*/ 2056565 h 4108405"/>
                  <a:gd name="connsiteX13" fmla="*/ 437178 w 4228925"/>
                  <a:gd name="connsiteY13" fmla="*/ 2056564 h 4108405"/>
                  <a:gd name="connsiteX14" fmla="*/ 2176945 w 4228925"/>
                  <a:gd name="connsiteY14" fmla="*/ 3796331 h 4108405"/>
                  <a:gd name="connsiteX15" fmla="*/ 3916711 w 4228925"/>
                  <a:gd name="connsiteY15" fmla="*/ 2056564 h 4108405"/>
                  <a:gd name="connsiteX16" fmla="*/ 2290461 w 4228925"/>
                  <a:gd name="connsiteY16" fmla="*/ 321469 h 4108405"/>
                  <a:gd name="connsiteX17" fmla="*/ 2090436 w 4228925"/>
                  <a:gd name="connsiteY17" fmla="*/ 9092 h 4108405"/>
                  <a:gd name="connsiteX18" fmla="*/ 2090436 w 4228925"/>
                  <a:gd name="connsiteY18" fmla="*/ 321165 h 4108405"/>
                  <a:gd name="connsiteX19" fmla="*/ 739525 w 4228925"/>
                  <a:gd name="connsiteY19" fmla="*/ 1076860 h 4108405"/>
                  <a:gd name="connsiteX20" fmla="*/ 470434 w 4228925"/>
                  <a:gd name="connsiteY20" fmla="*/ 917744 h 4108405"/>
                  <a:gd name="connsiteX21" fmla="*/ 2090436 w 4228925"/>
                  <a:gd name="connsiteY21" fmla="*/ 9092 h 4108405"/>
                  <a:gd name="connsiteX22" fmla="*/ 2090436 w 4228925"/>
                  <a:gd name="connsiteY22" fmla="*/ 0 h 4108405"/>
                  <a:gd name="connsiteX23" fmla="*/ 2090436 w 4228925"/>
                  <a:gd name="connsiteY23" fmla="*/ 9092 h 4108405"/>
                  <a:gd name="connsiteX24" fmla="*/ 2090436 w 4228925"/>
                  <a:gd name="connsiteY24" fmla="*/ 0 h 4108405"/>
                  <a:gd name="connsiteX0" fmla="*/ 739525 w 4228925"/>
                  <a:gd name="connsiteY0" fmla="*/ 1067768 h 4099313"/>
                  <a:gd name="connsiteX1" fmla="*/ 742648 w 4228925"/>
                  <a:gd name="connsiteY1" fmla="*/ 1069614 h 4099313"/>
                  <a:gd name="connsiteX2" fmla="*/ 739525 w 4228925"/>
                  <a:gd name="connsiteY2" fmla="*/ 1067768 h 4099313"/>
                  <a:gd name="connsiteX3" fmla="*/ 468805 w 4228925"/>
                  <a:gd name="connsiteY3" fmla="*/ 907689 h 4099313"/>
                  <a:gd name="connsiteX4" fmla="*/ 470434 w 4228925"/>
                  <a:gd name="connsiteY4" fmla="*/ 908652 h 4099313"/>
                  <a:gd name="connsiteX5" fmla="*/ 468805 w 4228925"/>
                  <a:gd name="connsiteY5" fmla="*/ 907689 h 4099313"/>
                  <a:gd name="connsiteX6" fmla="*/ 2090436 w 4228925"/>
                  <a:gd name="connsiteY6" fmla="*/ 312073 h 4099313"/>
                  <a:gd name="connsiteX7" fmla="*/ 2090436 w 4228925"/>
                  <a:gd name="connsiteY7" fmla="*/ 312377 h 4099313"/>
                  <a:gd name="connsiteX8" fmla="*/ 2090436 w 4228925"/>
                  <a:gd name="connsiteY8" fmla="*/ 312073 h 4099313"/>
                  <a:gd name="connsiteX9" fmla="*/ 2290461 w 4228925"/>
                  <a:gd name="connsiteY9" fmla="*/ 312377 h 4099313"/>
                  <a:gd name="connsiteX10" fmla="*/ 4228786 w 4228925"/>
                  <a:gd name="connsiteY10" fmla="*/ 2047473 h 4099313"/>
                  <a:gd name="connsiteX11" fmla="*/ 2176946 w 4228925"/>
                  <a:gd name="connsiteY11" fmla="*/ 4099313 h 4099313"/>
                  <a:gd name="connsiteX12" fmla="*/ 125105 w 4228925"/>
                  <a:gd name="connsiteY12" fmla="*/ 2047473 h 4099313"/>
                  <a:gd name="connsiteX13" fmla="*/ 437178 w 4228925"/>
                  <a:gd name="connsiteY13" fmla="*/ 2047472 h 4099313"/>
                  <a:gd name="connsiteX14" fmla="*/ 2176945 w 4228925"/>
                  <a:gd name="connsiteY14" fmla="*/ 3787239 h 4099313"/>
                  <a:gd name="connsiteX15" fmla="*/ 3916711 w 4228925"/>
                  <a:gd name="connsiteY15" fmla="*/ 2047472 h 4099313"/>
                  <a:gd name="connsiteX16" fmla="*/ 2290461 w 4228925"/>
                  <a:gd name="connsiteY16" fmla="*/ 312377 h 4099313"/>
                  <a:gd name="connsiteX17" fmla="*/ 2090436 w 4228925"/>
                  <a:gd name="connsiteY17" fmla="*/ 0 h 4099313"/>
                  <a:gd name="connsiteX18" fmla="*/ 2090436 w 4228925"/>
                  <a:gd name="connsiteY18" fmla="*/ 312073 h 4099313"/>
                  <a:gd name="connsiteX19" fmla="*/ 739525 w 4228925"/>
                  <a:gd name="connsiteY19" fmla="*/ 1067768 h 4099313"/>
                  <a:gd name="connsiteX20" fmla="*/ 470434 w 4228925"/>
                  <a:gd name="connsiteY20" fmla="*/ 908652 h 4099313"/>
                  <a:gd name="connsiteX21" fmla="*/ 2090436 w 4228925"/>
                  <a:gd name="connsiteY21" fmla="*/ 0 h 4099313"/>
                  <a:gd name="connsiteX0" fmla="*/ 739525 w 4353891"/>
                  <a:gd name="connsiteY0" fmla="*/ 1067768 h 4099313"/>
                  <a:gd name="connsiteX1" fmla="*/ 742648 w 4353891"/>
                  <a:gd name="connsiteY1" fmla="*/ 1069614 h 4099313"/>
                  <a:gd name="connsiteX2" fmla="*/ 739525 w 4353891"/>
                  <a:gd name="connsiteY2" fmla="*/ 1067768 h 4099313"/>
                  <a:gd name="connsiteX3" fmla="*/ 468805 w 4353891"/>
                  <a:gd name="connsiteY3" fmla="*/ 907689 h 4099313"/>
                  <a:gd name="connsiteX4" fmla="*/ 470434 w 4353891"/>
                  <a:gd name="connsiteY4" fmla="*/ 908652 h 4099313"/>
                  <a:gd name="connsiteX5" fmla="*/ 468805 w 4353891"/>
                  <a:gd name="connsiteY5" fmla="*/ 907689 h 4099313"/>
                  <a:gd name="connsiteX6" fmla="*/ 2090436 w 4353891"/>
                  <a:gd name="connsiteY6" fmla="*/ 312073 h 4099313"/>
                  <a:gd name="connsiteX7" fmla="*/ 2090436 w 4353891"/>
                  <a:gd name="connsiteY7" fmla="*/ 312377 h 4099313"/>
                  <a:gd name="connsiteX8" fmla="*/ 2090436 w 4353891"/>
                  <a:gd name="connsiteY8" fmla="*/ 312073 h 4099313"/>
                  <a:gd name="connsiteX9" fmla="*/ 3916711 w 4353891"/>
                  <a:gd name="connsiteY9" fmla="*/ 2047472 h 4099313"/>
                  <a:gd name="connsiteX10" fmla="*/ 4228786 w 4353891"/>
                  <a:gd name="connsiteY10" fmla="*/ 2047473 h 4099313"/>
                  <a:gd name="connsiteX11" fmla="*/ 2176946 w 4353891"/>
                  <a:gd name="connsiteY11" fmla="*/ 4099313 h 4099313"/>
                  <a:gd name="connsiteX12" fmla="*/ 125105 w 4353891"/>
                  <a:gd name="connsiteY12" fmla="*/ 2047473 h 4099313"/>
                  <a:gd name="connsiteX13" fmla="*/ 437178 w 4353891"/>
                  <a:gd name="connsiteY13" fmla="*/ 2047472 h 4099313"/>
                  <a:gd name="connsiteX14" fmla="*/ 2176945 w 4353891"/>
                  <a:gd name="connsiteY14" fmla="*/ 3787239 h 4099313"/>
                  <a:gd name="connsiteX15" fmla="*/ 3916711 w 4353891"/>
                  <a:gd name="connsiteY15" fmla="*/ 2047472 h 4099313"/>
                  <a:gd name="connsiteX16" fmla="*/ 2090436 w 4353891"/>
                  <a:gd name="connsiteY16" fmla="*/ 0 h 4099313"/>
                  <a:gd name="connsiteX17" fmla="*/ 2090436 w 4353891"/>
                  <a:gd name="connsiteY17" fmla="*/ 312073 h 4099313"/>
                  <a:gd name="connsiteX18" fmla="*/ 739525 w 4353891"/>
                  <a:gd name="connsiteY18" fmla="*/ 1067768 h 4099313"/>
                  <a:gd name="connsiteX19" fmla="*/ 470434 w 4353891"/>
                  <a:gd name="connsiteY19" fmla="*/ 908652 h 4099313"/>
                  <a:gd name="connsiteX20" fmla="*/ 2090436 w 4353891"/>
                  <a:gd name="connsiteY20" fmla="*/ 0 h 4099313"/>
                  <a:gd name="connsiteX0" fmla="*/ 614420 w 4228786"/>
                  <a:gd name="connsiteY0" fmla="*/ 1067768 h 4099313"/>
                  <a:gd name="connsiteX1" fmla="*/ 617543 w 4228786"/>
                  <a:gd name="connsiteY1" fmla="*/ 1069614 h 4099313"/>
                  <a:gd name="connsiteX2" fmla="*/ 614420 w 4228786"/>
                  <a:gd name="connsiteY2" fmla="*/ 1067768 h 4099313"/>
                  <a:gd name="connsiteX3" fmla="*/ 343700 w 4228786"/>
                  <a:gd name="connsiteY3" fmla="*/ 907689 h 4099313"/>
                  <a:gd name="connsiteX4" fmla="*/ 345329 w 4228786"/>
                  <a:gd name="connsiteY4" fmla="*/ 908652 h 4099313"/>
                  <a:gd name="connsiteX5" fmla="*/ 343700 w 4228786"/>
                  <a:gd name="connsiteY5" fmla="*/ 907689 h 4099313"/>
                  <a:gd name="connsiteX6" fmla="*/ 1965331 w 4228786"/>
                  <a:gd name="connsiteY6" fmla="*/ 312073 h 4099313"/>
                  <a:gd name="connsiteX7" fmla="*/ 1965331 w 4228786"/>
                  <a:gd name="connsiteY7" fmla="*/ 312377 h 4099313"/>
                  <a:gd name="connsiteX8" fmla="*/ 1965331 w 4228786"/>
                  <a:gd name="connsiteY8" fmla="*/ 312073 h 4099313"/>
                  <a:gd name="connsiteX9" fmla="*/ 3791606 w 4228786"/>
                  <a:gd name="connsiteY9" fmla="*/ 2047472 h 4099313"/>
                  <a:gd name="connsiteX10" fmla="*/ 4103681 w 4228786"/>
                  <a:gd name="connsiteY10" fmla="*/ 2047473 h 4099313"/>
                  <a:gd name="connsiteX11" fmla="*/ 2051841 w 4228786"/>
                  <a:gd name="connsiteY11" fmla="*/ 4099313 h 4099313"/>
                  <a:gd name="connsiteX12" fmla="*/ 0 w 4228786"/>
                  <a:gd name="connsiteY12" fmla="*/ 2047473 h 4099313"/>
                  <a:gd name="connsiteX13" fmla="*/ 2051840 w 4228786"/>
                  <a:gd name="connsiteY13" fmla="*/ 3787239 h 4099313"/>
                  <a:gd name="connsiteX14" fmla="*/ 3791606 w 4228786"/>
                  <a:gd name="connsiteY14" fmla="*/ 2047472 h 4099313"/>
                  <a:gd name="connsiteX15" fmla="*/ 1965331 w 4228786"/>
                  <a:gd name="connsiteY15" fmla="*/ 0 h 4099313"/>
                  <a:gd name="connsiteX16" fmla="*/ 1965331 w 4228786"/>
                  <a:gd name="connsiteY16" fmla="*/ 312073 h 4099313"/>
                  <a:gd name="connsiteX17" fmla="*/ 614420 w 4228786"/>
                  <a:gd name="connsiteY17" fmla="*/ 1067768 h 4099313"/>
                  <a:gd name="connsiteX18" fmla="*/ 345329 w 4228786"/>
                  <a:gd name="connsiteY18" fmla="*/ 908652 h 4099313"/>
                  <a:gd name="connsiteX19" fmla="*/ 1965331 w 4228786"/>
                  <a:gd name="connsiteY19" fmla="*/ 0 h 4099313"/>
                  <a:gd name="connsiteX0" fmla="*/ 270720 w 3885086"/>
                  <a:gd name="connsiteY0" fmla="*/ 1067768 h 4224418"/>
                  <a:gd name="connsiteX1" fmla="*/ 273843 w 3885086"/>
                  <a:gd name="connsiteY1" fmla="*/ 1069614 h 4224418"/>
                  <a:gd name="connsiteX2" fmla="*/ 270720 w 3885086"/>
                  <a:gd name="connsiteY2" fmla="*/ 1067768 h 4224418"/>
                  <a:gd name="connsiteX3" fmla="*/ 0 w 3885086"/>
                  <a:gd name="connsiteY3" fmla="*/ 907689 h 4224418"/>
                  <a:gd name="connsiteX4" fmla="*/ 1629 w 3885086"/>
                  <a:gd name="connsiteY4" fmla="*/ 908652 h 4224418"/>
                  <a:gd name="connsiteX5" fmla="*/ 0 w 3885086"/>
                  <a:gd name="connsiteY5" fmla="*/ 907689 h 4224418"/>
                  <a:gd name="connsiteX6" fmla="*/ 1621631 w 3885086"/>
                  <a:gd name="connsiteY6" fmla="*/ 312073 h 4224418"/>
                  <a:gd name="connsiteX7" fmla="*/ 1621631 w 3885086"/>
                  <a:gd name="connsiteY7" fmla="*/ 312377 h 4224418"/>
                  <a:gd name="connsiteX8" fmla="*/ 1621631 w 3885086"/>
                  <a:gd name="connsiteY8" fmla="*/ 312073 h 4224418"/>
                  <a:gd name="connsiteX9" fmla="*/ 3447906 w 3885086"/>
                  <a:gd name="connsiteY9" fmla="*/ 2047472 h 4224418"/>
                  <a:gd name="connsiteX10" fmla="*/ 3759981 w 3885086"/>
                  <a:gd name="connsiteY10" fmla="*/ 2047473 h 4224418"/>
                  <a:gd name="connsiteX11" fmla="*/ 1708141 w 3885086"/>
                  <a:gd name="connsiteY11" fmla="*/ 4099313 h 4224418"/>
                  <a:gd name="connsiteX12" fmla="*/ 1708140 w 3885086"/>
                  <a:gd name="connsiteY12" fmla="*/ 3787239 h 4224418"/>
                  <a:gd name="connsiteX13" fmla="*/ 3447906 w 3885086"/>
                  <a:gd name="connsiteY13" fmla="*/ 2047472 h 4224418"/>
                  <a:gd name="connsiteX14" fmla="*/ 1621631 w 3885086"/>
                  <a:gd name="connsiteY14" fmla="*/ 0 h 4224418"/>
                  <a:gd name="connsiteX15" fmla="*/ 1621631 w 3885086"/>
                  <a:gd name="connsiteY15" fmla="*/ 312073 h 4224418"/>
                  <a:gd name="connsiteX16" fmla="*/ 270720 w 3885086"/>
                  <a:gd name="connsiteY16" fmla="*/ 1067768 h 4224418"/>
                  <a:gd name="connsiteX17" fmla="*/ 1629 w 3885086"/>
                  <a:gd name="connsiteY17" fmla="*/ 908652 h 4224418"/>
                  <a:gd name="connsiteX18" fmla="*/ 1621631 w 3885086"/>
                  <a:gd name="connsiteY18" fmla="*/ 0 h 4224418"/>
                  <a:gd name="connsiteX0" fmla="*/ 270720 w 3885086"/>
                  <a:gd name="connsiteY0" fmla="*/ 1067768 h 4099313"/>
                  <a:gd name="connsiteX1" fmla="*/ 273843 w 3885086"/>
                  <a:gd name="connsiteY1" fmla="*/ 1069614 h 4099313"/>
                  <a:gd name="connsiteX2" fmla="*/ 270720 w 3885086"/>
                  <a:gd name="connsiteY2" fmla="*/ 1067768 h 4099313"/>
                  <a:gd name="connsiteX3" fmla="*/ 0 w 3885086"/>
                  <a:gd name="connsiteY3" fmla="*/ 907689 h 4099313"/>
                  <a:gd name="connsiteX4" fmla="*/ 1629 w 3885086"/>
                  <a:gd name="connsiteY4" fmla="*/ 908652 h 4099313"/>
                  <a:gd name="connsiteX5" fmla="*/ 0 w 3885086"/>
                  <a:gd name="connsiteY5" fmla="*/ 907689 h 4099313"/>
                  <a:gd name="connsiteX6" fmla="*/ 1621631 w 3885086"/>
                  <a:gd name="connsiteY6" fmla="*/ 312073 h 4099313"/>
                  <a:gd name="connsiteX7" fmla="*/ 1621631 w 3885086"/>
                  <a:gd name="connsiteY7" fmla="*/ 312377 h 4099313"/>
                  <a:gd name="connsiteX8" fmla="*/ 1621631 w 3885086"/>
                  <a:gd name="connsiteY8" fmla="*/ 312073 h 4099313"/>
                  <a:gd name="connsiteX9" fmla="*/ 3447906 w 3885086"/>
                  <a:gd name="connsiteY9" fmla="*/ 2047472 h 4099313"/>
                  <a:gd name="connsiteX10" fmla="*/ 3759981 w 3885086"/>
                  <a:gd name="connsiteY10" fmla="*/ 2047473 h 4099313"/>
                  <a:gd name="connsiteX11" fmla="*/ 1708141 w 3885086"/>
                  <a:gd name="connsiteY11" fmla="*/ 4099313 h 4099313"/>
                  <a:gd name="connsiteX12" fmla="*/ 3447906 w 3885086"/>
                  <a:gd name="connsiteY12" fmla="*/ 2047472 h 4099313"/>
                  <a:gd name="connsiteX13" fmla="*/ 1621631 w 3885086"/>
                  <a:gd name="connsiteY13" fmla="*/ 0 h 4099313"/>
                  <a:gd name="connsiteX14" fmla="*/ 1621631 w 3885086"/>
                  <a:gd name="connsiteY14" fmla="*/ 312073 h 4099313"/>
                  <a:gd name="connsiteX15" fmla="*/ 270720 w 3885086"/>
                  <a:gd name="connsiteY15" fmla="*/ 1067768 h 4099313"/>
                  <a:gd name="connsiteX16" fmla="*/ 1629 w 3885086"/>
                  <a:gd name="connsiteY16" fmla="*/ 908652 h 4099313"/>
                  <a:gd name="connsiteX17" fmla="*/ 1621631 w 3885086"/>
                  <a:gd name="connsiteY17" fmla="*/ 0 h 4099313"/>
                  <a:gd name="connsiteX0" fmla="*/ 270720 w 3760643"/>
                  <a:gd name="connsiteY0" fmla="*/ 1067768 h 2047473"/>
                  <a:gd name="connsiteX1" fmla="*/ 273843 w 3760643"/>
                  <a:gd name="connsiteY1" fmla="*/ 1069614 h 2047473"/>
                  <a:gd name="connsiteX2" fmla="*/ 270720 w 3760643"/>
                  <a:gd name="connsiteY2" fmla="*/ 1067768 h 2047473"/>
                  <a:gd name="connsiteX3" fmla="*/ 0 w 3760643"/>
                  <a:gd name="connsiteY3" fmla="*/ 907689 h 2047473"/>
                  <a:gd name="connsiteX4" fmla="*/ 1629 w 3760643"/>
                  <a:gd name="connsiteY4" fmla="*/ 908652 h 2047473"/>
                  <a:gd name="connsiteX5" fmla="*/ 0 w 3760643"/>
                  <a:gd name="connsiteY5" fmla="*/ 907689 h 2047473"/>
                  <a:gd name="connsiteX6" fmla="*/ 1621631 w 3760643"/>
                  <a:gd name="connsiteY6" fmla="*/ 312073 h 2047473"/>
                  <a:gd name="connsiteX7" fmla="*/ 1621631 w 3760643"/>
                  <a:gd name="connsiteY7" fmla="*/ 312377 h 2047473"/>
                  <a:gd name="connsiteX8" fmla="*/ 1621631 w 3760643"/>
                  <a:gd name="connsiteY8" fmla="*/ 312073 h 2047473"/>
                  <a:gd name="connsiteX9" fmla="*/ 3447906 w 3760643"/>
                  <a:gd name="connsiteY9" fmla="*/ 2047472 h 2047473"/>
                  <a:gd name="connsiteX10" fmla="*/ 3759981 w 3760643"/>
                  <a:gd name="connsiteY10" fmla="*/ 2047473 h 2047473"/>
                  <a:gd name="connsiteX11" fmla="*/ 3447906 w 3760643"/>
                  <a:gd name="connsiteY11" fmla="*/ 2047472 h 2047473"/>
                  <a:gd name="connsiteX12" fmla="*/ 1621631 w 3760643"/>
                  <a:gd name="connsiteY12" fmla="*/ 0 h 2047473"/>
                  <a:gd name="connsiteX13" fmla="*/ 1621631 w 3760643"/>
                  <a:gd name="connsiteY13" fmla="*/ 312073 h 2047473"/>
                  <a:gd name="connsiteX14" fmla="*/ 270720 w 3760643"/>
                  <a:gd name="connsiteY14" fmla="*/ 1067768 h 2047473"/>
                  <a:gd name="connsiteX15" fmla="*/ 1629 w 3760643"/>
                  <a:gd name="connsiteY15" fmla="*/ 908652 h 2047473"/>
                  <a:gd name="connsiteX16" fmla="*/ 1621631 w 3760643"/>
                  <a:gd name="connsiteY16" fmla="*/ 0 h 2047473"/>
                  <a:gd name="connsiteX0" fmla="*/ 270720 w 1621631"/>
                  <a:gd name="connsiteY0" fmla="*/ 1067768 h 1069614"/>
                  <a:gd name="connsiteX1" fmla="*/ 273843 w 1621631"/>
                  <a:gd name="connsiteY1" fmla="*/ 1069614 h 1069614"/>
                  <a:gd name="connsiteX2" fmla="*/ 270720 w 1621631"/>
                  <a:gd name="connsiteY2" fmla="*/ 1067768 h 1069614"/>
                  <a:gd name="connsiteX3" fmla="*/ 0 w 1621631"/>
                  <a:gd name="connsiteY3" fmla="*/ 907689 h 1069614"/>
                  <a:gd name="connsiteX4" fmla="*/ 1629 w 1621631"/>
                  <a:gd name="connsiteY4" fmla="*/ 908652 h 1069614"/>
                  <a:gd name="connsiteX5" fmla="*/ 0 w 1621631"/>
                  <a:gd name="connsiteY5" fmla="*/ 907689 h 1069614"/>
                  <a:gd name="connsiteX6" fmla="*/ 1621631 w 1621631"/>
                  <a:gd name="connsiteY6" fmla="*/ 312073 h 1069614"/>
                  <a:gd name="connsiteX7" fmla="*/ 1621631 w 1621631"/>
                  <a:gd name="connsiteY7" fmla="*/ 312377 h 1069614"/>
                  <a:gd name="connsiteX8" fmla="*/ 1621631 w 1621631"/>
                  <a:gd name="connsiteY8" fmla="*/ 312073 h 1069614"/>
                  <a:gd name="connsiteX9" fmla="*/ 1621631 w 1621631"/>
                  <a:gd name="connsiteY9" fmla="*/ 0 h 1069614"/>
                  <a:gd name="connsiteX10" fmla="*/ 1621631 w 1621631"/>
                  <a:gd name="connsiteY10" fmla="*/ 312073 h 1069614"/>
                  <a:gd name="connsiteX11" fmla="*/ 270720 w 1621631"/>
                  <a:gd name="connsiteY11" fmla="*/ 1067768 h 1069614"/>
                  <a:gd name="connsiteX12" fmla="*/ 1629 w 1621631"/>
                  <a:gd name="connsiteY12" fmla="*/ 908652 h 1069614"/>
                  <a:gd name="connsiteX13" fmla="*/ 1621631 w 1621631"/>
                  <a:gd name="connsiteY13" fmla="*/ 0 h 106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no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556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199" spc="-5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itchFamily="34" charset="0"/>
                </a:endParaRPr>
              </a:p>
            </p:txBody>
          </p:sp>
        </p:grpSp>
        <p:sp>
          <p:nvSpPr>
            <p:cNvPr id="10" name="Freeform 60">
              <a:extLst>
                <a:ext uri="{FF2B5EF4-FFF2-40B4-BE49-F238E27FC236}">
                  <a16:creationId xmlns:a16="http://schemas.microsoft.com/office/drawing/2014/main" id="{2371A661-031B-4AAE-A777-15034D9C5B2A}"/>
                </a:ext>
              </a:extLst>
            </p:cNvPr>
            <p:cNvSpPr/>
            <p:nvPr/>
          </p:nvSpPr>
          <p:spPr bwMode="auto">
            <a:xfrm rot="17954294">
              <a:off x="5349784" y="3127550"/>
              <a:ext cx="1621631" cy="1069614"/>
            </a:xfrm>
            <a:custGeom>
              <a:avLst/>
              <a:gdLst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07636 w 4158105"/>
                <a:gd name="connsiteY8" fmla="*/ 1069182 h 4110786"/>
                <a:gd name="connsiteX9" fmla="*/ 398124 w 4158105"/>
                <a:gd name="connsiteY9" fmla="*/ 919162 h 4110786"/>
                <a:gd name="connsiteX10" fmla="*/ 2106264 w 4158105"/>
                <a:gd name="connsiteY10" fmla="*/ 319178 h 4110786"/>
                <a:gd name="connsiteX11" fmla="*/ 2198792 w 4158105"/>
                <a:gd name="connsiteY11" fmla="*/ 323850 h 4110786"/>
                <a:gd name="connsiteX12" fmla="*/ 2019755 w 4158105"/>
                <a:gd name="connsiteY12" fmla="*/ 323850 h 4110786"/>
                <a:gd name="connsiteX13" fmla="*/ 2019755 w 4158105"/>
                <a:gd name="connsiteY13" fmla="*/ 323546 h 4110786"/>
                <a:gd name="connsiteX14" fmla="*/ 2106264 w 4158105"/>
                <a:gd name="connsiteY14" fmla="*/ 319178 h 4110786"/>
                <a:gd name="connsiteX15" fmla="*/ 2224351 w 4158105"/>
                <a:gd name="connsiteY15" fmla="*/ 13068 h 4110786"/>
                <a:gd name="connsiteX16" fmla="*/ 4158105 w 4158105"/>
                <a:gd name="connsiteY16" fmla="*/ 2058946 h 4110786"/>
                <a:gd name="connsiteX17" fmla="*/ 2106265 w 4158105"/>
                <a:gd name="connsiteY17" fmla="*/ 4110786 h 4110786"/>
                <a:gd name="connsiteX18" fmla="*/ 54424 w 4158105"/>
                <a:gd name="connsiteY18" fmla="*/ 2058946 h 4110786"/>
                <a:gd name="connsiteX19" fmla="*/ 574232 w 4158105"/>
                <a:gd name="connsiteY19" fmla="*/ 1234330 h 4110786"/>
                <a:gd name="connsiteX20" fmla="*/ 366497 w 4158105"/>
                <a:gd name="connsiteY20" fmla="*/ 2058945 h 4110786"/>
                <a:gd name="connsiteX21" fmla="*/ 2106264 w 4158105"/>
                <a:gd name="connsiteY21" fmla="*/ 3798712 h 4110786"/>
                <a:gd name="connsiteX22" fmla="*/ 3846030 w 4158105"/>
                <a:gd name="connsiteY22" fmla="*/ 2058945 h 4110786"/>
                <a:gd name="connsiteX23" fmla="*/ 2198792 w 4158105"/>
                <a:gd name="connsiteY23" fmla="*/ 323850 h 4110786"/>
                <a:gd name="connsiteX24" fmla="*/ 2219780 w 4158105"/>
                <a:gd name="connsiteY24" fmla="*/ 323850 h 4110786"/>
                <a:gd name="connsiteX25" fmla="*/ 2224351 w 4158105"/>
                <a:gd name="connsiteY25" fmla="*/ 13068 h 4110786"/>
                <a:gd name="connsiteX26" fmla="*/ 2019755 w 4158105"/>
                <a:gd name="connsiteY26" fmla="*/ 11473 h 4110786"/>
                <a:gd name="connsiteX27" fmla="*/ 2019755 w 4158105"/>
                <a:gd name="connsiteY27" fmla="*/ 323546 h 4110786"/>
                <a:gd name="connsiteX28" fmla="*/ 668844 w 4158105"/>
                <a:gd name="connsiteY28" fmla="*/ 1079241 h 4110786"/>
                <a:gd name="connsiteX29" fmla="*/ 399753 w 4158105"/>
                <a:gd name="connsiteY29" fmla="*/ 920125 h 4110786"/>
                <a:gd name="connsiteX30" fmla="*/ 2019755 w 4158105"/>
                <a:gd name="connsiteY30" fmla="*/ 11473 h 4110786"/>
                <a:gd name="connsiteX31" fmla="*/ 2224543 w 4158105"/>
                <a:gd name="connsiteY31" fmla="*/ 0 h 4110786"/>
                <a:gd name="connsiteX32" fmla="*/ 2224351 w 4158105"/>
                <a:gd name="connsiteY32" fmla="*/ 13068 h 4110786"/>
                <a:gd name="connsiteX33" fmla="*/ 2106265 w 4158105"/>
                <a:gd name="connsiteY33" fmla="*/ 7105 h 4110786"/>
                <a:gd name="connsiteX34" fmla="*/ 2019755 w 4158105"/>
                <a:gd name="connsiteY34" fmla="*/ 11473 h 4110786"/>
                <a:gd name="connsiteX35" fmla="*/ 2019755 w 4158105"/>
                <a:gd name="connsiteY35" fmla="*/ 2381 h 4110786"/>
                <a:gd name="connsiteX36" fmla="*/ 2224543 w 4158105"/>
                <a:gd name="connsiteY36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98124 w 4158105"/>
                <a:gd name="connsiteY8" fmla="*/ 919162 h 4110786"/>
                <a:gd name="connsiteX9" fmla="*/ 2106264 w 4158105"/>
                <a:gd name="connsiteY9" fmla="*/ 319178 h 4110786"/>
                <a:gd name="connsiteX10" fmla="*/ 2198792 w 4158105"/>
                <a:gd name="connsiteY10" fmla="*/ 323850 h 4110786"/>
                <a:gd name="connsiteX11" fmla="*/ 2019755 w 4158105"/>
                <a:gd name="connsiteY11" fmla="*/ 323850 h 4110786"/>
                <a:gd name="connsiteX12" fmla="*/ 2019755 w 4158105"/>
                <a:gd name="connsiteY12" fmla="*/ 323546 h 4110786"/>
                <a:gd name="connsiteX13" fmla="*/ 2106264 w 4158105"/>
                <a:gd name="connsiteY13" fmla="*/ 319178 h 4110786"/>
                <a:gd name="connsiteX14" fmla="*/ 2224351 w 4158105"/>
                <a:gd name="connsiteY14" fmla="*/ 13068 h 4110786"/>
                <a:gd name="connsiteX15" fmla="*/ 4158105 w 4158105"/>
                <a:gd name="connsiteY15" fmla="*/ 2058946 h 4110786"/>
                <a:gd name="connsiteX16" fmla="*/ 2106265 w 4158105"/>
                <a:gd name="connsiteY16" fmla="*/ 4110786 h 4110786"/>
                <a:gd name="connsiteX17" fmla="*/ 54424 w 4158105"/>
                <a:gd name="connsiteY17" fmla="*/ 2058946 h 4110786"/>
                <a:gd name="connsiteX18" fmla="*/ 574232 w 4158105"/>
                <a:gd name="connsiteY18" fmla="*/ 1234330 h 4110786"/>
                <a:gd name="connsiteX19" fmla="*/ 366497 w 4158105"/>
                <a:gd name="connsiteY19" fmla="*/ 2058945 h 4110786"/>
                <a:gd name="connsiteX20" fmla="*/ 2106264 w 4158105"/>
                <a:gd name="connsiteY20" fmla="*/ 3798712 h 4110786"/>
                <a:gd name="connsiteX21" fmla="*/ 3846030 w 4158105"/>
                <a:gd name="connsiteY21" fmla="*/ 2058945 h 4110786"/>
                <a:gd name="connsiteX22" fmla="*/ 2198792 w 4158105"/>
                <a:gd name="connsiteY22" fmla="*/ 323850 h 4110786"/>
                <a:gd name="connsiteX23" fmla="*/ 2219780 w 4158105"/>
                <a:gd name="connsiteY23" fmla="*/ 323850 h 4110786"/>
                <a:gd name="connsiteX24" fmla="*/ 2224351 w 4158105"/>
                <a:gd name="connsiteY24" fmla="*/ 13068 h 4110786"/>
                <a:gd name="connsiteX25" fmla="*/ 2019755 w 4158105"/>
                <a:gd name="connsiteY25" fmla="*/ 11473 h 4110786"/>
                <a:gd name="connsiteX26" fmla="*/ 2019755 w 4158105"/>
                <a:gd name="connsiteY26" fmla="*/ 323546 h 4110786"/>
                <a:gd name="connsiteX27" fmla="*/ 668844 w 4158105"/>
                <a:gd name="connsiteY27" fmla="*/ 1079241 h 4110786"/>
                <a:gd name="connsiteX28" fmla="*/ 399753 w 4158105"/>
                <a:gd name="connsiteY28" fmla="*/ 920125 h 4110786"/>
                <a:gd name="connsiteX29" fmla="*/ 2019755 w 4158105"/>
                <a:gd name="connsiteY29" fmla="*/ 11473 h 4110786"/>
                <a:gd name="connsiteX30" fmla="*/ 2224543 w 4158105"/>
                <a:gd name="connsiteY30" fmla="*/ 0 h 4110786"/>
                <a:gd name="connsiteX31" fmla="*/ 2224351 w 4158105"/>
                <a:gd name="connsiteY31" fmla="*/ 13068 h 4110786"/>
                <a:gd name="connsiteX32" fmla="*/ 2106265 w 4158105"/>
                <a:gd name="connsiteY32" fmla="*/ 7105 h 4110786"/>
                <a:gd name="connsiteX33" fmla="*/ 2019755 w 4158105"/>
                <a:gd name="connsiteY33" fmla="*/ 11473 h 4110786"/>
                <a:gd name="connsiteX34" fmla="*/ 2019755 w 4158105"/>
                <a:gd name="connsiteY34" fmla="*/ 2381 h 4110786"/>
                <a:gd name="connsiteX35" fmla="*/ 2224543 w 4158105"/>
                <a:gd name="connsiteY35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98124 w 4158105"/>
                <a:gd name="connsiteY7" fmla="*/ 919162 h 4110786"/>
                <a:gd name="connsiteX8" fmla="*/ 2106264 w 4158105"/>
                <a:gd name="connsiteY8" fmla="*/ 319178 h 4110786"/>
                <a:gd name="connsiteX9" fmla="*/ 2198792 w 4158105"/>
                <a:gd name="connsiteY9" fmla="*/ 323850 h 4110786"/>
                <a:gd name="connsiteX10" fmla="*/ 2019755 w 4158105"/>
                <a:gd name="connsiteY10" fmla="*/ 323850 h 4110786"/>
                <a:gd name="connsiteX11" fmla="*/ 2019755 w 4158105"/>
                <a:gd name="connsiteY11" fmla="*/ 323546 h 4110786"/>
                <a:gd name="connsiteX12" fmla="*/ 2106264 w 4158105"/>
                <a:gd name="connsiteY12" fmla="*/ 319178 h 4110786"/>
                <a:gd name="connsiteX13" fmla="*/ 2224351 w 4158105"/>
                <a:gd name="connsiteY13" fmla="*/ 13068 h 4110786"/>
                <a:gd name="connsiteX14" fmla="*/ 4158105 w 4158105"/>
                <a:gd name="connsiteY14" fmla="*/ 2058946 h 4110786"/>
                <a:gd name="connsiteX15" fmla="*/ 2106265 w 4158105"/>
                <a:gd name="connsiteY15" fmla="*/ 4110786 h 4110786"/>
                <a:gd name="connsiteX16" fmla="*/ 54424 w 4158105"/>
                <a:gd name="connsiteY16" fmla="*/ 2058946 h 4110786"/>
                <a:gd name="connsiteX17" fmla="*/ 574232 w 4158105"/>
                <a:gd name="connsiteY17" fmla="*/ 1234330 h 4110786"/>
                <a:gd name="connsiteX18" fmla="*/ 366497 w 4158105"/>
                <a:gd name="connsiteY18" fmla="*/ 2058945 h 4110786"/>
                <a:gd name="connsiteX19" fmla="*/ 2106264 w 4158105"/>
                <a:gd name="connsiteY19" fmla="*/ 3798712 h 4110786"/>
                <a:gd name="connsiteX20" fmla="*/ 3846030 w 4158105"/>
                <a:gd name="connsiteY20" fmla="*/ 2058945 h 4110786"/>
                <a:gd name="connsiteX21" fmla="*/ 2198792 w 4158105"/>
                <a:gd name="connsiteY21" fmla="*/ 323850 h 4110786"/>
                <a:gd name="connsiteX22" fmla="*/ 2219780 w 4158105"/>
                <a:gd name="connsiteY22" fmla="*/ 323850 h 4110786"/>
                <a:gd name="connsiteX23" fmla="*/ 2224351 w 4158105"/>
                <a:gd name="connsiteY23" fmla="*/ 13068 h 4110786"/>
                <a:gd name="connsiteX24" fmla="*/ 2019755 w 4158105"/>
                <a:gd name="connsiteY24" fmla="*/ 11473 h 4110786"/>
                <a:gd name="connsiteX25" fmla="*/ 2019755 w 4158105"/>
                <a:gd name="connsiteY25" fmla="*/ 323546 h 4110786"/>
                <a:gd name="connsiteX26" fmla="*/ 668844 w 4158105"/>
                <a:gd name="connsiteY26" fmla="*/ 1079241 h 4110786"/>
                <a:gd name="connsiteX27" fmla="*/ 399753 w 4158105"/>
                <a:gd name="connsiteY27" fmla="*/ 920125 h 4110786"/>
                <a:gd name="connsiteX28" fmla="*/ 2019755 w 4158105"/>
                <a:gd name="connsiteY28" fmla="*/ 11473 h 4110786"/>
                <a:gd name="connsiteX29" fmla="*/ 2224543 w 4158105"/>
                <a:gd name="connsiteY29" fmla="*/ 0 h 4110786"/>
                <a:gd name="connsiteX30" fmla="*/ 2224351 w 4158105"/>
                <a:gd name="connsiteY30" fmla="*/ 13068 h 4110786"/>
                <a:gd name="connsiteX31" fmla="*/ 2106265 w 4158105"/>
                <a:gd name="connsiteY31" fmla="*/ 7105 h 4110786"/>
                <a:gd name="connsiteX32" fmla="*/ 2019755 w 4158105"/>
                <a:gd name="connsiteY32" fmla="*/ 11473 h 4110786"/>
                <a:gd name="connsiteX33" fmla="*/ 2019755 w 4158105"/>
                <a:gd name="connsiteY33" fmla="*/ 2381 h 4110786"/>
                <a:gd name="connsiteX34" fmla="*/ 2224543 w 4158105"/>
                <a:gd name="connsiteY34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644913 w 4228786"/>
                <a:gd name="connsiteY3" fmla="*/ 1234330 h 4110786"/>
                <a:gd name="connsiteX4" fmla="*/ 739525 w 4228786"/>
                <a:gd name="connsiteY4" fmla="*/ 1079241 h 4110786"/>
                <a:gd name="connsiteX5" fmla="*/ 468805 w 4228786"/>
                <a:gd name="connsiteY5" fmla="*/ 919162 h 4110786"/>
                <a:gd name="connsiteX6" fmla="*/ 470434 w 4228786"/>
                <a:gd name="connsiteY6" fmla="*/ 920125 h 4110786"/>
                <a:gd name="connsiteX7" fmla="*/ 468805 w 4228786"/>
                <a:gd name="connsiteY7" fmla="*/ 919162 h 4110786"/>
                <a:gd name="connsiteX8" fmla="*/ 2176945 w 4228786"/>
                <a:gd name="connsiteY8" fmla="*/ 319178 h 4110786"/>
                <a:gd name="connsiteX9" fmla="*/ 2269473 w 4228786"/>
                <a:gd name="connsiteY9" fmla="*/ 323850 h 4110786"/>
                <a:gd name="connsiteX10" fmla="*/ 2090436 w 4228786"/>
                <a:gd name="connsiteY10" fmla="*/ 323850 h 4110786"/>
                <a:gd name="connsiteX11" fmla="*/ 2090436 w 4228786"/>
                <a:gd name="connsiteY11" fmla="*/ 323546 h 4110786"/>
                <a:gd name="connsiteX12" fmla="*/ 2176945 w 4228786"/>
                <a:gd name="connsiteY12" fmla="*/ 319178 h 4110786"/>
                <a:gd name="connsiteX13" fmla="*/ 2295032 w 4228786"/>
                <a:gd name="connsiteY13" fmla="*/ 13068 h 4110786"/>
                <a:gd name="connsiteX14" fmla="*/ 4228786 w 4228786"/>
                <a:gd name="connsiteY14" fmla="*/ 2058946 h 4110786"/>
                <a:gd name="connsiteX15" fmla="*/ 2176946 w 4228786"/>
                <a:gd name="connsiteY15" fmla="*/ 4110786 h 4110786"/>
                <a:gd name="connsiteX16" fmla="*/ 125105 w 4228786"/>
                <a:gd name="connsiteY16" fmla="*/ 2058946 h 4110786"/>
                <a:gd name="connsiteX17" fmla="*/ 437178 w 4228786"/>
                <a:gd name="connsiteY17" fmla="*/ 2058945 h 4110786"/>
                <a:gd name="connsiteX18" fmla="*/ 2176945 w 4228786"/>
                <a:gd name="connsiteY18" fmla="*/ 3798712 h 4110786"/>
                <a:gd name="connsiteX19" fmla="*/ 3916711 w 4228786"/>
                <a:gd name="connsiteY19" fmla="*/ 2058945 h 4110786"/>
                <a:gd name="connsiteX20" fmla="*/ 2269473 w 4228786"/>
                <a:gd name="connsiteY20" fmla="*/ 323850 h 4110786"/>
                <a:gd name="connsiteX21" fmla="*/ 2290461 w 4228786"/>
                <a:gd name="connsiteY21" fmla="*/ 323850 h 4110786"/>
                <a:gd name="connsiteX22" fmla="*/ 2295032 w 4228786"/>
                <a:gd name="connsiteY22" fmla="*/ 13068 h 4110786"/>
                <a:gd name="connsiteX23" fmla="*/ 2090436 w 4228786"/>
                <a:gd name="connsiteY23" fmla="*/ 11473 h 4110786"/>
                <a:gd name="connsiteX24" fmla="*/ 2090436 w 4228786"/>
                <a:gd name="connsiteY24" fmla="*/ 323546 h 4110786"/>
                <a:gd name="connsiteX25" fmla="*/ 739525 w 4228786"/>
                <a:gd name="connsiteY25" fmla="*/ 1079241 h 4110786"/>
                <a:gd name="connsiteX26" fmla="*/ 470434 w 4228786"/>
                <a:gd name="connsiteY26" fmla="*/ 920125 h 4110786"/>
                <a:gd name="connsiteX27" fmla="*/ 2090436 w 4228786"/>
                <a:gd name="connsiteY27" fmla="*/ 11473 h 4110786"/>
                <a:gd name="connsiteX28" fmla="*/ 2295224 w 4228786"/>
                <a:gd name="connsiteY28" fmla="*/ 0 h 4110786"/>
                <a:gd name="connsiteX29" fmla="*/ 2295032 w 4228786"/>
                <a:gd name="connsiteY29" fmla="*/ 13068 h 4110786"/>
                <a:gd name="connsiteX30" fmla="*/ 2176946 w 4228786"/>
                <a:gd name="connsiteY30" fmla="*/ 7105 h 4110786"/>
                <a:gd name="connsiteX31" fmla="*/ 2090436 w 4228786"/>
                <a:gd name="connsiteY31" fmla="*/ 11473 h 4110786"/>
                <a:gd name="connsiteX32" fmla="*/ 2090436 w 4228786"/>
                <a:gd name="connsiteY32" fmla="*/ 2381 h 4110786"/>
                <a:gd name="connsiteX33" fmla="*/ 2295224 w 4228786"/>
                <a:gd name="connsiteY33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739525 w 4228786"/>
                <a:gd name="connsiteY3" fmla="*/ 1079241 h 4110786"/>
                <a:gd name="connsiteX4" fmla="*/ 468805 w 4228786"/>
                <a:gd name="connsiteY4" fmla="*/ 919162 h 4110786"/>
                <a:gd name="connsiteX5" fmla="*/ 470434 w 4228786"/>
                <a:gd name="connsiteY5" fmla="*/ 920125 h 4110786"/>
                <a:gd name="connsiteX6" fmla="*/ 468805 w 4228786"/>
                <a:gd name="connsiteY6" fmla="*/ 919162 h 4110786"/>
                <a:gd name="connsiteX7" fmla="*/ 2176945 w 4228786"/>
                <a:gd name="connsiteY7" fmla="*/ 319178 h 4110786"/>
                <a:gd name="connsiteX8" fmla="*/ 2269473 w 4228786"/>
                <a:gd name="connsiteY8" fmla="*/ 323850 h 4110786"/>
                <a:gd name="connsiteX9" fmla="*/ 2090436 w 4228786"/>
                <a:gd name="connsiteY9" fmla="*/ 323850 h 4110786"/>
                <a:gd name="connsiteX10" fmla="*/ 2090436 w 4228786"/>
                <a:gd name="connsiteY10" fmla="*/ 323546 h 4110786"/>
                <a:gd name="connsiteX11" fmla="*/ 2176945 w 4228786"/>
                <a:gd name="connsiteY11" fmla="*/ 319178 h 4110786"/>
                <a:gd name="connsiteX12" fmla="*/ 2295032 w 4228786"/>
                <a:gd name="connsiteY12" fmla="*/ 13068 h 4110786"/>
                <a:gd name="connsiteX13" fmla="*/ 4228786 w 4228786"/>
                <a:gd name="connsiteY13" fmla="*/ 2058946 h 4110786"/>
                <a:gd name="connsiteX14" fmla="*/ 2176946 w 4228786"/>
                <a:gd name="connsiteY14" fmla="*/ 4110786 h 4110786"/>
                <a:gd name="connsiteX15" fmla="*/ 125105 w 4228786"/>
                <a:gd name="connsiteY15" fmla="*/ 2058946 h 4110786"/>
                <a:gd name="connsiteX16" fmla="*/ 437178 w 4228786"/>
                <a:gd name="connsiteY16" fmla="*/ 2058945 h 4110786"/>
                <a:gd name="connsiteX17" fmla="*/ 2176945 w 4228786"/>
                <a:gd name="connsiteY17" fmla="*/ 3798712 h 4110786"/>
                <a:gd name="connsiteX18" fmla="*/ 3916711 w 4228786"/>
                <a:gd name="connsiteY18" fmla="*/ 2058945 h 4110786"/>
                <a:gd name="connsiteX19" fmla="*/ 2269473 w 4228786"/>
                <a:gd name="connsiteY19" fmla="*/ 323850 h 4110786"/>
                <a:gd name="connsiteX20" fmla="*/ 2290461 w 4228786"/>
                <a:gd name="connsiteY20" fmla="*/ 323850 h 4110786"/>
                <a:gd name="connsiteX21" fmla="*/ 2295032 w 4228786"/>
                <a:gd name="connsiteY21" fmla="*/ 13068 h 4110786"/>
                <a:gd name="connsiteX22" fmla="*/ 2090436 w 4228786"/>
                <a:gd name="connsiteY22" fmla="*/ 11473 h 4110786"/>
                <a:gd name="connsiteX23" fmla="*/ 2090436 w 4228786"/>
                <a:gd name="connsiteY23" fmla="*/ 323546 h 4110786"/>
                <a:gd name="connsiteX24" fmla="*/ 739525 w 4228786"/>
                <a:gd name="connsiteY24" fmla="*/ 1079241 h 4110786"/>
                <a:gd name="connsiteX25" fmla="*/ 470434 w 4228786"/>
                <a:gd name="connsiteY25" fmla="*/ 920125 h 4110786"/>
                <a:gd name="connsiteX26" fmla="*/ 2090436 w 4228786"/>
                <a:gd name="connsiteY26" fmla="*/ 11473 h 4110786"/>
                <a:gd name="connsiteX27" fmla="*/ 2295224 w 4228786"/>
                <a:gd name="connsiteY27" fmla="*/ 0 h 4110786"/>
                <a:gd name="connsiteX28" fmla="*/ 2295032 w 4228786"/>
                <a:gd name="connsiteY28" fmla="*/ 13068 h 4110786"/>
                <a:gd name="connsiteX29" fmla="*/ 2176946 w 4228786"/>
                <a:gd name="connsiteY29" fmla="*/ 7105 h 4110786"/>
                <a:gd name="connsiteX30" fmla="*/ 2090436 w 4228786"/>
                <a:gd name="connsiteY30" fmla="*/ 11473 h 4110786"/>
                <a:gd name="connsiteX31" fmla="*/ 2090436 w 4228786"/>
                <a:gd name="connsiteY31" fmla="*/ 2381 h 4110786"/>
                <a:gd name="connsiteX32" fmla="*/ 2295224 w 4228786"/>
                <a:gd name="connsiteY32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295032 w 4228786"/>
                <a:gd name="connsiteY27" fmla="*/ 13068 h 4110786"/>
                <a:gd name="connsiteX28" fmla="*/ 2176946 w 4228786"/>
                <a:gd name="connsiteY28" fmla="*/ 7105 h 4110786"/>
                <a:gd name="connsiteX29" fmla="*/ 2090436 w 4228786"/>
                <a:gd name="connsiteY29" fmla="*/ 11473 h 4110786"/>
                <a:gd name="connsiteX30" fmla="*/ 2090436 w 4228786"/>
                <a:gd name="connsiteY30" fmla="*/ 2381 h 4110786"/>
                <a:gd name="connsiteX31" fmla="*/ 2295224 w 4228786"/>
                <a:gd name="connsiteY31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176946 w 4228786"/>
                <a:gd name="connsiteY27" fmla="*/ 7105 h 4110786"/>
                <a:gd name="connsiteX28" fmla="*/ 2090436 w 4228786"/>
                <a:gd name="connsiteY28" fmla="*/ 11473 h 4110786"/>
                <a:gd name="connsiteX29" fmla="*/ 2090436 w 4228786"/>
                <a:gd name="connsiteY29" fmla="*/ 2381 h 4110786"/>
                <a:gd name="connsiteX30" fmla="*/ 2295224 w 4228786"/>
                <a:gd name="connsiteY30" fmla="*/ 0 h 4110786"/>
                <a:gd name="connsiteX0" fmla="*/ 739525 w 4228949"/>
                <a:gd name="connsiteY0" fmla="*/ 1079241 h 4110786"/>
                <a:gd name="connsiteX1" fmla="*/ 742648 w 4228949"/>
                <a:gd name="connsiteY1" fmla="*/ 1081087 h 4110786"/>
                <a:gd name="connsiteX2" fmla="*/ 739525 w 4228949"/>
                <a:gd name="connsiteY2" fmla="*/ 1079241 h 4110786"/>
                <a:gd name="connsiteX3" fmla="*/ 468805 w 4228949"/>
                <a:gd name="connsiteY3" fmla="*/ 919162 h 4110786"/>
                <a:gd name="connsiteX4" fmla="*/ 470434 w 4228949"/>
                <a:gd name="connsiteY4" fmla="*/ 920125 h 4110786"/>
                <a:gd name="connsiteX5" fmla="*/ 468805 w 4228949"/>
                <a:gd name="connsiteY5" fmla="*/ 919162 h 4110786"/>
                <a:gd name="connsiteX6" fmla="*/ 2176945 w 4228949"/>
                <a:gd name="connsiteY6" fmla="*/ 319178 h 4110786"/>
                <a:gd name="connsiteX7" fmla="*/ 2269473 w 4228949"/>
                <a:gd name="connsiteY7" fmla="*/ 323850 h 4110786"/>
                <a:gd name="connsiteX8" fmla="*/ 2090436 w 4228949"/>
                <a:gd name="connsiteY8" fmla="*/ 323850 h 4110786"/>
                <a:gd name="connsiteX9" fmla="*/ 2090436 w 4228949"/>
                <a:gd name="connsiteY9" fmla="*/ 323546 h 4110786"/>
                <a:gd name="connsiteX10" fmla="*/ 2176945 w 4228949"/>
                <a:gd name="connsiteY10" fmla="*/ 319178 h 4110786"/>
                <a:gd name="connsiteX11" fmla="*/ 2290461 w 4228949"/>
                <a:gd name="connsiteY11" fmla="*/ 323850 h 4110786"/>
                <a:gd name="connsiteX12" fmla="*/ 4228786 w 4228949"/>
                <a:gd name="connsiteY12" fmla="*/ 2058946 h 4110786"/>
                <a:gd name="connsiteX13" fmla="*/ 2176946 w 4228949"/>
                <a:gd name="connsiteY13" fmla="*/ 4110786 h 4110786"/>
                <a:gd name="connsiteX14" fmla="*/ 125105 w 4228949"/>
                <a:gd name="connsiteY14" fmla="*/ 2058946 h 4110786"/>
                <a:gd name="connsiteX15" fmla="*/ 437178 w 4228949"/>
                <a:gd name="connsiteY15" fmla="*/ 2058945 h 4110786"/>
                <a:gd name="connsiteX16" fmla="*/ 2176945 w 4228949"/>
                <a:gd name="connsiteY16" fmla="*/ 3798712 h 4110786"/>
                <a:gd name="connsiteX17" fmla="*/ 3916711 w 4228949"/>
                <a:gd name="connsiteY17" fmla="*/ 2058945 h 4110786"/>
                <a:gd name="connsiteX18" fmla="*/ 2269473 w 4228949"/>
                <a:gd name="connsiteY18" fmla="*/ 323850 h 4110786"/>
                <a:gd name="connsiteX19" fmla="*/ 2290461 w 4228949"/>
                <a:gd name="connsiteY19" fmla="*/ 323850 h 4110786"/>
                <a:gd name="connsiteX20" fmla="*/ 2090436 w 4228949"/>
                <a:gd name="connsiteY20" fmla="*/ 11473 h 4110786"/>
                <a:gd name="connsiteX21" fmla="*/ 2090436 w 4228949"/>
                <a:gd name="connsiteY21" fmla="*/ 323546 h 4110786"/>
                <a:gd name="connsiteX22" fmla="*/ 739525 w 4228949"/>
                <a:gd name="connsiteY22" fmla="*/ 1079241 h 4110786"/>
                <a:gd name="connsiteX23" fmla="*/ 470434 w 4228949"/>
                <a:gd name="connsiteY23" fmla="*/ 920125 h 4110786"/>
                <a:gd name="connsiteX24" fmla="*/ 2090436 w 4228949"/>
                <a:gd name="connsiteY24" fmla="*/ 11473 h 4110786"/>
                <a:gd name="connsiteX25" fmla="*/ 2295224 w 4228949"/>
                <a:gd name="connsiteY25" fmla="*/ 0 h 4110786"/>
                <a:gd name="connsiteX26" fmla="*/ 2176946 w 4228949"/>
                <a:gd name="connsiteY26" fmla="*/ 7105 h 4110786"/>
                <a:gd name="connsiteX27" fmla="*/ 2090436 w 4228949"/>
                <a:gd name="connsiteY27" fmla="*/ 11473 h 4110786"/>
                <a:gd name="connsiteX28" fmla="*/ 2090436 w 4228949"/>
                <a:gd name="connsiteY28" fmla="*/ 2381 h 4110786"/>
                <a:gd name="connsiteX29" fmla="*/ 2295224 w 4228949"/>
                <a:gd name="connsiteY29" fmla="*/ 0 h 4110786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176946 w 4228949"/>
                <a:gd name="connsiteY26" fmla="*/ 4724 h 4108405"/>
                <a:gd name="connsiteX27" fmla="*/ 2090436 w 4228949"/>
                <a:gd name="connsiteY27" fmla="*/ 9092 h 4108405"/>
                <a:gd name="connsiteX28" fmla="*/ 2090436 w 4228949"/>
                <a:gd name="connsiteY28" fmla="*/ 0 h 4108405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090436 w 4228949"/>
                <a:gd name="connsiteY26" fmla="*/ 9092 h 4108405"/>
                <a:gd name="connsiteX27" fmla="*/ 2090436 w 4228949"/>
                <a:gd name="connsiteY27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269473 w 4228925"/>
                <a:gd name="connsiteY7" fmla="*/ 321469 h 4108405"/>
                <a:gd name="connsiteX8" fmla="*/ 2090436 w 4228925"/>
                <a:gd name="connsiteY8" fmla="*/ 321469 h 4108405"/>
                <a:gd name="connsiteX9" fmla="*/ 2090436 w 4228925"/>
                <a:gd name="connsiteY9" fmla="*/ 321165 h 4108405"/>
                <a:gd name="connsiteX10" fmla="*/ 2176945 w 4228925"/>
                <a:gd name="connsiteY10" fmla="*/ 316797 h 4108405"/>
                <a:gd name="connsiteX11" fmla="*/ 2290461 w 4228925"/>
                <a:gd name="connsiteY11" fmla="*/ 321469 h 4108405"/>
                <a:gd name="connsiteX12" fmla="*/ 4228786 w 4228925"/>
                <a:gd name="connsiteY12" fmla="*/ 2056565 h 4108405"/>
                <a:gd name="connsiteX13" fmla="*/ 2176946 w 4228925"/>
                <a:gd name="connsiteY13" fmla="*/ 4108405 h 4108405"/>
                <a:gd name="connsiteX14" fmla="*/ 125105 w 4228925"/>
                <a:gd name="connsiteY14" fmla="*/ 2056565 h 4108405"/>
                <a:gd name="connsiteX15" fmla="*/ 437178 w 4228925"/>
                <a:gd name="connsiteY15" fmla="*/ 2056564 h 4108405"/>
                <a:gd name="connsiteX16" fmla="*/ 2176945 w 4228925"/>
                <a:gd name="connsiteY16" fmla="*/ 3796331 h 4108405"/>
                <a:gd name="connsiteX17" fmla="*/ 3916711 w 4228925"/>
                <a:gd name="connsiteY17" fmla="*/ 2056564 h 4108405"/>
                <a:gd name="connsiteX18" fmla="*/ 2290461 w 4228925"/>
                <a:gd name="connsiteY18" fmla="*/ 321469 h 4108405"/>
                <a:gd name="connsiteX19" fmla="*/ 2090436 w 4228925"/>
                <a:gd name="connsiteY19" fmla="*/ 9092 h 4108405"/>
                <a:gd name="connsiteX20" fmla="*/ 2090436 w 4228925"/>
                <a:gd name="connsiteY20" fmla="*/ 321165 h 4108405"/>
                <a:gd name="connsiteX21" fmla="*/ 739525 w 4228925"/>
                <a:gd name="connsiteY21" fmla="*/ 1076860 h 4108405"/>
                <a:gd name="connsiteX22" fmla="*/ 470434 w 4228925"/>
                <a:gd name="connsiteY22" fmla="*/ 917744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25" fmla="*/ 2090436 w 4228925"/>
                <a:gd name="connsiteY25" fmla="*/ 9092 h 4108405"/>
                <a:gd name="connsiteX26" fmla="*/ 2090436 w 4228925"/>
                <a:gd name="connsiteY26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176945 w 4228925"/>
                <a:gd name="connsiteY9" fmla="*/ 316797 h 4108405"/>
                <a:gd name="connsiteX10" fmla="*/ 2290461 w 4228925"/>
                <a:gd name="connsiteY10" fmla="*/ 321469 h 4108405"/>
                <a:gd name="connsiteX11" fmla="*/ 4228786 w 4228925"/>
                <a:gd name="connsiteY11" fmla="*/ 2056565 h 4108405"/>
                <a:gd name="connsiteX12" fmla="*/ 2176946 w 4228925"/>
                <a:gd name="connsiteY12" fmla="*/ 4108405 h 4108405"/>
                <a:gd name="connsiteX13" fmla="*/ 125105 w 4228925"/>
                <a:gd name="connsiteY13" fmla="*/ 2056565 h 4108405"/>
                <a:gd name="connsiteX14" fmla="*/ 437178 w 4228925"/>
                <a:gd name="connsiteY14" fmla="*/ 2056564 h 4108405"/>
                <a:gd name="connsiteX15" fmla="*/ 2176945 w 4228925"/>
                <a:gd name="connsiteY15" fmla="*/ 3796331 h 4108405"/>
                <a:gd name="connsiteX16" fmla="*/ 3916711 w 4228925"/>
                <a:gd name="connsiteY16" fmla="*/ 2056564 h 4108405"/>
                <a:gd name="connsiteX17" fmla="*/ 2290461 w 4228925"/>
                <a:gd name="connsiteY17" fmla="*/ 321469 h 4108405"/>
                <a:gd name="connsiteX18" fmla="*/ 2090436 w 4228925"/>
                <a:gd name="connsiteY18" fmla="*/ 9092 h 4108405"/>
                <a:gd name="connsiteX19" fmla="*/ 2090436 w 4228925"/>
                <a:gd name="connsiteY19" fmla="*/ 321165 h 4108405"/>
                <a:gd name="connsiteX20" fmla="*/ 739525 w 4228925"/>
                <a:gd name="connsiteY20" fmla="*/ 1076860 h 4108405"/>
                <a:gd name="connsiteX21" fmla="*/ 470434 w 4228925"/>
                <a:gd name="connsiteY21" fmla="*/ 917744 h 4108405"/>
                <a:gd name="connsiteX22" fmla="*/ 2090436 w 4228925"/>
                <a:gd name="connsiteY22" fmla="*/ 9092 h 4108405"/>
                <a:gd name="connsiteX23" fmla="*/ 2090436 w 4228925"/>
                <a:gd name="connsiteY23" fmla="*/ 0 h 4108405"/>
                <a:gd name="connsiteX24" fmla="*/ 2090436 w 4228925"/>
                <a:gd name="connsiteY24" fmla="*/ 9092 h 4108405"/>
                <a:gd name="connsiteX25" fmla="*/ 2090436 w 4228925"/>
                <a:gd name="connsiteY25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090436 w 4228925"/>
                <a:gd name="connsiteY6" fmla="*/ 321165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290461 w 4228925"/>
                <a:gd name="connsiteY9" fmla="*/ 321469 h 4108405"/>
                <a:gd name="connsiteX10" fmla="*/ 4228786 w 4228925"/>
                <a:gd name="connsiteY10" fmla="*/ 2056565 h 4108405"/>
                <a:gd name="connsiteX11" fmla="*/ 2176946 w 4228925"/>
                <a:gd name="connsiteY11" fmla="*/ 4108405 h 4108405"/>
                <a:gd name="connsiteX12" fmla="*/ 125105 w 4228925"/>
                <a:gd name="connsiteY12" fmla="*/ 2056565 h 4108405"/>
                <a:gd name="connsiteX13" fmla="*/ 437178 w 4228925"/>
                <a:gd name="connsiteY13" fmla="*/ 2056564 h 4108405"/>
                <a:gd name="connsiteX14" fmla="*/ 2176945 w 4228925"/>
                <a:gd name="connsiteY14" fmla="*/ 3796331 h 4108405"/>
                <a:gd name="connsiteX15" fmla="*/ 3916711 w 4228925"/>
                <a:gd name="connsiteY15" fmla="*/ 2056564 h 4108405"/>
                <a:gd name="connsiteX16" fmla="*/ 2290461 w 4228925"/>
                <a:gd name="connsiteY16" fmla="*/ 321469 h 4108405"/>
                <a:gd name="connsiteX17" fmla="*/ 2090436 w 4228925"/>
                <a:gd name="connsiteY17" fmla="*/ 9092 h 4108405"/>
                <a:gd name="connsiteX18" fmla="*/ 2090436 w 4228925"/>
                <a:gd name="connsiteY18" fmla="*/ 321165 h 4108405"/>
                <a:gd name="connsiteX19" fmla="*/ 739525 w 4228925"/>
                <a:gd name="connsiteY19" fmla="*/ 1076860 h 4108405"/>
                <a:gd name="connsiteX20" fmla="*/ 470434 w 4228925"/>
                <a:gd name="connsiteY20" fmla="*/ 917744 h 4108405"/>
                <a:gd name="connsiteX21" fmla="*/ 2090436 w 4228925"/>
                <a:gd name="connsiteY21" fmla="*/ 9092 h 4108405"/>
                <a:gd name="connsiteX22" fmla="*/ 2090436 w 4228925"/>
                <a:gd name="connsiteY22" fmla="*/ 0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0" fmla="*/ 739525 w 4228925"/>
                <a:gd name="connsiteY0" fmla="*/ 1067768 h 4099313"/>
                <a:gd name="connsiteX1" fmla="*/ 742648 w 4228925"/>
                <a:gd name="connsiteY1" fmla="*/ 1069614 h 4099313"/>
                <a:gd name="connsiteX2" fmla="*/ 739525 w 4228925"/>
                <a:gd name="connsiteY2" fmla="*/ 1067768 h 4099313"/>
                <a:gd name="connsiteX3" fmla="*/ 468805 w 4228925"/>
                <a:gd name="connsiteY3" fmla="*/ 907689 h 4099313"/>
                <a:gd name="connsiteX4" fmla="*/ 470434 w 4228925"/>
                <a:gd name="connsiteY4" fmla="*/ 908652 h 4099313"/>
                <a:gd name="connsiteX5" fmla="*/ 468805 w 4228925"/>
                <a:gd name="connsiteY5" fmla="*/ 907689 h 4099313"/>
                <a:gd name="connsiteX6" fmla="*/ 2090436 w 4228925"/>
                <a:gd name="connsiteY6" fmla="*/ 312073 h 4099313"/>
                <a:gd name="connsiteX7" fmla="*/ 2090436 w 4228925"/>
                <a:gd name="connsiteY7" fmla="*/ 312377 h 4099313"/>
                <a:gd name="connsiteX8" fmla="*/ 2090436 w 4228925"/>
                <a:gd name="connsiteY8" fmla="*/ 312073 h 4099313"/>
                <a:gd name="connsiteX9" fmla="*/ 2290461 w 4228925"/>
                <a:gd name="connsiteY9" fmla="*/ 312377 h 4099313"/>
                <a:gd name="connsiteX10" fmla="*/ 4228786 w 4228925"/>
                <a:gd name="connsiteY10" fmla="*/ 2047473 h 4099313"/>
                <a:gd name="connsiteX11" fmla="*/ 2176946 w 4228925"/>
                <a:gd name="connsiteY11" fmla="*/ 4099313 h 4099313"/>
                <a:gd name="connsiteX12" fmla="*/ 125105 w 4228925"/>
                <a:gd name="connsiteY12" fmla="*/ 2047473 h 4099313"/>
                <a:gd name="connsiteX13" fmla="*/ 437178 w 4228925"/>
                <a:gd name="connsiteY13" fmla="*/ 2047472 h 4099313"/>
                <a:gd name="connsiteX14" fmla="*/ 2176945 w 4228925"/>
                <a:gd name="connsiteY14" fmla="*/ 3787239 h 4099313"/>
                <a:gd name="connsiteX15" fmla="*/ 3916711 w 4228925"/>
                <a:gd name="connsiteY15" fmla="*/ 2047472 h 4099313"/>
                <a:gd name="connsiteX16" fmla="*/ 2290461 w 4228925"/>
                <a:gd name="connsiteY16" fmla="*/ 312377 h 4099313"/>
                <a:gd name="connsiteX17" fmla="*/ 2090436 w 4228925"/>
                <a:gd name="connsiteY17" fmla="*/ 0 h 4099313"/>
                <a:gd name="connsiteX18" fmla="*/ 2090436 w 4228925"/>
                <a:gd name="connsiteY18" fmla="*/ 312073 h 4099313"/>
                <a:gd name="connsiteX19" fmla="*/ 739525 w 4228925"/>
                <a:gd name="connsiteY19" fmla="*/ 1067768 h 4099313"/>
                <a:gd name="connsiteX20" fmla="*/ 470434 w 4228925"/>
                <a:gd name="connsiteY20" fmla="*/ 908652 h 4099313"/>
                <a:gd name="connsiteX21" fmla="*/ 2090436 w 4228925"/>
                <a:gd name="connsiteY21" fmla="*/ 0 h 4099313"/>
                <a:gd name="connsiteX0" fmla="*/ 739525 w 4353891"/>
                <a:gd name="connsiteY0" fmla="*/ 1067768 h 4099313"/>
                <a:gd name="connsiteX1" fmla="*/ 742648 w 4353891"/>
                <a:gd name="connsiteY1" fmla="*/ 1069614 h 4099313"/>
                <a:gd name="connsiteX2" fmla="*/ 739525 w 4353891"/>
                <a:gd name="connsiteY2" fmla="*/ 1067768 h 4099313"/>
                <a:gd name="connsiteX3" fmla="*/ 468805 w 4353891"/>
                <a:gd name="connsiteY3" fmla="*/ 907689 h 4099313"/>
                <a:gd name="connsiteX4" fmla="*/ 470434 w 4353891"/>
                <a:gd name="connsiteY4" fmla="*/ 908652 h 4099313"/>
                <a:gd name="connsiteX5" fmla="*/ 468805 w 4353891"/>
                <a:gd name="connsiteY5" fmla="*/ 907689 h 4099313"/>
                <a:gd name="connsiteX6" fmla="*/ 2090436 w 4353891"/>
                <a:gd name="connsiteY6" fmla="*/ 312073 h 4099313"/>
                <a:gd name="connsiteX7" fmla="*/ 2090436 w 4353891"/>
                <a:gd name="connsiteY7" fmla="*/ 312377 h 4099313"/>
                <a:gd name="connsiteX8" fmla="*/ 2090436 w 4353891"/>
                <a:gd name="connsiteY8" fmla="*/ 312073 h 4099313"/>
                <a:gd name="connsiteX9" fmla="*/ 3916711 w 4353891"/>
                <a:gd name="connsiteY9" fmla="*/ 2047472 h 4099313"/>
                <a:gd name="connsiteX10" fmla="*/ 4228786 w 4353891"/>
                <a:gd name="connsiteY10" fmla="*/ 2047473 h 4099313"/>
                <a:gd name="connsiteX11" fmla="*/ 2176946 w 4353891"/>
                <a:gd name="connsiteY11" fmla="*/ 4099313 h 4099313"/>
                <a:gd name="connsiteX12" fmla="*/ 125105 w 4353891"/>
                <a:gd name="connsiteY12" fmla="*/ 2047473 h 4099313"/>
                <a:gd name="connsiteX13" fmla="*/ 437178 w 4353891"/>
                <a:gd name="connsiteY13" fmla="*/ 2047472 h 4099313"/>
                <a:gd name="connsiteX14" fmla="*/ 2176945 w 4353891"/>
                <a:gd name="connsiteY14" fmla="*/ 3787239 h 4099313"/>
                <a:gd name="connsiteX15" fmla="*/ 3916711 w 4353891"/>
                <a:gd name="connsiteY15" fmla="*/ 2047472 h 4099313"/>
                <a:gd name="connsiteX16" fmla="*/ 2090436 w 4353891"/>
                <a:gd name="connsiteY16" fmla="*/ 0 h 4099313"/>
                <a:gd name="connsiteX17" fmla="*/ 2090436 w 4353891"/>
                <a:gd name="connsiteY17" fmla="*/ 312073 h 4099313"/>
                <a:gd name="connsiteX18" fmla="*/ 739525 w 4353891"/>
                <a:gd name="connsiteY18" fmla="*/ 1067768 h 4099313"/>
                <a:gd name="connsiteX19" fmla="*/ 470434 w 4353891"/>
                <a:gd name="connsiteY19" fmla="*/ 908652 h 4099313"/>
                <a:gd name="connsiteX20" fmla="*/ 2090436 w 4353891"/>
                <a:gd name="connsiteY20" fmla="*/ 0 h 4099313"/>
                <a:gd name="connsiteX0" fmla="*/ 614420 w 4228786"/>
                <a:gd name="connsiteY0" fmla="*/ 1067768 h 4099313"/>
                <a:gd name="connsiteX1" fmla="*/ 617543 w 4228786"/>
                <a:gd name="connsiteY1" fmla="*/ 1069614 h 4099313"/>
                <a:gd name="connsiteX2" fmla="*/ 614420 w 4228786"/>
                <a:gd name="connsiteY2" fmla="*/ 1067768 h 4099313"/>
                <a:gd name="connsiteX3" fmla="*/ 343700 w 4228786"/>
                <a:gd name="connsiteY3" fmla="*/ 907689 h 4099313"/>
                <a:gd name="connsiteX4" fmla="*/ 345329 w 4228786"/>
                <a:gd name="connsiteY4" fmla="*/ 908652 h 4099313"/>
                <a:gd name="connsiteX5" fmla="*/ 343700 w 4228786"/>
                <a:gd name="connsiteY5" fmla="*/ 907689 h 4099313"/>
                <a:gd name="connsiteX6" fmla="*/ 1965331 w 4228786"/>
                <a:gd name="connsiteY6" fmla="*/ 312073 h 4099313"/>
                <a:gd name="connsiteX7" fmla="*/ 1965331 w 4228786"/>
                <a:gd name="connsiteY7" fmla="*/ 312377 h 4099313"/>
                <a:gd name="connsiteX8" fmla="*/ 1965331 w 4228786"/>
                <a:gd name="connsiteY8" fmla="*/ 312073 h 4099313"/>
                <a:gd name="connsiteX9" fmla="*/ 3791606 w 4228786"/>
                <a:gd name="connsiteY9" fmla="*/ 2047472 h 4099313"/>
                <a:gd name="connsiteX10" fmla="*/ 4103681 w 4228786"/>
                <a:gd name="connsiteY10" fmla="*/ 2047473 h 4099313"/>
                <a:gd name="connsiteX11" fmla="*/ 2051841 w 4228786"/>
                <a:gd name="connsiteY11" fmla="*/ 4099313 h 4099313"/>
                <a:gd name="connsiteX12" fmla="*/ 0 w 4228786"/>
                <a:gd name="connsiteY12" fmla="*/ 2047473 h 4099313"/>
                <a:gd name="connsiteX13" fmla="*/ 2051840 w 4228786"/>
                <a:gd name="connsiteY13" fmla="*/ 3787239 h 4099313"/>
                <a:gd name="connsiteX14" fmla="*/ 3791606 w 4228786"/>
                <a:gd name="connsiteY14" fmla="*/ 2047472 h 4099313"/>
                <a:gd name="connsiteX15" fmla="*/ 1965331 w 4228786"/>
                <a:gd name="connsiteY15" fmla="*/ 0 h 4099313"/>
                <a:gd name="connsiteX16" fmla="*/ 1965331 w 4228786"/>
                <a:gd name="connsiteY16" fmla="*/ 312073 h 4099313"/>
                <a:gd name="connsiteX17" fmla="*/ 614420 w 4228786"/>
                <a:gd name="connsiteY17" fmla="*/ 1067768 h 4099313"/>
                <a:gd name="connsiteX18" fmla="*/ 345329 w 4228786"/>
                <a:gd name="connsiteY18" fmla="*/ 908652 h 4099313"/>
                <a:gd name="connsiteX19" fmla="*/ 1965331 w 4228786"/>
                <a:gd name="connsiteY19" fmla="*/ 0 h 4099313"/>
                <a:gd name="connsiteX0" fmla="*/ 270720 w 3885086"/>
                <a:gd name="connsiteY0" fmla="*/ 1067768 h 4224418"/>
                <a:gd name="connsiteX1" fmla="*/ 273843 w 3885086"/>
                <a:gd name="connsiteY1" fmla="*/ 1069614 h 4224418"/>
                <a:gd name="connsiteX2" fmla="*/ 270720 w 3885086"/>
                <a:gd name="connsiteY2" fmla="*/ 1067768 h 4224418"/>
                <a:gd name="connsiteX3" fmla="*/ 0 w 3885086"/>
                <a:gd name="connsiteY3" fmla="*/ 907689 h 4224418"/>
                <a:gd name="connsiteX4" fmla="*/ 1629 w 3885086"/>
                <a:gd name="connsiteY4" fmla="*/ 908652 h 4224418"/>
                <a:gd name="connsiteX5" fmla="*/ 0 w 3885086"/>
                <a:gd name="connsiteY5" fmla="*/ 907689 h 4224418"/>
                <a:gd name="connsiteX6" fmla="*/ 1621631 w 3885086"/>
                <a:gd name="connsiteY6" fmla="*/ 312073 h 4224418"/>
                <a:gd name="connsiteX7" fmla="*/ 1621631 w 3885086"/>
                <a:gd name="connsiteY7" fmla="*/ 312377 h 4224418"/>
                <a:gd name="connsiteX8" fmla="*/ 1621631 w 3885086"/>
                <a:gd name="connsiteY8" fmla="*/ 312073 h 4224418"/>
                <a:gd name="connsiteX9" fmla="*/ 3447906 w 3885086"/>
                <a:gd name="connsiteY9" fmla="*/ 2047472 h 4224418"/>
                <a:gd name="connsiteX10" fmla="*/ 3759981 w 3885086"/>
                <a:gd name="connsiteY10" fmla="*/ 2047473 h 4224418"/>
                <a:gd name="connsiteX11" fmla="*/ 1708141 w 3885086"/>
                <a:gd name="connsiteY11" fmla="*/ 4099313 h 4224418"/>
                <a:gd name="connsiteX12" fmla="*/ 1708140 w 3885086"/>
                <a:gd name="connsiteY12" fmla="*/ 3787239 h 4224418"/>
                <a:gd name="connsiteX13" fmla="*/ 3447906 w 3885086"/>
                <a:gd name="connsiteY13" fmla="*/ 2047472 h 4224418"/>
                <a:gd name="connsiteX14" fmla="*/ 1621631 w 3885086"/>
                <a:gd name="connsiteY14" fmla="*/ 0 h 4224418"/>
                <a:gd name="connsiteX15" fmla="*/ 1621631 w 3885086"/>
                <a:gd name="connsiteY15" fmla="*/ 312073 h 4224418"/>
                <a:gd name="connsiteX16" fmla="*/ 270720 w 3885086"/>
                <a:gd name="connsiteY16" fmla="*/ 1067768 h 4224418"/>
                <a:gd name="connsiteX17" fmla="*/ 1629 w 3885086"/>
                <a:gd name="connsiteY17" fmla="*/ 908652 h 4224418"/>
                <a:gd name="connsiteX18" fmla="*/ 1621631 w 3885086"/>
                <a:gd name="connsiteY18" fmla="*/ 0 h 4224418"/>
                <a:gd name="connsiteX0" fmla="*/ 270720 w 3885086"/>
                <a:gd name="connsiteY0" fmla="*/ 1067768 h 4099313"/>
                <a:gd name="connsiteX1" fmla="*/ 273843 w 3885086"/>
                <a:gd name="connsiteY1" fmla="*/ 1069614 h 4099313"/>
                <a:gd name="connsiteX2" fmla="*/ 270720 w 3885086"/>
                <a:gd name="connsiteY2" fmla="*/ 1067768 h 4099313"/>
                <a:gd name="connsiteX3" fmla="*/ 0 w 3885086"/>
                <a:gd name="connsiteY3" fmla="*/ 907689 h 4099313"/>
                <a:gd name="connsiteX4" fmla="*/ 1629 w 3885086"/>
                <a:gd name="connsiteY4" fmla="*/ 908652 h 4099313"/>
                <a:gd name="connsiteX5" fmla="*/ 0 w 3885086"/>
                <a:gd name="connsiteY5" fmla="*/ 907689 h 4099313"/>
                <a:gd name="connsiteX6" fmla="*/ 1621631 w 3885086"/>
                <a:gd name="connsiteY6" fmla="*/ 312073 h 4099313"/>
                <a:gd name="connsiteX7" fmla="*/ 1621631 w 3885086"/>
                <a:gd name="connsiteY7" fmla="*/ 312377 h 4099313"/>
                <a:gd name="connsiteX8" fmla="*/ 1621631 w 3885086"/>
                <a:gd name="connsiteY8" fmla="*/ 312073 h 4099313"/>
                <a:gd name="connsiteX9" fmla="*/ 3447906 w 3885086"/>
                <a:gd name="connsiteY9" fmla="*/ 2047472 h 4099313"/>
                <a:gd name="connsiteX10" fmla="*/ 3759981 w 3885086"/>
                <a:gd name="connsiteY10" fmla="*/ 2047473 h 4099313"/>
                <a:gd name="connsiteX11" fmla="*/ 1708141 w 3885086"/>
                <a:gd name="connsiteY11" fmla="*/ 4099313 h 4099313"/>
                <a:gd name="connsiteX12" fmla="*/ 3447906 w 3885086"/>
                <a:gd name="connsiteY12" fmla="*/ 2047472 h 4099313"/>
                <a:gd name="connsiteX13" fmla="*/ 1621631 w 3885086"/>
                <a:gd name="connsiteY13" fmla="*/ 0 h 4099313"/>
                <a:gd name="connsiteX14" fmla="*/ 1621631 w 3885086"/>
                <a:gd name="connsiteY14" fmla="*/ 312073 h 4099313"/>
                <a:gd name="connsiteX15" fmla="*/ 270720 w 3885086"/>
                <a:gd name="connsiteY15" fmla="*/ 1067768 h 4099313"/>
                <a:gd name="connsiteX16" fmla="*/ 1629 w 3885086"/>
                <a:gd name="connsiteY16" fmla="*/ 908652 h 4099313"/>
                <a:gd name="connsiteX17" fmla="*/ 1621631 w 3885086"/>
                <a:gd name="connsiteY17" fmla="*/ 0 h 4099313"/>
                <a:gd name="connsiteX0" fmla="*/ 270720 w 3760643"/>
                <a:gd name="connsiteY0" fmla="*/ 1067768 h 2047473"/>
                <a:gd name="connsiteX1" fmla="*/ 273843 w 3760643"/>
                <a:gd name="connsiteY1" fmla="*/ 1069614 h 2047473"/>
                <a:gd name="connsiteX2" fmla="*/ 270720 w 3760643"/>
                <a:gd name="connsiteY2" fmla="*/ 1067768 h 2047473"/>
                <a:gd name="connsiteX3" fmla="*/ 0 w 3760643"/>
                <a:gd name="connsiteY3" fmla="*/ 907689 h 2047473"/>
                <a:gd name="connsiteX4" fmla="*/ 1629 w 3760643"/>
                <a:gd name="connsiteY4" fmla="*/ 908652 h 2047473"/>
                <a:gd name="connsiteX5" fmla="*/ 0 w 3760643"/>
                <a:gd name="connsiteY5" fmla="*/ 907689 h 2047473"/>
                <a:gd name="connsiteX6" fmla="*/ 1621631 w 3760643"/>
                <a:gd name="connsiteY6" fmla="*/ 312073 h 2047473"/>
                <a:gd name="connsiteX7" fmla="*/ 1621631 w 3760643"/>
                <a:gd name="connsiteY7" fmla="*/ 312377 h 2047473"/>
                <a:gd name="connsiteX8" fmla="*/ 1621631 w 3760643"/>
                <a:gd name="connsiteY8" fmla="*/ 312073 h 2047473"/>
                <a:gd name="connsiteX9" fmla="*/ 3447906 w 3760643"/>
                <a:gd name="connsiteY9" fmla="*/ 2047472 h 2047473"/>
                <a:gd name="connsiteX10" fmla="*/ 3759981 w 3760643"/>
                <a:gd name="connsiteY10" fmla="*/ 2047473 h 2047473"/>
                <a:gd name="connsiteX11" fmla="*/ 3447906 w 3760643"/>
                <a:gd name="connsiteY11" fmla="*/ 2047472 h 2047473"/>
                <a:gd name="connsiteX12" fmla="*/ 1621631 w 3760643"/>
                <a:gd name="connsiteY12" fmla="*/ 0 h 2047473"/>
                <a:gd name="connsiteX13" fmla="*/ 1621631 w 3760643"/>
                <a:gd name="connsiteY13" fmla="*/ 312073 h 2047473"/>
                <a:gd name="connsiteX14" fmla="*/ 270720 w 3760643"/>
                <a:gd name="connsiteY14" fmla="*/ 1067768 h 2047473"/>
                <a:gd name="connsiteX15" fmla="*/ 1629 w 3760643"/>
                <a:gd name="connsiteY15" fmla="*/ 908652 h 2047473"/>
                <a:gd name="connsiteX16" fmla="*/ 1621631 w 3760643"/>
                <a:gd name="connsiteY16" fmla="*/ 0 h 2047473"/>
                <a:gd name="connsiteX0" fmla="*/ 270720 w 1621631"/>
                <a:gd name="connsiteY0" fmla="*/ 1067768 h 1069614"/>
                <a:gd name="connsiteX1" fmla="*/ 273843 w 1621631"/>
                <a:gd name="connsiteY1" fmla="*/ 1069614 h 1069614"/>
                <a:gd name="connsiteX2" fmla="*/ 270720 w 1621631"/>
                <a:gd name="connsiteY2" fmla="*/ 1067768 h 1069614"/>
                <a:gd name="connsiteX3" fmla="*/ 0 w 1621631"/>
                <a:gd name="connsiteY3" fmla="*/ 907689 h 1069614"/>
                <a:gd name="connsiteX4" fmla="*/ 1629 w 1621631"/>
                <a:gd name="connsiteY4" fmla="*/ 908652 h 1069614"/>
                <a:gd name="connsiteX5" fmla="*/ 0 w 1621631"/>
                <a:gd name="connsiteY5" fmla="*/ 907689 h 1069614"/>
                <a:gd name="connsiteX6" fmla="*/ 1621631 w 1621631"/>
                <a:gd name="connsiteY6" fmla="*/ 312073 h 1069614"/>
                <a:gd name="connsiteX7" fmla="*/ 1621631 w 1621631"/>
                <a:gd name="connsiteY7" fmla="*/ 312377 h 1069614"/>
                <a:gd name="connsiteX8" fmla="*/ 1621631 w 1621631"/>
                <a:gd name="connsiteY8" fmla="*/ 312073 h 1069614"/>
                <a:gd name="connsiteX9" fmla="*/ 1621631 w 1621631"/>
                <a:gd name="connsiteY9" fmla="*/ 0 h 1069614"/>
                <a:gd name="connsiteX10" fmla="*/ 1621631 w 1621631"/>
                <a:gd name="connsiteY10" fmla="*/ 312073 h 1069614"/>
                <a:gd name="connsiteX11" fmla="*/ 270720 w 1621631"/>
                <a:gd name="connsiteY11" fmla="*/ 1067768 h 1069614"/>
                <a:gd name="connsiteX12" fmla="*/ 1629 w 1621631"/>
                <a:gd name="connsiteY12" fmla="*/ 908652 h 1069614"/>
                <a:gd name="connsiteX13" fmla="*/ 1621631 w 1621631"/>
                <a:gd name="connsiteY13" fmla="*/ 0 h 106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1631" h="1069614">
                  <a:moveTo>
                    <a:pt x="270720" y="1067768"/>
                  </a:moveTo>
                  <a:lnTo>
                    <a:pt x="273843" y="1069614"/>
                  </a:lnTo>
                  <a:lnTo>
                    <a:pt x="270720" y="1067768"/>
                  </a:lnTo>
                  <a:close/>
                  <a:moveTo>
                    <a:pt x="0" y="907689"/>
                  </a:moveTo>
                  <a:lnTo>
                    <a:pt x="1629" y="908652"/>
                  </a:lnTo>
                  <a:lnTo>
                    <a:pt x="0" y="907689"/>
                  </a:lnTo>
                  <a:close/>
                  <a:moveTo>
                    <a:pt x="1621631" y="312073"/>
                  </a:moveTo>
                  <a:lnTo>
                    <a:pt x="1621631" y="312377"/>
                  </a:lnTo>
                  <a:lnTo>
                    <a:pt x="1621631" y="312073"/>
                  </a:lnTo>
                  <a:close/>
                  <a:moveTo>
                    <a:pt x="1621631" y="0"/>
                  </a:moveTo>
                  <a:lnTo>
                    <a:pt x="1621631" y="312073"/>
                  </a:lnTo>
                  <a:cubicBezTo>
                    <a:pt x="1059988" y="337356"/>
                    <a:pt x="568425" y="631117"/>
                    <a:pt x="270720" y="1067768"/>
                  </a:cubicBezTo>
                  <a:lnTo>
                    <a:pt x="1629" y="908652"/>
                  </a:lnTo>
                  <a:cubicBezTo>
                    <a:pt x="354259" y="380480"/>
                    <a:pt x="945677" y="25494"/>
                    <a:pt x="1621631" y="0"/>
                  </a:cubicBezTo>
                  <a:close/>
                </a:path>
              </a:pathLst>
            </a:cu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556" fontAlgn="base">
                <a:spcBef>
                  <a:spcPct val="0"/>
                </a:spcBef>
                <a:spcAft>
                  <a:spcPct val="0"/>
                </a:spcAft>
              </a:pPr>
              <a:endParaRPr lang="en-US" sz="3199" spc="-5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itchFamily="34" charset="0"/>
              </a:endParaRPr>
            </a:p>
          </p:txBody>
        </p:sp>
        <p:sp>
          <p:nvSpPr>
            <p:cNvPr id="11" name="Freeform 61">
              <a:extLst>
                <a:ext uri="{FF2B5EF4-FFF2-40B4-BE49-F238E27FC236}">
                  <a16:creationId xmlns:a16="http://schemas.microsoft.com/office/drawing/2014/main" id="{759CD19F-43C2-451B-A15E-A2CD0D8F4C14}"/>
                </a:ext>
              </a:extLst>
            </p:cNvPr>
            <p:cNvSpPr/>
            <p:nvPr/>
          </p:nvSpPr>
          <p:spPr bwMode="auto">
            <a:xfrm rot="3645706" flipH="1">
              <a:off x="8875073" y="3127550"/>
              <a:ext cx="1621631" cy="1069614"/>
            </a:xfrm>
            <a:custGeom>
              <a:avLst/>
              <a:gdLst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07636 w 4158105"/>
                <a:gd name="connsiteY8" fmla="*/ 1069182 h 4110786"/>
                <a:gd name="connsiteX9" fmla="*/ 398124 w 4158105"/>
                <a:gd name="connsiteY9" fmla="*/ 919162 h 4110786"/>
                <a:gd name="connsiteX10" fmla="*/ 2106264 w 4158105"/>
                <a:gd name="connsiteY10" fmla="*/ 319178 h 4110786"/>
                <a:gd name="connsiteX11" fmla="*/ 2198792 w 4158105"/>
                <a:gd name="connsiteY11" fmla="*/ 323850 h 4110786"/>
                <a:gd name="connsiteX12" fmla="*/ 2019755 w 4158105"/>
                <a:gd name="connsiteY12" fmla="*/ 323850 h 4110786"/>
                <a:gd name="connsiteX13" fmla="*/ 2019755 w 4158105"/>
                <a:gd name="connsiteY13" fmla="*/ 323546 h 4110786"/>
                <a:gd name="connsiteX14" fmla="*/ 2106264 w 4158105"/>
                <a:gd name="connsiteY14" fmla="*/ 319178 h 4110786"/>
                <a:gd name="connsiteX15" fmla="*/ 2224351 w 4158105"/>
                <a:gd name="connsiteY15" fmla="*/ 13068 h 4110786"/>
                <a:gd name="connsiteX16" fmla="*/ 4158105 w 4158105"/>
                <a:gd name="connsiteY16" fmla="*/ 2058946 h 4110786"/>
                <a:gd name="connsiteX17" fmla="*/ 2106265 w 4158105"/>
                <a:gd name="connsiteY17" fmla="*/ 4110786 h 4110786"/>
                <a:gd name="connsiteX18" fmla="*/ 54424 w 4158105"/>
                <a:gd name="connsiteY18" fmla="*/ 2058946 h 4110786"/>
                <a:gd name="connsiteX19" fmla="*/ 574232 w 4158105"/>
                <a:gd name="connsiteY19" fmla="*/ 1234330 h 4110786"/>
                <a:gd name="connsiteX20" fmla="*/ 366497 w 4158105"/>
                <a:gd name="connsiteY20" fmla="*/ 2058945 h 4110786"/>
                <a:gd name="connsiteX21" fmla="*/ 2106264 w 4158105"/>
                <a:gd name="connsiteY21" fmla="*/ 3798712 h 4110786"/>
                <a:gd name="connsiteX22" fmla="*/ 3846030 w 4158105"/>
                <a:gd name="connsiteY22" fmla="*/ 2058945 h 4110786"/>
                <a:gd name="connsiteX23" fmla="*/ 2198792 w 4158105"/>
                <a:gd name="connsiteY23" fmla="*/ 323850 h 4110786"/>
                <a:gd name="connsiteX24" fmla="*/ 2219780 w 4158105"/>
                <a:gd name="connsiteY24" fmla="*/ 323850 h 4110786"/>
                <a:gd name="connsiteX25" fmla="*/ 2224351 w 4158105"/>
                <a:gd name="connsiteY25" fmla="*/ 13068 h 4110786"/>
                <a:gd name="connsiteX26" fmla="*/ 2019755 w 4158105"/>
                <a:gd name="connsiteY26" fmla="*/ 11473 h 4110786"/>
                <a:gd name="connsiteX27" fmla="*/ 2019755 w 4158105"/>
                <a:gd name="connsiteY27" fmla="*/ 323546 h 4110786"/>
                <a:gd name="connsiteX28" fmla="*/ 668844 w 4158105"/>
                <a:gd name="connsiteY28" fmla="*/ 1079241 h 4110786"/>
                <a:gd name="connsiteX29" fmla="*/ 399753 w 4158105"/>
                <a:gd name="connsiteY29" fmla="*/ 920125 h 4110786"/>
                <a:gd name="connsiteX30" fmla="*/ 2019755 w 4158105"/>
                <a:gd name="connsiteY30" fmla="*/ 11473 h 4110786"/>
                <a:gd name="connsiteX31" fmla="*/ 2224543 w 4158105"/>
                <a:gd name="connsiteY31" fmla="*/ 0 h 4110786"/>
                <a:gd name="connsiteX32" fmla="*/ 2224351 w 4158105"/>
                <a:gd name="connsiteY32" fmla="*/ 13068 h 4110786"/>
                <a:gd name="connsiteX33" fmla="*/ 2106265 w 4158105"/>
                <a:gd name="connsiteY33" fmla="*/ 7105 h 4110786"/>
                <a:gd name="connsiteX34" fmla="*/ 2019755 w 4158105"/>
                <a:gd name="connsiteY34" fmla="*/ 11473 h 4110786"/>
                <a:gd name="connsiteX35" fmla="*/ 2019755 w 4158105"/>
                <a:gd name="connsiteY35" fmla="*/ 2381 h 4110786"/>
                <a:gd name="connsiteX36" fmla="*/ 2224543 w 4158105"/>
                <a:gd name="connsiteY36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08772 w 4158105"/>
                <a:gd name="connsiteY7" fmla="*/ 1069886 h 4110786"/>
                <a:gd name="connsiteX8" fmla="*/ 398124 w 4158105"/>
                <a:gd name="connsiteY8" fmla="*/ 919162 h 4110786"/>
                <a:gd name="connsiteX9" fmla="*/ 2106264 w 4158105"/>
                <a:gd name="connsiteY9" fmla="*/ 319178 h 4110786"/>
                <a:gd name="connsiteX10" fmla="*/ 2198792 w 4158105"/>
                <a:gd name="connsiteY10" fmla="*/ 323850 h 4110786"/>
                <a:gd name="connsiteX11" fmla="*/ 2019755 w 4158105"/>
                <a:gd name="connsiteY11" fmla="*/ 323850 h 4110786"/>
                <a:gd name="connsiteX12" fmla="*/ 2019755 w 4158105"/>
                <a:gd name="connsiteY12" fmla="*/ 323546 h 4110786"/>
                <a:gd name="connsiteX13" fmla="*/ 2106264 w 4158105"/>
                <a:gd name="connsiteY13" fmla="*/ 319178 h 4110786"/>
                <a:gd name="connsiteX14" fmla="*/ 2224351 w 4158105"/>
                <a:gd name="connsiteY14" fmla="*/ 13068 h 4110786"/>
                <a:gd name="connsiteX15" fmla="*/ 4158105 w 4158105"/>
                <a:gd name="connsiteY15" fmla="*/ 2058946 h 4110786"/>
                <a:gd name="connsiteX16" fmla="*/ 2106265 w 4158105"/>
                <a:gd name="connsiteY16" fmla="*/ 4110786 h 4110786"/>
                <a:gd name="connsiteX17" fmla="*/ 54424 w 4158105"/>
                <a:gd name="connsiteY17" fmla="*/ 2058946 h 4110786"/>
                <a:gd name="connsiteX18" fmla="*/ 574232 w 4158105"/>
                <a:gd name="connsiteY18" fmla="*/ 1234330 h 4110786"/>
                <a:gd name="connsiteX19" fmla="*/ 366497 w 4158105"/>
                <a:gd name="connsiteY19" fmla="*/ 2058945 h 4110786"/>
                <a:gd name="connsiteX20" fmla="*/ 2106264 w 4158105"/>
                <a:gd name="connsiteY20" fmla="*/ 3798712 h 4110786"/>
                <a:gd name="connsiteX21" fmla="*/ 3846030 w 4158105"/>
                <a:gd name="connsiteY21" fmla="*/ 2058945 h 4110786"/>
                <a:gd name="connsiteX22" fmla="*/ 2198792 w 4158105"/>
                <a:gd name="connsiteY22" fmla="*/ 323850 h 4110786"/>
                <a:gd name="connsiteX23" fmla="*/ 2219780 w 4158105"/>
                <a:gd name="connsiteY23" fmla="*/ 323850 h 4110786"/>
                <a:gd name="connsiteX24" fmla="*/ 2224351 w 4158105"/>
                <a:gd name="connsiteY24" fmla="*/ 13068 h 4110786"/>
                <a:gd name="connsiteX25" fmla="*/ 2019755 w 4158105"/>
                <a:gd name="connsiteY25" fmla="*/ 11473 h 4110786"/>
                <a:gd name="connsiteX26" fmla="*/ 2019755 w 4158105"/>
                <a:gd name="connsiteY26" fmla="*/ 323546 h 4110786"/>
                <a:gd name="connsiteX27" fmla="*/ 668844 w 4158105"/>
                <a:gd name="connsiteY27" fmla="*/ 1079241 h 4110786"/>
                <a:gd name="connsiteX28" fmla="*/ 399753 w 4158105"/>
                <a:gd name="connsiteY28" fmla="*/ 920125 h 4110786"/>
                <a:gd name="connsiteX29" fmla="*/ 2019755 w 4158105"/>
                <a:gd name="connsiteY29" fmla="*/ 11473 h 4110786"/>
                <a:gd name="connsiteX30" fmla="*/ 2224543 w 4158105"/>
                <a:gd name="connsiteY30" fmla="*/ 0 h 4110786"/>
                <a:gd name="connsiteX31" fmla="*/ 2224351 w 4158105"/>
                <a:gd name="connsiteY31" fmla="*/ 13068 h 4110786"/>
                <a:gd name="connsiteX32" fmla="*/ 2106265 w 4158105"/>
                <a:gd name="connsiteY32" fmla="*/ 7105 h 4110786"/>
                <a:gd name="connsiteX33" fmla="*/ 2019755 w 4158105"/>
                <a:gd name="connsiteY33" fmla="*/ 11473 h 4110786"/>
                <a:gd name="connsiteX34" fmla="*/ 2019755 w 4158105"/>
                <a:gd name="connsiteY34" fmla="*/ 2381 h 4110786"/>
                <a:gd name="connsiteX35" fmla="*/ 2224543 w 4158105"/>
                <a:gd name="connsiteY35" fmla="*/ 0 h 4110786"/>
                <a:gd name="connsiteX0" fmla="*/ 668844 w 4158105"/>
                <a:gd name="connsiteY0" fmla="*/ 1079241 h 4110786"/>
                <a:gd name="connsiteX1" fmla="*/ 671967 w 4158105"/>
                <a:gd name="connsiteY1" fmla="*/ 1081087 h 4110786"/>
                <a:gd name="connsiteX2" fmla="*/ 576717 w 4158105"/>
                <a:gd name="connsiteY2" fmla="*/ 1235869 h 4110786"/>
                <a:gd name="connsiteX3" fmla="*/ 574232 w 4158105"/>
                <a:gd name="connsiteY3" fmla="*/ 1234330 h 4110786"/>
                <a:gd name="connsiteX4" fmla="*/ 668844 w 4158105"/>
                <a:gd name="connsiteY4" fmla="*/ 1079241 h 4110786"/>
                <a:gd name="connsiteX5" fmla="*/ 398124 w 4158105"/>
                <a:gd name="connsiteY5" fmla="*/ 919162 h 4110786"/>
                <a:gd name="connsiteX6" fmla="*/ 399753 w 4158105"/>
                <a:gd name="connsiteY6" fmla="*/ 920125 h 4110786"/>
                <a:gd name="connsiteX7" fmla="*/ 398124 w 4158105"/>
                <a:gd name="connsiteY7" fmla="*/ 919162 h 4110786"/>
                <a:gd name="connsiteX8" fmla="*/ 2106264 w 4158105"/>
                <a:gd name="connsiteY8" fmla="*/ 319178 h 4110786"/>
                <a:gd name="connsiteX9" fmla="*/ 2198792 w 4158105"/>
                <a:gd name="connsiteY9" fmla="*/ 323850 h 4110786"/>
                <a:gd name="connsiteX10" fmla="*/ 2019755 w 4158105"/>
                <a:gd name="connsiteY10" fmla="*/ 323850 h 4110786"/>
                <a:gd name="connsiteX11" fmla="*/ 2019755 w 4158105"/>
                <a:gd name="connsiteY11" fmla="*/ 323546 h 4110786"/>
                <a:gd name="connsiteX12" fmla="*/ 2106264 w 4158105"/>
                <a:gd name="connsiteY12" fmla="*/ 319178 h 4110786"/>
                <a:gd name="connsiteX13" fmla="*/ 2224351 w 4158105"/>
                <a:gd name="connsiteY13" fmla="*/ 13068 h 4110786"/>
                <a:gd name="connsiteX14" fmla="*/ 4158105 w 4158105"/>
                <a:gd name="connsiteY14" fmla="*/ 2058946 h 4110786"/>
                <a:gd name="connsiteX15" fmla="*/ 2106265 w 4158105"/>
                <a:gd name="connsiteY15" fmla="*/ 4110786 h 4110786"/>
                <a:gd name="connsiteX16" fmla="*/ 54424 w 4158105"/>
                <a:gd name="connsiteY16" fmla="*/ 2058946 h 4110786"/>
                <a:gd name="connsiteX17" fmla="*/ 574232 w 4158105"/>
                <a:gd name="connsiteY17" fmla="*/ 1234330 h 4110786"/>
                <a:gd name="connsiteX18" fmla="*/ 366497 w 4158105"/>
                <a:gd name="connsiteY18" fmla="*/ 2058945 h 4110786"/>
                <a:gd name="connsiteX19" fmla="*/ 2106264 w 4158105"/>
                <a:gd name="connsiteY19" fmla="*/ 3798712 h 4110786"/>
                <a:gd name="connsiteX20" fmla="*/ 3846030 w 4158105"/>
                <a:gd name="connsiteY20" fmla="*/ 2058945 h 4110786"/>
                <a:gd name="connsiteX21" fmla="*/ 2198792 w 4158105"/>
                <a:gd name="connsiteY21" fmla="*/ 323850 h 4110786"/>
                <a:gd name="connsiteX22" fmla="*/ 2219780 w 4158105"/>
                <a:gd name="connsiteY22" fmla="*/ 323850 h 4110786"/>
                <a:gd name="connsiteX23" fmla="*/ 2224351 w 4158105"/>
                <a:gd name="connsiteY23" fmla="*/ 13068 h 4110786"/>
                <a:gd name="connsiteX24" fmla="*/ 2019755 w 4158105"/>
                <a:gd name="connsiteY24" fmla="*/ 11473 h 4110786"/>
                <a:gd name="connsiteX25" fmla="*/ 2019755 w 4158105"/>
                <a:gd name="connsiteY25" fmla="*/ 323546 h 4110786"/>
                <a:gd name="connsiteX26" fmla="*/ 668844 w 4158105"/>
                <a:gd name="connsiteY26" fmla="*/ 1079241 h 4110786"/>
                <a:gd name="connsiteX27" fmla="*/ 399753 w 4158105"/>
                <a:gd name="connsiteY27" fmla="*/ 920125 h 4110786"/>
                <a:gd name="connsiteX28" fmla="*/ 2019755 w 4158105"/>
                <a:gd name="connsiteY28" fmla="*/ 11473 h 4110786"/>
                <a:gd name="connsiteX29" fmla="*/ 2224543 w 4158105"/>
                <a:gd name="connsiteY29" fmla="*/ 0 h 4110786"/>
                <a:gd name="connsiteX30" fmla="*/ 2224351 w 4158105"/>
                <a:gd name="connsiteY30" fmla="*/ 13068 h 4110786"/>
                <a:gd name="connsiteX31" fmla="*/ 2106265 w 4158105"/>
                <a:gd name="connsiteY31" fmla="*/ 7105 h 4110786"/>
                <a:gd name="connsiteX32" fmla="*/ 2019755 w 4158105"/>
                <a:gd name="connsiteY32" fmla="*/ 11473 h 4110786"/>
                <a:gd name="connsiteX33" fmla="*/ 2019755 w 4158105"/>
                <a:gd name="connsiteY33" fmla="*/ 2381 h 4110786"/>
                <a:gd name="connsiteX34" fmla="*/ 2224543 w 4158105"/>
                <a:gd name="connsiteY34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644913 w 4228786"/>
                <a:gd name="connsiteY3" fmla="*/ 1234330 h 4110786"/>
                <a:gd name="connsiteX4" fmla="*/ 739525 w 4228786"/>
                <a:gd name="connsiteY4" fmla="*/ 1079241 h 4110786"/>
                <a:gd name="connsiteX5" fmla="*/ 468805 w 4228786"/>
                <a:gd name="connsiteY5" fmla="*/ 919162 h 4110786"/>
                <a:gd name="connsiteX6" fmla="*/ 470434 w 4228786"/>
                <a:gd name="connsiteY6" fmla="*/ 920125 h 4110786"/>
                <a:gd name="connsiteX7" fmla="*/ 468805 w 4228786"/>
                <a:gd name="connsiteY7" fmla="*/ 919162 h 4110786"/>
                <a:gd name="connsiteX8" fmla="*/ 2176945 w 4228786"/>
                <a:gd name="connsiteY8" fmla="*/ 319178 h 4110786"/>
                <a:gd name="connsiteX9" fmla="*/ 2269473 w 4228786"/>
                <a:gd name="connsiteY9" fmla="*/ 323850 h 4110786"/>
                <a:gd name="connsiteX10" fmla="*/ 2090436 w 4228786"/>
                <a:gd name="connsiteY10" fmla="*/ 323850 h 4110786"/>
                <a:gd name="connsiteX11" fmla="*/ 2090436 w 4228786"/>
                <a:gd name="connsiteY11" fmla="*/ 323546 h 4110786"/>
                <a:gd name="connsiteX12" fmla="*/ 2176945 w 4228786"/>
                <a:gd name="connsiteY12" fmla="*/ 319178 h 4110786"/>
                <a:gd name="connsiteX13" fmla="*/ 2295032 w 4228786"/>
                <a:gd name="connsiteY13" fmla="*/ 13068 h 4110786"/>
                <a:gd name="connsiteX14" fmla="*/ 4228786 w 4228786"/>
                <a:gd name="connsiteY14" fmla="*/ 2058946 h 4110786"/>
                <a:gd name="connsiteX15" fmla="*/ 2176946 w 4228786"/>
                <a:gd name="connsiteY15" fmla="*/ 4110786 h 4110786"/>
                <a:gd name="connsiteX16" fmla="*/ 125105 w 4228786"/>
                <a:gd name="connsiteY16" fmla="*/ 2058946 h 4110786"/>
                <a:gd name="connsiteX17" fmla="*/ 437178 w 4228786"/>
                <a:gd name="connsiteY17" fmla="*/ 2058945 h 4110786"/>
                <a:gd name="connsiteX18" fmla="*/ 2176945 w 4228786"/>
                <a:gd name="connsiteY18" fmla="*/ 3798712 h 4110786"/>
                <a:gd name="connsiteX19" fmla="*/ 3916711 w 4228786"/>
                <a:gd name="connsiteY19" fmla="*/ 2058945 h 4110786"/>
                <a:gd name="connsiteX20" fmla="*/ 2269473 w 4228786"/>
                <a:gd name="connsiteY20" fmla="*/ 323850 h 4110786"/>
                <a:gd name="connsiteX21" fmla="*/ 2290461 w 4228786"/>
                <a:gd name="connsiteY21" fmla="*/ 323850 h 4110786"/>
                <a:gd name="connsiteX22" fmla="*/ 2295032 w 4228786"/>
                <a:gd name="connsiteY22" fmla="*/ 13068 h 4110786"/>
                <a:gd name="connsiteX23" fmla="*/ 2090436 w 4228786"/>
                <a:gd name="connsiteY23" fmla="*/ 11473 h 4110786"/>
                <a:gd name="connsiteX24" fmla="*/ 2090436 w 4228786"/>
                <a:gd name="connsiteY24" fmla="*/ 323546 h 4110786"/>
                <a:gd name="connsiteX25" fmla="*/ 739525 w 4228786"/>
                <a:gd name="connsiteY25" fmla="*/ 1079241 h 4110786"/>
                <a:gd name="connsiteX26" fmla="*/ 470434 w 4228786"/>
                <a:gd name="connsiteY26" fmla="*/ 920125 h 4110786"/>
                <a:gd name="connsiteX27" fmla="*/ 2090436 w 4228786"/>
                <a:gd name="connsiteY27" fmla="*/ 11473 h 4110786"/>
                <a:gd name="connsiteX28" fmla="*/ 2295224 w 4228786"/>
                <a:gd name="connsiteY28" fmla="*/ 0 h 4110786"/>
                <a:gd name="connsiteX29" fmla="*/ 2295032 w 4228786"/>
                <a:gd name="connsiteY29" fmla="*/ 13068 h 4110786"/>
                <a:gd name="connsiteX30" fmla="*/ 2176946 w 4228786"/>
                <a:gd name="connsiteY30" fmla="*/ 7105 h 4110786"/>
                <a:gd name="connsiteX31" fmla="*/ 2090436 w 4228786"/>
                <a:gd name="connsiteY31" fmla="*/ 11473 h 4110786"/>
                <a:gd name="connsiteX32" fmla="*/ 2090436 w 4228786"/>
                <a:gd name="connsiteY32" fmla="*/ 2381 h 4110786"/>
                <a:gd name="connsiteX33" fmla="*/ 2295224 w 4228786"/>
                <a:gd name="connsiteY33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647398 w 4228786"/>
                <a:gd name="connsiteY2" fmla="*/ 1235869 h 4110786"/>
                <a:gd name="connsiteX3" fmla="*/ 739525 w 4228786"/>
                <a:gd name="connsiteY3" fmla="*/ 1079241 h 4110786"/>
                <a:gd name="connsiteX4" fmla="*/ 468805 w 4228786"/>
                <a:gd name="connsiteY4" fmla="*/ 919162 h 4110786"/>
                <a:gd name="connsiteX5" fmla="*/ 470434 w 4228786"/>
                <a:gd name="connsiteY5" fmla="*/ 920125 h 4110786"/>
                <a:gd name="connsiteX6" fmla="*/ 468805 w 4228786"/>
                <a:gd name="connsiteY6" fmla="*/ 919162 h 4110786"/>
                <a:gd name="connsiteX7" fmla="*/ 2176945 w 4228786"/>
                <a:gd name="connsiteY7" fmla="*/ 319178 h 4110786"/>
                <a:gd name="connsiteX8" fmla="*/ 2269473 w 4228786"/>
                <a:gd name="connsiteY8" fmla="*/ 323850 h 4110786"/>
                <a:gd name="connsiteX9" fmla="*/ 2090436 w 4228786"/>
                <a:gd name="connsiteY9" fmla="*/ 323850 h 4110786"/>
                <a:gd name="connsiteX10" fmla="*/ 2090436 w 4228786"/>
                <a:gd name="connsiteY10" fmla="*/ 323546 h 4110786"/>
                <a:gd name="connsiteX11" fmla="*/ 2176945 w 4228786"/>
                <a:gd name="connsiteY11" fmla="*/ 319178 h 4110786"/>
                <a:gd name="connsiteX12" fmla="*/ 2295032 w 4228786"/>
                <a:gd name="connsiteY12" fmla="*/ 13068 h 4110786"/>
                <a:gd name="connsiteX13" fmla="*/ 4228786 w 4228786"/>
                <a:gd name="connsiteY13" fmla="*/ 2058946 h 4110786"/>
                <a:gd name="connsiteX14" fmla="*/ 2176946 w 4228786"/>
                <a:gd name="connsiteY14" fmla="*/ 4110786 h 4110786"/>
                <a:gd name="connsiteX15" fmla="*/ 125105 w 4228786"/>
                <a:gd name="connsiteY15" fmla="*/ 2058946 h 4110786"/>
                <a:gd name="connsiteX16" fmla="*/ 437178 w 4228786"/>
                <a:gd name="connsiteY16" fmla="*/ 2058945 h 4110786"/>
                <a:gd name="connsiteX17" fmla="*/ 2176945 w 4228786"/>
                <a:gd name="connsiteY17" fmla="*/ 3798712 h 4110786"/>
                <a:gd name="connsiteX18" fmla="*/ 3916711 w 4228786"/>
                <a:gd name="connsiteY18" fmla="*/ 2058945 h 4110786"/>
                <a:gd name="connsiteX19" fmla="*/ 2269473 w 4228786"/>
                <a:gd name="connsiteY19" fmla="*/ 323850 h 4110786"/>
                <a:gd name="connsiteX20" fmla="*/ 2290461 w 4228786"/>
                <a:gd name="connsiteY20" fmla="*/ 323850 h 4110786"/>
                <a:gd name="connsiteX21" fmla="*/ 2295032 w 4228786"/>
                <a:gd name="connsiteY21" fmla="*/ 13068 h 4110786"/>
                <a:gd name="connsiteX22" fmla="*/ 2090436 w 4228786"/>
                <a:gd name="connsiteY22" fmla="*/ 11473 h 4110786"/>
                <a:gd name="connsiteX23" fmla="*/ 2090436 w 4228786"/>
                <a:gd name="connsiteY23" fmla="*/ 323546 h 4110786"/>
                <a:gd name="connsiteX24" fmla="*/ 739525 w 4228786"/>
                <a:gd name="connsiteY24" fmla="*/ 1079241 h 4110786"/>
                <a:gd name="connsiteX25" fmla="*/ 470434 w 4228786"/>
                <a:gd name="connsiteY25" fmla="*/ 920125 h 4110786"/>
                <a:gd name="connsiteX26" fmla="*/ 2090436 w 4228786"/>
                <a:gd name="connsiteY26" fmla="*/ 11473 h 4110786"/>
                <a:gd name="connsiteX27" fmla="*/ 2295224 w 4228786"/>
                <a:gd name="connsiteY27" fmla="*/ 0 h 4110786"/>
                <a:gd name="connsiteX28" fmla="*/ 2295032 w 4228786"/>
                <a:gd name="connsiteY28" fmla="*/ 13068 h 4110786"/>
                <a:gd name="connsiteX29" fmla="*/ 2176946 w 4228786"/>
                <a:gd name="connsiteY29" fmla="*/ 7105 h 4110786"/>
                <a:gd name="connsiteX30" fmla="*/ 2090436 w 4228786"/>
                <a:gd name="connsiteY30" fmla="*/ 11473 h 4110786"/>
                <a:gd name="connsiteX31" fmla="*/ 2090436 w 4228786"/>
                <a:gd name="connsiteY31" fmla="*/ 2381 h 4110786"/>
                <a:gd name="connsiteX32" fmla="*/ 2295224 w 4228786"/>
                <a:gd name="connsiteY32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295032 w 4228786"/>
                <a:gd name="connsiteY27" fmla="*/ 13068 h 4110786"/>
                <a:gd name="connsiteX28" fmla="*/ 2176946 w 4228786"/>
                <a:gd name="connsiteY28" fmla="*/ 7105 h 4110786"/>
                <a:gd name="connsiteX29" fmla="*/ 2090436 w 4228786"/>
                <a:gd name="connsiteY29" fmla="*/ 11473 h 4110786"/>
                <a:gd name="connsiteX30" fmla="*/ 2090436 w 4228786"/>
                <a:gd name="connsiteY30" fmla="*/ 2381 h 4110786"/>
                <a:gd name="connsiteX31" fmla="*/ 2295224 w 4228786"/>
                <a:gd name="connsiteY31" fmla="*/ 0 h 4110786"/>
                <a:gd name="connsiteX0" fmla="*/ 739525 w 4228786"/>
                <a:gd name="connsiteY0" fmla="*/ 1079241 h 4110786"/>
                <a:gd name="connsiteX1" fmla="*/ 742648 w 4228786"/>
                <a:gd name="connsiteY1" fmla="*/ 1081087 h 4110786"/>
                <a:gd name="connsiteX2" fmla="*/ 739525 w 4228786"/>
                <a:gd name="connsiteY2" fmla="*/ 1079241 h 4110786"/>
                <a:gd name="connsiteX3" fmla="*/ 468805 w 4228786"/>
                <a:gd name="connsiteY3" fmla="*/ 919162 h 4110786"/>
                <a:gd name="connsiteX4" fmla="*/ 470434 w 4228786"/>
                <a:gd name="connsiteY4" fmla="*/ 920125 h 4110786"/>
                <a:gd name="connsiteX5" fmla="*/ 468805 w 4228786"/>
                <a:gd name="connsiteY5" fmla="*/ 919162 h 4110786"/>
                <a:gd name="connsiteX6" fmla="*/ 2176945 w 4228786"/>
                <a:gd name="connsiteY6" fmla="*/ 319178 h 4110786"/>
                <a:gd name="connsiteX7" fmla="*/ 2269473 w 4228786"/>
                <a:gd name="connsiteY7" fmla="*/ 323850 h 4110786"/>
                <a:gd name="connsiteX8" fmla="*/ 2090436 w 4228786"/>
                <a:gd name="connsiteY8" fmla="*/ 323850 h 4110786"/>
                <a:gd name="connsiteX9" fmla="*/ 2090436 w 4228786"/>
                <a:gd name="connsiteY9" fmla="*/ 323546 h 4110786"/>
                <a:gd name="connsiteX10" fmla="*/ 2176945 w 4228786"/>
                <a:gd name="connsiteY10" fmla="*/ 319178 h 4110786"/>
                <a:gd name="connsiteX11" fmla="*/ 2295032 w 4228786"/>
                <a:gd name="connsiteY11" fmla="*/ 13068 h 4110786"/>
                <a:gd name="connsiteX12" fmla="*/ 4228786 w 4228786"/>
                <a:gd name="connsiteY12" fmla="*/ 2058946 h 4110786"/>
                <a:gd name="connsiteX13" fmla="*/ 2176946 w 4228786"/>
                <a:gd name="connsiteY13" fmla="*/ 4110786 h 4110786"/>
                <a:gd name="connsiteX14" fmla="*/ 125105 w 4228786"/>
                <a:gd name="connsiteY14" fmla="*/ 2058946 h 4110786"/>
                <a:gd name="connsiteX15" fmla="*/ 437178 w 4228786"/>
                <a:gd name="connsiteY15" fmla="*/ 2058945 h 4110786"/>
                <a:gd name="connsiteX16" fmla="*/ 2176945 w 4228786"/>
                <a:gd name="connsiteY16" fmla="*/ 3798712 h 4110786"/>
                <a:gd name="connsiteX17" fmla="*/ 3916711 w 4228786"/>
                <a:gd name="connsiteY17" fmla="*/ 2058945 h 4110786"/>
                <a:gd name="connsiteX18" fmla="*/ 2269473 w 4228786"/>
                <a:gd name="connsiteY18" fmla="*/ 323850 h 4110786"/>
                <a:gd name="connsiteX19" fmla="*/ 2290461 w 4228786"/>
                <a:gd name="connsiteY19" fmla="*/ 323850 h 4110786"/>
                <a:gd name="connsiteX20" fmla="*/ 2295032 w 4228786"/>
                <a:gd name="connsiteY20" fmla="*/ 13068 h 4110786"/>
                <a:gd name="connsiteX21" fmla="*/ 2090436 w 4228786"/>
                <a:gd name="connsiteY21" fmla="*/ 11473 h 4110786"/>
                <a:gd name="connsiteX22" fmla="*/ 2090436 w 4228786"/>
                <a:gd name="connsiteY22" fmla="*/ 323546 h 4110786"/>
                <a:gd name="connsiteX23" fmla="*/ 739525 w 4228786"/>
                <a:gd name="connsiteY23" fmla="*/ 1079241 h 4110786"/>
                <a:gd name="connsiteX24" fmla="*/ 470434 w 4228786"/>
                <a:gd name="connsiteY24" fmla="*/ 920125 h 4110786"/>
                <a:gd name="connsiteX25" fmla="*/ 2090436 w 4228786"/>
                <a:gd name="connsiteY25" fmla="*/ 11473 h 4110786"/>
                <a:gd name="connsiteX26" fmla="*/ 2295224 w 4228786"/>
                <a:gd name="connsiteY26" fmla="*/ 0 h 4110786"/>
                <a:gd name="connsiteX27" fmla="*/ 2176946 w 4228786"/>
                <a:gd name="connsiteY27" fmla="*/ 7105 h 4110786"/>
                <a:gd name="connsiteX28" fmla="*/ 2090436 w 4228786"/>
                <a:gd name="connsiteY28" fmla="*/ 11473 h 4110786"/>
                <a:gd name="connsiteX29" fmla="*/ 2090436 w 4228786"/>
                <a:gd name="connsiteY29" fmla="*/ 2381 h 4110786"/>
                <a:gd name="connsiteX30" fmla="*/ 2295224 w 4228786"/>
                <a:gd name="connsiteY30" fmla="*/ 0 h 4110786"/>
                <a:gd name="connsiteX0" fmla="*/ 739525 w 4228949"/>
                <a:gd name="connsiteY0" fmla="*/ 1079241 h 4110786"/>
                <a:gd name="connsiteX1" fmla="*/ 742648 w 4228949"/>
                <a:gd name="connsiteY1" fmla="*/ 1081087 h 4110786"/>
                <a:gd name="connsiteX2" fmla="*/ 739525 w 4228949"/>
                <a:gd name="connsiteY2" fmla="*/ 1079241 h 4110786"/>
                <a:gd name="connsiteX3" fmla="*/ 468805 w 4228949"/>
                <a:gd name="connsiteY3" fmla="*/ 919162 h 4110786"/>
                <a:gd name="connsiteX4" fmla="*/ 470434 w 4228949"/>
                <a:gd name="connsiteY4" fmla="*/ 920125 h 4110786"/>
                <a:gd name="connsiteX5" fmla="*/ 468805 w 4228949"/>
                <a:gd name="connsiteY5" fmla="*/ 919162 h 4110786"/>
                <a:gd name="connsiteX6" fmla="*/ 2176945 w 4228949"/>
                <a:gd name="connsiteY6" fmla="*/ 319178 h 4110786"/>
                <a:gd name="connsiteX7" fmla="*/ 2269473 w 4228949"/>
                <a:gd name="connsiteY7" fmla="*/ 323850 h 4110786"/>
                <a:gd name="connsiteX8" fmla="*/ 2090436 w 4228949"/>
                <a:gd name="connsiteY8" fmla="*/ 323850 h 4110786"/>
                <a:gd name="connsiteX9" fmla="*/ 2090436 w 4228949"/>
                <a:gd name="connsiteY9" fmla="*/ 323546 h 4110786"/>
                <a:gd name="connsiteX10" fmla="*/ 2176945 w 4228949"/>
                <a:gd name="connsiteY10" fmla="*/ 319178 h 4110786"/>
                <a:gd name="connsiteX11" fmla="*/ 2290461 w 4228949"/>
                <a:gd name="connsiteY11" fmla="*/ 323850 h 4110786"/>
                <a:gd name="connsiteX12" fmla="*/ 4228786 w 4228949"/>
                <a:gd name="connsiteY12" fmla="*/ 2058946 h 4110786"/>
                <a:gd name="connsiteX13" fmla="*/ 2176946 w 4228949"/>
                <a:gd name="connsiteY13" fmla="*/ 4110786 h 4110786"/>
                <a:gd name="connsiteX14" fmla="*/ 125105 w 4228949"/>
                <a:gd name="connsiteY14" fmla="*/ 2058946 h 4110786"/>
                <a:gd name="connsiteX15" fmla="*/ 437178 w 4228949"/>
                <a:gd name="connsiteY15" fmla="*/ 2058945 h 4110786"/>
                <a:gd name="connsiteX16" fmla="*/ 2176945 w 4228949"/>
                <a:gd name="connsiteY16" fmla="*/ 3798712 h 4110786"/>
                <a:gd name="connsiteX17" fmla="*/ 3916711 w 4228949"/>
                <a:gd name="connsiteY17" fmla="*/ 2058945 h 4110786"/>
                <a:gd name="connsiteX18" fmla="*/ 2269473 w 4228949"/>
                <a:gd name="connsiteY18" fmla="*/ 323850 h 4110786"/>
                <a:gd name="connsiteX19" fmla="*/ 2290461 w 4228949"/>
                <a:gd name="connsiteY19" fmla="*/ 323850 h 4110786"/>
                <a:gd name="connsiteX20" fmla="*/ 2090436 w 4228949"/>
                <a:gd name="connsiteY20" fmla="*/ 11473 h 4110786"/>
                <a:gd name="connsiteX21" fmla="*/ 2090436 w 4228949"/>
                <a:gd name="connsiteY21" fmla="*/ 323546 h 4110786"/>
                <a:gd name="connsiteX22" fmla="*/ 739525 w 4228949"/>
                <a:gd name="connsiteY22" fmla="*/ 1079241 h 4110786"/>
                <a:gd name="connsiteX23" fmla="*/ 470434 w 4228949"/>
                <a:gd name="connsiteY23" fmla="*/ 920125 h 4110786"/>
                <a:gd name="connsiteX24" fmla="*/ 2090436 w 4228949"/>
                <a:gd name="connsiteY24" fmla="*/ 11473 h 4110786"/>
                <a:gd name="connsiteX25" fmla="*/ 2295224 w 4228949"/>
                <a:gd name="connsiteY25" fmla="*/ 0 h 4110786"/>
                <a:gd name="connsiteX26" fmla="*/ 2176946 w 4228949"/>
                <a:gd name="connsiteY26" fmla="*/ 7105 h 4110786"/>
                <a:gd name="connsiteX27" fmla="*/ 2090436 w 4228949"/>
                <a:gd name="connsiteY27" fmla="*/ 11473 h 4110786"/>
                <a:gd name="connsiteX28" fmla="*/ 2090436 w 4228949"/>
                <a:gd name="connsiteY28" fmla="*/ 2381 h 4110786"/>
                <a:gd name="connsiteX29" fmla="*/ 2295224 w 4228949"/>
                <a:gd name="connsiteY29" fmla="*/ 0 h 4110786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176946 w 4228949"/>
                <a:gd name="connsiteY26" fmla="*/ 4724 h 4108405"/>
                <a:gd name="connsiteX27" fmla="*/ 2090436 w 4228949"/>
                <a:gd name="connsiteY27" fmla="*/ 9092 h 4108405"/>
                <a:gd name="connsiteX28" fmla="*/ 2090436 w 4228949"/>
                <a:gd name="connsiteY28" fmla="*/ 0 h 4108405"/>
                <a:gd name="connsiteX0" fmla="*/ 739525 w 4228949"/>
                <a:gd name="connsiteY0" fmla="*/ 1076860 h 4108405"/>
                <a:gd name="connsiteX1" fmla="*/ 742648 w 4228949"/>
                <a:gd name="connsiteY1" fmla="*/ 1078706 h 4108405"/>
                <a:gd name="connsiteX2" fmla="*/ 739525 w 4228949"/>
                <a:gd name="connsiteY2" fmla="*/ 1076860 h 4108405"/>
                <a:gd name="connsiteX3" fmla="*/ 468805 w 4228949"/>
                <a:gd name="connsiteY3" fmla="*/ 916781 h 4108405"/>
                <a:gd name="connsiteX4" fmla="*/ 470434 w 4228949"/>
                <a:gd name="connsiteY4" fmla="*/ 917744 h 4108405"/>
                <a:gd name="connsiteX5" fmla="*/ 468805 w 4228949"/>
                <a:gd name="connsiteY5" fmla="*/ 916781 h 4108405"/>
                <a:gd name="connsiteX6" fmla="*/ 2176945 w 4228949"/>
                <a:gd name="connsiteY6" fmla="*/ 316797 h 4108405"/>
                <a:gd name="connsiteX7" fmla="*/ 2269473 w 4228949"/>
                <a:gd name="connsiteY7" fmla="*/ 321469 h 4108405"/>
                <a:gd name="connsiteX8" fmla="*/ 2090436 w 4228949"/>
                <a:gd name="connsiteY8" fmla="*/ 321469 h 4108405"/>
                <a:gd name="connsiteX9" fmla="*/ 2090436 w 4228949"/>
                <a:gd name="connsiteY9" fmla="*/ 321165 h 4108405"/>
                <a:gd name="connsiteX10" fmla="*/ 2176945 w 4228949"/>
                <a:gd name="connsiteY10" fmla="*/ 316797 h 4108405"/>
                <a:gd name="connsiteX11" fmla="*/ 2290461 w 4228949"/>
                <a:gd name="connsiteY11" fmla="*/ 321469 h 4108405"/>
                <a:gd name="connsiteX12" fmla="*/ 4228786 w 4228949"/>
                <a:gd name="connsiteY12" fmla="*/ 2056565 h 4108405"/>
                <a:gd name="connsiteX13" fmla="*/ 2176946 w 4228949"/>
                <a:gd name="connsiteY13" fmla="*/ 4108405 h 4108405"/>
                <a:gd name="connsiteX14" fmla="*/ 125105 w 4228949"/>
                <a:gd name="connsiteY14" fmla="*/ 2056565 h 4108405"/>
                <a:gd name="connsiteX15" fmla="*/ 437178 w 4228949"/>
                <a:gd name="connsiteY15" fmla="*/ 2056564 h 4108405"/>
                <a:gd name="connsiteX16" fmla="*/ 2176945 w 4228949"/>
                <a:gd name="connsiteY16" fmla="*/ 3796331 h 4108405"/>
                <a:gd name="connsiteX17" fmla="*/ 3916711 w 4228949"/>
                <a:gd name="connsiteY17" fmla="*/ 2056564 h 4108405"/>
                <a:gd name="connsiteX18" fmla="*/ 2269473 w 4228949"/>
                <a:gd name="connsiteY18" fmla="*/ 321469 h 4108405"/>
                <a:gd name="connsiteX19" fmla="*/ 2290461 w 4228949"/>
                <a:gd name="connsiteY19" fmla="*/ 321469 h 4108405"/>
                <a:gd name="connsiteX20" fmla="*/ 2090436 w 4228949"/>
                <a:gd name="connsiteY20" fmla="*/ 9092 h 4108405"/>
                <a:gd name="connsiteX21" fmla="*/ 2090436 w 4228949"/>
                <a:gd name="connsiteY21" fmla="*/ 321165 h 4108405"/>
                <a:gd name="connsiteX22" fmla="*/ 739525 w 4228949"/>
                <a:gd name="connsiteY22" fmla="*/ 1076860 h 4108405"/>
                <a:gd name="connsiteX23" fmla="*/ 470434 w 4228949"/>
                <a:gd name="connsiteY23" fmla="*/ 917744 h 4108405"/>
                <a:gd name="connsiteX24" fmla="*/ 2090436 w 4228949"/>
                <a:gd name="connsiteY24" fmla="*/ 9092 h 4108405"/>
                <a:gd name="connsiteX25" fmla="*/ 2090436 w 4228949"/>
                <a:gd name="connsiteY25" fmla="*/ 0 h 4108405"/>
                <a:gd name="connsiteX26" fmla="*/ 2090436 w 4228949"/>
                <a:gd name="connsiteY26" fmla="*/ 9092 h 4108405"/>
                <a:gd name="connsiteX27" fmla="*/ 2090436 w 4228949"/>
                <a:gd name="connsiteY27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269473 w 4228925"/>
                <a:gd name="connsiteY7" fmla="*/ 321469 h 4108405"/>
                <a:gd name="connsiteX8" fmla="*/ 2090436 w 4228925"/>
                <a:gd name="connsiteY8" fmla="*/ 321469 h 4108405"/>
                <a:gd name="connsiteX9" fmla="*/ 2090436 w 4228925"/>
                <a:gd name="connsiteY9" fmla="*/ 321165 h 4108405"/>
                <a:gd name="connsiteX10" fmla="*/ 2176945 w 4228925"/>
                <a:gd name="connsiteY10" fmla="*/ 316797 h 4108405"/>
                <a:gd name="connsiteX11" fmla="*/ 2290461 w 4228925"/>
                <a:gd name="connsiteY11" fmla="*/ 321469 h 4108405"/>
                <a:gd name="connsiteX12" fmla="*/ 4228786 w 4228925"/>
                <a:gd name="connsiteY12" fmla="*/ 2056565 h 4108405"/>
                <a:gd name="connsiteX13" fmla="*/ 2176946 w 4228925"/>
                <a:gd name="connsiteY13" fmla="*/ 4108405 h 4108405"/>
                <a:gd name="connsiteX14" fmla="*/ 125105 w 4228925"/>
                <a:gd name="connsiteY14" fmla="*/ 2056565 h 4108405"/>
                <a:gd name="connsiteX15" fmla="*/ 437178 w 4228925"/>
                <a:gd name="connsiteY15" fmla="*/ 2056564 h 4108405"/>
                <a:gd name="connsiteX16" fmla="*/ 2176945 w 4228925"/>
                <a:gd name="connsiteY16" fmla="*/ 3796331 h 4108405"/>
                <a:gd name="connsiteX17" fmla="*/ 3916711 w 4228925"/>
                <a:gd name="connsiteY17" fmla="*/ 2056564 h 4108405"/>
                <a:gd name="connsiteX18" fmla="*/ 2290461 w 4228925"/>
                <a:gd name="connsiteY18" fmla="*/ 321469 h 4108405"/>
                <a:gd name="connsiteX19" fmla="*/ 2090436 w 4228925"/>
                <a:gd name="connsiteY19" fmla="*/ 9092 h 4108405"/>
                <a:gd name="connsiteX20" fmla="*/ 2090436 w 4228925"/>
                <a:gd name="connsiteY20" fmla="*/ 321165 h 4108405"/>
                <a:gd name="connsiteX21" fmla="*/ 739525 w 4228925"/>
                <a:gd name="connsiteY21" fmla="*/ 1076860 h 4108405"/>
                <a:gd name="connsiteX22" fmla="*/ 470434 w 4228925"/>
                <a:gd name="connsiteY22" fmla="*/ 917744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25" fmla="*/ 2090436 w 4228925"/>
                <a:gd name="connsiteY25" fmla="*/ 9092 h 4108405"/>
                <a:gd name="connsiteX26" fmla="*/ 2090436 w 4228925"/>
                <a:gd name="connsiteY26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176945 w 4228925"/>
                <a:gd name="connsiteY6" fmla="*/ 316797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176945 w 4228925"/>
                <a:gd name="connsiteY9" fmla="*/ 316797 h 4108405"/>
                <a:gd name="connsiteX10" fmla="*/ 2290461 w 4228925"/>
                <a:gd name="connsiteY10" fmla="*/ 321469 h 4108405"/>
                <a:gd name="connsiteX11" fmla="*/ 4228786 w 4228925"/>
                <a:gd name="connsiteY11" fmla="*/ 2056565 h 4108405"/>
                <a:gd name="connsiteX12" fmla="*/ 2176946 w 4228925"/>
                <a:gd name="connsiteY12" fmla="*/ 4108405 h 4108405"/>
                <a:gd name="connsiteX13" fmla="*/ 125105 w 4228925"/>
                <a:gd name="connsiteY13" fmla="*/ 2056565 h 4108405"/>
                <a:gd name="connsiteX14" fmla="*/ 437178 w 4228925"/>
                <a:gd name="connsiteY14" fmla="*/ 2056564 h 4108405"/>
                <a:gd name="connsiteX15" fmla="*/ 2176945 w 4228925"/>
                <a:gd name="connsiteY15" fmla="*/ 3796331 h 4108405"/>
                <a:gd name="connsiteX16" fmla="*/ 3916711 w 4228925"/>
                <a:gd name="connsiteY16" fmla="*/ 2056564 h 4108405"/>
                <a:gd name="connsiteX17" fmla="*/ 2290461 w 4228925"/>
                <a:gd name="connsiteY17" fmla="*/ 321469 h 4108405"/>
                <a:gd name="connsiteX18" fmla="*/ 2090436 w 4228925"/>
                <a:gd name="connsiteY18" fmla="*/ 9092 h 4108405"/>
                <a:gd name="connsiteX19" fmla="*/ 2090436 w 4228925"/>
                <a:gd name="connsiteY19" fmla="*/ 321165 h 4108405"/>
                <a:gd name="connsiteX20" fmla="*/ 739525 w 4228925"/>
                <a:gd name="connsiteY20" fmla="*/ 1076860 h 4108405"/>
                <a:gd name="connsiteX21" fmla="*/ 470434 w 4228925"/>
                <a:gd name="connsiteY21" fmla="*/ 917744 h 4108405"/>
                <a:gd name="connsiteX22" fmla="*/ 2090436 w 4228925"/>
                <a:gd name="connsiteY22" fmla="*/ 9092 h 4108405"/>
                <a:gd name="connsiteX23" fmla="*/ 2090436 w 4228925"/>
                <a:gd name="connsiteY23" fmla="*/ 0 h 4108405"/>
                <a:gd name="connsiteX24" fmla="*/ 2090436 w 4228925"/>
                <a:gd name="connsiteY24" fmla="*/ 9092 h 4108405"/>
                <a:gd name="connsiteX25" fmla="*/ 2090436 w 4228925"/>
                <a:gd name="connsiteY25" fmla="*/ 0 h 4108405"/>
                <a:gd name="connsiteX0" fmla="*/ 739525 w 4228925"/>
                <a:gd name="connsiteY0" fmla="*/ 1076860 h 4108405"/>
                <a:gd name="connsiteX1" fmla="*/ 742648 w 4228925"/>
                <a:gd name="connsiteY1" fmla="*/ 1078706 h 4108405"/>
                <a:gd name="connsiteX2" fmla="*/ 739525 w 4228925"/>
                <a:gd name="connsiteY2" fmla="*/ 1076860 h 4108405"/>
                <a:gd name="connsiteX3" fmla="*/ 468805 w 4228925"/>
                <a:gd name="connsiteY3" fmla="*/ 916781 h 4108405"/>
                <a:gd name="connsiteX4" fmla="*/ 470434 w 4228925"/>
                <a:gd name="connsiteY4" fmla="*/ 917744 h 4108405"/>
                <a:gd name="connsiteX5" fmla="*/ 468805 w 4228925"/>
                <a:gd name="connsiteY5" fmla="*/ 916781 h 4108405"/>
                <a:gd name="connsiteX6" fmla="*/ 2090436 w 4228925"/>
                <a:gd name="connsiteY6" fmla="*/ 321165 h 4108405"/>
                <a:gd name="connsiteX7" fmla="*/ 2090436 w 4228925"/>
                <a:gd name="connsiteY7" fmla="*/ 321469 h 4108405"/>
                <a:gd name="connsiteX8" fmla="*/ 2090436 w 4228925"/>
                <a:gd name="connsiteY8" fmla="*/ 321165 h 4108405"/>
                <a:gd name="connsiteX9" fmla="*/ 2290461 w 4228925"/>
                <a:gd name="connsiteY9" fmla="*/ 321469 h 4108405"/>
                <a:gd name="connsiteX10" fmla="*/ 4228786 w 4228925"/>
                <a:gd name="connsiteY10" fmla="*/ 2056565 h 4108405"/>
                <a:gd name="connsiteX11" fmla="*/ 2176946 w 4228925"/>
                <a:gd name="connsiteY11" fmla="*/ 4108405 h 4108405"/>
                <a:gd name="connsiteX12" fmla="*/ 125105 w 4228925"/>
                <a:gd name="connsiteY12" fmla="*/ 2056565 h 4108405"/>
                <a:gd name="connsiteX13" fmla="*/ 437178 w 4228925"/>
                <a:gd name="connsiteY13" fmla="*/ 2056564 h 4108405"/>
                <a:gd name="connsiteX14" fmla="*/ 2176945 w 4228925"/>
                <a:gd name="connsiteY14" fmla="*/ 3796331 h 4108405"/>
                <a:gd name="connsiteX15" fmla="*/ 3916711 w 4228925"/>
                <a:gd name="connsiteY15" fmla="*/ 2056564 h 4108405"/>
                <a:gd name="connsiteX16" fmla="*/ 2290461 w 4228925"/>
                <a:gd name="connsiteY16" fmla="*/ 321469 h 4108405"/>
                <a:gd name="connsiteX17" fmla="*/ 2090436 w 4228925"/>
                <a:gd name="connsiteY17" fmla="*/ 9092 h 4108405"/>
                <a:gd name="connsiteX18" fmla="*/ 2090436 w 4228925"/>
                <a:gd name="connsiteY18" fmla="*/ 321165 h 4108405"/>
                <a:gd name="connsiteX19" fmla="*/ 739525 w 4228925"/>
                <a:gd name="connsiteY19" fmla="*/ 1076860 h 4108405"/>
                <a:gd name="connsiteX20" fmla="*/ 470434 w 4228925"/>
                <a:gd name="connsiteY20" fmla="*/ 917744 h 4108405"/>
                <a:gd name="connsiteX21" fmla="*/ 2090436 w 4228925"/>
                <a:gd name="connsiteY21" fmla="*/ 9092 h 4108405"/>
                <a:gd name="connsiteX22" fmla="*/ 2090436 w 4228925"/>
                <a:gd name="connsiteY22" fmla="*/ 0 h 4108405"/>
                <a:gd name="connsiteX23" fmla="*/ 2090436 w 4228925"/>
                <a:gd name="connsiteY23" fmla="*/ 9092 h 4108405"/>
                <a:gd name="connsiteX24" fmla="*/ 2090436 w 4228925"/>
                <a:gd name="connsiteY24" fmla="*/ 0 h 4108405"/>
                <a:gd name="connsiteX0" fmla="*/ 739525 w 4228925"/>
                <a:gd name="connsiteY0" fmla="*/ 1067768 h 4099313"/>
                <a:gd name="connsiteX1" fmla="*/ 742648 w 4228925"/>
                <a:gd name="connsiteY1" fmla="*/ 1069614 h 4099313"/>
                <a:gd name="connsiteX2" fmla="*/ 739525 w 4228925"/>
                <a:gd name="connsiteY2" fmla="*/ 1067768 h 4099313"/>
                <a:gd name="connsiteX3" fmla="*/ 468805 w 4228925"/>
                <a:gd name="connsiteY3" fmla="*/ 907689 h 4099313"/>
                <a:gd name="connsiteX4" fmla="*/ 470434 w 4228925"/>
                <a:gd name="connsiteY4" fmla="*/ 908652 h 4099313"/>
                <a:gd name="connsiteX5" fmla="*/ 468805 w 4228925"/>
                <a:gd name="connsiteY5" fmla="*/ 907689 h 4099313"/>
                <a:gd name="connsiteX6" fmla="*/ 2090436 w 4228925"/>
                <a:gd name="connsiteY6" fmla="*/ 312073 h 4099313"/>
                <a:gd name="connsiteX7" fmla="*/ 2090436 w 4228925"/>
                <a:gd name="connsiteY7" fmla="*/ 312377 h 4099313"/>
                <a:gd name="connsiteX8" fmla="*/ 2090436 w 4228925"/>
                <a:gd name="connsiteY8" fmla="*/ 312073 h 4099313"/>
                <a:gd name="connsiteX9" fmla="*/ 2290461 w 4228925"/>
                <a:gd name="connsiteY9" fmla="*/ 312377 h 4099313"/>
                <a:gd name="connsiteX10" fmla="*/ 4228786 w 4228925"/>
                <a:gd name="connsiteY10" fmla="*/ 2047473 h 4099313"/>
                <a:gd name="connsiteX11" fmla="*/ 2176946 w 4228925"/>
                <a:gd name="connsiteY11" fmla="*/ 4099313 h 4099313"/>
                <a:gd name="connsiteX12" fmla="*/ 125105 w 4228925"/>
                <a:gd name="connsiteY12" fmla="*/ 2047473 h 4099313"/>
                <a:gd name="connsiteX13" fmla="*/ 437178 w 4228925"/>
                <a:gd name="connsiteY13" fmla="*/ 2047472 h 4099313"/>
                <a:gd name="connsiteX14" fmla="*/ 2176945 w 4228925"/>
                <a:gd name="connsiteY14" fmla="*/ 3787239 h 4099313"/>
                <a:gd name="connsiteX15" fmla="*/ 3916711 w 4228925"/>
                <a:gd name="connsiteY15" fmla="*/ 2047472 h 4099313"/>
                <a:gd name="connsiteX16" fmla="*/ 2290461 w 4228925"/>
                <a:gd name="connsiteY16" fmla="*/ 312377 h 4099313"/>
                <a:gd name="connsiteX17" fmla="*/ 2090436 w 4228925"/>
                <a:gd name="connsiteY17" fmla="*/ 0 h 4099313"/>
                <a:gd name="connsiteX18" fmla="*/ 2090436 w 4228925"/>
                <a:gd name="connsiteY18" fmla="*/ 312073 h 4099313"/>
                <a:gd name="connsiteX19" fmla="*/ 739525 w 4228925"/>
                <a:gd name="connsiteY19" fmla="*/ 1067768 h 4099313"/>
                <a:gd name="connsiteX20" fmla="*/ 470434 w 4228925"/>
                <a:gd name="connsiteY20" fmla="*/ 908652 h 4099313"/>
                <a:gd name="connsiteX21" fmla="*/ 2090436 w 4228925"/>
                <a:gd name="connsiteY21" fmla="*/ 0 h 4099313"/>
                <a:gd name="connsiteX0" fmla="*/ 739525 w 4353891"/>
                <a:gd name="connsiteY0" fmla="*/ 1067768 h 4099313"/>
                <a:gd name="connsiteX1" fmla="*/ 742648 w 4353891"/>
                <a:gd name="connsiteY1" fmla="*/ 1069614 h 4099313"/>
                <a:gd name="connsiteX2" fmla="*/ 739525 w 4353891"/>
                <a:gd name="connsiteY2" fmla="*/ 1067768 h 4099313"/>
                <a:gd name="connsiteX3" fmla="*/ 468805 w 4353891"/>
                <a:gd name="connsiteY3" fmla="*/ 907689 h 4099313"/>
                <a:gd name="connsiteX4" fmla="*/ 470434 w 4353891"/>
                <a:gd name="connsiteY4" fmla="*/ 908652 h 4099313"/>
                <a:gd name="connsiteX5" fmla="*/ 468805 w 4353891"/>
                <a:gd name="connsiteY5" fmla="*/ 907689 h 4099313"/>
                <a:gd name="connsiteX6" fmla="*/ 2090436 w 4353891"/>
                <a:gd name="connsiteY6" fmla="*/ 312073 h 4099313"/>
                <a:gd name="connsiteX7" fmla="*/ 2090436 w 4353891"/>
                <a:gd name="connsiteY7" fmla="*/ 312377 h 4099313"/>
                <a:gd name="connsiteX8" fmla="*/ 2090436 w 4353891"/>
                <a:gd name="connsiteY8" fmla="*/ 312073 h 4099313"/>
                <a:gd name="connsiteX9" fmla="*/ 3916711 w 4353891"/>
                <a:gd name="connsiteY9" fmla="*/ 2047472 h 4099313"/>
                <a:gd name="connsiteX10" fmla="*/ 4228786 w 4353891"/>
                <a:gd name="connsiteY10" fmla="*/ 2047473 h 4099313"/>
                <a:gd name="connsiteX11" fmla="*/ 2176946 w 4353891"/>
                <a:gd name="connsiteY11" fmla="*/ 4099313 h 4099313"/>
                <a:gd name="connsiteX12" fmla="*/ 125105 w 4353891"/>
                <a:gd name="connsiteY12" fmla="*/ 2047473 h 4099313"/>
                <a:gd name="connsiteX13" fmla="*/ 437178 w 4353891"/>
                <a:gd name="connsiteY13" fmla="*/ 2047472 h 4099313"/>
                <a:gd name="connsiteX14" fmla="*/ 2176945 w 4353891"/>
                <a:gd name="connsiteY14" fmla="*/ 3787239 h 4099313"/>
                <a:gd name="connsiteX15" fmla="*/ 3916711 w 4353891"/>
                <a:gd name="connsiteY15" fmla="*/ 2047472 h 4099313"/>
                <a:gd name="connsiteX16" fmla="*/ 2090436 w 4353891"/>
                <a:gd name="connsiteY16" fmla="*/ 0 h 4099313"/>
                <a:gd name="connsiteX17" fmla="*/ 2090436 w 4353891"/>
                <a:gd name="connsiteY17" fmla="*/ 312073 h 4099313"/>
                <a:gd name="connsiteX18" fmla="*/ 739525 w 4353891"/>
                <a:gd name="connsiteY18" fmla="*/ 1067768 h 4099313"/>
                <a:gd name="connsiteX19" fmla="*/ 470434 w 4353891"/>
                <a:gd name="connsiteY19" fmla="*/ 908652 h 4099313"/>
                <a:gd name="connsiteX20" fmla="*/ 2090436 w 4353891"/>
                <a:gd name="connsiteY20" fmla="*/ 0 h 4099313"/>
                <a:gd name="connsiteX0" fmla="*/ 614420 w 4228786"/>
                <a:gd name="connsiteY0" fmla="*/ 1067768 h 4099313"/>
                <a:gd name="connsiteX1" fmla="*/ 617543 w 4228786"/>
                <a:gd name="connsiteY1" fmla="*/ 1069614 h 4099313"/>
                <a:gd name="connsiteX2" fmla="*/ 614420 w 4228786"/>
                <a:gd name="connsiteY2" fmla="*/ 1067768 h 4099313"/>
                <a:gd name="connsiteX3" fmla="*/ 343700 w 4228786"/>
                <a:gd name="connsiteY3" fmla="*/ 907689 h 4099313"/>
                <a:gd name="connsiteX4" fmla="*/ 345329 w 4228786"/>
                <a:gd name="connsiteY4" fmla="*/ 908652 h 4099313"/>
                <a:gd name="connsiteX5" fmla="*/ 343700 w 4228786"/>
                <a:gd name="connsiteY5" fmla="*/ 907689 h 4099313"/>
                <a:gd name="connsiteX6" fmla="*/ 1965331 w 4228786"/>
                <a:gd name="connsiteY6" fmla="*/ 312073 h 4099313"/>
                <a:gd name="connsiteX7" fmla="*/ 1965331 w 4228786"/>
                <a:gd name="connsiteY7" fmla="*/ 312377 h 4099313"/>
                <a:gd name="connsiteX8" fmla="*/ 1965331 w 4228786"/>
                <a:gd name="connsiteY8" fmla="*/ 312073 h 4099313"/>
                <a:gd name="connsiteX9" fmla="*/ 3791606 w 4228786"/>
                <a:gd name="connsiteY9" fmla="*/ 2047472 h 4099313"/>
                <a:gd name="connsiteX10" fmla="*/ 4103681 w 4228786"/>
                <a:gd name="connsiteY10" fmla="*/ 2047473 h 4099313"/>
                <a:gd name="connsiteX11" fmla="*/ 2051841 w 4228786"/>
                <a:gd name="connsiteY11" fmla="*/ 4099313 h 4099313"/>
                <a:gd name="connsiteX12" fmla="*/ 0 w 4228786"/>
                <a:gd name="connsiteY12" fmla="*/ 2047473 h 4099313"/>
                <a:gd name="connsiteX13" fmla="*/ 2051840 w 4228786"/>
                <a:gd name="connsiteY13" fmla="*/ 3787239 h 4099313"/>
                <a:gd name="connsiteX14" fmla="*/ 3791606 w 4228786"/>
                <a:gd name="connsiteY14" fmla="*/ 2047472 h 4099313"/>
                <a:gd name="connsiteX15" fmla="*/ 1965331 w 4228786"/>
                <a:gd name="connsiteY15" fmla="*/ 0 h 4099313"/>
                <a:gd name="connsiteX16" fmla="*/ 1965331 w 4228786"/>
                <a:gd name="connsiteY16" fmla="*/ 312073 h 4099313"/>
                <a:gd name="connsiteX17" fmla="*/ 614420 w 4228786"/>
                <a:gd name="connsiteY17" fmla="*/ 1067768 h 4099313"/>
                <a:gd name="connsiteX18" fmla="*/ 345329 w 4228786"/>
                <a:gd name="connsiteY18" fmla="*/ 908652 h 4099313"/>
                <a:gd name="connsiteX19" fmla="*/ 1965331 w 4228786"/>
                <a:gd name="connsiteY19" fmla="*/ 0 h 4099313"/>
                <a:gd name="connsiteX0" fmla="*/ 270720 w 3885086"/>
                <a:gd name="connsiteY0" fmla="*/ 1067768 h 4224418"/>
                <a:gd name="connsiteX1" fmla="*/ 273843 w 3885086"/>
                <a:gd name="connsiteY1" fmla="*/ 1069614 h 4224418"/>
                <a:gd name="connsiteX2" fmla="*/ 270720 w 3885086"/>
                <a:gd name="connsiteY2" fmla="*/ 1067768 h 4224418"/>
                <a:gd name="connsiteX3" fmla="*/ 0 w 3885086"/>
                <a:gd name="connsiteY3" fmla="*/ 907689 h 4224418"/>
                <a:gd name="connsiteX4" fmla="*/ 1629 w 3885086"/>
                <a:gd name="connsiteY4" fmla="*/ 908652 h 4224418"/>
                <a:gd name="connsiteX5" fmla="*/ 0 w 3885086"/>
                <a:gd name="connsiteY5" fmla="*/ 907689 h 4224418"/>
                <a:gd name="connsiteX6" fmla="*/ 1621631 w 3885086"/>
                <a:gd name="connsiteY6" fmla="*/ 312073 h 4224418"/>
                <a:gd name="connsiteX7" fmla="*/ 1621631 w 3885086"/>
                <a:gd name="connsiteY7" fmla="*/ 312377 h 4224418"/>
                <a:gd name="connsiteX8" fmla="*/ 1621631 w 3885086"/>
                <a:gd name="connsiteY8" fmla="*/ 312073 h 4224418"/>
                <a:gd name="connsiteX9" fmla="*/ 3447906 w 3885086"/>
                <a:gd name="connsiteY9" fmla="*/ 2047472 h 4224418"/>
                <a:gd name="connsiteX10" fmla="*/ 3759981 w 3885086"/>
                <a:gd name="connsiteY10" fmla="*/ 2047473 h 4224418"/>
                <a:gd name="connsiteX11" fmla="*/ 1708141 w 3885086"/>
                <a:gd name="connsiteY11" fmla="*/ 4099313 h 4224418"/>
                <a:gd name="connsiteX12" fmla="*/ 1708140 w 3885086"/>
                <a:gd name="connsiteY12" fmla="*/ 3787239 h 4224418"/>
                <a:gd name="connsiteX13" fmla="*/ 3447906 w 3885086"/>
                <a:gd name="connsiteY13" fmla="*/ 2047472 h 4224418"/>
                <a:gd name="connsiteX14" fmla="*/ 1621631 w 3885086"/>
                <a:gd name="connsiteY14" fmla="*/ 0 h 4224418"/>
                <a:gd name="connsiteX15" fmla="*/ 1621631 w 3885086"/>
                <a:gd name="connsiteY15" fmla="*/ 312073 h 4224418"/>
                <a:gd name="connsiteX16" fmla="*/ 270720 w 3885086"/>
                <a:gd name="connsiteY16" fmla="*/ 1067768 h 4224418"/>
                <a:gd name="connsiteX17" fmla="*/ 1629 w 3885086"/>
                <a:gd name="connsiteY17" fmla="*/ 908652 h 4224418"/>
                <a:gd name="connsiteX18" fmla="*/ 1621631 w 3885086"/>
                <a:gd name="connsiteY18" fmla="*/ 0 h 4224418"/>
                <a:gd name="connsiteX0" fmla="*/ 270720 w 3885086"/>
                <a:gd name="connsiteY0" fmla="*/ 1067768 h 4099313"/>
                <a:gd name="connsiteX1" fmla="*/ 273843 w 3885086"/>
                <a:gd name="connsiteY1" fmla="*/ 1069614 h 4099313"/>
                <a:gd name="connsiteX2" fmla="*/ 270720 w 3885086"/>
                <a:gd name="connsiteY2" fmla="*/ 1067768 h 4099313"/>
                <a:gd name="connsiteX3" fmla="*/ 0 w 3885086"/>
                <a:gd name="connsiteY3" fmla="*/ 907689 h 4099313"/>
                <a:gd name="connsiteX4" fmla="*/ 1629 w 3885086"/>
                <a:gd name="connsiteY4" fmla="*/ 908652 h 4099313"/>
                <a:gd name="connsiteX5" fmla="*/ 0 w 3885086"/>
                <a:gd name="connsiteY5" fmla="*/ 907689 h 4099313"/>
                <a:gd name="connsiteX6" fmla="*/ 1621631 w 3885086"/>
                <a:gd name="connsiteY6" fmla="*/ 312073 h 4099313"/>
                <a:gd name="connsiteX7" fmla="*/ 1621631 w 3885086"/>
                <a:gd name="connsiteY7" fmla="*/ 312377 h 4099313"/>
                <a:gd name="connsiteX8" fmla="*/ 1621631 w 3885086"/>
                <a:gd name="connsiteY8" fmla="*/ 312073 h 4099313"/>
                <a:gd name="connsiteX9" fmla="*/ 3447906 w 3885086"/>
                <a:gd name="connsiteY9" fmla="*/ 2047472 h 4099313"/>
                <a:gd name="connsiteX10" fmla="*/ 3759981 w 3885086"/>
                <a:gd name="connsiteY10" fmla="*/ 2047473 h 4099313"/>
                <a:gd name="connsiteX11" fmla="*/ 1708141 w 3885086"/>
                <a:gd name="connsiteY11" fmla="*/ 4099313 h 4099313"/>
                <a:gd name="connsiteX12" fmla="*/ 3447906 w 3885086"/>
                <a:gd name="connsiteY12" fmla="*/ 2047472 h 4099313"/>
                <a:gd name="connsiteX13" fmla="*/ 1621631 w 3885086"/>
                <a:gd name="connsiteY13" fmla="*/ 0 h 4099313"/>
                <a:gd name="connsiteX14" fmla="*/ 1621631 w 3885086"/>
                <a:gd name="connsiteY14" fmla="*/ 312073 h 4099313"/>
                <a:gd name="connsiteX15" fmla="*/ 270720 w 3885086"/>
                <a:gd name="connsiteY15" fmla="*/ 1067768 h 4099313"/>
                <a:gd name="connsiteX16" fmla="*/ 1629 w 3885086"/>
                <a:gd name="connsiteY16" fmla="*/ 908652 h 4099313"/>
                <a:gd name="connsiteX17" fmla="*/ 1621631 w 3885086"/>
                <a:gd name="connsiteY17" fmla="*/ 0 h 4099313"/>
                <a:gd name="connsiteX0" fmla="*/ 270720 w 3760643"/>
                <a:gd name="connsiteY0" fmla="*/ 1067768 h 2047473"/>
                <a:gd name="connsiteX1" fmla="*/ 273843 w 3760643"/>
                <a:gd name="connsiteY1" fmla="*/ 1069614 h 2047473"/>
                <a:gd name="connsiteX2" fmla="*/ 270720 w 3760643"/>
                <a:gd name="connsiteY2" fmla="*/ 1067768 h 2047473"/>
                <a:gd name="connsiteX3" fmla="*/ 0 w 3760643"/>
                <a:gd name="connsiteY3" fmla="*/ 907689 h 2047473"/>
                <a:gd name="connsiteX4" fmla="*/ 1629 w 3760643"/>
                <a:gd name="connsiteY4" fmla="*/ 908652 h 2047473"/>
                <a:gd name="connsiteX5" fmla="*/ 0 w 3760643"/>
                <a:gd name="connsiteY5" fmla="*/ 907689 h 2047473"/>
                <a:gd name="connsiteX6" fmla="*/ 1621631 w 3760643"/>
                <a:gd name="connsiteY6" fmla="*/ 312073 h 2047473"/>
                <a:gd name="connsiteX7" fmla="*/ 1621631 w 3760643"/>
                <a:gd name="connsiteY7" fmla="*/ 312377 h 2047473"/>
                <a:gd name="connsiteX8" fmla="*/ 1621631 w 3760643"/>
                <a:gd name="connsiteY8" fmla="*/ 312073 h 2047473"/>
                <a:gd name="connsiteX9" fmla="*/ 3447906 w 3760643"/>
                <a:gd name="connsiteY9" fmla="*/ 2047472 h 2047473"/>
                <a:gd name="connsiteX10" fmla="*/ 3759981 w 3760643"/>
                <a:gd name="connsiteY10" fmla="*/ 2047473 h 2047473"/>
                <a:gd name="connsiteX11" fmla="*/ 3447906 w 3760643"/>
                <a:gd name="connsiteY11" fmla="*/ 2047472 h 2047473"/>
                <a:gd name="connsiteX12" fmla="*/ 1621631 w 3760643"/>
                <a:gd name="connsiteY12" fmla="*/ 0 h 2047473"/>
                <a:gd name="connsiteX13" fmla="*/ 1621631 w 3760643"/>
                <a:gd name="connsiteY13" fmla="*/ 312073 h 2047473"/>
                <a:gd name="connsiteX14" fmla="*/ 270720 w 3760643"/>
                <a:gd name="connsiteY14" fmla="*/ 1067768 h 2047473"/>
                <a:gd name="connsiteX15" fmla="*/ 1629 w 3760643"/>
                <a:gd name="connsiteY15" fmla="*/ 908652 h 2047473"/>
                <a:gd name="connsiteX16" fmla="*/ 1621631 w 3760643"/>
                <a:gd name="connsiteY16" fmla="*/ 0 h 2047473"/>
                <a:gd name="connsiteX0" fmla="*/ 270720 w 1621631"/>
                <a:gd name="connsiteY0" fmla="*/ 1067768 h 1069614"/>
                <a:gd name="connsiteX1" fmla="*/ 273843 w 1621631"/>
                <a:gd name="connsiteY1" fmla="*/ 1069614 h 1069614"/>
                <a:gd name="connsiteX2" fmla="*/ 270720 w 1621631"/>
                <a:gd name="connsiteY2" fmla="*/ 1067768 h 1069614"/>
                <a:gd name="connsiteX3" fmla="*/ 0 w 1621631"/>
                <a:gd name="connsiteY3" fmla="*/ 907689 h 1069614"/>
                <a:gd name="connsiteX4" fmla="*/ 1629 w 1621631"/>
                <a:gd name="connsiteY4" fmla="*/ 908652 h 1069614"/>
                <a:gd name="connsiteX5" fmla="*/ 0 w 1621631"/>
                <a:gd name="connsiteY5" fmla="*/ 907689 h 1069614"/>
                <a:gd name="connsiteX6" fmla="*/ 1621631 w 1621631"/>
                <a:gd name="connsiteY6" fmla="*/ 312073 h 1069614"/>
                <a:gd name="connsiteX7" fmla="*/ 1621631 w 1621631"/>
                <a:gd name="connsiteY7" fmla="*/ 312377 h 1069614"/>
                <a:gd name="connsiteX8" fmla="*/ 1621631 w 1621631"/>
                <a:gd name="connsiteY8" fmla="*/ 312073 h 1069614"/>
                <a:gd name="connsiteX9" fmla="*/ 1621631 w 1621631"/>
                <a:gd name="connsiteY9" fmla="*/ 0 h 1069614"/>
                <a:gd name="connsiteX10" fmla="*/ 1621631 w 1621631"/>
                <a:gd name="connsiteY10" fmla="*/ 312073 h 1069614"/>
                <a:gd name="connsiteX11" fmla="*/ 270720 w 1621631"/>
                <a:gd name="connsiteY11" fmla="*/ 1067768 h 1069614"/>
                <a:gd name="connsiteX12" fmla="*/ 1629 w 1621631"/>
                <a:gd name="connsiteY12" fmla="*/ 908652 h 1069614"/>
                <a:gd name="connsiteX13" fmla="*/ 1621631 w 1621631"/>
                <a:gd name="connsiteY13" fmla="*/ 0 h 106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1631" h="1069614">
                  <a:moveTo>
                    <a:pt x="270720" y="1067768"/>
                  </a:moveTo>
                  <a:lnTo>
                    <a:pt x="273843" y="1069614"/>
                  </a:lnTo>
                  <a:lnTo>
                    <a:pt x="270720" y="1067768"/>
                  </a:lnTo>
                  <a:close/>
                  <a:moveTo>
                    <a:pt x="0" y="907689"/>
                  </a:moveTo>
                  <a:lnTo>
                    <a:pt x="1629" y="908652"/>
                  </a:lnTo>
                  <a:lnTo>
                    <a:pt x="0" y="907689"/>
                  </a:lnTo>
                  <a:close/>
                  <a:moveTo>
                    <a:pt x="1621631" y="312073"/>
                  </a:moveTo>
                  <a:lnTo>
                    <a:pt x="1621631" y="312377"/>
                  </a:lnTo>
                  <a:lnTo>
                    <a:pt x="1621631" y="312073"/>
                  </a:lnTo>
                  <a:close/>
                  <a:moveTo>
                    <a:pt x="1621631" y="0"/>
                  </a:moveTo>
                  <a:lnTo>
                    <a:pt x="1621631" y="312073"/>
                  </a:lnTo>
                  <a:cubicBezTo>
                    <a:pt x="1059988" y="337356"/>
                    <a:pt x="568425" y="631117"/>
                    <a:pt x="270720" y="1067768"/>
                  </a:cubicBezTo>
                  <a:lnTo>
                    <a:pt x="1629" y="908652"/>
                  </a:lnTo>
                  <a:cubicBezTo>
                    <a:pt x="354259" y="380480"/>
                    <a:pt x="945677" y="25494"/>
                    <a:pt x="1621631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556" fontAlgn="base">
                <a:spcBef>
                  <a:spcPct val="0"/>
                </a:spcBef>
                <a:spcAft>
                  <a:spcPct val="0"/>
                </a:spcAft>
              </a:pPr>
              <a:endParaRPr lang="en-US" sz="3199" spc="-5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itchFamily="34" charset="0"/>
              </a:endParaRPr>
            </a:p>
          </p:txBody>
        </p:sp>
      </p:grpSp>
      <p:sp>
        <p:nvSpPr>
          <p:cNvPr id="16" name="Freeform 100">
            <a:extLst>
              <a:ext uri="{FF2B5EF4-FFF2-40B4-BE49-F238E27FC236}">
                <a16:creationId xmlns:a16="http://schemas.microsoft.com/office/drawing/2014/main" id="{1928055E-7A98-4A5B-9D6F-7C4C1428E17F}"/>
              </a:ext>
            </a:extLst>
          </p:cNvPr>
          <p:cNvSpPr>
            <a:spLocks noEditPoints="1"/>
          </p:cNvSpPr>
          <p:nvPr/>
        </p:nvSpPr>
        <p:spPr bwMode="black">
          <a:xfrm>
            <a:off x="4644201" y="1739455"/>
            <a:ext cx="264352" cy="174622"/>
          </a:xfrm>
          <a:custGeom>
            <a:avLst/>
            <a:gdLst>
              <a:gd name="T0" fmla="*/ 103 w 103"/>
              <a:gd name="T1" fmla="*/ 33 h 68"/>
              <a:gd name="T2" fmla="*/ 56 w 103"/>
              <a:gd name="T3" fmla="*/ 68 h 68"/>
              <a:gd name="T4" fmla="*/ 56 w 103"/>
              <a:gd name="T5" fmla="*/ 0 h 68"/>
              <a:gd name="T6" fmla="*/ 103 w 103"/>
              <a:gd name="T7" fmla="*/ 33 h 68"/>
              <a:gd name="T8" fmla="*/ 0 w 103"/>
              <a:gd name="T9" fmla="*/ 0 h 68"/>
              <a:gd name="T10" fmla="*/ 0 w 103"/>
              <a:gd name="T11" fmla="*/ 68 h 68"/>
              <a:gd name="T12" fmla="*/ 47 w 103"/>
              <a:gd name="T13" fmla="*/ 33 h 68"/>
              <a:gd name="T14" fmla="*/ 0 w 103"/>
              <a:gd name="T1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68">
                <a:moveTo>
                  <a:pt x="103" y="33"/>
                </a:moveTo>
                <a:lnTo>
                  <a:pt x="56" y="68"/>
                </a:lnTo>
                <a:lnTo>
                  <a:pt x="56" y="0"/>
                </a:lnTo>
                <a:lnTo>
                  <a:pt x="103" y="33"/>
                </a:lnTo>
                <a:close/>
                <a:moveTo>
                  <a:pt x="0" y="0"/>
                </a:moveTo>
                <a:lnTo>
                  <a:pt x="0" y="68"/>
                </a:lnTo>
                <a:lnTo>
                  <a:pt x="47" y="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1556" fontAlgn="base">
              <a:spcBef>
                <a:spcPct val="0"/>
              </a:spcBef>
              <a:spcAft>
                <a:spcPct val="0"/>
              </a:spcAft>
            </a:pPr>
            <a:endParaRPr lang="en-US" sz="1799" b="1" spc="-5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17" name="Right Brace 112">
            <a:extLst>
              <a:ext uri="{FF2B5EF4-FFF2-40B4-BE49-F238E27FC236}">
                <a16:creationId xmlns:a16="http://schemas.microsoft.com/office/drawing/2014/main" id="{577469B0-90E8-491D-8D79-9AAB35206DBC}"/>
              </a:ext>
            </a:extLst>
          </p:cNvPr>
          <p:cNvSpPr/>
          <p:nvPr/>
        </p:nvSpPr>
        <p:spPr>
          <a:xfrm rot="10800000">
            <a:off x="3893253" y="1656098"/>
            <a:ext cx="398204" cy="2104222"/>
          </a:xfrm>
          <a:prstGeom prst="rightBrace">
            <a:avLst>
              <a:gd name="adj1" fmla="val 47292"/>
              <a:gd name="adj2" fmla="val 50110"/>
            </a:avLst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3166" tIns="46584" rIns="93166" bIns="46584" rtlCol="0" anchor="ctr"/>
          <a:lstStyle/>
          <a:p>
            <a:pPr algn="ctr" defTabSz="932008"/>
            <a:endParaRPr lang="en-US" sz="1799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A333F1-BDE6-44D8-BE92-417A716B961F}"/>
              </a:ext>
            </a:extLst>
          </p:cNvPr>
          <p:cNvSpPr txBox="1"/>
          <p:nvPr/>
        </p:nvSpPr>
        <p:spPr>
          <a:xfrm>
            <a:off x="1750339" y="2401939"/>
            <a:ext cx="2034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0AB1E08-0A7A-4B9F-A5E0-175466A0E864}"/>
              </a:ext>
            </a:extLst>
          </p:cNvPr>
          <p:cNvSpPr/>
          <p:nvPr/>
        </p:nvSpPr>
        <p:spPr>
          <a:xfrm>
            <a:off x="1906873" y="2753612"/>
            <a:ext cx="13981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3F67BB5-1121-4673-BDFB-AA3837B8FE35}"/>
              </a:ext>
            </a:extLst>
          </p:cNvPr>
          <p:cNvSpPr txBox="1"/>
          <p:nvPr/>
        </p:nvSpPr>
        <p:spPr>
          <a:xfrm>
            <a:off x="5204708" y="1549767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08ED6B7-7EAE-48EC-9D65-77554AEF7410}"/>
              </a:ext>
            </a:extLst>
          </p:cNvPr>
          <p:cNvSpPr txBox="1"/>
          <p:nvPr/>
        </p:nvSpPr>
        <p:spPr>
          <a:xfrm>
            <a:off x="5204708" y="2463236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D38A8C-70DA-413E-8764-BA3AC15F4BFD}"/>
              </a:ext>
            </a:extLst>
          </p:cNvPr>
          <p:cNvSpPr txBox="1"/>
          <p:nvPr/>
        </p:nvSpPr>
        <p:spPr>
          <a:xfrm>
            <a:off x="5177833" y="3376705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Freeform 100">
            <a:extLst>
              <a:ext uri="{FF2B5EF4-FFF2-40B4-BE49-F238E27FC236}">
                <a16:creationId xmlns:a16="http://schemas.microsoft.com/office/drawing/2014/main" id="{094974A1-8944-463D-8BF2-A713FCA93339}"/>
              </a:ext>
            </a:extLst>
          </p:cNvPr>
          <p:cNvSpPr>
            <a:spLocks noEditPoints="1"/>
          </p:cNvSpPr>
          <p:nvPr/>
        </p:nvSpPr>
        <p:spPr bwMode="black">
          <a:xfrm>
            <a:off x="4646389" y="2655039"/>
            <a:ext cx="264352" cy="174622"/>
          </a:xfrm>
          <a:custGeom>
            <a:avLst/>
            <a:gdLst>
              <a:gd name="T0" fmla="*/ 103 w 103"/>
              <a:gd name="T1" fmla="*/ 33 h 68"/>
              <a:gd name="T2" fmla="*/ 56 w 103"/>
              <a:gd name="T3" fmla="*/ 68 h 68"/>
              <a:gd name="T4" fmla="*/ 56 w 103"/>
              <a:gd name="T5" fmla="*/ 0 h 68"/>
              <a:gd name="T6" fmla="*/ 103 w 103"/>
              <a:gd name="T7" fmla="*/ 33 h 68"/>
              <a:gd name="T8" fmla="*/ 0 w 103"/>
              <a:gd name="T9" fmla="*/ 0 h 68"/>
              <a:gd name="T10" fmla="*/ 0 w 103"/>
              <a:gd name="T11" fmla="*/ 68 h 68"/>
              <a:gd name="T12" fmla="*/ 47 w 103"/>
              <a:gd name="T13" fmla="*/ 33 h 68"/>
              <a:gd name="T14" fmla="*/ 0 w 103"/>
              <a:gd name="T1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68">
                <a:moveTo>
                  <a:pt x="103" y="33"/>
                </a:moveTo>
                <a:lnTo>
                  <a:pt x="56" y="68"/>
                </a:lnTo>
                <a:lnTo>
                  <a:pt x="56" y="0"/>
                </a:lnTo>
                <a:lnTo>
                  <a:pt x="103" y="33"/>
                </a:lnTo>
                <a:close/>
                <a:moveTo>
                  <a:pt x="0" y="0"/>
                </a:moveTo>
                <a:lnTo>
                  <a:pt x="0" y="68"/>
                </a:lnTo>
                <a:lnTo>
                  <a:pt x="47" y="33"/>
                </a:lnTo>
                <a:lnTo>
                  <a:pt x="0" y="0"/>
                </a:lnTo>
                <a:close/>
              </a:path>
            </a:pathLst>
          </a:custGeom>
          <a:solidFill>
            <a:srgbClr val="131D28"/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1556" fontAlgn="base">
              <a:spcBef>
                <a:spcPct val="0"/>
              </a:spcBef>
              <a:spcAft>
                <a:spcPct val="0"/>
              </a:spcAft>
            </a:pPr>
            <a:endParaRPr lang="en-US" sz="1799" b="1" spc="-5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24" name="Freeform 100">
            <a:extLst>
              <a:ext uri="{FF2B5EF4-FFF2-40B4-BE49-F238E27FC236}">
                <a16:creationId xmlns:a16="http://schemas.microsoft.com/office/drawing/2014/main" id="{CC060774-34D7-42D8-9CB4-94ACDCFA49BE}"/>
              </a:ext>
            </a:extLst>
          </p:cNvPr>
          <p:cNvSpPr>
            <a:spLocks noEditPoints="1"/>
          </p:cNvSpPr>
          <p:nvPr/>
        </p:nvSpPr>
        <p:spPr bwMode="black">
          <a:xfrm>
            <a:off x="4644201" y="3566393"/>
            <a:ext cx="264352" cy="174622"/>
          </a:xfrm>
          <a:custGeom>
            <a:avLst/>
            <a:gdLst>
              <a:gd name="T0" fmla="*/ 103 w 103"/>
              <a:gd name="T1" fmla="*/ 33 h 68"/>
              <a:gd name="T2" fmla="*/ 56 w 103"/>
              <a:gd name="T3" fmla="*/ 68 h 68"/>
              <a:gd name="T4" fmla="*/ 56 w 103"/>
              <a:gd name="T5" fmla="*/ 0 h 68"/>
              <a:gd name="T6" fmla="*/ 103 w 103"/>
              <a:gd name="T7" fmla="*/ 33 h 68"/>
              <a:gd name="T8" fmla="*/ 0 w 103"/>
              <a:gd name="T9" fmla="*/ 0 h 68"/>
              <a:gd name="T10" fmla="*/ 0 w 103"/>
              <a:gd name="T11" fmla="*/ 68 h 68"/>
              <a:gd name="T12" fmla="*/ 47 w 103"/>
              <a:gd name="T13" fmla="*/ 33 h 68"/>
              <a:gd name="T14" fmla="*/ 0 w 103"/>
              <a:gd name="T1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68">
                <a:moveTo>
                  <a:pt x="103" y="33"/>
                </a:moveTo>
                <a:lnTo>
                  <a:pt x="56" y="68"/>
                </a:lnTo>
                <a:lnTo>
                  <a:pt x="56" y="0"/>
                </a:lnTo>
                <a:lnTo>
                  <a:pt x="103" y="33"/>
                </a:lnTo>
                <a:close/>
                <a:moveTo>
                  <a:pt x="0" y="0"/>
                </a:moveTo>
                <a:lnTo>
                  <a:pt x="0" y="68"/>
                </a:lnTo>
                <a:lnTo>
                  <a:pt x="47" y="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  <a:headEnd type="none" w="med" len="med"/>
            <a:tailEnd type="none" w="med" len="med"/>
          </a:ln>
          <a:effectLst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18" tIns="46608" rIns="46608" bIns="932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1556" fontAlgn="base">
              <a:spcBef>
                <a:spcPct val="0"/>
              </a:spcBef>
              <a:spcAft>
                <a:spcPct val="0"/>
              </a:spcAft>
            </a:pPr>
            <a:endParaRPr lang="en-US" sz="1799" b="1" spc="-5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83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FE3E3F-37C0-4AE1-A6B4-EFC5CB924A17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5F22E7C-3402-4061-A8EF-5FD96AF48B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ECE158C-156D-44B3-8DD8-AB528E18C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7" name="圆角矩形 6">
            <a:extLst>
              <a:ext uri="{FF2B5EF4-FFF2-40B4-BE49-F238E27FC236}">
                <a16:creationId xmlns:a16="http://schemas.microsoft.com/office/drawing/2014/main" id="{9323028F-2974-42C1-87E6-AEC01EBB5AAF}"/>
              </a:ext>
            </a:extLst>
          </p:cNvPr>
          <p:cNvSpPr/>
          <p:nvPr/>
        </p:nvSpPr>
        <p:spPr>
          <a:xfrm>
            <a:off x="7599004" y="4692650"/>
            <a:ext cx="1243567" cy="296087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：猪七爷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0A053C-43EE-4C98-A99B-D6867DE9F5A5}"/>
              </a:ext>
            </a:extLst>
          </p:cNvPr>
          <p:cNvSpPr txBox="1"/>
          <p:nvPr/>
        </p:nvSpPr>
        <p:spPr>
          <a:xfrm>
            <a:off x="403549" y="3738546"/>
            <a:ext cx="454483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solidFill>
                  <a:schemeClr val="bg2">
                    <a:lumMod val="10000"/>
                  </a:schemeClr>
                </a:solidFill>
                <a:effectLst>
                  <a:reflection blurRad="6350" stA="31000" endPos="50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演讲结束，谢谢观看！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FC66B1-D379-4FD6-AF34-6F8746C613D7}"/>
              </a:ext>
            </a:extLst>
          </p:cNvPr>
          <p:cNvSpPr txBox="1"/>
          <p:nvPr/>
        </p:nvSpPr>
        <p:spPr>
          <a:xfrm>
            <a:off x="403549" y="4437295"/>
            <a:ext cx="7467463" cy="2501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9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379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EC7C25-70FB-4FFC-8BA8-2ACEEAB7FDF1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A2F6026-CE28-4011-B0DF-BC656513F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48B3A35-530E-4AE6-9F2D-A08D2A37C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3A8008B-CBA9-438B-9E48-6B601CD5F757}"/>
              </a:ext>
            </a:extLst>
          </p:cNvPr>
          <p:cNvSpPr/>
          <p:nvPr/>
        </p:nvSpPr>
        <p:spPr>
          <a:xfrm>
            <a:off x="662656" y="2255897"/>
            <a:ext cx="7931602" cy="2963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BA71C4-1C3F-4211-ACB3-38E845C2AFF9}"/>
              </a:ext>
            </a:extLst>
          </p:cNvPr>
          <p:cNvSpPr/>
          <p:nvPr/>
        </p:nvSpPr>
        <p:spPr>
          <a:xfrm>
            <a:off x="873019" y="2446441"/>
            <a:ext cx="7578355" cy="261361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D55715-579F-45DD-8746-92E8BE350C43}"/>
              </a:ext>
            </a:extLst>
          </p:cNvPr>
          <p:cNvSpPr txBox="1"/>
          <p:nvPr/>
        </p:nvSpPr>
        <p:spPr>
          <a:xfrm>
            <a:off x="3410818" y="3065847"/>
            <a:ext cx="2348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906F34-E566-4066-B212-55C15F330683}"/>
              </a:ext>
            </a:extLst>
          </p:cNvPr>
          <p:cNvSpPr/>
          <p:nvPr/>
        </p:nvSpPr>
        <p:spPr>
          <a:xfrm>
            <a:off x="5153017" y="3195738"/>
            <a:ext cx="15240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EF852B-D72E-4789-97C2-932A386C038A}"/>
              </a:ext>
            </a:extLst>
          </p:cNvPr>
          <p:cNvGrpSpPr/>
          <p:nvPr/>
        </p:nvGrpSpPr>
        <p:grpSpPr>
          <a:xfrm>
            <a:off x="2250812" y="3327457"/>
            <a:ext cx="641171" cy="641496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010103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id="{59CE6BC5-7071-4873-9E10-F4880072161F}"/>
              </a:ext>
            </a:extLst>
          </p:cNvPr>
          <p:cNvSpPr/>
          <p:nvPr/>
        </p:nvSpPr>
        <p:spPr>
          <a:xfrm>
            <a:off x="6973803" y="4771056"/>
            <a:ext cx="1295002" cy="358434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239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27D14-7C22-4543-BDF4-1E23A3933338}"/>
              </a:ext>
            </a:extLst>
          </p:cNvPr>
          <p:cNvSpPr txBox="1"/>
          <p:nvPr/>
        </p:nvSpPr>
        <p:spPr>
          <a:xfrm>
            <a:off x="7115550" y="4791833"/>
            <a:ext cx="1093413" cy="337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683057">
              <a:defRPr/>
            </a:pPr>
            <a:r>
              <a:rPr lang="en-US" altLang="zh-CN" sz="15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PART01</a:t>
            </a:r>
            <a:endParaRPr lang="zh-CN" altLang="en-US" sz="15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9C86C15-02E6-4AE8-A76C-F3A7729E4F62}"/>
              </a:ext>
            </a:extLst>
          </p:cNvPr>
          <p:cNvSpPr txBox="1"/>
          <p:nvPr/>
        </p:nvSpPr>
        <p:spPr>
          <a:xfrm>
            <a:off x="3442497" y="3678230"/>
            <a:ext cx="42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278435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 animBg="1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C211C0-421E-4513-9D77-88D34121F491}"/>
              </a:ext>
            </a:extLst>
          </p:cNvPr>
          <p:cNvGrpSpPr/>
          <p:nvPr/>
        </p:nvGrpSpPr>
        <p:grpSpPr>
          <a:xfrm>
            <a:off x="1532597" y="1692278"/>
            <a:ext cx="7611403" cy="1001516"/>
            <a:chOff x="576684" y="1573846"/>
            <a:chExt cx="8594203" cy="1130834"/>
          </a:xfrm>
        </p:grpSpPr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82E13C34-CB5C-4BF2-8F15-37E2A4CE94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6684" y="1573846"/>
              <a:ext cx="1093816" cy="1130834"/>
              <a:chOff x="5385173" y="1917525"/>
              <a:chExt cx="1440000" cy="1440000"/>
            </a:xfrm>
            <a:solidFill>
              <a:srgbClr val="2D4340"/>
            </a:solidFill>
          </p:grpSpPr>
          <p:sp>
            <p:nvSpPr>
              <p:cNvPr id="22" name="Oval 6">
                <a:extLst>
                  <a:ext uri="{FF2B5EF4-FFF2-40B4-BE49-F238E27FC236}">
                    <a16:creationId xmlns:a16="http://schemas.microsoft.com/office/drawing/2014/main" id="{96EB5EAD-D2A9-469A-92CF-1B79997331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5173" y="1917525"/>
                <a:ext cx="1440000" cy="14400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Oval 7">
                <a:extLst>
                  <a:ext uri="{FF2B5EF4-FFF2-40B4-BE49-F238E27FC236}">
                    <a16:creationId xmlns:a16="http://schemas.microsoft.com/office/drawing/2014/main" id="{F49B1460-6F2D-485D-9074-2EFFBECD5630}"/>
                  </a:ext>
                </a:extLst>
              </p:cNvPr>
              <p:cNvSpPr/>
              <p:nvPr/>
            </p:nvSpPr>
            <p:spPr>
              <a:xfrm>
                <a:off x="5475173" y="2007525"/>
                <a:ext cx="1260000" cy="1260000"/>
              </a:xfrm>
              <a:prstGeom prst="ellipse">
                <a:avLst/>
              </a:prstGeom>
              <a:solidFill>
                <a:srgbClr val="01010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2577D7E-B06C-44B6-A18E-6AAD76C23322}"/>
                </a:ext>
              </a:extLst>
            </p:cNvPr>
            <p:cNvCxnSpPr/>
            <p:nvPr/>
          </p:nvCxnSpPr>
          <p:spPr>
            <a:xfrm rot="5400000">
              <a:off x="2224429" y="1624100"/>
              <a:ext cx="0" cy="10041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sysDash"/>
              <a:headEnd type="triangl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65C3943-0353-48DF-98A1-03CC071524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99622" y="1642172"/>
              <a:ext cx="957089" cy="989479"/>
              <a:chOff x="5385173" y="1917525"/>
              <a:chExt cx="1440000" cy="1440000"/>
            </a:xfrm>
            <a:solidFill>
              <a:srgbClr val="DEA008"/>
            </a:solidFill>
          </p:grpSpPr>
          <p:sp>
            <p:nvSpPr>
              <p:cNvPr id="20" name="Oval 10">
                <a:extLst>
                  <a:ext uri="{FF2B5EF4-FFF2-40B4-BE49-F238E27FC236}">
                    <a16:creationId xmlns:a16="http://schemas.microsoft.com/office/drawing/2014/main" id="{0387723F-695B-4A7A-9877-DA9BC52BDB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5173" y="1917525"/>
                <a:ext cx="1440000" cy="1440000"/>
              </a:xfrm>
              <a:prstGeom prst="ellipse">
                <a:avLst/>
              </a:prstGeom>
              <a:solidFill>
                <a:srgbClr val="131D28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11">
                <a:extLst>
                  <a:ext uri="{FF2B5EF4-FFF2-40B4-BE49-F238E27FC236}">
                    <a16:creationId xmlns:a16="http://schemas.microsoft.com/office/drawing/2014/main" id="{2CCF0608-3A7B-4A48-861A-2873DBF3EE19}"/>
                  </a:ext>
                </a:extLst>
              </p:cNvPr>
              <p:cNvSpPr/>
              <p:nvPr/>
            </p:nvSpPr>
            <p:spPr>
              <a:xfrm>
                <a:off x="5475173" y="2007525"/>
                <a:ext cx="1260000" cy="1260000"/>
              </a:xfrm>
              <a:prstGeom prst="ellipse">
                <a:avLst/>
              </a:prstGeom>
              <a:solidFill>
                <a:srgbClr val="131D28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78D6E796-DE39-4A13-9F8B-2A100C24B18A}"/>
                </a:ext>
              </a:extLst>
            </p:cNvPr>
            <p:cNvCxnSpPr/>
            <p:nvPr/>
          </p:nvCxnSpPr>
          <p:spPr>
            <a:xfrm rot="5400000">
              <a:off x="4367614" y="1565613"/>
              <a:ext cx="0" cy="1121161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sysDash"/>
              <a:headEnd type="triangl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3">
              <a:extLst>
                <a:ext uri="{FF2B5EF4-FFF2-40B4-BE49-F238E27FC236}">
                  <a16:creationId xmlns:a16="http://schemas.microsoft.com/office/drawing/2014/main" id="{4AF81699-E5BE-4BC4-BE5D-82F1D9C811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88883" y="1721683"/>
              <a:ext cx="820362" cy="848125"/>
              <a:chOff x="5385173" y="1917525"/>
              <a:chExt cx="1440000" cy="1440000"/>
            </a:xfrm>
            <a:solidFill>
              <a:srgbClr val="2D4340"/>
            </a:solidFill>
          </p:grpSpPr>
          <p:sp>
            <p:nvSpPr>
              <p:cNvPr id="18" name="Oval 14">
                <a:extLst>
                  <a:ext uri="{FF2B5EF4-FFF2-40B4-BE49-F238E27FC236}">
                    <a16:creationId xmlns:a16="http://schemas.microsoft.com/office/drawing/2014/main" id="{A3FC2AD4-48DD-4AF0-8E32-62D0F04F25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5173" y="1917525"/>
                <a:ext cx="1440000" cy="1440000"/>
              </a:xfrm>
              <a:prstGeom prst="ellipse">
                <a:avLst/>
              </a:prstGeom>
              <a:solidFill>
                <a:schemeClr val="tx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Oval 15">
                <a:extLst>
                  <a:ext uri="{FF2B5EF4-FFF2-40B4-BE49-F238E27FC236}">
                    <a16:creationId xmlns:a16="http://schemas.microsoft.com/office/drawing/2014/main" id="{90838E33-758D-4C19-B7F9-BF00D3E11852}"/>
                  </a:ext>
                </a:extLst>
              </p:cNvPr>
              <p:cNvSpPr/>
              <p:nvPr/>
            </p:nvSpPr>
            <p:spPr>
              <a:xfrm>
                <a:off x="5475173" y="2007525"/>
                <a:ext cx="1260000" cy="12600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3" name="Straight Connector 16">
              <a:extLst>
                <a:ext uri="{FF2B5EF4-FFF2-40B4-BE49-F238E27FC236}">
                  <a16:creationId xmlns:a16="http://schemas.microsoft.com/office/drawing/2014/main" id="{5A32B49B-641A-4F9D-9877-EF5E1EBDEAFB}"/>
                </a:ext>
              </a:extLst>
            </p:cNvPr>
            <p:cNvCxnSpPr/>
            <p:nvPr/>
          </p:nvCxnSpPr>
          <p:spPr>
            <a:xfrm rot="5400000">
              <a:off x="6481247" y="1497249"/>
              <a:ext cx="0" cy="125788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sysDash"/>
              <a:headEnd type="triangl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0">
              <a:extLst>
                <a:ext uri="{FF2B5EF4-FFF2-40B4-BE49-F238E27FC236}">
                  <a16:creationId xmlns:a16="http://schemas.microsoft.com/office/drawing/2014/main" id="{0130E9E8-49AA-490C-AF65-42B36069F81F}"/>
                </a:ext>
              </a:extLst>
            </p:cNvPr>
            <p:cNvCxnSpPr/>
            <p:nvPr/>
          </p:nvCxnSpPr>
          <p:spPr>
            <a:xfrm rot="5400000">
              <a:off x="8541943" y="1497249"/>
              <a:ext cx="0" cy="125788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sysDash"/>
              <a:headEnd type="triangl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3">
              <a:extLst>
                <a:ext uri="{FF2B5EF4-FFF2-40B4-BE49-F238E27FC236}">
                  <a16:creationId xmlns:a16="http://schemas.microsoft.com/office/drawing/2014/main" id="{BD81CB50-9831-4A33-B7CB-5359C1B201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42578" y="1752016"/>
              <a:ext cx="770420" cy="796493"/>
              <a:chOff x="5385173" y="1917525"/>
              <a:chExt cx="1440000" cy="1440000"/>
            </a:xfrm>
            <a:solidFill>
              <a:srgbClr val="2D4340"/>
            </a:solidFill>
          </p:grpSpPr>
          <p:sp>
            <p:nvSpPr>
              <p:cNvPr id="16" name="Oval 14">
                <a:extLst>
                  <a:ext uri="{FF2B5EF4-FFF2-40B4-BE49-F238E27FC236}">
                    <a16:creationId xmlns:a16="http://schemas.microsoft.com/office/drawing/2014/main" id="{D01663D6-E7CD-4385-8D9A-0D32EE429B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5173" y="1917525"/>
                <a:ext cx="1440000" cy="1440000"/>
              </a:xfrm>
              <a:prstGeom prst="ellipse">
                <a:avLst/>
              </a:prstGeom>
              <a:solidFill>
                <a:srgbClr val="131D28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Oval 15">
                <a:extLst>
                  <a:ext uri="{FF2B5EF4-FFF2-40B4-BE49-F238E27FC236}">
                    <a16:creationId xmlns:a16="http://schemas.microsoft.com/office/drawing/2014/main" id="{A928B4B5-DCD1-4CAF-8001-39F97572C609}"/>
                  </a:ext>
                </a:extLst>
              </p:cNvPr>
              <p:cNvSpPr/>
              <p:nvPr/>
            </p:nvSpPr>
            <p:spPr>
              <a:xfrm>
                <a:off x="5475173" y="2007525"/>
                <a:ext cx="1260000" cy="1260000"/>
              </a:xfrm>
              <a:prstGeom prst="ellipse">
                <a:avLst/>
              </a:prstGeom>
              <a:solidFill>
                <a:srgbClr val="131D28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4" name="TextBox 7">
            <a:extLst>
              <a:ext uri="{FF2B5EF4-FFF2-40B4-BE49-F238E27FC236}">
                <a16:creationId xmlns:a16="http://schemas.microsoft.com/office/drawing/2014/main" id="{23E1C31A-E449-462E-B2E3-2CA5419C242A}"/>
              </a:ext>
            </a:extLst>
          </p:cNvPr>
          <p:cNvSpPr txBox="1"/>
          <p:nvPr/>
        </p:nvSpPr>
        <p:spPr>
          <a:xfrm>
            <a:off x="2991912" y="3993897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F334303-E7AC-43B4-B1BF-5EFCE7D027B1}"/>
              </a:ext>
            </a:extLst>
          </p:cNvPr>
          <p:cNvSpPr txBox="1"/>
          <p:nvPr/>
        </p:nvSpPr>
        <p:spPr>
          <a:xfrm>
            <a:off x="1265561" y="4461461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29B65BB-10FA-4C3D-8DA9-E4B47CB9CA42}"/>
              </a:ext>
            </a:extLst>
          </p:cNvPr>
          <p:cNvSpPr/>
          <p:nvPr/>
        </p:nvSpPr>
        <p:spPr>
          <a:xfrm>
            <a:off x="2316654" y="2765287"/>
            <a:ext cx="1063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9374B3B-F0CC-4B28-8D8B-F867B3A30C86}"/>
              </a:ext>
            </a:extLst>
          </p:cNvPr>
          <p:cNvSpPr/>
          <p:nvPr/>
        </p:nvSpPr>
        <p:spPr>
          <a:xfrm>
            <a:off x="4241487" y="2773802"/>
            <a:ext cx="1063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216E952-80FE-406C-96BF-92AF8A9AAB16}"/>
              </a:ext>
            </a:extLst>
          </p:cNvPr>
          <p:cNvSpPr/>
          <p:nvPr/>
        </p:nvSpPr>
        <p:spPr>
          <a:xfrm>
            <a:off x="6045229" y="2762721"/>
            <a:ext cx="1063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B0EFE0C-5B1F-489A-8309-5BE4E7922EB1}"/>
              </a:ext>
            </a:extLst>
          </p:cNvPr>
          <p:cNvSpPr/>
          <p:nvPr/>
        </p:nvSpPr>
        <p:spPr>
          <a:xfrm>
            <a:off x="7756885" y="2762721"/>
            <a:ext cx="10631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30" name="Freeform 2345">
            <a:extLst>
              <a:ext uri="{FF2B5EF4-FFF2-40B4-BE49-F238E27FC236}">
                <a16:creationId xmlns:a16="http://schemas.microsoft.com/office/drawing/2014/main" id="{9EAB254A-DBFF-4A3C-9EA4-27400CE9E94B}"/>
              </a:ext>
            </a:extLst>
          </p:cNvPr>
          <p:cNvSpPr>
            <a:spLocks noEditPoints="1"/>
          </p:cNvSpPr>
          <p:nvPr/>
        </p:nvSpPr>
        <p:spPr>
          <a:xfrm>
            <a:off x="1584736" y="1774318"/>
            <a:ext cx="864452" cy="1600054"/>
          </a:xfrm>
          <a:custGeom>
            <a:avLst/>
            <a:gdLst>
              <a:gd name="txL" fmla="*/ 0 w 86"/>
              <a:gd name="txT" fmla="*/ 0 h 164"/>
              <a:gd name="txR" fmla="*/ 86 w 86"/>
              <a:gd name="txB" fmla="*/ 164 h 164"/>
            </a:gdLst>
            <a:ahLst/>
            <a:cxnLst>
              <a:cxn ang="0">
                <a:pos x="1995044075" y="0"/>
              </a:cxn>
              <a:cxn ang="0">
                <a:pos x="1345493733" y="480810695"/>
              </a:cxn>
              <a:cxn ang="0">
                <a:pos x="556757437" y="568232624"/>
              </a:cxn>
              <a:cxn ang="0">
                <a:pos x="463964530" y="1311302496"/>
              </a:cxn>
              <a:cxn ang="0">
                <a:pos x="0" y="1923242779"/>
              </a:cxn>
              <a:cxn ang="0">
                <a:pos x="463964530" y="2147483646"/>
              </a:cxn>
              <a:cxn ang="0">
                <a:pos x="556757437" y="2147483646"/>
              </a:cxn>
              <a:cxn ang="0">
                <a:pos x="1345493733" y="2147483646"/>
              </a:cxn>
              <a:cxn ang="0">
                <a:pos x="199504407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23242779"/>
              </a:cxn>
              <a:cxn ang="0">
                <a:pos x="2147483646" y="1311302496"/>
              </a:cxn>
              <a:cxn ang="0">
                <a:pos x="2147483646" y="568232624"/>
              </a:cxn>
              <a:cxn ang="0">
                <a:pos x="2147483646" y="480810695"/>
              </a:cxn>
              <a:cxn ang="0">
                <a:pos x="1995044075" y="0"/>
              </a:cxn>
              <a:cxn ang="0">
                <a:pos x="1995044075" y="1049036708"/>
              </a:cxn>
              <a:cxn ang="0">
                <a:pos x="2147483646" y="1923242779"/>
              </a:cxn>
              <a:cxn ang="0">
                <a:pos x="1995044075" y="2147483646"/>
              </a:cxn>
              <a:cxn ang="0">
                <a:pos x="1113514873" y="1923242779"/>
              </a:cxn>
              <a:cxn ang="0">
                <a:pos x="1995044075" y="1049036708"/>
              </a:cxn>
              <a:cxn ang="0">
                <a:pos x="1345493733" y="2147483646"/>
              </a:cxn>
              <a:cxn ang="0">
                <a:pos x="881529202" y="2147483646"/>
              </a:cxn>
              <a:cxn ang="0">
                <a:pos x="88152920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95044075" y="2147483646"/>
              </a:cxn>
              <a:cxn ang="0">
                <a:pos x="1345493733" y="2147483646"/>
              </a:cxn>
            </a:cxnLst>
            <a:rect l="txL" t="txT" r="txR" b="tx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Freeform 2345">
            <a:extLst>
              <a:ext uri="{FF2B5EF4-FFF2-40B4-BE49-F238E27FC236}">
                <a16:creationId xmlns:a16="http://schemas.microsoft.com/office/drawing/2014/main" id="{5CD978F8-AEA3-448A-B017-21E9D2EB737E}"/>
              </a:ext>
            </a:extLst>
          </p:cNvPr>
          <p:cNvSpPr>
            <a:spLocks noEditPoints="1"/>
          </p:cNvSpPr>
          <p:nvPr/>
        </p:nvSpPr>
        <p:spPr>
          <a:xfrm>
            <a:off x="3554306" y="1843299"/>
            <a:ext cx="739190" cy="1368201"/>
          </a:xfrm>
          <a:custGeom>
            <a:avLst/>
            <a:gdLst>
              <a:gd name="txL" fmla="*/ 0 w 86"/>
              <a:gd name="txT" fmla="*/ 0 h 164"/>
              <a:gd name="txR" fmla="*/ 86 w 86"/>
              <a:gd name="txB" fmla="*/ 164 h 164"/>
            </a:gdLst>
            <a:ahLst/>
            <a:cxnLst>
              <a:cxn ang="0">
                <a:pos x="1995044075" y="0"/>
              </a:cxn>
              <a:cxn ang="0">
                <a:pos x="1345493733" y="480810695"/>
              </a:cxn>
              <a:cxn ang="0">
                <a:pos x="556757437" y="568232624"/>
              </a:cxn>
              <a:cxn ang="0">
                <a:pos x="463964530" y="1311302496"/>
              </a:cxn>
              <a:cxn ang="0">
                <a:pos x="0" y="1923242779"/>
              </a:cxn>
              <a:cxn ang="0">
                <a:pos x="463964530" y="2147483646"/>
              </a:cxn>
              <a:cxn ang="0">
                <a:pos x="556757437" y="2147483646"/>
              </a:cxn>
              <a:cxn ang="0">
                <a:pos x="1345493733" y="2147483646"/>
              </a:cxn>
              <a:cxn ang="0">
                <a:pos x="199504407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23242779"/>
              </a:cxn>
              <a:cxn ang="0">
                <a:pos x="2147483646" y="1311302496"/>
              </a:cxn>
              <a:cxn ang="0">
                <a:pos x="2147483646" y="568232624"/>
              </a:cxn>
              <a:cxn ang="0">
                <a:pos x="2147483646" y="480810695"/>
              </a:cxn>
              <a:cxn ang="0">
                <a:pos x="1995044075" y="0"/>
              </a:cxn>
              <a:cxn ang="0">
                <a:pos x="1995044075" y="1049036708"/>
              </a:cxn>
              <a:cxn ang="0">
                <a:pos x="2147483646" y="1923242779"/>
              </a:cxn>
              <a:cxn ang="0">
                <a:pos x="1995044075" y="2147483646"/>
              </a:cxn>
              <a:cxn ang="0">
                <a:pos x="1113514873" y="1923242779"/>
              </a:cxn>
              <a:cxn ang="0">
                <a:pos x="1995044075" y="1049036708"/>
              </a:cxn>
              <a:cxn ang="0">
                <a:pos x="1345493733" y="2147483646"/>
              </a:cxn>
              <a:cxn ang="0">
                <a:pos x="881529202" y="2147483646"/>
              </a:cxn>
              <a:cxn ang="0">
                <a:pos x="88152920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95044075" y="2147483646"/>
              </a:cxn>
              <a:cxn ang="0">
                <a:pos x="1345493733" y="2147483646"/>
              </a:cxn>
            </a:cxnLst>
            <a:rect l="txL" t="txT" r="txR" b="tx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Freeform 2345">
            <a:extLst>
              <a:ext uri="{FF2B5EF4-FFF2-40B4-BE49-F238E27FC236}">
                <a16:creationId xmlns:a16="http://schemas.microsoft.com/office/drawing/2014/main" id="{7A087AF3-D84E-4AFB-874C-44F7AFFF0314}"/>
              </a:ext>
            </a:extLst>
          </p:cNvPr>
          <p:cNvSpPr>
            <a:spLocks noEditPoints="1"/>
          </p:cNvSpPr>
          <p:nvPr/>
        </p:nvSpPr>
        <p:spPr>
          <a:xfrm>
            <a:off x="5481745" y="1882593"/>
            <a:ext cx="651065" cy="1205086"/>
          </a:xfrm>
          <a:custGeom>
            <a:avLst/>
            <a:gdLst>
              <a:gd name="txL" fmla="*/ 0 w 86"/>
              <a:gd name="txT" fmla="*/ 0 h 164"/>
              <a:gd name="txR" fmla="*/ 86 w 86"/>
              <a:gd name="txB" fmla="*/ 164 h 164"/>
            </a:gdLst>
            <a:ahLst/>
            <a:cxnLst>
              <a:cxn ang="0">
                <a:pos x="1995044075" y="0"/>
              </a:cxn>
              <a:cxn ang="0">
                <a:pos x="1345493733" y="480810695"/>
              </a:cxn>
              <a:cxn ang="0">
                <a:pos x="556757437" y="568232624"/>
              </a:cxn>
              <a:cxn ang="0">
                <a:pos x="463964530" y="1311302496"/>
              </a:cxn>
              <a:cxn ang="0">
                <a:pos x="0" y="1923242779"/>
              </a:cxn>
              <a:cxn ang="0">
                <a:pos x="463964530" y="2147483646"/>
              </a:cxn>
              <a:cxn ang="0">
                <a:pos x="556757437" y="2147483646"/>
              </a:cxn>
              <a:cxn ang="0">
                <a:pos x="1345493733" y="2147483646"/>
              </a:cxn>
              <a:cxn ang="0">
                <a:pos x="199504407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23242779"/>
              </a:cxn>
              <a:cxn ang="0">
                <a:pos x="2147483646" y="1311302496"/>
              </a:cxn>
              <a:cxn ang="0">
                <a:pos x="2147483646" y="568232624"/>
              </a:cxn>
              <a:cxn ang="0">
                <a:pos x="2147483646" y="480810695"/>
              </a:cxn>
              <a:cxn ang="0">
                <a:pos x="1995044075" y="0"/>
              </a:cxn>
              <a:cxn ang="0">
                <a:pos x="1995044075" y="1049036708"/>
              </a:cxn>
              <a:cxn ang="0">
                <a:pos x="2147483646" y="1923242779"/>
              </a:cxn>
              <a:cxn ang="0">
                <a:pos x="1995044075" y="2147483646"/>
              </a:cxn>
              <a:cxn ang="0">
                <a:pos x="1113514873" y="1923242779"/>
              </a:cxn>
              <a:cxn ang="0">
                <a:pos x="1995044075" y="1049036708"/>
              </a:cxn>
              <a:cxn ang="0">
                <a:pos x="1345493733" y="2147483646"/>
              </a:cxn>
              <a:cxn ang="0">
                <a:pos x="881529202" y="2147483646"/>
              </a:cxn>
              <a:cxn ang="0">
                <a:pos x="88152920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95044075" y="2147483646"/>
              </a:cxn>
              <a:cxn ang="0">
                <a:pos x="1345493733" y="2147483646"/>
              </a:cxn>
            </a:cxnLst>
            <a:rect l="txL" t="txT" r="txR" b="tx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Freeform 2345">
            <a:extLst>
              <a:ext uri="{FF2B5EF4-FFF2-40B4-BE49-F238E27FC236}">
                <a16:creationId xmlns:a16="http://schemas.microsoft.com/office/drawing/2014/main" id="{9369D690-7060-482F-A0F2-3A24D9D3C473}"/>
              </a:ext>
            </a:extLst>
          </p:cNvPr>
          <p:cNvSpPr>
            <a:spLocks noEditPoints="1"/>
          </p:cNvSpPr>
          <p:nvPr/>
        </p:nvSpPr>
        <p:spPr>
          <a:xfrm>
            <a:off x="7411609" y="1894161"/>
            <a:ext cx="597028" cy="1128885"/>
          </a:xfrm>
          <a:custGeom>
            <a:avLst/>
            <a:gdLst>
              <a:gd name="txL" fmla="*/ 0 w 86"/>
              <a:gd name="txT" fmla="*/ 0 h 164"/>
              <a:gd name="txR" fmla="*/ 86 w 86"/>
              <a:gd name="txB" fmla="*/ 164 h 164"/>
            </a:gdLst>
            <a:ahLst/>
            <a:cxnLst>
              <a:cxn ang="0">
                <a:pos x="1995044075" y="0"/>
              </a:cxn>
              <a:cxn ang="0">
                <a:pos x="1345493733" y="480810695"/>
              </a:cxn>
              <a:cxn ang="0">
                <a:pos x="556757437" y="568232624"/>
              </a:cxn>
              <a:cxn ang="0">
                <a:pos x="463964530" y="1311302496"/>
              </a:cxn>
              <a:cxn ang="0">
                <a:pos x="0" y="1923242779"/>
              </a:cxn>
              <a:cxn ang="0">
                <a:pos x="463964530" y="2147483646"/>
              </a:cxn>
              <a:cxn ang="0">
                <a:pos x="556757437" y="2147483646"/>
              </a:cxn>
              <a:cxn ang="0">
                <a:pos x="1345493733" y="2147483646"/>
              </a:cxn>
              <a:cxn ang="0">
                <a:pos x="199504407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23242779"/>
              </a:cxn>
              <a:cxn ang="0">
                <a:pos x="2147483646" y="1311302496"/>
              </a:cxn>
              <a:cxn ang="0">
                <a:pos x="2147483646" y="568232624"/>
              </a:cxn>
              <a:cxn ang="0">
                <a:pos x="2147483646" y="480810695"/>
              </a:cxn>
              <a:cxn ang="0">
                <a:pos x="1995044075" y="0"/>
              </a:cxn>
              <a:cxn ang="0">
                <a:pos x="1995044075" y="1049036708"/>
              </a:cxn>
              <a:cxn ang="0">
                <a:pos x="2147483646" y="1923242779"/>
              </a:cxn>
              <a:cxn ang="0">
                <a:pos x="1995044075" y="2147483646"/>
              </a:cxn>
              <a:cxn ang="0">
                <a:pos x="1113514873" y="1923242779"/>
              </a:cxn>
              <a:cxn ang="0">
                <a:pos x="1995044075" y="1049036708"/>
              </a:cxn>
              <a:cxn ang="0">
                <a:pos x="1345493733" y="2147483646"/>
              </a:cxn>
              <a:cxn ang="0">
                <a:pos x="881529202" y="2147483646"/>
              </a:cxn>
              <a:cxn ang="0">
                <a:pos x="88152920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95044075" y="2147483646"/>
              </a:cxn>
              <a:cxn ang="0">
                <a:pos x="1345493733" y="2147483646"/>
              </a:cxn>
            </a:cxnLst>
            <a:rect l="txL" t="txT" r="txR" b="tx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90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sp>
        <p:nvSpPr>
          <p:cNvPr id="7" name="TextBox 8">
            <a:extLst>
              <a:ext uri="{FF2B5EF4-FFF2-40B4-BE49-F238E27FC236}">
                <a16:creationId xmlns:a16="http://schemas.microsoft.com/office/drawing/2014/main" id="{37C71F58-6F6A-4F9B-A343-99D61879D58D}"/>
              </a:ext>
            </a:extLst>
          </p:cNvPr>
          <p:cNvSpPr txBox="1"/>
          <p:nvPr/>
        </p:nvSpPr>
        <p:spPr>
          <a:xfrm>
            <a:off x="1543490" y="2191676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58%</a:t>
            </a:r>
          </a:p>
        </p:txBody>
      </p:sp>
      <p:sp>
        <p:nvSpPr>
          <p:cNvPr id="8" name="Rounded Rectangle 25">
            <a:extLst>
              <a:ext uri="{FF2B5EF4-FFF2-40B4-BE49-F238E27FC236}">
                <a16:creationId xmlns:a16="http://schemas.microsoft.com/office/drawing/2014/main" id="{D1EB835A-1A22-45A6-B00A-0E24F8C4691F}"/>
              </a:ext>
            </a:extLst>
          </p:cNvPr>
          <p:cNvSpPr/>
          <p:nvPr/>
        </p:nvSpPr>
        <p:spPr>
          <a:xfrm>
            <a:off x="1639187" y="2630654"/>
            <a:ext cx="1247543" cy="286514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115,52k</a:t>
            </a:r>
          </a:p>
        </p:txBody>
      </p:sp>
      <p:sp>
        <p:nvSpPr>
          <p:cNvPr id="9" name="TextBox 29">
            <a:extLst>
              <a:ext uri="{FF2B5EF4-FFF2-40B4-BE49-F238E27FC236}">
                <a16:creationId xmlns:a16="http://schemas.microsoft.com/office/drawing/2014/main" id="{E34080F7-D0E6-4D35-ABCF-66299A945B45}"/>
              </a:ext>
            </a:extLst>
          </p:cNvPr>
          <p:cNvSpPr txBox="1"/>
          <p:nvPr/>
        </p:nvSpPr>
        <p:spPr>
          <a:xfrm>
            <a:off x="4365826" y="2189048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75%</a:t>
            </a:r>
          </a:p>
        </p:txBody>
      </p:sp>
      <p:sp>
        <p:nvSpPr>
          <p:cNvPr id="10" name="Rounded Rectangle 30">
            <a:extLst>
              <a:ext uri="{FF2B5EF4-FFF2-40B4-BE49-F238E27FC236}">
                <a16:creationId xmlns:a16="http://schemas.microsoft.com/office/drawing/2014/main" id="{98F7553F-9DCB-4D93-AC34-E08F563C662D}"/>
              </a:ext>
            </a:extLst>
          </p:cNvPr>
          <p:cNvSpPr/>
          <p:nvPr/>
        </p:nvSpPr>
        <p:spPr>
          <a:xfrm>
            <a:off x="4461524" y="2628026"/>
            <a:ext cx="1150312" cy="25445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520,57k</a:t>
            </a:r>
          </a:p>
        </p:txBody>
      </p:sp>
      <p:sp>
        <p:nvSpPr>
          <p:cNvPr id="11" name="TextBox 34">
            <a:extLst>
              <a:ext uri="{FF2B5EF4-FFF2-40B4-BE49-F238E27FC236}">
                <a16:creationId xmlns:a16="http://schemas.microsoft.com/office/drawing/2014/main" id="{7221CFCB-5DB7-40E2-B33C-9E12370C0398}"/>
              </a:ext>
            </a:extLst>
          </p:cNvPr>
          <p:cNvSpPr txBox="1"/>
          <p:nvPr/>
        </p:nvSpPr>
        <p:spPr>
          <a:xfrm>
            <a:off x="7145995" y="2203870"/>
            <a:ext cx="61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80%</a:t>
            </a:r>
          </a:p>
        </p:txBody>
      </p:sp>
      <p:sp>
        <p:nvSpPr>
          <p:cNvPr id="12" name="Rounded Rectangle 35">
            <a:extLst>
              <a:ext uri="{FF2B5EF4-FFF2-40B4-BE49-F238E27FC236}">
                <a16:creationId xmlns:a16="http://schemas.microsoft.com/office/drawing/2014/main" id="{2FB6E6FC-7FCD-45FC-80BE-AD6BB299E763}"/>
              </a:ext>
            </a:extLst>
          </p:cNvPr>
          <p:cNvSpPr/>
          <p:nvPr/>
        </p:nvSpPr>
        <p:spPr>
          <a:xfrm>
            <a:off x="7241692" y="2642848"/>
            <a:ext cx="1086293" cy="27432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850,04k</a:t>
            </a:r>
          </a:p>
        </p:txBody>
      </p:sp>
      <p:cxnSp>
        <p:nvCxnSpPr>
          <p:cNvPr id="13" name="Straight Connector 49">
            <a:extLst>
              <a:ext uri="{FF2B5EF4-FFF2-40B4-BE49-F238E27FC236}">
                <a16:creationId xmlns:a16="http://schemas.microsoft.com/office/drawing/2014/main" id="{CD24F117-C64E-41D2-9346-6B82321AC95B}"/>
              </a:ext>
            </a:extLst>
          </p:cNvPr>
          <p:cNvCxnSpPr/>
          <p:nvPr/>
        </p:nvCxnSpPr>
        <p:spPr>
          <a:xfrm>
            <a:off x="2485609" y="1655554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53">
            <a:extLst>
              <a:ext uri="{FF2B5EF4-FFF2-40B4-BE49-F238E27FC236}">
                <a16:creationId xmlns:a16="http://schemas.microsoft.com/office/drawing/2014/main" id="{8E209469-2F69-4180-B7AB-C225EF11BF92}"/>
              </a:ext>
            </a:extLst>
          </p:cNvPr>
          <p:cNvCxnSpPr/>
          <p:nvPr/>
        </p:nvCxnSpPr>
        <p:spPr>
          <a:xfrm>
            <a:off x="5611836" y="1643980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4">
            <a:extLst>
              <a:ext uri="{FF2B5EF4-FFF2-40B4-BE49-F238E27FC236}">
                <a16:creationId xmlns:a16="http://schemas.microsoft.com/office/drawing/2014/main" id="{20E500AE-29E1-4B2B-AC4B-A1A58C422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90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F6F0A0D3-1DC6-4550-A9C7-8AA490A5B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041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8C8313F3-9A9F-4EC8-9BF0-80C82610A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892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734B290-CEB3-4689-AE02-9616276CAF38}"/>
              </a:ext>
            </a:extLst>
          </p:cNvPr>
          <p:cNvSpPr txBox="1"/>
          <p:nvPr/>
        </p:nvSpPr>
        <p:spPr>
          <a:xfrm>
            <a:off x="56156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5C0060-C465-4D8C-9C48-12DC657D5F04}"/>
              </a:ext>
            </a:extLst>
          </p:cNvPr>
          <p:cNvSpPr txBox="1"/>
          <p:nvPr/>
        </p:nvSpPr>
        <p:spPr>
          <a:xfrm>
            <a:off x="3383843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71B21D8-BFF0-4EE0-A6D3-89414ADF86E3}"/>
              </a:ext>
            </a:extLst>
          </p:cNvPr>
          <p:cNvSpPr txBox="1"/>
          <p:nvPr/>
        </p:nvSpPr>
        <p:spPr>
          <a:xfrm>
            <a:off x="606412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Teardrop 25">
            <a:extLst>
              <a:ext uri="{FF2B5EF4-FFF2-40B4-BE49-F238E27FC236}">
                <a16:creationId xmlns:a16="http://schemas.microsoft.com/office/drawing/2014/main" id="{D3BAE6FD-4AAD-4E30-B512-C2515BBB5B14}"/>
              </a:ext>
            </a:extLst>
          </p:cNvPr>
          <p:cNvSpPr/>
          <p:nvPr/>
        </p:nvSpPr>
        <p:spPr>
          <a:xfrm rot="8100000">
            <a:off x="986223" y="213793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8E6E08-DDCC-4B54-8AF6-33A9B9B47F9E}"/>
              </a:ext>
            </a:extLst>
          </p:cNvPr>
          <p:cNvGrpSpPr/>
          <p:nvPr/>
        </p:nvGrpSpPr>
        <p:grpSpPr>
          <a:xfrm>
            <a:off x="1061408" y="224288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3" name="AutoShape 126">
              <a:extLst>
                <a:ext uri="{FF2B5EF4-FFF2-40B4-BE49-F238E27FC236}">
                  <a16:creationId xmlns:a16="http://schemas.microsoft.com/office/drawing/2014/main" id="{3C7BDFED-E5B3-4122-9EB9-AD02944C6E4D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AutoShape 127">
              <a:extLst>
                <a:ext uri="{FF2B5EF4-FFF2-40B4-BE49-F238E27FC236}">
                  <a16:creationId xmlns:a16="http://schemas.microsoft.com/office/drawing/2014/main" id="{57468890-0EF5-41D1-B2EB-34C65C83C7BC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5" name="Teardrop 25">
            <a:extLst>
              <a:ext uri="{FF2B5EF4-FFF2-40B4-BE49-F238E27FC236}">
                <a16:creationId xmlns:a16="http://schemas.microsoft.com/office/drawing/2014/main" id="{FD1205D8-12C5-4D24-BC4C-2D45015D91DF}"/>
              </a:ext>
            </a:extLst>
          </p:cNvPr>
          <p:cNvSpPr/>
          <p:nvPr/>
        </p:nvSpPr>
        <p:spPr>
          <a:xfrm rot="8100000">
            <a:off x="3741987" y="213480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131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8C768A6-36A6-4709-A5A6-2852AC6D55F6}"/>
              </a:ext>
            </a:extLst>
          </p:cNvPr>
          <p:cNvGrpSpPr/>
          <p:nvPr/>
        </p:nvGrpSpPr>
        <p:grpSpPr>
          <a:xfrm>
            <a:off x="3817172" y="2239754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7" name="AutoShape 126">
              <a:extLst>
                <a:ext uri="{FF2B5EF4-FFF2-40B4-BE49-F238E27FC236}">
                  <a16:creationId xmlns:a16="http://schemas.microsoft.com/office/drawing/2014/main" id="{334C7736-81DF-4E8B-82E9-E2CB56D23977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AutoShape 127">
              <a:extLst>
                <a:ext uri="{FF2B5EF4-FFF2-40B4-BE49-F238E27FC236}">
                  <a16:creationId xmlns:a16="http://schemas.microsoft.com/office/drawing/2014/main" id="{8EF1AE2A-2987-42F7-B36E-3E7C2F6A06CE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9" name="Teardrop 25">
            <a:extLst>
              <a:ext uri="{FF2B5EF4-FFF2-40B4-BE49-F238E27FC236}">
                <a16:creationId xmlns:a16="http://schemas.microsoft.com/office/drawing/2014/main" id="{F9F51A4A-AF40-4A1C-8090-8C8954BC23BB}"/>
              </a:ext>
            </a:extLst>
          </p:cNvPr>
          <p:cNvSpPr/>
          <p:nvPr/>
        </p:nvSpPr>
        <p:spPr>
          <a:xfrm rot="8100000">
            <a:off x="6548627" y="2129706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242A69-2DDB-45A1-85DE-945134EC8A0E}"/>
              </a:ext>
            </a:extLst>
          </p:cNvPr>
          <p:cNvGrpSpPr/>
          <p:nvPr/>
        </p:nvGrpSpPr>
        <p:grpSpPr>
          <a:xfrm>
            <a:off x="6623812" y="2234655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1" name="AutoShape 126">
              <a:extLst>
                <a:ext uri="{FF2B5EF4-FFF2-40B4-BE49-F238E27FC236}">
                  <a16:creationId xmlns:a16="http://schemas.microsoft.com/office/drawing/2014/main" id="{51C94603-0F7F-4E21-89EA-3E89A3A79E5A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AutoShape 127">
              <a:extLst>
                <a:ext uri="{FF2B5EF4-FFF2-40B4-BE49-F238E27FC236}">
                  <a16:creationId xmlns:a16="http://schemas.microsoft.com/office/drawing/2014/main" id="{95F55078-BFB1-48CB-A531-F16A3FC1AD62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23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nimBg="1"/>
      <p:bldP spid="9" grpId="0"/>
      <p:bldP spid="10" grpId="0" build="p" animBg="1"/>
      <p:bldP spid="11" grpId="0"/>
      <p:bldP spid="12" grpId="0" build="p" animBg="1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5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BAD1BE-CEA4-4D04-A9BC-FE13AAA97975}"/>
              </a:ext>
            </a:extLst>
          </p:cNvPr>
          <p:cNvGrpSpPr/>
          <p:nvPr/>
        </p:nvGrpSpPr>
        <p:grpSpPr>
          <a:xfrm>
            <a:off x="1195985" y="731520"/>
            <a:ext cx="7574952" cy="3649532"/>
            <a:chOff x="1550988" y="1141413"/>
            <a:chExt cx="9492917" cy="4573587"/>
          </a:xfrm>
        </p:grpSpPr>
        <p:sp>
          <p:nvSpPr>
            <p:cNvPr id="14" name="等腰三角形 7">
              <a:extLst>
                <a:ext uri="{FF2B5EF4-FFF2-40B4-BE49-F238E27FC236}">
                  <a16:creationId xmlns:a16="http://schemas.microsoft.com/office/drawing/2014/main" id="{CC5D9239-3931-45E1-BF5C-09EA6C2448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1859756" y="2623344"/>
              <a:ext cx="327025" cy="268288"/>
            </a:xfrm>
            <a:custGeom>
              <a:avLst/>
              <a:gdLst>
                <a:gd name="T0" fmla="*/ 0 w 328844"/>
                <a:gd name="T1" fmla="*/ 266913 h 268748"/>
                <a:gd name="T2" fmla="*/ 180612 w 328844"/>
                <a:gd name="T3" fmla="*/ 0 h 268748"/>
                <a:gd name="T4" fmla="*/ 321628 w 328844"/>
                <a:gd name="T5" fmla="*/ 266913 h 268748"/>
                <a:gd name="T6" fmla="*/ 0 w 328844"/>
                <a:gd name="T7" fmla="*/ 266913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dirty="0"/>
            </a:p>
          </p:txBody>
        </p:sp>
        <p:pic>
          <p:nvPicPr>
            <p:cNvPr id="15" name="图片 10">
              <a:extLst>
                <a:ext uri="{FF2B5EF4-FFF2-40B4-BE49-F238E27FC236}">
                  <a16:creationId xmlns:a16="http://schemas.microsoft.com/office/drawing/2014/main" id="{48B671AE-D101-4CF0-B4BA-B1E02D094C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1892300" y="1816100"/>
              <a:ext cx="104775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6EF847AF-B6D4-4480-BC77-8E4ED0E214D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55763" y="2736850"/>
              <a:ext cx="501650" cy="323850"/>
            </a:xfrm>
            <a:prstGeom prst="rt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平行四边形 15">
              <a:extLst>
                <a:ext uri="{FF2B5EF4-FFF2-40B4-BE49-F238E27FC236}">
                  <a16:creationId xmlns:a16="http://schemas.microsoft.com/office/drawing/2014/main" id="{54CFFE01-A79A-4DFF-949C-1B24A2D93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762" y="3060700"/>
              <a:ext cx="2750807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 dirty="0"/>
            </a:p>
          </p:txBody>
        </p:sp>
        <p:sp>
          <p:nvSpPr>
            <p:cNvPr id="18" name="等腰三角形 7">
              <a:extLst>
                <a:ext uri="{FF2B5EF4-FFF2-40B4-BE49-F238E27FC236}">
                  <a16:creationId xmlns:a16="http://schemas.microsoft.com/office/drawing/2014/main" id="{AD7EC654-1A24-4ED4-9406-EA03F74A50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5172869" y="2623344"/>
              <a:ext cx="327025" cy="268287"/>
            </a:xfrm>
            <a:custGeom>
              <a:avLst/>
              <a:gdLst>
                <a:gd name="T0" fmla="*/ 0 w 328844"/>
                <a:gd name="T1" fmla="*/ 266909 h 268748"/>
                <a:gd name="T2" fmla="*/ 180612 w 328844"/>
                <a:gd name="T3" fmla="*/ 0 h 268748"/>
                <a:gd name="T4" fmla="*/ 321628 w 328844"/>
                <a:gd name="T5" fmla="*/ 266909 h 268748"/>
                <a:gd name="T6" fmla="*/ 0 w 328844"/>
                <a:gd name="T7" fmla="*/ 266909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rgbClr val="131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9" name="图片 34">
              <a:extLst>
                <a:ext uri="{FF2B5EF4-FFF2-40B4-BE49-F238E27FC236}">
                  <a16:creationId xmlns:a16="http://schemas.microsoft.com/office/drawing/2014/main" id="{7B2CA4A5-729D-4F5C-9502-73FDB6540F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5205413" y="1816100"/>
              <a:ext cx="103187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0" name="直角三角形 35">
              <a:extLst>
                <a:ext uri="{FF2B5EF4-FFF2-40B4-BE49-F238E27FC236}">
                  <a16:creationId xmlns:a16="http://schemas.microsoft.com/office/drawing/2014/main" id="{A1B8FF4C-E7F0-4598-92C9-BC4D4E3158B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968875" y="2736850"/>
              <a:ext cx="504825" cy="323850"/>
            </a:xfrm>
            <a:prstGeom prst="rtTriangle">
              <a:avLst/>
            </a:prstGeom>
            <a:solidFill>
              <a:srgbClr val="131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平行四边形 15">
              <a:extLst>
                <a:ext uri="{FF2B5EF4-FFF2-40B4-BE49-F238E27FC236}">
                  <a16:creationId xmlns:a16="http://schemas.microsoft.com/office/drawing/2014/main" id="{F47EDB88-5E9E-4E9D-8F82-5CD4BCD32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8873" y="3060700"/>
              <a:ext cx="2866695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1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/>
            </a:p>
          </p:txBody>
        </p:sp>
        <p:sp>
          <p:nvSpPr>
            <p:cNvPr id="22" name="等腰三角形 7">
              <a:extLst>
                <a:ext uri="{FF2B5EF4-FFF2-40B4-BE49-F238E27FC236}">
                  <a16:creationId xmlns:a16="http://schemas.microsoft.com/office/drawing/2014/main" id="{B27A5A15-B1B5-490D-84B8-83C1540394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601869" y="2623344"/>
              <a:ext cx="327025" cy="268287"/>
            </a:xfrm>
            <a:custGeom>
              <a:avLst/>
              <a:gdLst>
                <a:gd name="T0" fmla="*/ 0 w 328844"/>
                <a:gd name="T1" fmla="*/ 266909 h 268748"/>
                <a:gd name="T2" fmla="*/ 180612 w 328844"/>
                <a:gd name="T3" fmla="*/ 0 h 268748"/>
                <a:gd name="T4" fmla="*/ 321628 w 328844"/>
                <a:gd name="T5" fmla="*/ 266909 h 268748"/>
                <a:gd name="T6" fmla="*/ 0 w 328844"/>
                <a:gd name="T7" fmla="*/ 266909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3" name="图片 34">
              <a:extLst>
                <a:ext uri="{FF2B5EF4-FFF2-40B4-BE49-F238E27FC236}">
                  <a16:creationId xmlns:a16="http://schemas.microsoft.com/office/drawing/2014/main" id="{ADE0B3E3-2FCB-451B-96B0-03577774FD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8634413" y="1816100"/>
              <a:ext cx="103187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6F68DA8C-6F6B-41DB-A90A-9763E429DA9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397875" y="2736850"/>
              <a:ext cx="503238" cy="323850"/>
            </a:xfrm>
            <a:prstGeom prst="rt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平行四边形 15">
              <a:extLst>
                <a:ext uri="{FF2B5EF4-FFF2-40B4-BE49-F238E27FC236}">
                  <a16:creationId xmlns:a16="http://schemas.microsoft.com/office/drawing/2014/main" id="{F8E189CD-3FB1-428D-8768-08828244A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7873" y="3060700"/>
              <a:ext cx="2646032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7AB611D-2356-435A-B486-F020EA810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988" y="1157289"/>
              <a:ext cx="658813" cy="658813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A51362F-65D3-4338-AAD3-77DDD3701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089" y="1157289"/>
              <a:ext cx="658813" cy="658813"/>
            </a:xfrm>
            <a:prstGeom prst="ellipse">
              <a:avLst/>
            </a:prstGeom>
            <a:solidFill>
              <a:srgbClr val="131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5D5D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74C7259-BF8D-4C59-8FB3-BBE78830A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2313" y="1141413"/>
              <a:ext cx="658813" cy="658813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5D5D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" name="is1ide-Freeform: Shape 34">
            <a:extLst>
              <a:ext uri="{FF2B5EF4-FFF2-40B4-BE49-F238E27FC236}">
                <a16:creationId xmlns:a16="http://schemas.microsoft.com/office/drawing/2014/main" id="{F222C512-070B-4EA3-AF8D-419B1BE3F3CD}"/>
              </a:ext>
            </a:extLst>
          </p:cNvPr>
          <p:cNvSpPr>
            <a:spLocks noChangeAspect="1"/>
          </p:cNvSpPr>
          <p:nvPr/>
        </p:nvSpPr>
        <p:spPr bwMode="auto">
          <a:xfrm>
            <a:off x="1377263" y="934088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0" name="is1ide-Freeform: Shape 34">
            <a:extLst>
              <a:ext uri="{FF2B5EF4-FFF2-40B4-BE49-F238E27FC236}">
                <a16:creationId xmlns:a16="http://schemas.microsoft.com/office/drawing/2014/main" id="{ADF3577D-8AB2-4033-9B3B-AE8CF9D17E8C}"/>
              </a:ext>
            </a:extLst>
          </p:cNvPr>
          <p:cNvSpPr>
            <a:spLocks noChangeAspect="1"/>
          </p:cNvSpPr>
          <p:nvPr/>
        </p:nvSpPr>
        <p:spPr bwMode="auto">
          <a:xfrm>
            <a:off x="4057074" y="926195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1" name="is1ide-Freeform: Shape 34">
            <a:extLst>
              <a:ext uri="{FF2B5EF4-FFF2-40B4-BE49-F238E27FC236}">
                <a16:creationId xmlns:a16="http://schemas.microsoft.com/office/drawing/2014/main" id="{8307514F-714E-4B47-9E86-00BA765CC104}"/>
              </a:ext>
            </a:extLst>
          </p:cNvPr>
          <p:cNvSpPr>
            <a:spLocks noChangeAspect="1"/>
          </p:cNvSpPr>
          <p:nvPr/>
        </p:nvSpPr>
        <p:spPr bwMode="auto">
          <a:xfrm>
            <a:off x="6778705" y="926236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F775090-D3EE-42F1-BE9D-77AEE3AC5425}"/>
              </a:ext>
            </a:extLst>
          </p:cNvPr>
          <p:cNvSpPr txBox="1"/>
          <p:nvPr/>
        </p:nvSpPr>
        <p:spPr>
          <a:xfrm>
            <a:off x="1220609" y="240104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2EBBC28-4251-4815-AAAD-27D0092934C0}"/>
              </a:ext>
            </a:extLst>
          </p:cNvPr>
          <p:cNvSpPr txBox="1"/>
          <p:nvPr/>
        </p:nvSpPr>
        <p:spPr>
          <a:xfrm>
            <a:off x="3779142" y="24048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EE41E6C-A3AF-4BF1-AB13-4415B751E567}"/>
              </a:ext>
            </a:extLst>
          </p:cNvPr>
          <p:cNvSpPr txBox="1"/>
          <p:nvPr/>
        </p:nvSpPr>
        <p:spPr>
          <a:xfrm>
            <a:off x="6567041" y="24048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4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88106DC-157F-40D9-B5D5-7A4ECF86652F}"/>
              </a:ext>
            </a:extLst>
          </p:cNvPr>
          <p:cNvGrpSpPr/>
          <p:nvPr/>
        </p:nvGrpSpPr>
        <p:grpSpPr>
          <a:xfrm>
            <a:off x="649985" y="1648392"/>
            <a:ext cx="4162296" cy="2336549"/>
            <a:chOff x="2106870" y="1915697"/>
            <a:chExt cx="4422765" cy="2482766"/>
          </a:xfrm>
        </p:grpSpPr>
        <p:grpSp>
          <p:nvGrpSpPr>
            <p:cNvPr id="8" name="Group 15">
              <a:extLst>
                <a:ext uri="{FF2B5EF4-FFF2-40B4-BE49-F238E27FC236}">
                  <a16:creationId xmlns:a16="http://schemas.microsoft.com/office/drawing/2014/main" id="{FF9173B7-3349-4B84-AA2A-5E5DD6FB7319}"/>
                </a:ext>
              </a:extLst>
            </p:cNvPr>
            <p:cNvGrpSpPr/>
            <p:nvPr/>
          </p:nvGrpSpPr>
          <p:grpSpPr>
            <a:xfrm>
              <a:off x="2106870" y="1915697"/>
              <a:ext cx="4422765" cy="2482766"/>
              <a:chOff x="714174" y="1657350"/>
              <a:chExt cx="2638626" cy="1683224"/>
            </a:xfrm>
          </p:grpSpPr>
          <p:cxnSp>
            <p:nvCxnSpPr>
              <p:cNvPr id="16" name="Straight Connector 16">
                <a:extLst>
                  <a:ext uri="{FF2B5EF4-FFF2-40B4-BE49-F238E27FC236}">
                    <a16:creationId xmlns:a16="http://schemas.microsoft.com/office/drawing/2014/main" id="{30F9831F-BD79-4C52-A5ED-A2EB68FD0010}"/>
                  </a:ext>
                </a:extLst>
              </p:cNvPr>
              <p:cNvCxnSpPr/>
              <p:nvPr/>
            </p:nvCxnSpPr>
            <p:spPr>
              <a:xfrm>
                <a:off x="714174" y="3340574"/>
                <a:ext cx="2638626" cy="0"/>
              </a:xfrm>
              <a:prstGeom prst="line">
                <a:avLst/>
              </a:prstGeom>
              <a:ln w="76200">
                <a:solidFill>
                  <a:srgbClr val="0E0C1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7">
                <a:extLst>
                  <a:ext uri="{FF2B5EF4-FFF2-40B4-BE49-F238E27FC236}">
                    <a16:creationId xmlns:a16="http://schemas.microsoft.com/office/drawing/2014/main" id="{722612D7-D710-412B-9A6B-6D0DE5DC8A44}"/>
                  </a:ext>
                </a:extLst>
              </p:cNvPr>
              <p:cNvGrpSpPr/>
              <p:nvPr/>
            </p:nvGrpSpPr>
            <p:grpSpPr>
              <a:xfrm>
                <a:off x="951571" y="1657350"/>
                <a:ext cx="202844" cy="1676400"/>
                <a:chOff x="951571" y="1657350"/>
                <a:chExt cx="202844" cy="1676400"/>
              </a:xfrm>
            </p:grpSpPr>
            <p:cxnSp>
              <p:nvCxnSpPr>
                <p:cNvPr id="33" name="Straight Connector 34">
                  <a:extLst>
                    <a:ext uri="{FF2B5EF4-FFF2-40B4-BE49-F238E27FC236}">
                      <a16:creationId xmlns:a16="http://schemas.microsoft.com/office/drawing/2014/main" id="{19AC0A52-67B6-412D-A06C-A6809C17C980}"/>
                    </a:ext>
                  </a:extLst>
                </p:cNvPr>
                <p:cNvCxnSpPr/>
                <p:nvPr/>
              </p:nvCxnSpPr>
              <p:spPr>
                <a:xfrm flipV="1">
                  <a:off x="1052993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Rounded Rectangle 35">
                  <a:extLst>
                    <a:ext uri="{FF2B5EF4-FFF2-40B4-BE49-F238E27FC236}">
                      <a16:creationId xmlns:a16="http://schemas.microsoft.com/office/drawing/2014/main" id="{F2E906BA-2FBC-413C-8821-4D536477D54D}"/>
                    </a:ext>
                  </a:extLst>
                </p:cNvPr>
                <p:cNvSpPr/>
                <p:nvPr/>
              </p:nvSpPr>
              <p:spPr>
                <a:xfrm>
                  <a:off x="951571" y="2571750"/>
                  <a:ext cx="202844" cy="685800"/>
                </a:xfrm>
                <a:prstGeom prst="round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8" name="Group 18">
                <a:extLst>
                  <a:ext uri="{FF2B5EF4-FFF2-40B4-BE49-F238E27FC236}">
                    <a16:creationId xmlns:a16="http://schemas.microsoft.com/office/drawing/2014/main" id="{56EC7404-F2C5-48EB-96C0-FA3B3793E10F}"/>
                  </a:ext>
                </a:extLst>
              </p:cNvPr>
              <p:cNvGrpSpPr/>
              <p:nvPr/>
            </p:nvGrpSpPr>
            <p:grpSpPr>
              <a:xfrm>
                <a:off x="1336791" y="1657350"/>
                <a:ext cx="202844" cy="1676400"/>
                <a:chOff x="1346378" y="1657350"/>
                <a:chExt cx="202844" cy="1676400"/>
              </a:xfrm>
            </p:grpSpPr>
            <p:cxnSp>
              <p:nvCxnSpPr>
                <p:cNvPr id="31" name="Straight Connector 32">
                  <a:extLst>
                    <a:ext uri="{FF2B5EF4-FFF2-40B4-BE49-F238E27FC236}">
                      <a16:creationId xmlns:a16="http://schemas.microsoft.com/office/drawing/2014/main" id="{26C2FD07-7299-429D-A030-6473DFB3578C}"/>
                    </a:ext>
                  </a:extLst>
                </p:cNvPr>
                <p:cNvCxnSpPr/>
                <p:nvPr/>
              </p:nvCxnSpPr>
              <p:spPr>
                <a:xfrm flipV="1">
                  <a:off x="1447800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Rounded Rectangle 33">
                  <a:extLst>
                    <a:ext uri="{FF2B5EF4-FFF2-40B4-BE49-F238E27FC236}">
                      <a16:creationId xmlns:a16="http://schemas.microsoft.com/office/drawing/2014/main" id="{6EDAF8B7-634D-41AC-985E-A09F6A0A8D71}"/>
                    </a:ext>
                  </a:extLst>
                </p:cNvPr>
                <p:cNvSpPr/>
                <p:nvPr/>
              </p:nvSpPr>
              <p:spPr>
                <a:xfrm>
                  <a:off x="1346378" y="1733550"/>
                  <a:ext cx="202844" cy="1524000"/>
                </a:xfrm>
                <a:prstGeom prst="roundRect">
                  <a:avLst/>
                </a:prstGeom>
                <a:solidFill>
                  <a:srgbClr val="131D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Group 19">
                <a:extLst>
                  <a:ext uri="{FF2B5EF4-FFF2-40B4-BE49-F238E27FC236}">
                    <a16:creationId xmlns:a16="http://schemas.microsoft.com/office/drawing/2014/main" id="{451C4E21-E4E3-4632-A072-9E87CBF6AE3E}"/>
                  </a:ext>
                </a:extLst>
              </p:cNvPr>
              <p:cNvGrpSpPr/>
              <p:nvPr/>
            </p:nvGrpSpPr>
            <p:grpSpPr>
              <a:xfrm>
                <a:off x="1722011" y="1657350"/>
                <a:ext cx="202844" cy="1676400"/>
                <a:chOff x="1695492" y="1657350"/>
                <a:chExt cx="202844" cy="1676400"/>
              </a:xfrm>
            </p:grpSpPr>
            <p:cxnSp>
              <p:nvCxnSpPr>
                <p:cNvPr id="29" name="Straight Connector 30">
                  <a:extLst>
                    <a:ext uri="{FF2B5EF4-FFF2-40B4-BE49-F238E27FC236}">
                      <a16:creationId xmlns:a16="http://schemas.microsoft.com/office/drawing/2014/main" id="{31DBE2FC-3A7A-4CD5-9DEC-4388921ACB0D}"/>
                    </a:ext>
                  </a:extLst>
                </p:cNvPr>
                <p:cNvCxnSpPr/>
                <p:nvPr/>
              </p:nvCxnSpPr>
              <p:spPr>
                <a:xfrm flipV="1">
                  <a:off x="1796914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Rounded Rectangle 31">
                  <a:extLst>
                    <a:ext uri="{FF2B5EF4-FFF2-40B4-BE49-F238E27FC236}">
                      <a16:creationId xmlns:a16="http://schemas.microsoft.com/office/drawing/2014/main" id="{75AEEEBB-37EC-44AA-B2EC-531AC8EC2B73}"/>
                    </a:ext>
                  </a:extLst>
                </p:cNvPr>
                <p:cNvSpPr/>
                <p:nvPr/>
              </p:nvSpPr>
              <p:spPr>
                <a:xfrm>
                  <a:off x="1695492" y="2114550"/>
                  <a:ext cx="202844" cy="1143000"/>
                </a:xfrm>
                <a:prstGeom prst="round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" name="Group 20">
                <a:extLst>
                  <a:ext uri="{FF2B5EF4-FFF2-40B4-BE49-F238E27FC236}">
                    <a16:creationId xmlns:a16="http://schemas.microsoft.com/office/drawing/2014/main" id="{8B2A2D83-1183-4A3B-9FFC-FD08735001AB}"/>
                  </a:ext>
                </a:extLst>
              </p:cNvPr>
              <p:cNvGrpSpPr/>
              <p:nvPr/>
            </p:nvGrpSpPr>
            <p:grpSpPr>
              <a:xfrm>
                <a:off x="2107231" y="1657350"/>
                <a:ext cx="202844" cy="1676400"/>
                <a:chOff x="2090299" y="1657350"/>
                <a:chExt cx="202844" cy="1676400"/>
              </a:xfrm>
            </p:grpSpPr>
            <p:cxnSp>
              <p:nvCxnSpPr>
                <p:cNvPr id="27" name="Straight Connector 27">
                  <a:extLst>
                    <a:ext uri="{FF2B5EF4-FFF2-40B4-BE49-F238E27FC236}">
                      <a16:creationId xmlns:a16="http://schemas.microsoft.com/office/drawing/2014/main" id="{92DEFCF5-D41E-4B74-907A-B28A7D26D6EA}"/>
                    </a:ext>
                  </a:extLst>
                </p:cNvPr>
                <p:cNvCxnSpPr/>
                <p:nvPr/>
              </p:nvCxnSpPr>
              <p:spPr>
                <a:xfrm flipV="1">
                  <a:off x="2191721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Rounded Rectangle 29">
                  <a:extLst>
                    <a:ext uri="{FF2B5EF4-FFF2-40B4-BE49-F238E27FC236}">
                      <a16:creationId xmlns:a16="http://schemas.microsoft.com/office/drawing/2014/main" id="{F34D4659-45CD-4408-A76E-8924F89FF7FB}"/>
                    </a:ext>
                  </a:extLst>
                </p:cNvPr>
                <p:cNvSpPr/>
                <p:nvPr/>
              </p:nvSpPr>
              <p:spPr>
                <a:xfrm>
                  <a:off x="2090299" y="2266950"/>
                  <a:ext cx="202844" cy="990600"/>
                </a:xfrm>
                <a:prstGeom prst="round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1" name="Group 21">
                <a:extLst>
                  <a:ext uri="{FF2B5EF4-FFF2-40B4-BE49-F238E27FC236}">
                    <a16:creationId xmlns:a16="http://schemas.microsoft.com/office/drawing/2014/main" id="{B4C9B8FA-7DF5-4699-9B14-6C4F3B907D25}"/>
                  </a:ext>
                </a:extLst>
              </p:cNvPr>
              <p:cNvGrpSpPr/>
              <p:nvPr/>
            </p:nvGrpSpPr>
            <p:grpSpPr>
              <a:xfrm>
                <a:off x="2492451" y="1657350"/>
                <a:ext cx="202844" cy="1676400"/>
                <a:chOff x="2482864" y="1657350"/>
                <a:chExt cx="202844" cy="1676400"/>
              </a:xfrm>
            </p:grpSpPr>
            <p:cxnSp>
              <p:nvCxnSpPr>
                <p:cNvPr id="25" name="Straight Connector 25">
                  <a:extLst>
                    <a:ext uri="{FF2B5EF4-FFF2-40B4-BE49-F238E27FC236}">
                      <a16:creationId xmlns:a16="http://schemas.microsoft.com/office/drawing/2014/main" id="{F46958E3-121F-4284-8267-EF716C08651F}"/>
                    </a:ext>
                  </a:extLst>
                </p:cNvPr>
                <p:cNvCxnSpPr/>
                <p:nvPr/>
              </p:nvCxnSpPr>
              <p:spPr>
                <a:xfrm flipV="1">
                  <a:off x="2584286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Rounded Rectangle 26">
                  <a:extLst>
                    <a:ext uri="{FF2B5EF4-FFF2-40B4-BE49-F238E27FC236}">
                      <a16:creationId xmlns:a16="http://schemas.microsoft.com/office/drawing/2014/main" id="{EE88EAE3-531C-4E59-9959-FA89EC2F9891}"/>
                    </a:ext>
                  </a:extLst>
                </p:cNvPr>
                <p:cNvSpPr/>
                <p:nvPr/>
              </p:nvSpPr>
              <p:spPr>
                <a:xfrm>
                  <a:off x="2482864" y="2038350"/>
                  <a:ext cx="202844" cy="1219200"/>
                </a:xfrm>
                <a:prstGeom prst="roundRect">
                  <a:avLst/>
                </a:prstGeom>
                <a:solidFill>
                  <a:srgbClr val="131D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2" name="Group 22">
                <a:extLst>
                  <a:ext uri="{FF2B5EF4-FFF2-40B4-BE49-F238E27FC236}">
                    <a16:creationId xmlns:a16="http://schemas.microsoft.com/office/drawing/2014/main" id="{A3E89315-59AB-4012-BDFB-A866EAA5BCA8}"/>
                  </a:ext>
                </a:extLst>
              </p:cNvPr>
              <p:cNvGrpSpPr/>
              <p:nvPr/>
            </p:nvGrpSpPr>
            <p:grpSpPr>
              <a:xfrm>
                <a:off x="2877671" y="1657350"/>
                <a:ext cx="202844" cy="1676400"/>
                <a:chOff x="2877671" y="1657350"/>
                <a:chExt cx="202844" cy="1676400"/>
              </a:xfrm>
            </p:grpSpPr>
            <p:cxnSp>
              <p:nvCxnSpPr>
                <p:cNvPr id="23" name="Straight Connector 23">
                  <a:extLst>
                    <a:ext uri="{FF2B5EF4-FFF2-40B4-BE49-F238E27FC236}">
                      <a16:creationId xmlns:a16="http://schemas.microsoft.com/office/drawing/2014/main" id="{DA4A26CC-C03E-4FCD-9A5D-9F35868336F7}"/>
                    </a:ext>
                  </a:extLst>
                </p:cNvPr>
                <p:cNvCxnSpPr/>
                <p:nvPr/>
              </p:nvCxnSpPr>
              <p:spPr>
                <a:xfrm flipV="1">
                  <a:off x="2979093" y="1657350"/>
                  <a:ext cx="0" cy="16764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sysDot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Rounded Rectangle 24">
                  <a:extLst>
                    <a:ext uri="{FF2B5EF4-FFF2-40B4-BE49-F238E27FC236}">
                      <a16:creationId xmlns:a16="http://schemas.microsoft.com/office/drawing/2014/main" id="{F719F627-583E-46A1-8DB7-A2730279ADA0}"/>
                    </a:ext>
                  </a:extLst>
                </p:cNvPr>
                <p:cNvSpPr/>
                <p:nvPr/>
              </p:nvSpPr>
              <p:spPr>
                <a:xfrm>
                  <a:off x="2877671" y="1885950"/>
                  <a:ext cx="202844" cy="1371600"/>
                </a:xfrm>
                <a:prstGeom prst="roundRect">
                  <a:avLst/>
                </a:prstGeom>
                <a:solidFill>
                  <a:srgbClr val="0E0C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9" name="Group 36">
              <a:extLst>
                <a:ext uri="{FF2B5EF4-FFF2-40B4-BE49-F238E27FC236}">
                  <a16:creationId xmlns:a16="http://schemas.microsoft.com/office/drawing/2014/main" id="{1687BE5A-E4AE-4FAD-8D01-0B6A3366E616}"/>
                </a:ext>
              </a:extLst>
            </p:cNvPr>
            <p:cNvGrpSpPr/>
            <p:nvPr/>
          </p:nvGrpSpPr>
          <p:grpSpPr>
            <a:xfrm>
              <a:off x="2580929" y="3434505"/>
              <a:ext cx="3402009" cy="196222"/>
              <a:chOff x="1132669" y="3332262"/>
              <a:chExt cx="1981048" cy="159532"/>
            </a:xfrm>
          </p:grpSpPr>
          <p:sp>
            <p:nvSpPr>
              <p:cNvPr id="10" name="Rectangle 1436">
                <a:extLst>
                  <a:ext uri="{FF2B5EF4-FFF2-40B4-BE49-F238E27FC236}">
                    <a16:creationId xmlns:a16="http://schemas.microsoft.com/office/drawing/2014/main" id="{4A746658-584C-4927-8BF3-F76AC1B30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2669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cs typeface="Arial" pitchFamily="34" charset="0"/>
                  </a:rPr>
                  <a:t>39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1" name="Rectangle 1436">
                <a:extLst>
                  <a:ext uri="{FF2B5EF4-FFF2-40B4-BE49-F238E27FC236}">
                    <a16:creationId xmlns:a16="http://schemas.microsoft.com/office/drawing/2014/main" id="{36711034-19D1-417E-A718-19F01620A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7890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cs typeface="Arial" pitchFamily="34" charset="0"/>
                  </a:rPr>
                  <a:t>97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2" name="Rectangle 1436">
                <a:extLst>
                  <a:ext uri="{FF2B5EF4-FFF2-40B4-BE49-F238E27FC236}">
                    <a16:creationId xmlns:a16="http://schemas.microsoft.com/office/drawing/2014/main" id="{9784C10D-7D56-40DE-BE02-9C9BCECA0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6206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cs typeface="Arial" pitchFamily="34" charset="0"/>
                  </a:rPr>
                  <a:t>80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3" name="Rectangle 1436">
                <a:extLst>
                  <a:ext uri="{FF2B5EF4-FFF2-40B4-BE49-F238E27FC236}">
                    <a16:creationId xmlns:a16="http://schemas.microsoft.com/office/drawing/2014/main" id="{1D5BB2E2-6EEF-486B-8FB8-A59DDE94B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426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cs typeface="Arial" pitchFamily="34" charset="0"/>
                  </a:rPr>
                  <a:t>63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4" name="Rectangle 1436">
                <a:extLst>
                  <a:ext uri="{FF2B5EF4-FFF2-40B4-BE49-F238E27FC236}">
                    <a16:creationId xmlns:a16="http://schemas.microsoft.com/office/drawing/2014/main" id="{62218FF6-E345-465A-A97E-C5C70929BB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9741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cs typeface="Arial" pitchFamily="34" charset="0"/>
                  </a:rPr>
                  <a:t>82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15" name="Rectangle 1436">
                <a:extLst>
                  <a:ext uri="{FF2B5EF4-FFF2-40B4-BE49-F238E27FC236}">
                    <a16:creationId xmlns:a16="http://schemas.microsoft.com/office/drawing/2014/main" id="{8E564F48-6609-430C-A92A-3027274A7D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6514" y="3332262"/>
                <a:ext cx="97203" cy="159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cs typeface="Arial" pitchFamily="34" charset="0"/>
                  </a:rPr>
                  <a:t>90</a:t>
                </a:r>
                <a:endParaRPr kumimoji="0" lang="en-US" sz="3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56B1730C-FCBD-4A33-AE2D-9AF552CCE610}"/>
              </a:ext>
            </a:extLst>
          </p:cNvPr>
          <p:cNvCxnSpPr/>
          <p:nvPr/>
        </p:nvCxnSpPr>
        <p:spPr>
          <a:xfrm>
            <a:off x="5164301" y="2623266"/>
            <a:ext cx="27598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CC733CE-D1AD-429C-80EA-2EFE59F03ED2}"/>
              </a:ext>
            </a:extLst>
          </p:cNvPr>
          <p:cNvCxnSpPr/>
          <p:nvPr/>
        </p:nvCxnSpPr>
        <p:spPr>
          <a:xfrm>
            <a:off x="5186464" y="3919239"/>
            <a:ext cx="27221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7">
            <a:extLst>
              <a:ext uri="{FF2B5EF4-FFF2-40B4-BE49-F238E27FC236}">
                <a16:creationId xmlns:a16="http://schemas.microsoft.com/office/drawing/2014/main" id="{F4FFCF7E-CD40-4610-93AA-ECCC64E99C76}"/>
              </a:ext>
            </a:extLst>
          </p:cNvPr>
          <p:cNvSpPr txBox="1"/>
          <p:nvPr/>
        </p:nvSpPr>
        <p:spPr>
          <a:xfrm>
            <a:off x="4349998" y="1723011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DB5B9008-6E0B-4CCF-ACD0-5F84D730986D}"/>
              </a:ext>
            </a:extLst>
          </p:cNvPr>
          <p:cNvSpPr txBox="1"/>
          <p:nvPr/>
        </p:nvSpPr>
        <p:spPr>
          <a:xfrm>
            <a:off x="4420417" y="2969436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96A44E3-4EA6-486B-9282-904035A18878}"/>
              </a:ext>
            </a:extLst>
          </p:cNvPr>
          <p:cNvSpPr txBox="1"/>
          <p:nvPr/>
        </p:nvSpPr>
        <p:spPr>
          <a:xfrm>
            <a:off x="5132468" y="209033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EE6BA79-D6E9-4E1A-9789-AF7A1BA27CF6}"/>
              </a:ext>
            </a:extLst>
          </p:cNvPr>
          <p:cNvSpPr txBox="1"/>
          <p:nvPr/>
        </p:nvSpPr>
        <p:spPr>
          <a:xfrm>
            <a:off x="5132468" y="339369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072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EC7C25-70FB-4FFC-8BA8-2ACEEAB7FDF1}"/>
              </a:ext>
            </a:extLst>
          </p:cNvPr>
          <p:cNvGrpSpPr/>
          <p:nvPr/>
        </p:nvGrpSpPr>
        <p:grpSpPr>
          <a:xfrm>
            <a:off x="0" y="0"/>
            <a:ext cx="9144000" cy="5219700"/>
            <a:chOff x="0" y="0"/>
            <a:chExt cx="9144000" cy="52197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A2F6026-CE28-4011-B0DF-BC656513F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63"/>
            <a:stretch/>
          </p:blipFill>
          <p:spPr>
            <a:xfrm flipH="1">
              <a:off x="0" y="0"/>
              <a:ext cx="1330414" cy="52197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48B3A35-530E-4AE6-9F2D-A08D2A37C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450" y="0"/>
              <a:ext cx="7829550" cy="5219700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3A8008B-CBA9-438B-9E48-6B601CD5F757}"/>
              </a:ext>
            </a:extLst>
          </p:cNvPr>
          <p:cNvSpPr/>
          <p:nvPr/>
        </p:nvSpPr>
        <p:spPr>
          <a:xfrm>
            <a:off x="662656" y="2255897"/>
            <a:ext cx="7931602" cy="2963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BA71C4-1C3F-4211-ACB3-38E845C2AFF9}"/>
              </a:ext>
            </a:extLst>
          </p:cNvPr>
          <p:cNvSpPr/>
          <p:nvPr/>
        </p:nvSpPr>
        <p:spPr>
          <a:xfrm>
            <a:off x="873019" y="2446441"/>
            <a:ext cx="7578355" cy="261361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EF852B-D72E-4789-97C2-932A386C038A}"/>
              </a:ext>
            </a:extLst>
          </p:cNvPr>
          <p:cNvGrpSpPr/>
          <p:nvPr/>
        </p:nvGrpSpPr>
        <p:grpSpPr>
          <a:xfrm>
            <a:off x="2250812" y="3327457"/>
            <a:ext cx="641171" cy="641496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010103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id="{59CE6BC5-7071-4873-9E10-F4880072161F}"/>
              </a:ext>
            </a:extLst>
          </p:cNvPr>
          <p:cNvSpPr/>
          <p:nvPr/>
        </p:nvSpPr>
        <p:spPr>
          <a:xfrm>
            <a:off x="6973803" y="4771056"/>
            <a:ext cx="1295002" cy="358434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239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27D14-7C22-4543-BDF4-1E23A3933338}"/>
              </a:ext>
            </a:extLst>
          </p:cNvPr>
          <p:cNvSpPr txBox="1"/>
          <p:nvPr/>
        </p:nvSpPr>
        <p:spPr>
          <a:xfrm>
            <a:off x="7115550" y="4791833"/>
            <a:ext cx="1093413" cy="337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683057">
              <a:defRPr/>
            </a:pPr>
            <a:r>
              <a:rPr lang="en-US" altLang="zh-CN" sz="15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PART02</a:t>
            </a:r>
            <a:endParaRPr lang="zh-CN" altLang="en-US" sz="15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9C86C15-02E6-4AE8-A76C-F3A7729E4F62}"/>
              </a:ext>
            </a:extLst>
          </p:cNvPr>
          <p:cNvSpPr txBox="1"/>
          <p:nvPr/>
        </p:nvSpPr>
        <p:spPr>
          <a:xfrm>
            <a:off x="3442497" y="3678230"/>
            <a:ext cx="42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C18A0D9-01DD-491A-B030-D3226E5CB3CD}"/>
              </a:ext>
            </a:extLst>
          </p:cNvPr>
          <p:cNvSpPr txBox="1"/>
          <p:nvPr/>
        </p:nvSpPr>
        <p:spPr>
          <a:xfrm>
            <a:off x="3442497" y="3085577"/>
            <a:ext cx="2348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058C88-45BE-4FDD-8DF5-008E4C121BF8}"/>
              </a:ext>
            </a:extLst>
          </p:cNvPr>
          <p:cNvSpPr/>
          <p:nvPr/>
        </p:nvSpPr>
        <p:spPr>
          <a:xfrm>
            <a:off x="5303990" y="3238404"/>
            <a:ext cx="15240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</p:spTree>
    <p:extLst>
      <p:ext uri="{BB962C8B-B14F-4D97-AF65-F5344CB8AC3E}">
        <p14:creationId xmlns:p14="http://schemas.microsoft.com/office/powerpoint/2010/main" val="407129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FFEB9B-8A19-4225-B68B-E476384AD2AE}"/>
              </a:ext>
            </a:extLst>
          </p:cNvPr>
          <p:cNvSpPr txBox="1"/>
          <p:nvPr/>
        </p:nvSpPr>
        <p:spPr>
          <a:xfrm>
            <a:off x="501843" y="110214"/>
            <a:ext cx="811203" cy="24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96849-B61E-4990-AB50-9B70999BDD4C}"/>
              </a:ext>
            </a:extLst>
          </p:cNvPr>
          <p:cNvSpPr/>
          <p:nvPr/>
        </p:nvSpPr>
        <p:spPr>
          <a:xfrm>
            <a:off x="1074999" y="107918"/>
            <a:ext cx="15240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6C03F-67FD-477B-9E32-A2D5F7939359}"/>
              </a:ext>
            </a:extLst>
          </p:cNvPr>
          <p:cNvGrpSpPr/>
          <p:nvPr/>
        </p:nvGrpSpPr>
        <p:grpSpPr>
          <a:xfrm>
            <a:off x="307877" y="151361"/>
            <a:ext cx="182391" cy="182483"/>
            <a:chOff x="1799651" y="2657099"/>
            <a:chExt cx="481042" cy="481286"/>
          </a:xfrm>
        </p:grpSpPr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4798DAFE-53E4-4460-BDA8-EFC18EF42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350">
                <a:ea typeface="宋体" charset="0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D0E42D62-C54A-4DEC-A1A0-132938706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675" dirty="0"/>
            </a:p>
          </p:txBody>
        </p:sp>
      </p:grpSp>
      <p:grpSp>
        <p:nvGrpSpPr>
          <p:cNvPr id="7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6559B3E-4A5D-4F55-9B38-D3BD570A61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29741" y="1610839"/>
            <a:ext cx="4789714" cy="1893608"/>
            <a:chOff x="1967541" y="2539583"/>
            <a:chExt cx="8256918" cy="3264362"/>
          </a:xfrm>
        </p:grpSpPr>
        <p:sp>
          <p:nvSpPr>
            <p:cNvPr id="8" name="ïs1ïďè">
              <a:extLst>
                <a:ext uri="{FF2B5EF4-FFF2-40B4-BE49-F238E27FC236}">
                  <a16:creationId xmlns:a16="http://schemas.microsoft.com/office/drawing/2014/main" id="{6CE9BCEC-C252-423D-97C6-E85122B25919}"/>
                </a:ext>
              </a:extLst>
            </p:cNvPr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1iďè">
              <a:extLst>
                <a:ext uri="{FF2B5EF4-FFF2-40B4-BE49-F238E27FC236}">
                  <a16:creationId xmlns:a16="http://schemas.microsoft.com/office/drawing/2014/main" id="{E4AB2766-8EE1-4F85-A10B-CBD684E86C43}"/>
                </a:ext>
              </a:extLst>
            </p:cNvPr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išḻiďê">
              <a:extLst>
                <a:ext uri="{FF2B5EF4-FFF2-40B4-BE49-F238E27FC236}">
                  <a16:creationId xmlns:a16="http://schemas.microsoft.com/office/drawing/2014/main" id="{989081A3-F23A-4B81-B85D-4A9B98CB8FA5}"/>
                </a:ext>
              </a:extLst>
            </p:cNvPr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šļîdè">
              <a:extLst>
                <a:ext uri="{FF2B5EF4-FFF2-40B4-BE49-F238E27FC236}">
                  <a16:creationId xmlns:a16="http://schemas.microsoft.com/office/drawing/2014/main" id="{4B1ADFD1-F21C-4A7B-B62D-5DAF9F2C0083}"/>
                </a:ext>
              </a:extLst>
            </p:cNvPr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rgbClr val="131D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" name="ïṩliḍê">
              <a:extLst>
                <a:ext uri="{FF2B5EF4-FFF2-40B4-BE49-F238E27FC236}">
                  <a16:creationId xmlns:a16="http://schemas.microsoft.com/office/drawing/2014/main" id="{793C18B6-8BDC-4C80-9FA0-98F199F3E9E0}"/>
                </a:ext>
              </a:extLst>
            </p:cNvPr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ṩļiḑe">
              <a:extLst>
                <a:ext uri="{FF2B5EF4-FFF2-40B4-BE49-F238E27FC236}">
                  <a16:creationId xmlns:a16="http://schemas.microsoft.com/office/drawing/2014/main" id="{E901E066-C18A-4042-B514-610AED0D6380}"/>
                </a:ext>
              </a:extLst>
            </p:cNvPr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rgbClr val="18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lidê">
              <a:extLst>
                <a:ext uri="{FF2B5EF4-FFF2-40B4-BE49-F238E27FC236}">
                  <a16:creationId xmlns:a16="http://schemas.microsoft.com/office/drawing/2014/main" id="{0D252829-4A34-4C71-ACA8-D8C30E591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lïdè">
              <a:extLst>
                <a:ext uri="{FF2B5EF4-FFF2-40B4-BE49-F238E27FC236}">
                  <a16:creationId xmlns:a16="http://schemas.microsoft.com/office/drawing/2014/main" id="{B3293CDA-695D-449E-8B63-DC54F5711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ṡ1îḑé">
              <a:extLst>
                <a:ext uri="{FF2B5EF4-FFF2-40B4-BE49-F238E27FC236}">
                  <a16:creationId xmlns:a16="http://schemas.microsoft.com/office/drawing/2014/main" id="{73FE76E2-1520-42FF-945D-790CA9BA2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E020A63-E459-4493-85CC-D6F23EB303F9}"/>
              </a:ext>
            </a:extLst>
          </p:cNvPr>
          <p:cNvGrpSpPr/>
          <p:nvPr/>
        </p:nvGrpSpPr>
        <p:grpSpPr>
          <a:xfrm>
            <a:off x="1455783" y="1000149"/>
            <a:ext cx="3220812" cy="457725"/>
            <a:chOff x="4265656" y="2089597"/>
            <a:chExt cx="4516611" cy="61029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03CE747-AF44-4ACF-A804-0E1365299F80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19BF5D2-1BDB-4007-A903-C341E1FBA5AB}"/>
                </a:ext>
              </a:extLst>
            </p:cNvPr>
            <p:cNvSpPr/>
            <p:nvPr/>
          </p:nvSpPr>
          <p:spPr>
            <a:xfrm>
              <a:off x="4371424" y="208959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E9B134-F822-4173-A27B-9FE90814B925}"/>
              </a:ext>
            </a:extLst>
          </p:cNvPr>
          <p:cNvGrpSpPr/>
          <p:nvPr/>
        </p:nvGrpSpPr>
        <p:grpSpPr>
          <a:xfrm>
            <a:off x="1143385" y="3480394"/>
            <a:ext cx="3421831" cy="749418"/>
            <a:chOff x="3983763" y="1700673"/>
            <a:chExt cx="4798504" cy="99922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7841A71-0954-4E93-8709-1A1D7C9E0668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01F270C-90C2-4001-A9A1-977530B39720}"/>
                </a:ext>
              </a:extLst>
            </p:cNvPr>
            <p:cNvSpPr/>
            <p:nvPr/>
          </p:nvSpPr>
          <p:spPr>
            <a:xfrm>
              <a:off x="3983763" y="1700673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5889DEB-0E25-4E29-A6F2-48AE73731458}"/>
              </a:ext>
            </a:extLst>
          </p:cNvPr>
          <p:cNvGrpSpPr/>
          <p:nvPr/>
        </p:nvGrpSpPr>
        <p:grpSpPr>
          <a:xfrm>
            <a:off x="5098098" y="3480394"/>
            <a:ext cx="3421831" cy="749418"/>
            <a:chOff x="3983763" y="1700673"/>
            <a:chExt cx="4798504" cy="99922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81FD4D2-5A8A-44B9-B70A-D8A6045F24D8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48C8090-97AF-4B7F-88CC-26E3423D3FE0}"/>
                </a:ext>
              </a:extLst>
            </p:cNvPr>
            <p:cNvSpPr/>
            <p:nvPr/>
          </p:nvSpPr>
          <p:spPr>
            <a:xfrm>
              <a:off x="3983763" y="1700673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CFB692D-CB12-4F45-A593-3EBB5686E150}"/>
              </a:ext>
            </a:extLst>
          </p:cNvPr>
          <p:cNvSpPr txBox="1"/>
          <p:nvPr/>
        </p:nvSpPr>
        <p:spPr>
          <a:xfrm>
            <a:off x="800517" y="395273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CDCAA0C-81B2-4A2E-90B3-64B3258136AE}"/>
              </a:ext>
            </a:extLst>
          </p:cNvPr>
          <p:cNvSpPr txBox="1"/>
          <p:nvPr/>
        </p:nvSpPr>
        <p:spPr>
          <a:xfrm>
            <a:off x="4777447" y="39500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376A2BD-5DAE-435F-BB95-2DC9DDA1936A}"/>
              </a:ext>
            </a:extLst>
          </p:cNvPr>
          <p:cNvSpPr txBox="1"/>
          <p:nvPr/>
        </p:nvSpPr>
        <p:spPr>
          <a:xfrm>
            <a:off x="1185371" y="141356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30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商业计划书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09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09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0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44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44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5142444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1225</Words>
  <Application>Microsoft Office PowerPoint</Application>
  <PresentationFormat>自定义</PresentationFormat>
  <Paragraphs>289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Geometr415 Blk BT</vt:lpstr>
      <vt:lpstr>Hiragino Sans GB W3</vt:lpstr>
      <vt:lpstr>Lato Light</vt:lpstr>
      <vt:lpstr>Montserrat</vt:lpstr>
      <vt:lpstr>Montserrat Light</vt:lpstr>
      <vt:lpstr>Roboto</vt:lpstr>
      <vt:lpstr>等线</vt:lpstr>
      <vt:lpstr>等线 Light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Haettenschweiler</vt:lpstr>
      <vt:lpstr>Helvetica</vt:lpstr>
      <vt:lpstr>Impact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欧美风商业计划书PPT模板</dc:title>
  <dc:creator>User</dc:creator>
  <cp:lastModifiedBy>dreamsummit</cp:lastModifiedBy>
  <cp:revision>23</cp:revision>
  <dcterms:created xsi:type="dcterms:W3CDTF">2017-11-26T02:11:20Z</dcterms:created>
  <dcterms:modified xsi:type="dcterms:W3CDTF">2017-12-14T06:10:04Z</dcterms:modified>
</cp:coreProperties>
</file>