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4" d="100"/>
          <a:sy n="84" d="100"/>
        </p:scale>
        <p:origin x="658" y="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9EAB61-299B-4095-8936-51E82402B67B}" type="datetimeFigureOut">
              <a:rPr lang="zh-CN" altLang="en-US" smtClean="0"/>
              <a:t>2019/5/27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03F25F-6496-4C76-AC01-EEC9B739784E}" type="slidenum">
              <a:rPr lang="zh-CN" altLang="en-US" smtClean="0"/>
              <a:t>‹#›</a:t>
            </a:fld>
            <a:endParaRPr lang="zh-CN" altLang="en-US"/>
          </a:p>
        </p:txBody>
      </p:sp>
    </p:spTree>
    <p:extLst>
      <p:ext uri="{BB962C8B-B14F-4D97-AF65-F5344CB8AC3E}">
        <p14:creationId xmlns:p14="http://schemas.microsoft.com/office/powerpoint/2010/main" val="23512415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1</a:t>
            </a:fld>
            <a:endParaRPr lang="zh-CN" altLang="en-US"/>
          </a:p>
        </p:txBody>
      </p:sp>
    </p:spTree>
    <p:extLst>
      <p:ext uri="{BB962C8B-B14F-4D97-AF65-F5344CB8AC3E}">
        <p14:creationId xmlns:p14="http://schemas.microsoft.com/office/powerpoint/2010/main" val="38452197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10</a:t>
            </a:fld>
            <a:endParaRPr lang="zh-CN" altLang="en-US"/>
          </a:p>
        </p:txBody>
      </p:sp>
    </p:spTree>
    <p:extLst>
      <p:ext uri="{BB962C8B-B14F-4D97-AF65-F5344CB8AC3E}">
        <p14:creationId xmlns:p14="http://schemas.microsoft.com/office/powerpoint/2010/main" val="24824630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11</a:t>
            </a:fld>
            <a:endParaRPr lang="zh-CN" altLang="en-US"/>
          </a:p>
        </p:txBody>
      </p:sp>
    </p:spTree>
    <p:extLst>
      <p:ext uri="{BB962C8B-B14F-4D97-AF65-F5344CB8AC3E}">
        <p14:creationId xmlns:p14="http://schemas.microsoft.com/office/powerpoint/2010/main" val="32426147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12</a:t>
            </a:fld>
            <a:endParaRPr lang="zh-CN" altLang="en-US"/>
          </a:p>
        </p:txBody>
      </p:sp>
    </p:spTree>
    <p:extLst>
      <p:ext uri="{BB962C8B-B14F-4D97-AF65-F5344CB8AC3E}">
        <p14:creationId xmlns:p14="http://schemas.microsoft.com/office/powerpoint/2010/main" val="1345468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13</a:t>
            </a:fld>
            <a:endParaRPr lang="zh-CN" altLang="en-US"/>
          </a:p>
        </p:txBody>
      </p:sp>
    </p:spTree>
    <p:extLst>
      <p:ext uri="{BB962C8B-B14F-4D97-AF65-F5344CB8AC3E}">
        <p14:creationId xmlns:p14="http://schemas.microsoft.com/office/powerpoint/2010/main" val="37280577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14</a:t>
            </a:fld>
            <a:endParaRPr lang="zh-CN" altLang="en-US"/>
          </a:p>
        </p:txBody>
      </p:sp>
    </p:spTree>
    <p:extLst>
      <p:ext uri="{BB962C8B-B14F-4D97-AF65-F5344CB8AC3E}">
        <p14:creationId xmlns:p14="http://schemas.microsoft.com/office/powerpoint/2010/main" val="23504126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15</a:t>
            </a:fld>
            <a:endParaRPr lang="zh-CN" altLang="en-US"/>
          </a:p>
        </p:txBody>
      </p:sp>
    </p:spTree>
    <p:extLst>
      <p:ext uri="{BB962C8B-B14F-4D97-AF65-F5344CB8AC3E}">
        <p14:creationId xmlns:p14="http://schemas.microsoft.com/office/powerpoint/2010/main" val="4689274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16</a:t>
            </a:fld>
            <a:endParaRPr lang="zh-CN" altLang="en-US"/>
          </a:p>
        </p:txBody>
      </p:sp>
    </p:spTree>
    <p:extLst>
      <p:ext uri="{BB962C8B-B14F-4D97-AF65-F5344CB8AC3E}">
        <p14:creationId xmlns:p14="http://schemas.microsoft.com/office/powerpoint/2010/main" val="33990669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17</a:t>
            </a:fld>
            <a:endParaRPr lang="zh-CN" altLang="en-US"/>
          </a:p>
        </p:txBody>
      </p:sp>
    </p:spTree>
    <p:extLst>
      <p:ext uri="{BB962C8B-B14F-4D97-AF65-F5344CB8AC3E}">
        <p14:creationId xmlns:p14="http://schemas.microsoft.com/office/powerpoint/2010/main" val="19971905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18</a:t>
            </a:fld>
            <a:endParaRPr lang="zh-CN" altLang="en-US"/>
          </a:p>
        </p:txBody>
      </p:sp>
    </p:spTree>
    <p:extLst>
      <p:ext uri="{BB962C8B-B14F-4D97-AF65-F5344CB8AC3E}">
        <p14:creationId xmlns:p14="http://schemas.microsoft.com/office/powerpoint/2010/main" val="41699035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19</a:t>
            </a:fld>
            <a:endParaRPr lang="zh-CN" altLang="en-US"/>
          </a:p>
        </p:txBody>
      </p:sp>
    </p:spTree>
    <p:extLst>
      <p:ext uri="{BB962C8B-B14F-4D97-AF65-F5344CB8AC3E}">
        <p14:creationId xmlns:p14="http://schemas.microsoft.com/office/powerpoint/2010/main" val="2514253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2</a:t>
            </a:fld>
            <a:endParaRPr lang="zh-CN" altLang="en-US"/>
          </a:p>
        </p:txBody>
      </p:sp>
    </p:spTree>
    <p:extLst>
      <p:ext uri="{BB962C8B-B14F-4D97-AF65-F5344CB8AC3E}">
        <p14:creationId xmlns:p14="http://schemas.microsoft.com/office/powerpoint/2010/main" val="36153379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20</a:t>
            </a:fld>
            <a:endParaRPr lang="zh-CN" altLang="en-US"/>
          </a:p>
        </p:txBody>
      </p:sp>
    </p:spTree>
    <p:extLst>
      <p:ext uri="{BB962C8B-B14F-4D97-AF65-F5344CB8AC3E}">
        <p14:creationId xmlns:p14="http://schemas.microsoft.com/office/powerpoint/2010/main" val="16760770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21</a:t>
            </a:fld>
            <a:endParaRPr lang="zh-CN" altLang="en-US"/>
          </a:p>
        </p:txBody>
      </p:sp>
    </p:spTree>
    <p:extLst>
      <p:ext uri="{BB962C8B-B14F-4D97-AF65-F5344CB8AC3E}">
        <p14:creationId xmlns:p14="http://schemas.microsoft.com/office/powerpoint/2010/main" val="19726297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3</a:t>
            </a:fld>
            <a:endParaRPr lang="zh-CN" altLang="en-US"/>
          </a:p>
        </p:txBody>
      </p:sp>
    </p:spTree>
    <p:extLst>
      <p:ext uri="{BB962C8B-B14F-4D97-AF65-F5344CB8AC3E}">
        <p14:creationId xmlns:p14="http://schemas.microsoft.com/office/powerpoint/2010/main" val="27276319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4</a:t>
            </a:fld>
            <a:endParaRPr lang="zh-CN" altLang="en-US"/>
          </a:p>
        </p:txBody>
      </p:sp>
    </p:spTree>
    <p:extLst>
      <p:ext uri="{BB962C8B-B14F-4D97-AF65-F5344CB8AC3E}">
        <p14:creationId xmlns:p14="http://schemas.microsoft.com/office/powerpoint/2010/main" val="2038769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5</a:t>
            </a:fld>
            <a:endParaRPr lang="zh-CN" altLang="en-US"/>
          </a:p>
        </p:txBody>
      </p:sp>
    </p:spTree>
    <p:extLst>
      <p:ext uri="{BB962C8B-B14F-4D97-AF65-F5344CB8AC3E}">
        <p14:creationId xmlns:p14="http://schemas.microsoft.com/office/powerpoint/2010/main" val="30984110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6</a:t>
            </a:fld>
            <a:endParaRPr lang="zh-CN" altLang="en-US"/>
          </a:p>
        </p:txBody>
      </p:sp>
    </p:spTree>
    <p:extLst>
      <p:ext uri="{BB962C8B-B14F-4D97-AF65-F5344CB8AC3E}">
        <p14:creationId xmlns:p14="http://schemas.microsoft.com/office/powerpoint/2010/main" val="22827309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7</a:t>
            </a:fld>
            <a:endParaRPr lang="zh-CN" altLang="en-US"/>
          </a:p>
        </p:txBody>
      </p:sp>
    </p:spTree>
    <p:extLst>
      <p:ext uri="{BB962C8B-B14F-4D97-AF65-F5344CB8AC3E}">
        <p14:creationId xmlns:p14="http://schemas.microsoft.com/office/powerpoint/2010/main" val="6816959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8</a:t>
            </a:fld>
            <a:endParaRPr lang="zh-CN" altLang="en-US"/>
          </a:p>
        </p:txBody>
      </p:sp>
    </p:spTree>
    <p:extLst>
      <p:ext uri="{BB962C8B-B14F-4D97-AF65-F5344CB8AC3E}">
        <p14:creationId xmlns:p14="http://schemas.microsoft.com/office/powerpoint/2010/main" val="11510281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55E4D-7BA5-4194-958C-DE8BC35582E6}" type="slidenum">
              <a:rPr lang="zh-CN" altLang="en-US" smtClean="0"/>
              <a:t>9</a:t>
            </a:fld>
            <a:endParaRPr lang="zh-CN" altLang="en-US"/>
          </a:p>
        </p:txBody>
      </p:sp>
    </p:spTree>
    <p:extLst>
      <p:ext uri="{BB962C8B-B14F-4D97-AF65-F5344CB8AC3E}">
        <p14:creationId xmlns:p14="http://schemas.microsoft.com/office/powerpoint/2010/main" val="6838908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9A6865B-EA3B-4EAC-94D8-74430C60C82D}" type="datetimeFigureOut">
              <a:rPr lang="zh-CN" altLang="en-US" smtClean="0"/>
              <a:t>2019/5/27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1606BA-BDB5-42A9-8303-C71C36B1FAAA}" type="slidenum">
              <a:rPr lang="zh-CN" altLang="en-US" smtClean="0"/>
              <a:t>‹#›</a:t>
            </a:fld>
            <a:endParaRPr lang="zh-CN" altLang="en-US"/>
          </a:p>
        </p:txBody>
      </p:sp>
    </p:spTree>
    <p:extLst>
      <p:ext uri="{BB962C8B-B14F-4D97-AF65-F5344CB8AC3E}">
        <p14:creationId xmlns:p14="http://schemas.microsoft.com/office/powerpoint/2010/main" val="144347171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9A6865B-EA3B-4EAC-94D8-74430C60C82D}" type="datetimeFigureOut">
              <a:rPr lang="zh-CN" altLang="en-US" smtClean="0"/>
              <a:t>2019/5/27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1606BA-BDB5-42A9-8303-C71C36B1FAAA}" type="slidenum">
              <a:rPr lang="zh-CN" altLang="en-US" smtClean="0"/>
              <a:t>‹#›</a:t>
            </a:fld>
            <a:endParaRPr lang="zh-CN" altLang="en-US"/>
          </a:p>
        </p:txBody>
      </p:sp>
    </p:spTree>
    <p:extLst>
      <p:ext uri="{BB962C8B-B14F-4D97-AF65-F5344CB8AC3E}">
        <p14:creationId xmlns:p14="http://schemas.microsoft.com/office/powerpoint/2010/main" val="233637027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9A6865B-EA3B-4EAC-94D8-74430C60C82D}" type="datetimeFigureOut">
              <a:rPr lang="zh-CN" altLang="en-US" smtClean="0"/>
              <a:t>2019/5/27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1606BA-BDB5-42A9-8303-C71C36B1FAAA}" type="slidenum">
              <a:rPr lang="zh-CN" altLang="en-US" smtClean="0"/>
              <a:t>‹#›</a:t>
            </a:fld>
            <a:endParaRPr lang="zh-CN" altLang="en-US"/>
          </a:p>
        </p:txBody>
      </p:sp>
    </p:spTree>
    <p:extLst>
      <p:ext uri="{BB962C8B-B14F-4D97-AF65-F5344CB8AC3E}">
        <p14:creationId xmlns:p14="http://schemas.microsoft.com/office/powerpoint/2010/main" val="2604686201"/>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4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2113471"/>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46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90500" y="152400"/>
            <a:ext cx="11825288" cy="6477000"/>
          </a:xfrm>
          <a:prstGeom prst="rect">
            <a:avLst/>
          </a:prstGeom>
          <a:solidFill>
            <a:schemeClr val="bg1">
              <a:lumMod val="85000"/>
            </a:schemeClr>
          </a:solidFill>
        </p:spPr>
        <p:txBody>
          <a:bodyPr/>
          <a:lstStyle/>
          <a:p>
            <a:endParaRPr lang="id-ID"/>
          </a:p>
        </p:txBody>
      </p:sp>
    </p:spTree>
    <p:extLst>
      <p:ext uri="{BB962C8B-B14F-4D97-AF65-F5344CB8AC3E}">
        <p14:creationId xmlns:p14="http://schemas.microsoft.com/office/powerpoint/2010/main" val="118475922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7" name="Rectangle 6"/>
          <p:cNvSpPr/>
          <p:nvPr userDrawn="1"/>
        </p:nvSpPr>
        <p:spPr>
          <a:xfrm>
            <a:off x="0" y="0"/>
            <a:ext cx="6096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Picture Placeholder 8"/>
          <p:cNvSpPr>
            <a:spLocks noGrp="1"/>
          </p:cNvSpPr>
          <p:nvPr>
            <p:ph type="pic" sz="quarter" idx="10"/>
          </p:nvPr>
        </p:nvSpPr>
        <p:spPr>
          <a:xfrm>
            <a:off x="5411702" y="834231"/>
            <a:ext cx="5191125" cy="5189538"/>
          </a:xfrm>
          <a:prstGeom prst="rect">
            <a:avLst/>
          </a:prstGeom>
          <a:solidFill>
            <a:schemeClr val="bg1">
              <a:lumMod val="95000"/>
            </a:schemeClr>
          </a:solidFill>
        </p:spPr>
        <p:txBody>
          <a:bodyPr/>
          <a:lstStyle/>
          <a:p>
            <a:endParaRPr lang="id-ID"/>
          </a:p>
        </p:txBody>
      </p:sp>
    </p:spTree>
    <p:extLst>
      <p:ext uri="{BB962C8B-B14F-4D97-AF65-F5344CB8AC3E}">
        <p14:creationId xmlns:p14="http://schemas.microsoft.com/office/powerpoint/2010/main" val="45231255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5" name="Picture Placeholder 24"/>
          <p:cNvSpPr>
            <a:spLocks noGrp="1"/>
          </p:cNvSpPr>
          <p:nvPr>
            <p:ph type="pic" sz="quarter" idx="15"/>
          </p:nvPr>
        </p:nvSpPr>
        <p:spPr>
          <a:xfrm>
            <a:off x="8005686" y="4252882"/>
            <a:ext cx="2437345" cy="1718640"/>
          </a:xfrm>
          <a:custGeom>
            <a:avLst/>
            <a:gdLst>
              <a:gd name="connsiteX0" fmla="*/ 0 w 2437345"/>
              <a:gd name="connsiteY0" fmla="*/ 0 h 1718640"/>
              <a:gd name="connsiteX1" fmla="*/ 2437345 w 2437345"/>
              <a:gd name="connsiteY1" fmla="*/ 0 h 1718640"/>
              <a:gd name="connsiteX2" fmla="*/ 1218673 w 2437345"/>
              <a:gd name="connsiteY2" fmla="*/ 1718640 h 1718640"/>
            </a:gdLst>
            <a:ahLst/>
            <a:cxnLst>
              <a:cxn ang="0">
                <a:pos x="connsiteX0" y="connsiteY0"/>
              </a:cxn>
              <a:cxn ang="0">
                <a:pos x="connsiteX1" y="connsiteY1"/>
              </a:cxn>
              <a:cxn ang="0">
                <a:pos x="connsiteX2" y="connsiteY2"/>
              </a:cxn>
            </a:cxnLst>
            <a:rect l="l" t="t" r="r" b="b"/>
            <a:pathLst>
              <a:path w="2437345" h="1718640">
                <a:moveTo>
                  <a:pt x="0" y="0"/>
                </a:moveTo>
                <a:lnTo>
                  <a:pt x="2437345" y="0"/>
                </a:lnTo>
                <a:lnTo>
                  <a:pt x="1218673" y="1718640"/>
                </a:lnTo>
                <a:close/>
              </a:path>
            </a:pathLst>
          </a:custGeom>
          <a:solidFill>
            <a:schemeClr val="bg1">
              <a:lumMod val="95000"/>
            </a:schemeClr>
          </a:solidFill>
        </p:spPr>
        <p:txBody>
          <a:bodyPr wrap="square">
            <a:noAutofit/>
          </a:bodyPr>
          <a:lstStyle/>
          <a:p>
            <a:endParaRPr lang="id-ID"/>
          </a:p>
        </p:txBody>
      </p:sp>
      <p:sp>
        <p:nvSpPr>
          <p:cNvPr id="23" name="Picture Placeholder 22"/>
          <p:cNvSpPr>
            <a:spLocks noGrp="1"/>
          </p:cNvSpPr>
          <p:nvPr>
            <p:ph type="pic" sz="quarter" idx="14"/>
          </p:nvPr>
        </p:nvSpPr>
        <p:spPr>
          <a:xfrm>
            <a:off x="9348258" y="2358670"/>
            <a:ext cx="2437345" cy="1718640"/>
          </a:xfrm>
          <a:custGeom>
            <a:avLst/>
            <a:gdLst>
              <a:gd name="connsiteX0" fmla="*/ 0 w 2437345"/>
              <a:gd name="connsiteY0" fmla="*/ 0 h 1718640"/>
              <a:gd name="connsiteX1" fmla="*/ 2437345 w 2437345"/>
              <a:gd name="connsiteY1" fmla="*/ 0 h 1718640"/>
              <a:gd name="connsiteX2" fmla="*/ 1218673 w 2437345"/>
              <a:gd name="connsiteY2" fmla="*/ 1718640 h 1718640"/>
            </a:gdLst>
            <a:ahLst/>
            <a:cxnLst>
              <a:cxn ang="0">
                <a:pos x="connsiteX0" y="connsiteY0"/>
              </a:cxn>
              <a:cxn ang="0">
                <a:pos x="connsiteX1" y="connsiteY1"/>
              </a:cxn>
              <a:cxn ang="0">
                <a:pos x="connsiteX2" y="connsiteY2"/>
              </a:cxn>
            </a:cxnLst>
            <a:rect l="l" t="t" r="r" b="b"/>
            <a:pathLst>
              <a:path w="2437345" h="1718640">
                <a:moveTo>
                  <a:pt x="0" y="0"/>
                </a:moveTo>
                <a:lnTo>
                  <a:pt x="2437345" y="0"/>
                </a:lnTo>
                <a:lnTo>
                  <a:pt x="1218673" y="1718640"/>
                </a:lnTo>
                <a:close/>
              </a:path>
            </a:pathLst>
          </a:custGeom>
          <a:solidFill>
            <a:schemeClr val="bg1">
              <a:lumMod val="95000"/>
            </a:schemeClr>
          </a:solidFill>
        </p:spPr>
        <p:txBody>
          <a:bodyPr wrap="square">
            <a:noAutofit/>
          </a:bodyPr>
          <a:lstStyle/>
          <a:p>
            <a:endParaRPr lang="id-ID"/>
          </a:p>
        </p:txBody>
      </p:sp>
      <p:sp>
        <p:nvSpPr>
          <p:cNvPr id="21" name="Picture Placeholder 20"/>
          <p:cNvSpPr>
            <a:spLocks noGrp="1"/>
          </p:cNvSpPr>
          <p:nvPr>
            <p:ph type="pic" sz="quarter" idx="13"/>
          </p:nvPr>
        </p:nvSpPr>
        <p:spPr>
          <a:xfrm>
            <a:off x="8005686" y="2402212"/>
            <a:ext cx="2437345" cy="1718640"/>
          </a:xfrm>
          <a:custGeom>
            <a:avLst/>
            <a:gdLst>
              <a:gd name="connsiteX0" fmla="*/ 1218672 w 2437345"/>
              <a:gd name="connsiteY0" fmla="*/ 0 h 1718640"/>
              <a:gd name="connsiteX1" fmla="*/ 2437345 w 2437345"/>
              <a:gd name="connsiteY1" fmla="*/ 1718640 h 1718640"/>
              <a:gd name="connsiteX2" fmla="*/ 0 w 2437345"/>
              <a:gd name="connsiteY2" fmla="*/ 1718640 h 1718640"/>
            </a:gdLst>
            <a:ahLst/>
            <a:cxnLst>
              <a:cxn ang="0">
                <a:pos x="connsiteX0" y="connsiteY0"/>
              </a:cxn>
              <a:cxn ang="0">
                <a:pos x="connsiteX1" y="connsiteY1"/>
              </a:cxn>
              <a:cxn ang="0">
                <a:pos x="connsiteX2" y="connsiteY2"/>
              </a:cxn>
            </a:cxnLst>
            <a:rect l="l" t="t" r="r" b="b"/>
            <a:pathLst>
              <a:path w="2437345" h="1718640">
                <a:moveTo>
                  <a:pt x="1218672" y="0"/>
                </a:moveTo>
                <a:lnTo>
                  <a:pt x="2437345" y="1718640"/>
                </a:lnTo>
                <a:lnTo>
                  <a:pt x="0" y="1718640"/>
                </a:lnTo>
                <a:close/>
              </a:path>
            </a:pathLst>
          </a:custGeom>
          <a:solidFill>
            <a:schemeClr val="bg1">
              <a:lumMod val="95000"/>
            </a:schemeClr>
          </a:solidFill>
        </p:spPr>
        <p:txBody>
          <a:bodyPr wrap="square">
            <a:noAutofit/>
          </a:bodyPr>
          <a:lstStyle/>
          <a:p>
            <a:endParaRPr lang="id-ID"/>
          </a:p>
        </p:txBody>
      </p:sp>
      <p:sp>
        <p:nvSpPr>
          <p:cNvPr id="19" name="Picture Placeholder 18"/>
          <p:cNvSpPr>
            <a:spLocks noGrp="1"/>
          </p:cNvSpPr>
          <p:nvPr>
            <p:ph type="pic" sz="quarter" idx="11"/>
          </p:nvPr>
        </p:nvSpPr>
        <p:spPr>
          <a:xfrm>
            <a:off x="6663114" y="2358670"/>
            <a:ext cx="2437345" cy="1718640"/>
          </a:xfrm>
          <a:custGeom>
            <a:avLst/>
            <a:gdLst>
              <a:gd name="connsiteX0" fmla="*/ 0 w 2437345"/>
              <a:gd name="connsiteY0" fmla="*/ 0 h 1718640"/>
              <a:gd name="connsiteX1" fmla="*/ 2437345 w 2437345"/>
              <a:gd name="connsiteY1" fmla="*/ 0 h 1718640"/>
              <a:gd name="connsiteX2" fmla="*/ 1218673 w 2437345"/>
              <a:gd name="connsiteY2" fmla="*/ 1718640 h 1718640"/>
            </a:gdLst>
            <a:ahLst/>
            <a:cxnLst>
              <a:cxn ang="0">
                <a:pos x="connsiteX0" y="connsiteY0"/>
              </a:cxn>
              <a:cxn ang="0">
                <a:pos x="connsiteX1" y="connsiteY1"/>
              </a:cxn>
              <a:cxn ang="0">
                <a:pos x="connsiteX2" y="connsiteY2"/>
              </a:cxn>
            </a:cxnLst>
            <a:rect l="l" t="t" r="r" b="b"/>
            <a:pathLst>
              <a:path w="2437345" h="1718640">
                <a:moveTo>
                  <a:pt x="0" y="0"/>
                </a:moveTo>
                <a:lnTo>
                  <a:pt x="2437345" y="0"/>
                </a:lnTo>
                <a:lnTo>
                  <a:pt x="1218673" y="1718640"/>
                </a:lnTo>
                <a:close/>
              </a:path>
            </a:pathLst>
          </a:custGeom>
          <a:solidFill>
            <a:schemeClr val="bg1">
              <a:lumMod val="95000"/>
            </a:schemeClr>
          </a:solidFill>
        </p:spPr>
        <p:txBody>
          <a:bodyPr wrap="square">
            <a:noAutofit/>
          </a:bodyPr>
          <a:lstStyle/>
          <a:p>
            <a:endParaRPr lang="id-ID"/>
          </a:p>
        </p:txBody>
      </p:sp>
      <p:sp>
        <p:nvSpPr>
          <p:cNvPr id="17" name="Picture Placeholder 16"/>
          <p:cNvSpPr>
            <a:spLocks noGrp="1"/>
          </p:cNvSpPr>
          <p:nvPr>
            <p:ph type="pic" sz="quarter" idx="10"/>
          </p:nvPr>
        </p:nvSpPr>
        <p:spPr>
          <a:xfrm>
            <a:off x="6663114" y="522514"/>
            <a:ext cx="2437345" cy="1718640"/>
          </a:xfrm>
          <a:custGeom>
            <a:avLst/>
            <a:gdLst>
              <a:gd name="connsiteX0" fmla="*/ 1218672 w 2437345"/>
              <a:gd name="connsiteY0" fmla="*/ 0 h 1718640"/>
              <a:gd name="connsiteX1" fmla="*/ 2437345 w 2437345"/>
              <a:gd name="connsiteY1" fmla="*/ 1718640 h 1718640"/>
              <a:gd name="connsiteX2" fmla="*/ 0 w 2437345"/>
              <a:gd name="connsiteY2" fmla="*/ 1718640 h 1718640"/>
            </a:gdLst>
            <a:ahLst/>
            <a:cxnLst>
              <a:cxn ang="0">
                <a:pos x="connsiteX0" y="connsiteY0"/>
              </a:cxn>
              <a:cxn ang="0">
                <a:pos x="connsiteX1" y="connsiteY1"/>
              </a:cxn>
              <a:cxn ang="0">
                <a:pos x="connsiteX2" y="connsiteY2"/>
              </a:cxn>
            </a:cxnLst>
            <a:rect l="l" t="t" r="r" b="b"/>
            <a:pathLst>
              <a:path w="2437345" h="1718640">
                <a:moveTo>
                  <a:pt x="1218672" y="0"/>
                </a:moveTo>
                <a:lnTo>
                  <a:pt x="2437345" y="1718640"/>
                </a:lnTo>
                <a:lnTo>
                  <a:pt x="0" y="1718640"/>
                </a:lnTo>
                <a:close/>
              </a:path>
            </a:pathLst>
          </a:custGeom>
          <a:solidFill>
            <a:schemeClr val="bg1">
              <a:lumMod val="95000"/>
            </a:schemeClr>
          </a:solidFill>
        </p:spPr>
        <p:txBody>
          <a:bodyPr wrap="square">
            <a:noAutofit/>
          </a:bodyPr>
          <a:lstStyle/>
          <a:p>
            <a:endParaRPr lang="id-ID"/>
          </a:p>
        </p:txBody>
      </p:sp>
    </p:spTree>
    <p:extLst>
      <p:ext uri="{BB962C8B-B14F-4D97-AF65-F5344CB8AC3E}">
        <p14:creationId xmlns:p14="http://schemas.microsoft.com/office/powerpoint/2010/main" val="346615661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3" grpId="0" animBg="1"/>
      <p:bldP spid="21" grpId="0" animBg="1"/>
      <p:bldP spid="19" grpId="0" animBg="1"/>
      <p:bldP spid="17"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Picture Placeholder 8"/>
          <p:cNvSpPr>
            <a:spLocks noGrp="1"/>
          </p:cNvSpPr>
          <p:nvPr>
            <p:ph type="pic" sz="quarter" idx="10"/>
          </p:nvPr>
        </p:nvSpPr>
        <p:spPr>
          <a:xfrm>
            <a:off x="6874017" y="0"/>
            <a:ext cx="4557798" cy="6057900"/>
          </a:xfrm>
          <a:prstGeom prst="rect">
            <a:avLst/>
          </a:prstGeom>
          <a:solidFill>
            <a:schemeClr val="bg1">
              <a:lumMod val="95000"/>
            </a:schemeClr>
          </a:solidFill>
        </p:spPr>
        <p:txBody>
          <a:bodyPr/>
          <a:lstStyle/>
          <a:p>
            <a:endParaRPr lang="id-ID"/>
          </a:p>
        </p:txBody>
      </p:sp>
      <p:sp>
        <p:nvSpPr>
          <p:cNvPr id="4" name="Picture Placeholder 8"/>
          <p:cNvSpPr>
            <a:spLocks noGrp="1"/>
          </p:cNvSpPr>
          <p:nvPr>
            <p:ph type="pic" sz="quarter" idx="11"/>
          </p:nvPr>
        </p:nvSpPr>
        <p:spPr>
          <a:xfrm>
            <a:off x="4799773" y="3606800"/>
            <a:ext cx="1844141" cy="2451100"/>
          </a:xfrm>
          <a:prstGeom prst="rect">
            <a:avLst/>
          </a:prstGeom>
          <a:solidFill>
            <a:schemeClr val="bg1">
              <a:lumMod val="95000"/>
            </a:schemeClr>
          </a:solidFill>
        </p:spPr>
        <p:txBody>
          <a:bodyPr/>
          <a:lstStyle/>
          <a:p>
            <a:endParaRPr lang="id-ID"/>
          </a:p>
        </p:txBody>
      </p:sp>
      <p:sp>
        <p:nvSpPr>
          <p:cNvPr id="5" name="Picture Placeholder 8"/>
          <p:cNvSpPr>
            <a:spLocks noGrp="1"/>
          </p:cNvSpPr>
          <p:nvPr>
            <p:ph type="pic" sz="quarter" idx="12"/>
          </p:nvPr>
        </p:nvSpPr>
        <p:spPr>
          <a:xfrm>
            <a:off x="2725529" y="3606800"/>
            <a:ext cx="1844141" cy="2451100"/>
          </a:xfrm>
          <a:prstGeom prst="rect">
            <a:avLst/>
          </a:prstGeom>
          <a:solidFill>
            <a:schemeClr val="bg1">
              <a:lumMod val="95000"/>
            </a:schemeClr>
          </a:solidFill>
        </p:spPr>
        <p:txBody>
          <a:bodyPr/>
          <a:lstStyle/>
          <a:p>
            <a:endParaRPr lang="id-ID" dirty="0"/>
          </a:p>
        </p:txBody>
      </p:sp>
      <p:sp>
        <p:nvSpPr>
          <p:cNvPr id="6" name="Picture Placeholder 8"/>
          <p:cNvSpPr>
            <a:spLocks noGrp="1"/>
          </p:cNvSpPr>
          <p:nvPr>
            <p:ph type="pic" sz="quarter" idx="13"/>
          </p:nvPr>
        </p:nvSpPr>
        <p:spPr>
          <a:xfrm>
            <a:off x="651285" y="3606800"/>
            <a:ext cx="1844141" cy="2451100"/>
          </a:xfrm>
          <a:prstGeom prst="rect">
            <a:avLst/>
          </a:prstGeom>
          <a:solidFill>
            <a:schemeClr val="bg1">
              <a:lumMod val="95000"/>
            </a:schemeClr>
          </a:solidFill>
        </p:spPr>
        <p:txBody>
          <a:bodyPr/>
          <a:lstStyle/>
          <a:p>
            <a:endParaRPr lang="id-ID" dirty="0"/>
          </a:p>
        </p:txBody>
      </p:sp>
    </p:spTree>
    <p:extLst>
      <p:ext uri="{BB962C8B-B14F-4D97-AF65-F5344CB8AC3E}">
        <p14:creationId xmlns:p14="http://schemas.microsoft.com/office/powerpoint/2010/main" val="3910810876"/>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4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4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14:presetBounceEnd="44000">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44000">
                                          <p:cBhvr additive="base">
                                            <p:cTn id="12" dur="500" fill="hold"/>
                                            <p:tgtEl>
                                              <p:spTgt spid="4"/>
                                            </p:tgtEl>
                                            <p:attrNameLst>
                                              <p:attrName>ppt_x</p:attrName>
                                            </p:attrNameLst>
                                          </p:cBhvr>
                                          <p:tavLst>
                                            <p:tav tm="0">
                                              <p:val>
                                                <p:strVal val="#ppt_x"/>
                                              </p:val>
                                            </p:tav>
                                            <p:tav tm="100000">
                                              <p:val>
                                                <p:strVal val="#ppt_x"/>
                                              </p:val>
                                            </p:tav>
                                          </p:tavLst>
                                        </p:anim>
                                        <p:anim calcmode="lin" valueType="num" p14:bounceEnd="44000">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14:presetBounceEnd="44000">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14:bounceEnd="44000">
                                          <p:cBhvr additive="base">
                                            <p:cTn id="17" dur="5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14:presetBounceEnd="44000">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14:bounceEnd="44000">
                                          <p:cBhvr additive="base">
                                            <p:cTn id="22" dur="500" fill="hold"/>
                                            <p:tgtEl>
                                              <p:spTgt spid="6"/>
                                            </p:tgtEl>
                                            <p:attrNameLst>
                                              <p:attrName>ppt_x</p:attrName>
                                            </p:attrNameLst>
                                          </p:cBhvr>
                                          <p:tavLst>
                                            <p:tav tm="0">
                                              <p:val>
                                                <p:strVal val="#ppt_x"/>
                                              </p:val>
                                            </p:tav>
                                            <p:tav tm="100000">
                                              <p:val>
                                                <p:strVal val="#ppt_x"/>
                                              </p:val>
                                            </p:tav>
                                          </p:tavLst>
                                        </p:anim>
                                        <p:anim calcmode="lin" valueType="num" p14:bounceEnd="44000">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3" name="Picture Placeholder 8"/>
          <p:cNvSpPr>
            <a:spLocks noGrp="1"/>
          </p:cNvSpPr>
          <p:nvPr>
            <p:ph type="pic" sz="quarter" idx="10"/>
          </p:nvPr>
        </p:nvSpPr>
        <p:spPr>
          <a:xfrm>
            <a:off x="0" y="0"/>
            <a:ext cx="5370286" cy="6858000"/>
          </a:xfrm>
          <a:prstGeom prst="rect">
            <a:avLst/>
          </a:prstGeom>
          <a:solidFill>
            <a:schemeClr val="bg1">
              <a:lumMod val="95000"/>
            </a:schemeClr>
          </a:solidFill>
        </p:spPr>
        <p:txBody>
          <a:bodyPr/>
          <a:lstStyle/>
          <a:p>
            <a:endParaRPr lang="id-ID"/>
          </a:p>
        </p:txBody>
      </p:sp>
    </p:spTree>
    <p:extLst>
      <p:ext uri="{BB962C8B-B14F-4D97-AF65-F5344CB8AC3E}">
        <p14:creationId xmlns:p14="http://schemas.microsoft.com/office/powerpoint/2010/main" val="161827802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528719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86704" y="0"/>
            <a:ext cx="5608443" cy="5600700"/>
          </a:xfrm>
          <a:custGeom>
            <a:avLst/>
            <a:gdLst>
              <a:gd name="connsiteX0" fmla="*/ 0 w 5608443"/>
              <a:gd name="connsiteY0" fmla="*/ 0 h 5600700"/>
              <a:gd name="connsiteX1" fmla="*/ 5608443 w 5608443"/>
              <a:gd name="connsiteY1" fmla="*/ 0 h 5600700"/>
              <a:gd name="connsiteX2" fmla="*/ 0 w 5608443"/>
              <a:gd name="connsiteY2" fmla="*/ 5600700 h 5600700"/>
            </a:gdLst>
            <a:ahLst/>
            <a:cxnLst>
              <a:cxn ang="0">
                <a:pos x="connsiteX0" y="connsiteY0"/>
              </a:cxn>
              <a:cxn ang="0">
                <a:pos x="connsiteX1" y="connsiteY1"/>
              </a:cxn>
              <a:cxn ang="0">
                <a:pos x="connsiteX2" y="connsiteY2"/>
              </a:cxn>
            </a:cxnLst>
            <a:rect l="l" t="t" r="r" b="b"/>
            <a:pathLst>
              <a:path w="5608443" h="5600700">
                <a:moveTo>
                  <a:pt x="0" y="0"/>
                </a:moveTo>
                <a:lnTo>
                  <a:pt x="5608443" y="0"/>
                </a:lnTo>
                <a:lnTo>
                  <a:pt x="0" y="5600700"/>
                </a:lnTo>
                <a:close/>
              </a:path>
            </a:pathLst>
          </a:custGeom>
          <a:solidFill>
            <a:schemeClr val="bg1">
              <a:lumMod val="85000"/>
            </a:schemeClr>
          </a:solidFill>
        </p:spPr>
        <p:txBody>
          <a:bodyPr wrap="square">
            <a:noAutofit/>
          </a:bodyPr>
          <a:lstStyle/>
          <a:p>
            <a:endParaRPr lang="id-ID"/>
          </a:p>
        </p:txBody>
      </p:sp>
    </p:spTree>
    <p:extLst>
      <p:ext uri="{BB962C8B-B14F-4D97-AF65-F5344CB8AC3E}">
        <p14:creationId xmlns:p14="http://schemas.microsoft.com/office/powerpoint/2010/main" val="1151630846"/>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9A6865B-EA3B-4EAC-94D8-74430C60C82D}" type="datetimeFigureOut">
              <a:rPr lang="zh-CN" altLang="en-US" smtClean="0"/>
              <a:t>2019/5/27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1606BA-BDB5-42A9-8303-C71C36B1FAAA}" type="slidenum">
              <a:rPr lang="zh-CN" altLang="en-US" smtClean="0"/>
              <a:t>‹#›</a:t>
            </a:fld>
            <a:endParaRPr lang="zh-CN" altLang="en-US"/>
          </a:p>
        </p:txBody>
      </p:sp>
    </p:spTree>
    <p:extLst>
      <p:ext uri="{BB962C8B-B14F-4D97-AF65-F5344CB8AC3E}">
        <p14:creationId xmlns:p14="http://schemas.microsoft.com/office/powerpoint/2010/main" val="2946478183"/>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86704" y="1"/>
            <a:ext cx="9251863" cy="6857999"/>
          </a:xfrm>
          <a:custGeom>
            <a:avLst/>
            <a:gdLst>
              <a:gd name="connsiteX0" fmla="*/ 0 w 9251863"/>
              <a:gd name="connsiteY0" fmla="*/ 0 h 6857999"/>
              <a:gd name="connsiteX1" fmla="*/ 9251863 w 9251863"/>
              <a:gd name="connsiteY1" fmla="*/ 0 h 6857999"/>
              <a:gd name="connsiteX2" fmla="*/ 2384383 w 9251863"/>
              <a:gd name="connsiteY2" fmla="*/ 6857999 h 6857999"/>
              <a:gd name="connsiteX3" fmla="*/ 0 w 9251863"/>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9251863" h="6857999">
                <a:moveTo>
                  <a:pt x="0" y="0"/>
                </a:moveTo>
                <a:lnTo>
                  <a:pt x="9251863" y="0"/>
                </a:lnTo>
                <a:lnTo>
                  <a:pt x="2384383" y="6857999"/>
                </a:lnTo>
                <a:lnTo>
                  <a:pt x="0" y="6857999"/>
                </a:lnTo>
                <a:close/>
              </a:path>
            </a:pathLst>
          </a:custGeom>
        </p:spPr>
        <p:txBody>
          <a:bodyPr wrap="square">
            <a:noAutofit/>
          </a:bodyPr>
          <a:lstStyle/>
          <a:p>
            <a:endParaRPr lang="id-ID"/>
          </a:p>
        </p:txBody>
      </p:sp>
      <p:grpSp>
        <p:nvGrpSpPr>
          <p:cNvPr id="3" name="Group 2"/>
          <p:cNvGrpSpPr/>
          <p:nvPr userDrawn="1"/>
        </p:nvGrpSpPr>
        <p:grpSpPr>
          <a:xfrm>
            <a:off x="2286000" y="0"/>
            <a:ext cx="9906000" cy="6858000"/>
            <a:chOff x="2286000" y="0"/>
            <a:chExt cx="9906000" cy="6858000"/>
          </a:xfrm>
        </p:grpSpPr>
        <p:sp>
          <p:nvSpPr>
            <p:cNvPr id="4" name="Right Triangle 3"/>
            <p:cNvSpPr/>
            <p:nvPr/>
          </p:nvSpPr>
          <p:spPr>
            <a:xfrm flipH="1">
              <a:off x="2286000" y="0"/>
              <a:ext cx="6879160" cy="6858000"/>
            </a:xfrm>
            <a:prstGeom prst="r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Rectangle 4"/>
            <p:cNvSpPr/>
            <p:nvPr/>
          </p:nvSpPr>
          <p:spPr>
            <a:xfrm>
              <a:off x="9165160" y="0"/>
              <a:ext cx="302684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Tree>
    <p:extLst>
      <p:ext uri="{BB962C8B-B14F-4D97-AF65-F5344CB8AC3E}">
        <p14:creationId xmlns:p14="http://schemas.microsoft.com/office/powerpoint/2010/main" val="707242786"/>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2286000" y="0"/>
            <a:ext cx="9906000" cy="6858000"/>
          </a:xfrm>
          <a:custGeom>
            <a:avLst/>
            <a:gdLst>
              <a:gd name="connsiteX0" fmla="*/ 0 w 9906000"/>
              <a:gd name="connsiteY0" fmla="*/ 0 h 6858000"/>
              <a:gd name="connsiteX1" fmla="*/ 6879160 w 9906000"/>
              <a:gd name="connsiteY1" fmla="*/ 0 h 6858000"/>
              <a:gd name="connsiteX2" fmla="*/ 9906000 w 9906000"/>
              <a:gd name="connsiteY2" fmla="*/ 0 h 6858000"/>
              <a:gd name="connsiteX3" fmla="*/ 9906000 w 9906000"/>
              <a:gd name="connsiteY3" fmla="*/ 6858000 h 6858000"/>
              <a:gd name="connsiteX4" fmla="*/ 6879160 w 9906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6000" h="6858000">
                <a:moveTo>
                  <a:pt x="0" y="0"/>
                </a:moveTo>
                <a:lnTo>
                  <a:pt x="6879160" y="0"/>
                </a:lnTo>
                <a:lnTo>
                  <a:pt x="9906000" y="0"/>
                </a:lnTo>
                <a:lnTo>
                  <a:pt x="9906000" y="6858000"/>
                </a:lnTo>
                <a:lnTo>
                  <a:pt x="6879160" y="6858000"/>
                </a:lnTo>
                <a:close/>
              </a:path>
            </a:pathLst>
          </a:custGeom>
        </p:spPr>
        <p:txBody>
          <a:bodyPr wrap="square">
            <a:noAutofit/>
          </a:bodyPr>
          <a:lstStyle/>
          <a:p>
            <a:endParaRPr lang="id-ID" dirty="0"/>
          </a:p>
        </p:txBody>
      </p:sp>
    </p:spTree>
    <p:extLst>
      <p:ext uri="{BB962C8B-B14F-4D97-AF65-F5344CB8AC3E}">
        <p14:creationId xmlns:p14="http://schemas.microsoft.com/office/powerpoint/2010/main" val="3226676878"/>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7_Custom Layout">
    <p:spTree>
      <p:nvGrpSpPr>
        <p:cNvPr id="1" name=""/>
        <p:cNvGrpSpPr/>
        <p:nvPr/>
      </p:nvGrpSpPr>
      <p:grpSpPr>
        <a:xfrm>
          <a:off x="0" y="0"/>
          <a:ext cx="0" cy="0"/>
          <a:chOff x="0" y="0"/>
          <a:chExt cx="0" cy="0"/>
        </a:xfrm>
      </p:grpSpPr>
      <p:sp>
        <p:nvSpPr>
          <p:cNvPr id="19" name="Picture Placeholder 18"/>
          <p:cNvSpPr>
            <a:spLocks noGrp="1"/>
          </p:cNvSpPr>
          <p:nvPr>
            <p:ph type="pic" sz="quarter" idx="11"/>
          </p:nvPr>
        </p:nvSpPr>
        <p:spPr>
          <a:xfrm>
            <a:off x="6226848" y="1886571"/>
            <a:ext cx="4790629" cy="4790629"/>
          </a:xfrm>
          <a:custGeom>
            <a:avLst/>
            <a:gdLst>
              <a:gd name="connsiteX0" fmla="*/ 2395315 w 4790629"/>
              <a:gd name="connsiteY0" fmla="*/ 0 h 4790629"/>
              <a:gd name="connsiteX1" fmla="*/ 4790629 w 4790629"/>
              <a:gd name="connsiteY1" fmla="*/ 2395315 h 4790629"/>
              <a:gd name="connsiteX2" fmla="*/ 2395315 w 4790629"/>
              <a:gd name="connsiteY2" fmla="*/ 4790629 h 4790629"/>
              <a:gd name="connsiteX3" fmla="*/ 0 w 4790629"/>
              <a:gd name="connsiteY3" fmla="*/ 2395315 h 4790629"/>
            </a:gdLst>
            <a:ahLst/>
            <a:cxnLst>
              <a:cxn ang="0">
                <a:pos x="connsiteX0" y="connsiteY0"/>
              </a:cxn>
              <a:cxn ang="0">
                <a:pos x="connsiteX1" y="connsiteY1"/>
              </a:cxn>
              <a:cxn ang="0">
                <a:pos x="connsiteX2" y="connsiteY2"/>
              </a:cxn>
              <a:cxn ang="0">
                <a:pos x="connsiteX3" y="connsiteY3"/>
              </a:cxn>
            </a:cxnLst>
            <a:rect l="l" t="t" r="r" b="b"/>
            <a:pathLst>
              <a:path w="4790629" h="4790629">
                <a:moveTo>
                  <a:pt x="2395315" y="0"/>
                </a:moveTo>
                <a:lnTo>
                  <a:pt x="4790629" y="2395315"/>
                </a:lnTo>
                <a:lnTo>
                  <a:pt x="2395315" y="4790629"/>
                </a:lnTo>
                <a:lnTo>
                  <a:pt x="0" y="2395315"/>
                </a:lnTo>
                <a:close/>
              </a:path>
            </a:pathLst>
          </a:custGeom>
        </p:spPr>
        <p:txBody>
          <a:bodyPr wrap="square">
            <a:noAutofit/>
          </a:bodyPr>
          <a:lstStyle>
            <a:lvl1pPr>
              <a:defRPr sz="1333"/>
            </a:lvl1pPr>
          </a:lstStyle>
          <a:p>
            <a:endParaRPr lang="en-US"/>
          </a:p>
        </p:txBody>
      </p:sp>
      <p:sp>
        <p:nvSpPr>
          <p:cNvPr id="20" name="Picture Placeholder 19"/>
          <p:cNvSpPr>
            <a:spLocks noGrp="1"/>
          </p:cNvSpPr>
          <p:nvPr>
            <p:ph type="pic" sz="quarter" idx="12"/>
          </p:nvPr>
        </p:nvSpPr>
        <p:spPr>
          <a:xfrm>
            <a:off x="8977023" y="-863604"/>
            <a:ext cx="4790629" cy="4790629"/>
          </a:xfrm>
          <a:custGeom>
            <a:avLst/>
            <a:gdLst>
              <a:gd name="connsiteX0" fmla="*/ 2395314 w 4790629"/>
              <a:gd name="connsiteY0" fmla="*/ 0 h 4790629"/>
              <a:gd name="connsiteX1" fmla="*/ 4790629 w 4790629"/>
              <a:gd name="connsiteY1" fmla="*/ 2395315 h 4790629"/>
              <a:gd name="connsiteX2" fmla="*/ 2395314 w 4790629"/>
              <a:gd name="connsiteY2" fmla="*/ 4790629 h 4790629"/>
              <a:gd name="connsiteX3" fmla="*/ 0 w 4790629"/>
              <a:gd name="connsiteY3" fmla="*/ 2395315 h 4790629"/>
            </a:gdLst>
            <a:ahLst/>
            <a:cxnLst>
              <a:cxn ang="0">
                <a:pos x="connsiteX0" y="connsiteY0"/>
              </a:cxn>
              <a:cxn ang="0">
                <a:pos x="connsiteX1" y="connsiteY1"/>
              </a:cxn>
              <a:cxn ang="0">
                <a:pos x="connsiteX2" y="connsiteY2"/>
              </a:cxn>
              <a:cxn ang="0">
                <a:pos x="connsiteX3" y="connsiteY3"/>
              </a:cxn>
            </a:cxnLst>
            <a:rect l="l" t="t" r="r" b="b"/>
            <a:pathLst>
              <a:path w="4790629" h="4790629">
                <a:moveTo>
                  <a:pt x="2395314" y="0"/>
                </a:moveTo>
                <a:lnTo>
                  <a:pt x="4790629" y="2395315"/>
                </a:lnTo>
                <a:lnTo>
                  <a:pt x="2395314" y="4790629"/>
                </a:lnTo>
                <a:lnTo>
                  <a:pt x="0" y="2395315"/>
                </a:lnTo>
                <a:close/>
              </a:path>
            </a:pathLst>
          </a:custGeom>
        </p:spPr>
        <p:txBody>
          <a:bodyPr wrap="square">
            <a:noAutofit/>
          </a:bodyPr>
          <a:lstStyle>
            <a:lvl1pPr>
              <a:defRPr sz="1333"/>
            </a:lvl1pPr>
          </a:lstStyle>
          <a:p>
            <a:endParaRPr lang="en-US"/>
          </a:p>
        </p:txBody>
      </p:sp>
      <p:sp>
        <p:nvSpPr>
          <p:cNvPr id="21" name="Picture Placeholder 20"/>
          <p:cNvSpPr>
            <a:spLocks noGrp="1"/>
          </p:cNvSpPr>
          <p:nvPr>
            <p:ph type="pic" sz="quarter" idx="13"/>
          </p:nvPr>
        </p:nvSpPr>
        <p:spPr>
          <a:xfrm>
            <a:off x="11727200" y="1886571"/>
            <a:ext cx="4790629" cy="4790629"/>
          </a:xfrm>
          <a:custGeom>
            <a:avLst/>
            <a:gdLst>
              <a:gd name="connsiteX0" fmla="*/ 2395314 w 4790629"/>
              <a:gd name="connsiteY0" fmla="*/ 0 h 4790629"/>
              <a:gd name="connsiteX1" fmla="*/ 4790629 w 4790629"/>
              <a:gd name="connsiteY1" fmla="*/ 2395315 h 4790629"/>
              <a:gd name="connsiteX2" fmla="*/ 2395314 w 4790629"/>
              <a:gd name="connsiteY2" fmla="*/ 4790629 h 4790629"/>
              <a:gd name="connsiteX3" fmla="*/ 0 w 4790629"/>
              <a:gd name="connsiteY3" fmla="*/ 2395315 h 4790629"/>
            </a:gdLst>
            <a:ahLst/>
            <a:cxnLst>
              <a:cxn ang="0">
                <a:pos x="connsiteX0" y="connsiteY0"/>
              </a:cxn>
              <a:cxn ang="0">
                <a:pos x="connsiteX1" y="connsiteY1"/>
              </a:cxn>
              <a:cxn ang="0">
                <a:pos x="connsiteX2" y="connsiteY2"/>
              </a:cxn>
              <a:cxn ang="0">
                <a:pos x="connsiteX3" y="connsiteY3"/>
              </a:cxn>
            </a:cxnLst>
            <a:rect l="l" t="t" r="r" b="b"/>
            <a:pathLst>
              <a:path w="4790629" h="4790629">
                <a:moveTo>
                  <a:pt x="2395314" y="0"/>
                </a:moveTo>
                <a:lnTo>
                  <a:pt x="4790629" y="2395315"/>
                </a:lnTo>
                <a:lnTo>
                  <a:pt x="2395314" y="4790629"/>
                </a:lnTo>
                <a:lnTo>
                  <a:pt x="0" y="2395315"/>
                </a:lnTo>
                <a:close/>
              </a:path>
            </a:pathLst>
          </a:custGeom>
        </p:spPr>
        <p:txBody>
          <a:bodyPr wrap="square">
            <a:noAutofit/>
          </a:bodyPr>
          <a:lstStyle>
            <a:lvl1pPr>
              <a:defRPr sz="1333"/>
            </a:lvl1pPr>
          </a:lstStyle>
          <a:p>
            <a:endParaRPr lang="en-US"/>
          </a:p>
        </p:txBody>
      </p:sp>
      <p:sp>
        <p:nvSpPr>
          <p:cNvPr id="22" name="Picture Placeholder 21"/>
          <p:cNvSpPr>
            <a:spLocks noGrp="1"/>
          </p:cNvSpPr>
          <p:nvPr>
            <p:ph type="pic" sz="quarter" idx="14"/>
          </p:nvPr>
        </p:nvSpPr>
        <p:spPr>
          <a:xfrm>
            <a:off x="8977026" y="4632019"/>
            <a:ext cx="4790629" cy="4790629"/>
          </a:xfrm>
          <a:custGeom>
            <a:avLst/>
            <a:gdLst>
              <a:gd name="connsiteX0" fmla="*/ 2395315 w 4790629"/>
              <a:gd name="connsiteY0" fmla="*/ 0 h 4790629"/>
              <a:gd name="connsiteX1" fmla="*/ 4790629 w 4790629"/>
              <a:gd name="connsiteY1" fmla="*/ 2395315 h 4790629"/>
              <a:gd name="connsiteX2" fmla="*/ 2395315 w 4790629"/>
              <a:gd name="connsiteY2" fmla="*/ 4790629 h 4790629"/>
              <a:gd name="connsiteX3" fmla="*/ 0 w 4790629"/>
              <a:gd name="connsiteY3" fmla="*/ 2395315 h 4790629"/>
            </a:gdLst>
            <a:ahLst/>
            <a:cxnLst>
              <a:cxn ang="0">
                <a:pos x="connsiteX0" y="connsiteY0"/>
              </a:cxn>
              <a:cxn ang="0">
                <a:pos x="connsiteX1" y="connsiteY1"/>
              </a:cxn>
              <a:cxn ang="0">
                <a:pos x="connsiteX2" y="connsiteY2"/>
              </a:cxn>
              <a:cxn ang="0">
                <a:pos x="connsiteX3" y="connsiteY3"/>
              </a:cxn>
            </a:cxnLst>
            <a:rect l="l" t="t" r="r" b="b"/>
            <a:pathLst>
              <a:path w="4790629" h="4790629">
                <a:moveTo>
                  <a:pt x="2395315" y="0"/>
                </a:moveTo>
                <a:lnTo>
                  <a:pt x="4790629" y="2395315"/>
                </a:lnTo>
                <a:lnTo>
                  <a:pt x="2395315" y="4790629"/>
                </a:lnTo>
                <a:lnTo>
                  <a:pt x="0" y="2395315"/>
                </a:lnTo>
                <a:close/>
              </a:path>
            </a:pathLst>
          </a:custGeom>
        </p:spPr>
        <p:txBody>
          <a:bodyPr wrap="square">
            <a:noAutofit/>
          </a:bodyPr>
          <a:lstStyle>
            <a:lvl1pPr>
              <a:defRPr sz="1333"/>
            </a:lvl1pPr>
          </a:lstStyle>
          <a:p>
            <a:endParaRPr lang="en-US"/>
          </a:p>
        </p:txBody>
      </p:sp>
      <p:sp>
        <p:nvSpPr>
          <p:cNvPr id="10" name="Picture Placeholder 12"/>
          <p:cNvSpPr>
            <a:spLocks noGrp="1"/>
          </p:cNvSpPr>
          <p:nvPr userDrawn="1">
            <p:ph type="pic" sz="quarter" idx="15"/>
          </p:nvPr>
        </p:nvSpPr>
        <p:spPr>
          <a:xfrm>
            <a:off x="3476672" y="4632019"/>
            <a:ext cx="4790629" cy="4790629"/>
          </a:xfrm>
          <a:custGeom>
            <a:avLst/>
            <a:gdLst>
              <a:gd name="connsiteX0" fmla="*/ 2395314 w 4790629"/>
              <a:gd name="connsiteY0" fmla="*/ 0 h 4790629"/>
              <a:gd name="connsiteX1" fmla="*/ 4790629 w 4790629"/>
              <a:gd name="connsiteY1" fmla="*/ 2395315 h 4790629"/>
              <a:gd name="connsiteX2" fmla="*/ 2395314 w 4790629"/>
              <a:gd name="connsiteY2" fmla="*/ 4790629 h 4790629"/>
              <a:gd name="connsiteX3" fmla="*/ 0 w 4790629"/>
              <a:gd name="connsiteY3" fmla="*/ 2395315 h 4790629"/>
            </a:gdLst>
            <a:ahLst/>
            <a:cxnLst>
              <a:cxn ang="0">
                <a:pos x="connsiteX0" y="connsiteY0"/>
              </a:cxn>
              <a:cxn ang="0">
                <a:pos x="connsiteX1" y="connsiteY1"/>
              </a:cxn>
              <a:cxn ang="0">
                <a:pos x="connsiteX2" y="connsiteY2"/>
              </a:cxn>
              <a:cxn ang="0">
                <a:pos x="connsiteX3" y="connsiteY3"/>
              </a:cxn>
            </a:cxnLst>
            <a:rect l="l" t="t" r="r" b="b"/>
            <a:pathLst>
              <a:path w="4790629" h="4790629">
                <a:moveTo>
                  <a:pt x="2395314" y="0"/>
                </a:moveTo>
                <a:lnTo>
                  <a:pt x="4790629" y="2395315"/>
                </a:lnTo>
                <a:lnTo>
                  <a:pt x="2395314" y="4790629"/>
                </a:lnTo>
                <a:lnTo>
                  <a:pt x="0" y="2395315"/>
                </a:lnTo>
                <a:close/>
              </a:path>
            </a:pathLst>
          </a:custGeom>
        </p:spPr>
        <p:txBody>
          <a:bodyPr wrap="square">
            <a:noAutofit/>
          </a:bodyPr>
          <a:lstStyle>
            <a:lvl1pPr>
              <a:defRPr sz="1333"/>
            </a:lvl1pPr>
          </a:lstStyle>
          <a:p>
            <a:endParaRPr lang="en-US"/>
          </a:p>
        </p:txBody>
      </p:sp>
    </p:spTree>
    <p:extLst>
      <p:ext uri="{BB962C8B-B14F-4D97-AF65-F5344CB8AC3E}">
        <p14:creationId xmlns:p14="http://schemas.microsoft.com/office/powerpoint/2010/main" val="324438412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nodePh="1">
                                  <p:stCondLst>
                                    <p:cond delay="0"/>
                                  </p:stCondLst>
                                  <p:endCondLst>
                                    <p:cond evt="begin" delay="0">
                                      <p:tn val="5"/>
                                    </p:cond>
                                  </p:end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nodePh="1">
                                  <p:stCondLst>
                                    <p:cond delay="0"/>
                                  </p:stCondLst>
                                  <p:endCondLst>
                                    <p:cond evt="begin" delay="0">
                                      <p:tn val="17"/>
                                    </p:cond>
                                  </p:end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nodePh="1">
                                  <p:stCondLst>
                                    <p:cond delay="0"/>
                                  </p:stCondLst>
                                  <p:endCondLst>
                                    <p:cond evt="begin" delay="0">
                                      <p:tn val="23"/>
                                    </p:cond>
                                  </p:end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nodePh="1">
                                  <p:stCondLst>
                                    <p:cond delay="0"/>
                                  </p:stCondLst>
                                  <p:endCondLst>
                                    <p:cond evt="begin" delay="0">
                                      <p:tn val="29"/>
                                    </p:cond>
                                  </p:end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10"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5410202" y="-1"/>
            <a:ext cx="6781799" cy="6858000"/>
          </a:xfrm>
          <a:custGeom>
            <a:avLst/>
            <a:gdLst>
              <a:gd name="connsiteX0" fmla="*/ 3163663 w 6781799"/>
              <a:gd name="connsiteY0" fmla="*/ 0 h 6858000"/>
              <a:gd name="connsiteX1" fmla="*/ 6781799 w 6781799"/>
              <a:gd name="connsiteY1" fmla="*/ 0 h 6858000"/>
              <a:gd name="connsiteX2" fmla="*/ 6781799 w 6781799"/>
              <a:gd name="connsiteY2" fmla="*/ 6858000 h 6858000"/>
              <a:gd name="connsiteX3" fmla="*/ 0 w 67817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781799" h="6858000">
                <a:moveTo>
                  <a:pt x="3163663" y="0"/>
                </a:moveTo>
                <a:lnTo>
                  <a:pt x="6781799" y="0"/>
                </a:lnTo>
                <a:lnTo>
                  <a:pt x="6781799" y="6858000"/>
                </a:lnTo>
                <a:lnTo>
                  <a:pt x="0" y="6858000"/>
                </a:lnTo>
                <a:close/>
              </a:path>
            </a:pathLst>
          </a:custGeom>
        </p:spPr>
        <p:txBody>
          <a:bodyPr wrap="square" lIns="68580" tIns="34290" rIns="68580" bIns="34290">
            <a:noAutofit/>
          </a:bodyPr>
          <a:lstStyle>
            <a:lvl1pPr>
              <a:defRPr sz="1333"/>
            </a:lvl1pPr>
          </a:lstStyle>
          <a:p>
            <a:endParaRPr lang="en-US"/>
          </a:p>
        </p:txBody>
      </p:sp>
    </p:spTree>
    <p:extLst>
      <p:ext uri="{BB962C8B-B14F-4D97-AF65-F5344CB8AC3E}">
        <p14:creationId xmlns:p14="http://schemas.microsoft.com/office/powerpoint/2010/main" val="223060346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
        <p:nvSpPr>
          <p:cNvPr id="6" name="Picture Placeholder 2"/>
          <p:cNvSpPr>
            <a:spLocks noGrp="1"/>
          </p:cNvSpPr>
          <p:nvPr>
            <p:ph type="pic" sz="quarter" idx="12"/>
          </p:nvPr>
        </p:nvSpPr>
        <p:spPr>
          <a:xfrm>
            <a:off x="0" y="0"/>
            <a:ext cx="12192000" cy="6858000"/>
          </a:xfrm>
          <a:prstGeom prst="rect">
            <a:avLst/>
          </a:prstGeom>
        </p:spPr>
        <p:txBody>
          <a:bodyPr lIns="68580" tIns="34290" rIns="68580" bIns="34290"/>
          <a:lstStyle>
            <a:lvl1pPr>
              <a:defRPr sz="1333"/>
            </a:lvl1pPr>
          </a:lstStyle>
          <a:p>
            <a:endParaRPr lang="en-US"/>
          </a:p>
        </p:txBody>
      </p:sp>
      <p:sp>
        <p:nvSpPr>
          <p:cNvPr id="12" name="Picture Placeholder 11"/>
          <p:cNvSpPr>
            <a:spLocks noGrp="1"/>
          </p:cNvSpPr>
          <p:nvPr>
            <p:ph type="pic" sz="quarter" idx="10"/>
          </p:nvPr>
        </p:nvSpPr>
        <p:spPr>
          <a:xfrm>
            <a:off x="2" y="-1"/>
            <a:ext cx="1557865" cy="3493855"/>
          </a:xfrm>
          <a:custGeom>
            <a:avLst/>
            <a:gdLst>
              <a:gd name="connsiteX0" fmla="*/ 0 w 3788111"/>
              <a:gd name="connsiteY0" fmla="*/ 0 h 1347600"/>
              <a:gd name="connsiteX1" fmla="*/ 3788111 w 3788111"/>
              <a:gd name="connsiteY1" fmla="*/ 0 h 1347600"/>
              <a:gd name="connsiteX2" fmla="*/ 3788111 w 3788111"/>
              <a:gd name="connsiteY2" fmla="*/ 1347600 h 1347600"/>
              <a:gd name="connsiteX3" fmla="*/ 0 w 3788111"/>
              <a:gd name="connsiteY3" fmla="*/ 1347600 h 1347600"/>
            </a:gdLst>
            <a:ahLst/>
            <a:cxnLst>
              <a:cxn ang="0">
                <a:pos x="connsiteX0" y="connsiteY0"/>
              </a:cxn>
              <a:cxn ang="0">
                <a:pos x="connsiteX1" y="connsiteY1"/>
              </a:cxn>
              <a:cxn ang="0">
                <a:pos x="connsiteX2" y="connsiteY2"/>
              </a:cxn>
              <a:cxn ang="0">
                <a:pos x="connsiteX3" y="connsiteY3"/>
              </a:cxn>
            </a:cxnLst>
            <a:rect l="l" t="t" r="r" b="b"/>
            <a:pathLst>
              <a:path w="3788111" h="1347600">
                <a:moveTo>
                  <a:pt x="0" y="0"/>
                </a:moveTo>
                <a:lnTo>
                  <a:pt x="3788111" y="0"/>
                </a:lnTo>
                <a:lnTo>
                  <a:pt x="3788111" y="1347600"/>
                </a:lnTo>
                <a:lnTo>
                  <a:pt x="0" y="1347600"/>
                </a:lnTo>
                <a:close/>
              </a:path>
            </a:pathLst>
          </a:custGeom>
        </p:spPr>
        <p:txBody>
          <a:bodyPr wrap="square" lIns="68580" tIns="34290" rIns="68580" bIns="34290">
            <a:noAutofit/>
          </a:bodyPr>
          <a:lstStyle>
            <a:lvl1pPr>
              <a:defRPr sz="1333"/>
            </a:lvl1pPr>
          </a:lstStyle>
          <a:p>
            <a:endParaRPr lang="en-US"/>
          </a:p>
        </p:txBody>
      </p:sp>
      <p:sp>
        <p:nvSpPr>
          <p:cNvPr id="5" name="Picture Placeholder 11"/>
          <p:cNvSpPr>
            <a:spLocks noGrp="1"/>
          </p:cNvSpPr>
          <p:nvPr>
            <p:ph type="pic" sz="quarter" idx="11"/>
          </p:nvPr>
        </p:nvSpPr>
        <p:spPr>
          <a:xfrm>
            <a:off x="5825069" y="-1"/>
            <a:ext cx="6366932" cy="3493855"/>
          </a:xfrm>
          <a:custGeom>
            <a:avLst/>
            <a:gdLst>
              <a:gd name="connsiteX0" fmla="*/ 0 w 3788111"/>
              <a:gd name="connsiteY0" fmla="*/ 0 h 1347600"/>
              <a:gd name="connsiteX1" fmla="*/ 3788111 w 3788111"/>
              <a:gd name="connsiteY1" fmla="*/ 0 h 1347600"/>
              <a:gd name="connsiteX2" fmla="*/ 3788111 w 3788111"/>
              <a:gd name="connsiteY2" fmla="*/ 1347600 h 1347600"/>
              <a:gd name="connsiteX3" fmla="*/ 0 w 3788111"/>
              <a:gd name="connsiteY3" fmla="*/ 1347600 h 1347600"/>
            </a:gdLst>
            <a:ahLst/>
            <a:cxnLst>
              <a:cxn ang="0">
                <a:pos x="connsiteX0" y="connsiteY0"/>
              </a:cxn>
              <a:cxn ang="0">
                <a:pos x="connsiteX1" y="connsiteY1"/>
              </a:cxn>
              <a:cxn ang="0">
                <a:pos x="connsiteX2" y="connsiteY2"/>
              </a:cxn>
              <a:cxn ang="0">
                <a:pos x="connsiteX3" y="connsiteY3"/>
              </a:cxn>
            </a:cxnLst>
            <a:rect l="l" t="t" r="r" b="b"/>
            <a:pathLst>
              <a:path w="3788111" h="1347600">
                <a:moveTo>
                  <a:pt x="0" y="0"/>
                </a:moveTo>
                <a:lnTo>
                  <a:pt x="3788111" y="0"/>
                </a:lnTo>
                <a:lnTo>
                  <a:pt x="3788111" y="1347600"/>
                </a:lnTo>
                <a:lnTo>
                  <a:pt x="0" y="1347600"/>
                </a:lnTo>
                <a:close/>
              </a:path>
            </a:pathLst>
          </a:custGeom>
        </p:spPr>
        <p:txBody>
          <a:bodyPr wrap="square" lIns="68580" tIns="34290" rIns="68580" bIns="34290">
            <a:noAutofit/>
          </a:bodyPr>
          <a:lstStyle>
            <a:lvl1pPr>
              <a:defRPr sz="1333"/>
            </a:lvl1pPr>
          </a:lstStyle>
          <a:p>
            <a:endParaRPr lang="en-US" dirty="0"/>
          </a:p>
        </p:txBody>
      </p:sp>
    </p:spTree>
    <p:extLst>
      <p:ext uri="{BB962C8B-B14F-4D97-AF65-F5344CB8AC3E}">
        <p14:creationId xmlns:p14="http://schemas.microsoft.com/office/powerpoint/2010/main" val="239634126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5"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3" name="Picture Placeholder 16"/>
          <p:cNvSpPr>
            <a:spLocks noGrp="1"/>
          </p:cNvSpPr>
          <p:nvPr>
            <p:ph type="pic" sz="quarter" idx="11"/>
          </p:nvPr>
        </p:nvSpPr>
        <p:spPr>
          <a:xfrm>
            <a:off x="793134" y="-2578862"/>
            <a:ext cx="5157723" cy="5157723"/>
          </a:xfrm>
          <a:custGeom>
            <a:avLst/>
            <a:gdLst>
              <a:gd name="connsiteX0" fmla="*/ 2177448 w 4354896"/>
              <a:gd name="connsiteY0" fmla="*/ 0 h 4354896"/>
              <a:gd name="connsiteX1" fmla="*/ 4354896 w 4354896"/>
              <a:gd name="connsiteY1" fmla="*/ 2177448 h 4354896"/>
              <a:gd name="connsiteX2" fmla="*/ 2177448 w 4354896"/>
              <a:gd name="connsiteY2" fmla="*/ 4354896 h 4354896"/>
              <a:gd name="connsiteX3" fmla="*/ 0 w 4354896"/>
              <a:gd name="connsiteY3" fmla="*/ 2177448 h 4354896"/>
            </a:gdLst>
            <a:ahLst/>
            <a:cxnLst>
              <a:cxn ang="0">
                <a:pos x="connsiteX0" y="connsiteY0"/>
              </a:cxn>
              <a:cxn ang="0">
                <a:pos x="connsiteX1" y="connsiteY1"/>
              </a:cxn>
              <a:cxn ang="0">
                <a:pos x="connsiteX2" y="connsiteY2"/>
              </a:cxn>
              <a:cxn ang="0">
                <a:pos x="connsiteX3" y="connsiteY3"/>
              </a:cxn>
            </a:cxnLst>
            <a:rect l="l" t="t" r="r" b="b"/>
            <a:pathLst>
              <a:path w="4354896" h="4354896">
                <a:moveTo>
                  <a:pt x="2177448" y="0"/>
                </a:moveTo>
                <a:lnTo>
                  <a:pt x="4354896" y="2177448"/>
                </a:lnTo>
                <a:lnTo>
                  <a:pt x="2177448" y="4354896"/>
                </a:lnTo>
                <a:lnTo>
                  <a:pt x="0" y="2177448"/>
                </a:lnTo>
                <a:close/>
              </a:path>
            </a:pathLst>
          </a:custGeom>
        </p:spPr>
        <p:txBody>
          <a:bodyPr wrap="square">
            <a:noAutofit/>
          </a:bodyPr>
          <a:lstStyle/>
          <a:p>
            <a:endParaRPr lang="id-ID"/>
          </a:p>
        </p:txBody>
      </p:sp>
      <p:sp>
        <p:nvSpPr>
          <p:cNvPr id="6" name="Picture Placeholder 16"/>
          <p:cNvSpPr>
            <a:spLocks noGrp="1"/>
          </p:cNvSpPr>
          <p:nvPr>
            <p:ph type="pic" sz="quarter" idx="12"/>
          </p:nvPr>
        </p:nvSpPr>
        <p:spPr>
          <a:xfrm>
            <a:off x="793133" y="4279138"/>
            <a:ext cx="5157723" cy="5157723"/>
          </a:xfrm>
          <a:custGeom>
            <a:avLst/>
            <a:gdLst>
              <a:gd name="connsiteX0" fmla="*/ 2177448 w 4354896"/>
              <a:gd name="connsiteY0" fmla="*/ 0 h 4354896"/>
              <a:gd name="connsiteX1" fmla="*/ 4354896 w 4354896"/>
              <a:gd name="connsiteY1" fmla="*/ 2177448 h 4354896"/>
              <a:gd name="connsiteX2" fmla="*/ 2177448 w 4354896"/>
              <a:gd name="connsiteY2" fmla="*/ 4354896 h 4354896"/>
              <a:gd name="connsiteX3" fmla="*/ 0 w 4354896"/>
              <a:gd name="connsiteY3" fmla="*/ 2177448 h 4354896"/>
            </a:gdLst>
            <a:ahLst/>
            <a:cxnLst>
              <a:cxn ang="0">
                <a:pos x="connsiteX0" y="connsiteY0"/>
              </a:cxn>
              <a:cxn ang="0">
                <a:pos x="connsiteX1" y="connsiteY1"/>
              </a:cxn>
              <a:cxn ang="0">
                <a:pos x="connsiteX2" y="connsiteY2"/>
              </a:cxn>
              <a:cxn ang="0">
                <a:pos x="connsiteX3" y="connsiteY3"/>
              </a:cxn>
            </a:cxnLst>
            <a:rect l="l" t="t" r="r" b="b"/>
            <a:pathLst>
              <a:path w="4354896" h="4354896">
                <a:moveTo>
                  <a:pt x="2177448" y="0"/>
                </a:moveTo>
                <a:lnTo>
                  <a:pt x="4354896" y="2177448"/>
                </a:lnTo>
                <a:lnTo>
                  <a:pt x="2177448" y="4354896"/>
                </a:lnTo>
                <a:lnTo>
                  <a:pt x="0" y="2177448"/>
                </a:lnTo>
                <a:close/>
              </a:path>
            </a:pathLst>
          </a:custGeom>
        </p:spPr>
        <p:txBody>
          <a:bodyPr wrap="square">
            <a:noAutofit/>
          </a:bodyPr>
          <a:lstStyle/>
          <a:p>
            <a:endParaRPr lang="id-ID"/>
          </a:p>
        </p:txBody>
      </p:sp>
    </p:spTree>
    <p:extLst>
      <p:ext uri="{BB962C8B-B14F-4D97-AF65-F5344CB8AC3E}">
        <p14:creationId xmlns:p14="http://schemas.microsoft.com/office/powerpoint/2010/main" val="3029695666"/>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nodePh="1">
                                  <p:stCondLst>
                                    <p:cond delay="0"/>
                                  </p:stCondLst>
                                  <p:endCondLst>
                                    <p:cond evt="begin" delay="0">
                                      <p:tn val="10"/>
                                    </p:cond>
                                  </p:end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
        <p:nvSpPr>
          <p:cNvPr id="3" name="Picture Placeholder 8"/>
          <p:cNvSpPr>
            <a:spLocks noGrp="1"/>
          </p:cNvSpPr>
          <p:nvPr>
            <p:ph type="pic" sz="quarter" idx="10"/>
          </p:nvPr>
        </p:nvSpPr>
        <p:spPr>
          <a:xfrm>
            <a:off x="0" y="0"/>
            <a:ext cx="12192000" cy="6858000"/>
          </a:xfrm>
          <a:prstGeom prst="rect">
            <a:avLst/>
          </a:prstGeom>
          <a:solidFill>
            <a:schemeClr val="bg1">
              <a:lumMod val="95000"/>
            </a:schemeClr>
          </a:solidFill>
        </p:spPr>
        <p:txBody>
          <a:bodyPr/>
          <a:lstStyle/>
          <a:p>
            <a:endParaRPr lang="id-ID"/>
          </a:p>
        </p:txBody>
      </p:sp>
    </p:spTree>
    <p:extLst>
      <p:ext uri="{BB962C8B-B14F-4D97-AF65-F5344CB8AC3E}">
        <p14:creationId xmlns:p14="http://schemas.microsoft.com/office/powerpoint/2010/main" val="242271649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1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90500" y="152400"/>
            <a:ext cx="6477000" cy="6477000"/>
          </a:xfrm>
          <a:prstGeom prst="rect">
            <a:avLst/>
          </a:prstGeom>
        </p:spPr>
        <p:txBody>
          <a:bodyPr/>
          <a:lstStyle/>
          <a:p>
            <a:endParaRPr lang="id-ID"/>
          </a:p>
        </p:txBody>
      </p:sp>
    </p:spTree>
    <p:extLst>
      <p:ext uri="{BB962C8B-B14F-4D97-AF65-F5344CB8AC3E}">
        <p14:creationId xmlns:p14="http://schemas.microsoft.com/office/powerpoint/2010/main" val="263462352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2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821714" y="0"/>
            <a:ext cx="5370286" cy="6858000"/>
          </a:xfrm>
          <a:prstGeom prst="rect">
            <a:avLst/>
          </a:prstGeom>
        </p:spPr>
        <p:txBody>
          <a:bodyPr/>
          <a:lstStyle/>
          <a:p>
            <a:endParaRPr lang="id-ID"/>
          </a:p>
        </p:txBody>
      </p:sp>
    </p:spTree>
    <p:extLst>
      <p:ext uri="{BB962C8B-B14F-4D97-AF65-F5344CB8AC3E}">
        <p14:creationId xmlns:p14="http://schemas.microsoft.com/office/powerpoint/2010/main" val="277635724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9A6865B-EA3B-4EAC-94D8-74430C60C82D}" type="datetimeFigureOut">
              <a:rPr lang="zh-CN" altLang="en-US" smtClean="0"/>
              <a:t>2019/5/27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1606BA-BDB5-42A9-8303-C71C36B1FAAA}" type="slidenum">
              <a:rPr lang="zh-CN" altLang="en-US" smtClean="0"/>
              <a:t>‹#›</a:t>
            </a:fld>
            <a:endParaRPr lang="zh-CN" altLang="en-US"/>
          </a:p>
        </p:txBody>
      </p:sp>
    </p:spTree>
    <p:extLst>
      <p:ext uri="{BB962C8B-B14F-4D97-AF65-F5344CB8AC3E}">
        <p14:creationId xmlns:p14="http://schemas.microsoft.com/office/powerpoint/2010/main" val="393666242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9A6865B-EA3B-4EAC-94D8-74430C60C82D}" type="datetimeFigureOut">
              <a:rPr lang="zh-CN" altLang="en-US" smtClean="0"/>
              <a:t>2019/5/27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1606BA-BDB5-42A9-8303-C71C36B1FAAA}" type="slidenum">
              <a:rPr lang="zh-CN" altLang="en-US" smtClean="0"/>
              <a:t>‹#›</a:t>
            </a:fld>
            <a:endParaRPr lang="zh-CN" altLang="en-US"/>
          </a:p>
        </p:txBody>
      </p:sp>
    </p:spTree>
    <p:extLst>
      <p:ext uri="{BB962C8B-B14F-4D97-AF65-F5344CB8AC3E}">
        <p14:creationId xmlns:p14="http://schemas.microsoft.com/office/powerpoint/2010/main" val="429346522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9A6865B-EA3B-4EAC-94D8-74430C60C82D}" type="datetimeFigureOut">
              <a:rPr lang="zh-CN" altLang="en-US" smtClean="0"/>
              <a:t>2019/5/27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01606BA-BDB5-42A9-8303-C71C36B1FAAA}" type="slidenum">
              <a:rPr lang="zh-CN" altLang="en-US" smtClean="0"/>
              <a:t>‹#›</a:t>
            </a:fld>
            <a:endParaRPr lang="zh-CN" altLang="en-US"/>
          </a:p>
        </p:txBody>
      </p:sp>
    </p:spTree>
    <p:extLst>
      <p:ext uri="{BB962C8B-B14F-4D97-AF65-F5344CB8AC3E}">
        <p14:creationId xmlns:p14="http://schemas.microsoft.com/office/powerpoint/2010/main" val="264825740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9A6865B-EA3B-4EAC-94D8-74430C60C82D}" type="datetimeFigureOut">
              <a:rPr lang="zh-CN" altLang="en-US" smtClean="0"/>
              <a:t>2019/5/27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01606BA-BDB5-42A9-8303-C71C36B1FAAA}" type="slidenum">
              <a:rPr lang="zh-CN" altLang="en-US" smtClean="0"/>
              <a:t>‹#›</a:t>
            </a:fld>
            <a:endParaRPr lang="zh-CN" altLang="en-US"/>
          </a:p>
        </p:txBody>
      </p:sp>
    </p:spTree>
    <p:extLst>
      <p:ext uri="{BB962C8B-B14F-4D97-AF65-F5344CB8AC3E}">
        <p14:creationId xmlns:p14="http://schemas.microsoft.com/office/powerpoint/2010/main" val="4270603415"/>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9A6865B-EA3B-4EAC-94D8-74430C60C82D}" type="datetimeFigureOut">
              <a:rPr lang="zh-CN" altLang="en-US" smtClean="0"/>
              <a:t>2019/5/27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01606BA-BDB5-42A9-8303-C71C36B1FAAA}" type="slidenum">
              <a:rPr lang="zh-CN" altLang="en-US" smtClean="0"/>
              <a:t>‹#›</a:t>
            </a:fld>
            <a:endParaRPr lang="zh-CN" altLang="en-US"/>
          </a:p>
        </p:txBody>
      </p:sp>
    </p:spTree>
    <p:extLst>
      <p:ext uri="{BB962C8B-B14F-4D97-AF65-F5344CB8AC3E}">
        <p14:creationId xmlns:p14="http://schemas.microsoft.com/office/powerpoint/2010/main" val="139673573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9A6865B-EA3B-4EAC-94D8-74430C60C82D}" type="datetimeFigureOut">
              <a:rPr lang="zh-CN" altLang="en-US" smtClean="0"/>
              <a:t>2019/5/27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1606BA-BDB5-42A9-8303-C71C36B1FAAA}" type="slidenum">
              <a:rPr lang="zh-CN" altLang="en-US" smtClean="0"/>
              <a:t>‹#›</a:t>
            </a:fld>
            <a:endParaRPr lang="zh-CN" altLang="en-US"/>
          </a:p>
        </p:txBody>
      </p:sp>
    </p:spTree>
    <p:extLst>
      <p:ext uri="{BB962C8B-B14F-4D97-AF65-F5344CB8AC3E}">
        <p14:creationId xmlns:p14="http://schemas.microsoft.com/office/powerpoint/2010/main" val="308111072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9A6865B-EA3B-4EAC-94D8-74430C60C82D}" type="datetimeFigureOut">
              <a:rPr lang="zh-CN" altLang="en-US" smtClean="0"/>
              <a:t>2019/5/27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1606BA-BDB5-42A9-8303-C71C36B1FAAA}" type="slidenum">
              <a:rPr lang="zh-CN" altLang="en-US" smtClean="0"/>
              <a:t>‹#›</a:t>
            </a:fld>
            <a:endParaRPr lang="zh-CN" altLang="en-US"/>
          </a:p>
        </p:txBody>
      </p:sp>
    </p:spTree>
    <p:extLst>
      <p:ext uri="{BB962C8B-B14F-4D97-AF65-F5344CB8AC3E}">
        <p14:creationId xmlns:p14="http://schemas.microsoft.com/office/powerpoint/2010/main" val="282805079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A6865B-EA3B-4EAC-94D8-74430C60C82D}" type="datetimeFigureOut">
              <a:rPr lang="zh-CN" altLang="en-US" smtClean="0"/>
              <a:t>2019/5/27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1606BA-BDB5-42A9-8303-C71C36B1FAAA}" type="slidenum">
              <a:rPr lang="zh-CN" altLang="en-US" smtClean="0"/>
              <a:t>‹#›</a:t>
            </a:fld>
            <a:endParaRPr lang="zh-CN" altLang="en-US"/>
          </a:p>
        </p:txBody>
      </p:sp>
    </p:spTree>
    <p:extLst>
      <p:ext uri="{BB962C8B-B14F-4D97-AF65-F5344CB8AC3E}">
        <p14:creationId xmlns:p14="http://schemas.microsoft.com/office/powerpoint/2010/main" val="27779263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Lst>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8" Type="http://schemas.microsoft.com/office/2007/relationships/hdphoto" Target="../media/hdphoto14.wdp"/><Relationship Id="rId3" Type="http://schemas.openxmlformats.org/officeDocument/2006/relationships/image" Target="../media/image17.jpeg"/><Relationship Id="rId7" Type="http://schemas.openxmlformats.org/officeDocument/2006/relationships/image" Target="../media/image19.jpeg"/><Relationship Id="rId12" Type="http://schemas.microsoft.com/office/2007/relationships/hdphoto" Target="../media/hdphoto16.wdp"/><Relationship Id="rId2" Type="http://schemas.openxmlformats.org/officeDocument/2006/relationships/notesSlide" Target="../notesSlides/notesSlide11.xml"/><Relationship Id="rId1" Type="http://schemas.openxmlformats.org/officeDocument/2006/relationships/slideLayout" Target="../slideLayouts/slideLayout22.xml"/><Relationship Id="rId6" Type="http://schemas.microsoft.com/office/2007/relationships/hdphoto" Target="../media/hdphoto13.wdp"/><Relationship Id="rId11" Type="http://schemas.openxmlformats.org/officeDocument/2006/relationships/image" Target="../media/image21.jpeg"/><Relationship Id="rId5" Type="http://schemas.openxmlformats.org/officeDocument/2006/relationships/image" Target="../media/image18.jpeg"/><Relationship Id="rId10" Type="http://schemas.microsoft.com/office/2007/relationships/hdphoto" Target="../media/hdphoto15.wdp"/><Relationship Id="rId4" Type="http://schemas.microsoft.com/office/2007/relationships/hdphoto" Target="../media/hdphoto12.wdp"/><Relationship Id="rId9"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g"/><Relationship Id="rId7" Type="http://schemas.microsoft.com/office/2007/relationships/hdphoto" Target="../media/hdphoto18.wdp"/><Relationship Id="rId2" Type="http://schemas.openxmlformats.org/officeDocument/2006/relationships/notesSlide" Target="../notesSlides/notesSlide13.xml"/><Relationship Id="rId1" Type="http://schemas.openxmlformats.org/officeDocument/2006/relationships/slideLayout" Target="../slideLayouts/slideLayout24.xml"/><Relationship Id="rId6" Type="http://schemas.openxmlformats.org/officeDocument/2006/relationships/image" Target="../media/image25.jpeg"/><Relationship Id="rId5" Type="http://schemas.microsoft.com/office/2007/relationships/hdphoto" Target="../media/hdphoto17.wdp"/><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4.xml"/><Relationship Id="rId1" Type="http://schemas.openxmlformats.org/officeDocument/2006/relationships/slideLayout" Target="../slideLayouts/slideLayout25.xml"/><Relationship Id="rId4" Type="http://schemas.openxmlformats.org/officeDocument/2006/relationships/image" Target="../media/image27.jpg"/></Relationships>
</file>

<file path=ppt/slides/_rels/slide1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27.xml"/><Relationship Id="rId4" Type="http://schemas.microsoft.com/office/2007/relationships/hdphoto" Target="../media/hdphoto19.wdp"/></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7.xml"/><Relationship Id="rId1" Type="http://schemas.openxmlformats.org/officeDocument/2006/relationships/slideLayout" Target="../slideLayouts/slideLayout28.xml"/><Relationship Id="rId4" Type="http://schemas.microsoft.com/office/2007/relationships/hdphoto" Target="../media/hdphoto20.wdp"/></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8.xml"/><Relationship Id="rId1" Type="http://schemas.openxmlformats.org/officeDocument/2006/relationships/slideLayout" Target="../slideLayouts/slideLayout26.xml"/><Relationship Id="rId4" Type="http://schemas.microsoft.com/office/2007/relationships/hdphoto" Target="../media/hdphoto21.wdp"/></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9.xml"/><Relationship Id="rId1" Type="http://schemas.openxmlformats.org/officeDocument/2006/relationships/slideLayout" Target="../slideLayouts/slideLayout26.xml"/><Relationship Id="rId4" Type="http://schemas.microsoft.com/office/2007/relationships/hdphoto" Target="../media/hdphoto22.wdp"/></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0.xml"/><Relationship Id="rId1" Type="http://schemas.openxmlformats.org/officeDocument/2006/relationships/slideLayout" Target="../slideLayouts/slideLayout26.xml"/><Relationship Id="rId4" Type="http://schemas.microsoft.com/office/2007/relationships/hdphoto" Target="../media/hdphoto23.wdp"/></Relationships>
</file>

<file path=ppt/slides/_rels/slide2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4.jpeg"/><Relationship Id="rId7"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5.xml"/><Relationship Id="rId6" Type="http://schemas.microsoft.com/office/2007/relationships/hdphoto" Target="../media/hdphoto3.wdp"/><Relationship Id="rId11" Type="http://schemas.microsoft.com/office/2007/relationships/hdphoto" Target="../media/hdphoto5.wdp"/><Relationship Id="rId5" Type="http://schemas.openxmlformats.org/officeDocument/2006/relationships/image" Target="../media/image5.jpeg"/><Relationship Id="rId10" Type="http://schemas.openxmlformats.org/officeDocument/2006/relationships/image" Target="../media/image8.jpeg"/><Relationship Id="rId4" Type="http://schemas.microsoft.com/office/2007/relationships/hdphoto" Target="../media/hdphoto2.wdp"/><Relationship Id="rId9" Type="http://schemas.openxmlformats.org/officeDocument/2006/relationships/image" Target="../media/image7.jpeg"/></Relationships>
</file>

<file path=ppt/slides/_rels/slide5.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image" Target="../media/image9.jpeg"/><Relationship Id="rId7"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microsoft.com/office/2007/relationships/hdphoto" Target="../media/hdphoto7.wdp"/><Relationship Id="rId5" Type="http://schemas.openxmlformats.org/officeDocument/2006/relationships/image" Target="../media/image10.jpeg"/><Relationship Id="rId10" Type="http://schemas.microsoft.com/office/2007/relationships/hdphoto" Target="../media/hdphoto9.wdp"/><Relationship Id="rId4" Type="http://schemas.microsoft.com/office/2007/relationships/hdphoto" Target="../media/hdphoto6.wdp"/><Relationship Id="rId9"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9.xml"/><Relationship Id="rId4" Type="http://schemas.microsoft.com/office/2007/relationships/hdphoto" Target="../media/hdphoto10.wdp"/></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0.xml"/><Relationship Id="rId4" Type="http://schemas.microsoft.com/office/2007/relationships/hdphoto" Target="../media/hdphoto1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28"/>
          <p:cNvGrpSpPr/>
          <p:nvPr/>
        </p:nvGrpSpPr>
        <p:grpSpPr>
          <a:xfrm rot="5400000" flipH="1">
            <a:off x="9405410" y="971695"/>
            <a:ext cx="2757199" cy="5976895"/>
            <a:chOff x="3914834" y="660828"/>
            <a:chExt cx="2067899" cy="4482671"/>
          </a:xfrm>
        </p:grpSpPr>
        <p:cxnSp>
          <p:nvCxnSpPr>
            <p:cNvPr id="12" name="Straight Connector 20"/>
            <p:cNvCxnSpPr/>
            <p:nvPr/>
          </p:nvCxnSpPr>
          <p:spPr>
            <a:xfrm flipH="1">
              <a:off x="3914834" y="660828"/>
              <a:ext cx="2067899" cy="4482671"/>
            </a:xfrm>
            <a:prstGeom prst="line">
              <a:avLst/>
            </a:prstGeom>
            <a:ln w="63500" cap="rnd">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23"/>
            <p:cNvCxnSpPr/>
            <p:nvPr/>
          </p:nvCxnSpPr>
          <p:spPr>
            <a:xfrm flipH="1">
              <a:off x="4166628" y="1501286"/>
              <a:ext cx="1292476" cy="2801754"/>
            </a:xfrm>
            <a:prstGeom prst="line">
              <a:avLst/>
            </a:prstGeom>
            <a:ln w="127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sp>
        <p:nvSpPr>
          <p:cNvPr id="3" name="Rectangle 2"/>
          <p:cNvSpPr/>
          <p:nvPr/>
        </p:nvSpPr>
        <p:spPr>
          <a:xfrm>
            <a:off x="3335285" y="2600593"/>
            <a:ext cx="5448406" cy="1200329"/>
          </a:xfrm>
          <a:prstGeom prst="rect">
            <a:avLst/>
          </a:prstGeom>
        </p:spPr>
        <p:txBody>
          <a:bodyPr wrap="square">
            <a:spAutoFit/>
          </a:bodyPr>
          <a:lstStyle/>
          <a:p>
            <a:pPr algn="ctr"/>
            <a:r>
              <a:rPr lang="zh-CN" altLang="en-US" sz="7200" dirty="0">
                <a:solidFill>
                  <a:schemeClr val="tx1">
                    <a:lumMod val="95000"/>
                    <a:lumOff val="5000"/>
                  </a:schemeClr>
                </a:solidFill>
                <a:latin typeface="张海山锐线体2.0" pitchFamily="2" charset="-122"/>
                <a:ea typeface="张海山锐线体2.0" pitchFamily="2" charset="-122"/>
                <a:cs typeface="Lato Heavy" panose="020F0902020204030203" pitchFamily="34" charset="0"/>
              </a:rPr>
              <a:t>极简主义</a:t>
            </a:r>
            <a:endParaRPr lang="id-ID" sz="7200" dirty="0">
              <a:solidFill>
                <a:schemeClr val="tx1">
                  <a:lumMod val="95000"/>
                  <a:lumOff val="5000"/>
                </a:schemeClr>
              </a:solidFill>
              <a:latin typeface="张海山锐线体2.0" pitchFamily="2" charset="-122"/>
              <a:ea typeface="张海山锐线体2.0" pitchFamily="2" charset="-122"/>
              <a:cs typeface="Lato Heavy" panose="020F0902020204030203" pitchFamily="34" charset="0"/>
            </a:endParaRPr>
          </a:p>
        </p:txBody>
      </p:sp>
      <p:grpSp>
        <p:nvGrpSpPr>
          <p:cNvPr id="5" name="组合 4"/>
          <p:cNvGrpSpPr/>
          <p:nvPr/>
        </p:nvGrpSpPr>
        <p:grpSpPr>
          <a:xfrm>
            <a:off x="3490455" y="2581543"/>
            <a:ext cx="5293236" cy="1424913"/>
            <a:chOff x="3490455" y="2581543"/>
            <a:chExt cx="5293236" cy="1424913"/>
          </a:xfrm>
        </p:grpSpPr>
        <p:sp>
          <p:nvSpPr>
            <p:cNvPr id="4" name="Half Frame 3"/>
            <p:cNvSpPr/>
            <p:nvPr/>
          </p:nvSpPr>
          <p:spPr>
            <a:xfrm flipH="1">
              <a:off x="8095452" y="2581543"/>
              <a:ext cx="688239" cy="634610"/>
            </a:xfrm>
            <a:prstGeom prst="halfFrame">
              <a:avLst>
                <a:gd name="adj1" fmla="val 12280"/>
                <a:gd name="adj2" fmla="val 12280"/>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6" name="Half Frame 5"/>
            <p:cNvSpPr/>
            <p:nvPr/>
          </p:nvSpPr>
          <p:spPr>
            <a:xfrm flipV="1">
              <a:off x="3490455" y="3371846"/>
              <a:ext cx="688239" cy="634610"/>
            </a:xfrm>
            <a:prstGeom prst="halfFrame">
              <a:avLst>
                <a:gd name="adj1" fmla="val 12280"/>
                <a:gd name="adj2" fmla="val 12280"/>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grpSp>
      <p:grpSp>
        <p:nvGrpSpPr>
          <p:cNvPr id="17" name="Group 28"/>
          <p:cNvGrpSpPr/>
          <p:nvPr/>
        </p:nvGrpSpPr>
        <p:grpSpPr>
          <a:xfrm rot="5400000" flipV="1">
            <a:off x="238666" y="-89600"/>
            <a:ext cx="2757199" cy="5976895"/>
            <a:chOff x="3914834" y="660828"/>
            <a:chExt cx="2067899" cy="4482671"/>
          </a:xfrm>
        </p:grpSpPr>
        <p:cxnSp>
          <p:nvCxnSpPr>
            <p:cNvPr id="18" name="Straight Connector 20"/>
            <p:cNvCxnSpPr/>
            <p:nvPr/>
          </p:nvCxnSpPr>
          <p:spPr>
            <a:xfrm flipH="1">
              <a:off x="3914834" y="660828"/>
              <a:ext cx="2067899" cy="4482671"/>
            </a:xfrm>
            <a:prstGeom prst="line">
              <a:avLst/>
            </a:prstGeom>
            <a:ln w="63500" cap="rnd">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23"/>
            <p:cNvCxnSpPr/>
            <p:nvPr/>
          </p:nvCxnSpPr>
          <p:spPr>
            <a:xfrm flipH="1">
              <a:off x="4166628" y="1501286"/>
              <a:ext cx="1292476" cy="2801754"/>
            </a:xfrm>
            <a:prstGeom prst="line">
              <a:avLst/>
            </a:prstGeom>
            <a:ln w="127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pic>
        <p:nvPicPr>
          <p:cNvPr id="22" name="OK-A-3口哨乐观.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33056" y="-2731018"/>
            <a:ext cx="1683268" cy="1683268"/>
          </a:xfrm>
          <a:prstGeom prst="rect">
            <a:avLst/>
          </a:prstGeom>
        </p:spPr>
      </p:pic>
    </p:spTree>
    <p:extLst>
      <p:ext uri="{BB962C8B-B14F-4D97-AF65-F5344CB8AC3E}">
        <p14:creationId xmlns:p14="http://schemas.microsoft.com/office/powerpoint/2010/main" val="367173846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18" presetClass="entr" presetSubtype="3" fill="hold" nodeType="after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strips(upRight)">
                                      <p:cBhvr>
                                        <p:cTn id="10" dur="500"/>
                                        <p:tgtEl>
                                          <p:spTgt spid="17"/>
                                        </p:tgtEl>
                                      </p:cBhvr>
                                    </p:animEffect>
                                  </p:childTnLst>
                                </p:cTn>
                              </p:par>
                              <p:par>
                                <p:cTn id="11" presetID="18" presetClass="entr" presetSubtype="12"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strips(downLeft)">
                                      <p:cBhvr>
                                        <p:cTn id="13" dur="500"/>
                                        <p:tgtEl>
                                          <p:spTgt spid="11"/>
                                        </p:tgtEl>
                                      </p:cBhvr>
                                    </p:animEffect>
                                  </p:childTnLst>
                                </p:cTn>
                              </p:par>
                              <p:par>
                                <p:cTn id="14" presetID="53" presetClass="entr" presetSubtype="16" fill="hold" nodeType="withEffect">
                                  <p:stCondLst>
                                    <p:cond delay="25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750"/>
                            </p:stCondLst>
                            <p:childTnLst>
                              <p:par>
                                <p:cTn id="20" presetID="23" presetClass="entr" presetSubtype="16" fill="hold" nodeType="afterEffect">
                                  <p:stCondLst>
                                    <p:cond delay="0"/>
                                  </p:stCondLst>
                                  <p:iterate type="lt">
                                    <p:tmPct val="10000"/>
                                  </p:iterate>
                                  <p:childTnLst>
                                    <p:set>
                                      <p:cBhvr>
                                        <p:cTn id="21" dur="1" fill="hold">
                                          <p:stCondLst>
                                            <p:cond delay="0"/>
                                          </p:stCondLst>
                                        </p:cTn>
                                        <p:tgtEl>
                                          <p:spTgt spid="3">
                                            <p:txEl>
                                              <p:pRg st="0" end="0"/>
                                            </p:txEl>
                                          </p:spTgt>
                                        </p:tgtEl>
                                        <p:attrNameLst>
                                          <p:attrName>style.visibility</p:attrName>
                                        </p:attrNameLst>
                                      </p:cBhvr>
                                      <p:to>
                                        <p:strVal val="visible"/>
                                      </p:to>
                                    </p:set>
                                    <p:anim calcmode="lin" valueType="num">
                                      <p:cBhvr>
                                        <p:cTn id="2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4" repeatCount="indefinite" fill="remove" display="0">
                  <p:stCondLst>
                    <p:cond delay="indefinite"/>
                  </p:stCondLst>
                  <p:endCondLst>
                    <p:cond evt="onStopAudio" delay="0">
                      <p:tgtEl>
                        <p:sldTgt/>
                      </p:tgtEl>
                    </p:cond>
                  </p:endCondLst>
                </p:cTn>
                <p:tgtEl>
                  <p:spTgt spid="2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
          <p:cNvSpPr/>
          <p:nvPr/>
        </p:nvSpPr>
        <p:spPr>
          <a:xfrm flipH="1" flipV="1">
            <a:off x="2286000" y="0"/>
            <a:ext cx="9906000" cy="6858000"/>
          </a:xfrm>
          <a:custGeom>
            <a:avLst/>
            <a:gdLst>
              <a:gd name="connsiteX0" fmla="*/ 9906000 w 9906000"/>
              <a:gd name="connsiteY0" fmla="*/ 6858000 h 6858000"/>
              <a:gd name="connsiteX1" fmla="*/ 3026840 w 9906000"/>
              <a:gd name="connsiteY1" fmla="*/ 6858000 h 6858000"/>
              <a:gd name="connsiteX2" fmla="*/ 0 w 9906000"/>
              <a:gd name="connsiteY2" fmla="*/ 6858000 h 6858000"/>
              <a:gd name="connsiteX3" fmla="*/ 0 w 9906000"/>
              <a:gd name="connsiteY3" fmla="*/ 0 h 6858000"/>
              <a:gd name="connsiteX4" fmla="*/ 3026840 w 9906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6000" h="6858000">
                <a:moveTo>
                  <a:pt x="9906000" y="6858000"/>
                </a:moveTo>
                <a:lnTo>
                  <a:pt x="3026840" y="6858000"/>
                </a:lnTo>
                <a:lnTo>
                  <a:pt x="0" y="6858000"/>
                </a:lnTo>
                <a:lnTo>
                  <a:pt x="0" y="0"/>
                </a:lnTo>
                <a:lnTo>
                  <a:pt x="3026840" y="0"/>
                </a:lnTo>
                <a:close/>
              </a:path>
            </a:pathLst>
          </a:custGeom>
          <a:solidFill>
            <a:schemeClr val="bg1">
              <a:lumMod val="8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31" name="图片占位符 30"/>
          <p:cNvPicPr>
            <a:picLocks noGrp="1" noChangeAspect="1"/>
          </p:cNvPicPr>
          <p:nvPr>
            <p:ph type="pic" sz="quarter" idx="10"/>
          </p:nvPr>
        </p:nvPicPr>
        <p:blipFill rotWithShape="1">
          <a:blip r:embed="rId3">
            <a:grayscl/>
            <a:extLst>
              <a:ext uri="{28A0092B-C50C-407E-A947-70E740481C1C}">
                <a14:useLocalDpi xmlns:a14="http://schemas.microsoft.com/office/drawing/2010/main" val="0"/>
              </a:ext>
            </a:extLst>
          </a:blip>
          <a:srcRect l="18750"/>
          <a:stretch/>
        </p:blipFill>
        <p:spPr/>
      </p:pic>
      <p:sp>
        <p:nvSpPr>
          <p:cNvPr id="6" name="TextBox 5"/>
          <p:cNvSpPr txBox="1"/>
          <p:nvPr/>
        </p:nvSpPr>
        <p:spPr>
          <a:xfrm>
            <a:off x="370011" y="4411891"/>
            <a:ext cx="2140962" cy="1610762"/>
          </a:xfrm>
          <a:prstGeom prst="rect">
            <a:avLst/>
          </a:prstGeom>
          <a:noFill/>
        </p:spPr>
        <p:txBody>
          <a:bodyPr wrap="square" lIns="91440" tIns="45720" rIns="91440" bIns="45720" rtlCol="0">
            <a:spAutoFit/>
          </a:bodyPr>
          <a:lstStyle/>
          <a:p>
            <a:r>
              <a:rPr lang="id-ID" sz="1467" b="1" dirty="0">
                <a:solidFill>
                  <a:schemeClr val="tx1">
                    <a:lumMod val="85000"/>
                    <a:lumOff val="15000"/>
                  </a:schemeClr>
                </a:solidFill>
                <a:cs typeface="Calibri"/>
              </a:rPr>
              <a:t>Lorem ipsum </a:t>
            </a:r>
            <a:r>
              <a:rPr lang="id-ID" sz="1200" dirty="0">
                <a:solidFill>
                  <a:schemeClr val="bg1">
                    <a:lumMod val="65000"/>
                  </a:schemeClr>
                </a:solidFill>
                <a:latin typeface="Calibri Light"/>
                <a:cs typeface="Calibri Light"/>
              </a:rPr>
              <a:t>dolor sit amet consectetuer adipiscing elit, sed diam nonummy nibh euismod tincidunt ut laoreet dolore magna aliquam erat volutpat. Ut wisi enim ad minim veniam, ut laoreet dolore magna aliquam erat volutpat. </a:t>
            </a:r>
            <a:endParaRPr lang="en-US" sz="1200" dirty="0">
              <a:solidFill>
                <a:schemeClr val="bg1">
                  <a:lumMod val="65000"/>
                </a:schemeClr>
              </a:solidFill>
              <a:latin typeface="Roboto Thin" charset="0"/>
              <a:ea typeface="Roboto Thin" charset="0"/>
              <a:cs typeface="Roboto Thin" charset="0"/>
            </a:endParaRPr>
          </a:p>
        </p:txBody>
      </p:sp>
      <p:sp>
        <p:nvSpPr>
          <p:cNvPr id="7" name="TextBox 6"/>
          <p:cNvSpPr txBox="1"/>
          <p:nvPr/>
        </p:nvSpPr>
        <p:spPr>
          <a:xfrm>
            <a:off x="370011" y="3231384"/>
            <a:ext cx="2884871" cy="369332"/>
          </a:xfrm>
          <a:prstGeom prst="rect">
            <a:avLst/>
          </a:prstGeom>
          <a:noFill/>
        </p:spPr>
        <p:txBody>
          <a:bodyPr wrap="square" lIns="91440" tIns="45720" rIns="91440" bIns="45720" rtlCol="0">
            <a:spAutoFit/>
          </a:bodyPr>
          <a:lstStyle/>
          <a:p>
            <a:r>
              <a:rPr lang="zh-CN" altLang="en-US" b="1" dirty="0">
                <a:solidFill>
                  <a:schemeClr val="tx1">
                    <a:lumMod val="95000"/>
                    <a:lumOff val="5000"/>
                  </a:schemeClr>
                </a:solidFill>
                <a:latin typeface="Lato Heavy" panose="020F0902020204030203" pitchFamily="34" charset="0"/>
                <a:ea typeface="Roboto Thin" charset="0"/>
                <a:cs typeface="Lato Heavy" panose="020F0902020204030203" pitchFamily="34" charset="0"/>
              </a:rPr>
              <a:t>点击此处添加标题</a:t>
            </a:r>
            <a:endParaRPr lang="en-US" b="1" dirty="0">
              <a:solidFill>
                <a:schemeClr val="tx1">
                  <a:lumMod val="95000"/>
                  <a:lumOff val="5000"/>
                </a:schemeClr>
              </a:solidFill>
              <a:latin typeface="Lato Heavy" panose="020F0902020204030203" pitchFamily="34" charset="0"/>
              <a:ea typeface="Roboto Thin" charset="0"/>
              <a:cs typeface="Lato Heavy" panose="020F0902020204030203" pitchFamily="34" charset="0"/>
            </a:endParaRPr>
          </a:p>
        </p:txBody>
      </p:sp>
      <p:cxnSp>
        <p:nvCxnSpPr>
          <p:cNvPr id="9" name="Straight Connector 8"/>
          <p:cNvCxnSpPr/>
          <p:nvPr/>
        </p:nvCxnSpPr>
        <p:spPr>
          <a:xfrm>
            <a:off x="450851" y="4283302"/>
            <a:ext cx="1038225"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970012" y="4411891"/>
            <a:ext cx="2140962" cy="1610762"/>
          </a:xfrm>
          <a:prstGeom prst="rect">
            <a:avLst/>
          </a:prstGeom>
          <a:noFill/>
        </p:spPr>
        <p:txBody>
          <a:bodyPr wrap="square" lIns="91440" tIns="45720" rIns="91440" bIns="45720" rtlCol="0">
            <a:spAutoFit/>
          </a:bodyPr>
          <a:lstStyle/>
          <a:p>
            <a:r>
              <a:rPr lang="id-ID" sz="1467" b="1" dirty="0">
                <a:solidFill>
                  <a:schemeClr val="tx1">
                    <a:lumMod val="85000"/>
                    <a:lumOff val="15000"/>
                  </a:schemeClr>
                </a:solidFill>
                <a:cs typeface="Calibri"/>
              </a:rPr>
              <a:t>Lorem ipsum </a:t>
            </a:r>
            <a:r>
              <a:rPr lang="id-ID" sz="1200" dirty="0">
                <a:solidFill>
                  <a:schemeClr val="bg1">
                    <a:lumMod val="65000"/>
                  </a:schemeClr>
                </a:solidFill>
                <a:latin typeface="Calibri Light"/>
                <a:cs typeface="Calibri Light"/>
              </a:rPr>
              <a:t>dolor sit amet consectetuer adipiscing elit, sed diam nonummy nibh euismod tincidunt ut laoreet dolore magna aliquam erat volutpat. Ut wisi enim ad minim veniam, ut laoreet dolore magna aliquam erat volutpat. </a:t>
            </a:r>
            <a:endParaRPr lang="en-US" sz="1200" dirty="0">
              <a:solidFill>
                <a:schemeClr val="bg1">
                  <a:lumMod val="65000"/>
                </a:schemeClr>
              </a:solidFill>
              <a:latin typeface="Roboto Thin" charset="0"/>
              <a:ea typeface="Roboto Thin" charset="0"/>
              <a:cs typeface="Roboto Thin" charset="0"/>
            </a:endParaRPr>
          </a:p>
        </p:txBody>
      </p:sp>
      <p:sp>
        <p:nvSpPr>
          <p:cNvPr id="12" name="TextBox 11"/>
          <p:cNvSpPr txBox="1"/>
          <p:nvPr/>
        </p:nvSpPr>
        <p:spPr>
          <a:xfrm>
            <a:off x="2868793" y="3244334"/>
            <a:ext cx="2884871" cy="369332"/>
          </a:xfrm>
          <a:prstGeom prst="rect">
            <a:avLst/>
          </a:prstGeom>
          <a:noFill/>
        </p:spPr>
        <p:txBody>
          <a:bodyPr wrap="square" lIns="91440" tIns="45720" rIns="91440" bIns="45720" rtlCol="0">
            <a:spAutoFit/>
          </a:bodyPr>
          <a:lstStyle/>
          <a:p>
            <a:r>
              <a:rPr lang="zh-CN" altLang="en-US" b="1" dirty="0">
                <a:solidFill>
                  <a:schemeClr val="tx1">
                    <a:lumMod val="95000"/>
                    <a:lumOff val="5000"/>
                  </a:schemeClr>
                </a:solidFill>
                <a:latin typeface="Lato Heavy" panose="020F0902020204030203" pitchFamily="34" charset="0"/>
                <a:ea typeface="Roboto Thin" charset="0"/>
                <a:cs typeface="Lato Heavy" panose="020F0902020204030203" pitchFamily="34" charset="0"/>
              </a:rPr>
              <a:t>点击此处添加标题</a:t>
            </a:r>
            <a:endParaRPr lang="en-US" b="1" dirty="0">
              <a:solidFill>
                <a:schemeClr val="tx1">
                  <a:lumMod val="95000"/>
                  <a:lumOff val="5000"/>
                </a:schemeClr>
              </a:solidFill>
              <a:latin typeface="Lato Heavy" panose="020F0902020204030203" pitchFamily="34" charset="0"/>
              <a:ea typeface="Roboto Thin" charset="0"/>
              <a:cs typeface="Lato Heavy" panose="020F0902020204030203" pitchFamily="34" charset="0"/>
            </a:endParaRPr>
          </a:p>
        </p:txBody>
      </p:sp>
      <p:cxnSp>
        <p:nvCxnSpPr>
          <p:cNvPr id="13" name="Straight Connector 12"/>
          <p:cNvCxnSpPr/>
          <p:nvPr/>
        </p:nvCxnSpPr>
        <p:spPr>
          <a:xfrm>
            <a:off x="3050852" y="4283302"/>
            <a:ext cx="1038225"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6396355" y="2744419"/>
            <a:ext cx="5254172" cy="1692771"/>
          </a:xfrm>
          <a:prstGeom prst="rect">
            <a:avLst/>
          </a:prstGeom>
        </p:spPr>
        <p:txBody>
          <a:bodyPr wrap="square">
            <a:spAutoFit/>
          </a:bodyPr>
          <a:lstStyle/>
          <a:p>
            <a:pPr algn="r"/>
            <a:r>
              <a:rPr lang="id-ID" sz="7200" dirty="0">
                <a:solidFill>
                  <a:schemeClr val="bg1"/>
                </a:solidFill>
                <a:latin typeface="Lato Heavy" panose="020F0902020204030203" pitchFamily="34" charset="0"/>
                <a:cs typeface="Lato Heavy" panose="020F0902020204030203" pitchFamily="34" charset="0"/>
              </a:rPr>
              <a:t>FASHION </a:t>
            </a:r>
          </a:p>
          <a:p>
            <a:pPr algn="r"/>
            <a:r>
              <a:rPr lang="id-ID" sz="3200" dirty="0">
                <a:solidFill>
                  <a:schemeClr val="bg1"/>
                </a:solidFill>
                <a:latin typeface="Lato Heavy" panose="020F0902020204030203" pitchFamily="34" charset="0"/>
                <a:cs typeface="Lato Heavy" panose="020F0902020204030203" pitchFamily="34" charset="0"/>
              </a:rPr>
              <a:t>AND DESIGN</a:t>
            </a:r>
          </a:p>
        </p:txBody>
      </p:sp>
      <p:sp>
        <p:nvSpPr>
          <p:cNvPr id="15" name="Rectangle 14"/>
          <p:cNvSpPr/>
          <p:nvPr/>
        </p:nvSpPr>
        <p:spPr>
          <a:xfrm flipV="1">
            <a:off x="10929257" y="4495246"/>
            <a:ext cx="573942" cy="564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3363506555"/>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2" fill="hold" grpId="0" nodeType="afterEffect" p14:presetBounceEnd="44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44000">
                                          <p:cBhvr additive="base">
                                            <p:cTn id="11" dur="500" fill="hold"/>
                                            <p:tgtEl>
                                              <p:spTgt spid="14"/>
                                            </p:tgtEl>
                                            <p:attrNameLst>
                                              <p:attrName>ppt_x</p:attrName>
                                            </p:attrNameLst>
                                          </p:cBhvr>
                                          <p:tavLst>
                                            <p:tav tm="0">
                                              <p:val>
                                                <p:strVal val="1+#ppt_w/2"/>
                                              </p:val>
                                            </p:tav>
                                            <p:tav tm="100000">
                                              <p:val>
                                                <p:strVal val="#ppt_x"/>
                                              </p:val>
                                            </p:tav>
                                          </p:tavLst>
                                        </p:anim>
                                        <p:anim calcmode="lin" valueType="num" p14:bounceEnd="44000">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14:presetBounceEnd="44000">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14:bounceEnd="44000">
                                          <p:cBhvr additive="base">
                                            <p:cTn id="16" dur="500" fill="hold"/>
                                            <p:tgtEl>
                                              <p:spTgt spid="15"/>
                                            </p:tgtEl>
                                            <p:attrNameLst>
                                              <p:attrName>ppt_x</p:attrName>
                                            </p:attrNameLst>
                                          </p:cBhvr>
                                          <p:tavLst>
                                            <p:tav tm="0">
                                              <p:val>
                                                <p:strVal val="1+#ppt_w/2"/>
                                              </p:val>
                                            </p:tav>
                                            <p:tav tm="100000">
                                              <p:val>
                                                <p:strVal val="#ppt_x"/>
                                              </p:val>
                                            </p:tav>
                                          </p:tavLst>
                                        </p:anim>
                                        <p:anim calcmode="lin" valueType="num" p14:bounceEnd="44000">
                                          <p:cBhvr additive="base">
                                            <p:cTn id="17" dur="500" fill="hold"/>
                                            <p:tgtEl>
                                              <p:spTgt spid="1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000"/>
                                </p:stCondLst>
                                <p:childTnLst>
                                  <p:par>
                                    <p:cTn id="23" presetID="16" presetClass="entr" presetSubtype="37"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outVertical)">
                                          <p:cBhvr>
                                            <p:cTn id="25" dur="500"/>
                                            <p:tgtEl>
                                              <p:spTgt spid="9"/>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par>
                              <p:cTn id="34" fill="hold">
                                <p:stCondLst>
                                  <p:cond delay="3500"/>
                                </p:stCondLst>
                                <p:childTnLst>
                                  <p:par>
                                    <p:cTn id="35" presetID="16" presetClass="entr" presetSubtype="37"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outVertical)">
                                          <p:cBhvr>
                                            <p:cTn id="37" dur="500"/>
                                            <p:tgtEl>
                                              <p:spTgt spid="1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P spid="11" grpId="0"/>
          <p:bldP spid="12" grpId="0"/>
          <p:bldP spid="14" grpId="0"/>
          <p:bldP spid="1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1+#ppt_w/2"/>
                                              </p:val>
                                            </p:tav>
                                            <p:tav tm="100000">
                                              <p:val>
                                                <p:strVal val="#ppt_x"/>
                                              </p:val>
                                            </p:tav>
                                          </p:tavLst>
                                        </p:anim>
                                        <p:anim calcmode="lin" valueType="num">
                                          <p:cBhvr additive="base">
                                            <p:cTn id="17" dur="500" fill="hold"/>
                                            <p:tgtEl>
                                              <p:spTgt spid="1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000"/>
                                </p:stCondLst>
                                <p:childTnLst>
                                  <p:par>
                                    <p:cTn id="23" presetID="16" presetClass="entr" presetSubtype="37"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outVertical)">
                                          <p:cBhvr>
                                            <p:cTn id="25" dur="500"/>
                                            <p:tgtEl>
                                              <p:spTgt spid="9"/>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par>
                              <p:cTn id="34" fill="hold">
                                <p:stCondLst>
                                  <p:cond delay="3500"/>
                                </p:stCondLst>
                                <p:childTnLst>
                                  <p:par>
                                    <p:cTn id="35" presetID="16" presetClass="entr" presetSubtype="37"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outVertical)">
                                          <p:cBhvr>
                                            <p:cTn id="37" dur="500"/>
                                            <p:tgtEl>
                                              <p:spTgt spid="1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P spid="11" grpId="0"/>
          <p:bldP spid="12" grpId="0"/>
          <p:bldP spid="14" grpId="0"/>
          <p:bldP spid="15"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rot="18900000" flipV="1">
            <a:off x="1274723" y="-3222934"/>
            <a:ext cx="6154908" cy="6154908"/>
          </a:xfrm>
          <a:prstGeom prst="rect">
            <a:avLst/>
          </a:prstGeom>
          <a:noFill/>
          <a:ln w="127000" cmpd="sng">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sp>
        <p:nvSpPr>
          <p:cNvPr id="20" name="Rectangle 19"/>
          <p:cNvSpPr/>
          <p:nvPr/>
        </p:nvSpPr>
        <p:spPr>
          <a:xfrm rot="18900000" flipV="1">
            <a:off x="-1048863" y="4130476"/>
            <a:ext cx="1789883" cy="1789883"/>
          </a:xfrm>
          <a:prstGeom prst="rect">
            <a:avLst/>
          </a:prstGeom>
          <a:noFill/>
          <a:ln w="1270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sp>
        <p:nvSpPr>
          <p:cNvPr id="16" name="TextBox 15"/>
          <p:cNvSpPr txBox="1"/>
          <p:nvPr/>
        </p:nvSpPr>
        <p:spPr>
          <a:xfrm>
            <a:off x="2892784" y="445404"/>
            <a:ext cx="3057248" cy="523220"/>
          </a:xfrm>
          <a:prstGeom prst="rect">
            <a:avLst/>
          </a:prstGeom>
          <a:noFill/>
        </p:spPr>
        <p:txBody>
          <a:bodyPr wrap="none" lIns="91440" tIns="45720" rIns="91440" bIns="45720" rtlCol="0">
            <a:spAutoFit/>
          </a:bodyPr>
          <a:lstStyle/>
          <a:p>
            <a:pPr algn="ctr"/>
            <a:r>
              <a:rPr lang="zh-CN" altLang="en-US" sz="2800" b="1" dirty="0">
                <a:solidFill>
                  <a:schemeClr val="tx1">
                    <a:lumMod val="75000"/>
                    <a:lumOff val="25000"/>
                  </a:schemeClr>
                </a:solidFill>
                <a:latin typeface="Lato Heavy" panose="020F0902020204030203" pitchFamily="34" charset="0"/>
                <a:ea typeface="Nexa Bold" charset="0"/>
                <a:cs typeface="Lato Heavy" panose="020F0902020204030203" pitchFamily="34" charset="0"/>
              </a:rPr>
              <a:t>点击此处添加标题</a:t>
            </a:r>
            <a:endParaRPr lang="en-US" sz="2800" b="1" dirty="0">
              <a:solidFill>
                <a:schemeClr val="tx1">
                  <a:lumMod val="75000"/>
                  <a:lumOff val="25000"/>
                </a:schemeClr>
              </a:solidFill>
              <a:latin typeface="Lato Heavy" panose="020F0902020204030203" pitchFamily="34" charset="0"/>
              <a:ea typeface="Nexa Bold" charset="0"/>
              <a:cs typeface="Lato Heavy" panose="020F0902020204030203" pitchFamily="34" charset="0"/>
            </a:endParaRPr>
          </a:p>
        </p:txBody>
      </p:sp>
      <p:cxnSp>
        <p:nvCxnSpPr>
          <p:cNvPr id="17" name="Straight Connector 16"/>
          <p:cNvCxnSpPr/>
          <p:nvPr/>
        </p:nvCxnSpPr>
        <p:spPr>
          <a:xfrm>
            <a:off x="4139137" y="1455831"/>
            <a:ext cx="5645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2932655" y="1988021"/>
            <a:ext cx="2835968" cy="995401"/>
          </a:xfrm>
          <a:prstGeom prst="rect">
            <a:avLst/>
          </a:prstGeom>
        </p:spPr>
        <p:txBody>
          <a:bodyPr wrap="square" lIns="91440" tIns="45720" rIns="91440" bIns="45720">
            <a:spAutoFit/>
          </a:bodyPr>
          <a:lstStyle/>
          <a:p>
            <a:pPr algn="ctr"/>
            <a:r>
              <a:rPr lang="id-ID" sz="1467" b="1" dirty="0">
                <a:solidFill>
                  <a:schemeClr val="tx1">
                    <a:lumMod val="65000"/>
                    <a:lumOff val="35000"/>
                  </a:schemeClr>
                </a:solidFill>
                <a:latin typeface="Calibri"/>
                <a:cs typeface="Calibri"/>
              </a:rPr>
              <a:t>Lorem ipsum </a:t>
            </a:r>
            <a:r>
              <a:rPr lang="id-ID" sz="1467" dirty="0">
                <a:solidFill>
                  <a:schemeClr val="bg1">
                    <a:lumMod val="65000"/>
                  </a:schemeClr>
                </a:solidFill>
                <a:latin typeface="Calibri Light"/>
                <a:cs typeface="Calibri Light"/>
              </a:rPr>
              <a:t>dolor sit amet consectetuer adipiscing elit, sed diam nonummy nibh euismod tincidunt ut</a:t>
            </a:r>
            <a:endParaRPr lang="en-US" sz="1467" dirty="0">
              <a:solidFill>
                <a:schemeClr val="bg1">
                  <a:lumMod val="65000"/>
                </a:schemeClr>
              </a:solidFill>
              <a:latin typeface="Roboto Thin" charset="0"/>
              <a:ea typeface="Roboto Thin" charset="0"/>
              <a:cs typeface="Roboto Thin" charset="0"/>
            </a:endParaRPr>
          </a:p>
        </p:txBody>
      </p:sp>
      <p:sp>
        <p:nvSpPr>
          <p:cNvPr id="15" name="TextBox 14"/>
          <p:cNvSpPr txBox="1"/>
          <p:nvPr/>
        </p:nvSpPr>
        <p:spPr>
          <a:xfrm>
            <a:off x="3847366" y="1568471"/>
            <a:ext cx="1190656" cy="318100"/>
          </a:xfrm>
          <a:prstGeom prst="rect">
            <a:avLst/>
          </a:prstGeom>
          <a:noFill/>
        </p:spPr>
        <p:txBody>
          <a:bodyPr wrap="square" lIns="91440" tIns="45720" rIns="91440" bIns="45720" rtlCol="0">
            <a:spAutoFit/>
          </a:bodyPr>
          <a:lstStyle/>
          <a:p>
            <a:pPr algn="ctr"/>
            <a:r>
              <a:rPr lang="id-ID" sz="1467" dirty="0">
                <a:solidFill>
                  <a:schemeClr val="bg2">
                    <a:lumMod val="10000"/>
                  </a:schemeClr>
                </a:solidFill>
                <a:latin typeface="Lato Heavy" panose="020F0902020204030203" pitchFamily="34" charset="0"/>
                <a:ea typeface="Signerica Fat" charset="0"/>
                <a:cs typeface="Lato Heavy" panose="020F0902020204030203" pitchFamily="34" charset="0"/>
              </a:rPr>
              <a:t>TITLE</a:t>
            </a:r>
            <a:endParaRPr lang="en-US" sz="1467" dirty="0">
              <a:solidFill>
                <a:schemeClr val="bg2">
                  <a:lumMod val="10000"/>
                </a:schemeClr>
              </a:solidFill>
              <a:latin typeface="Lato Heavy" panose="020F0902020204030203" pitchFamily="34" charset="0"/>
              <a:ea typeface="Signerica Fat" charset="0"/>
              <a:cs typeface="Lato Heavy" panose="020F0902020204030203" pitchFamily="34" charset="0"/>
            </a:endParaRPr>
          </a:p>
        </p:txBody>
      </p:sp>
      <p:sp>
        <p:nvSpPr>
          <p:cNvPr id="19" name="Rectangle 18"/>
          <p:cNvSpPr/>
          <p:nvPr/>
        </p:nvSpPr>
        <p:spPr>
          <a:xfrm rot="18900000" flipV="1">
            <a:off x="-1724651" y="1504273"/>
            <a:ext cx="3141459" cy="3141459"/>
          </a:xfrm>
          <a:prstGeom prst="rect">
            <a:avLst/>
          </a:prstGeom>
          <a:noFill/>
          <a:ln w="1270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pic>
        <p:nvPicPr>
          <p:cNvPr id="21" name="图片占位符 20"/>
          <p:cNvPicPr>
            <a:picLocks noGrp="1" noChangeAspect="1"/>
          </p:cNvPicPr>
          <p:nvPr>
            <p:ph type="pic" sz="quarter" idx="14"/>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a:solidFill>
            <a:schemeClr val="bg1">
              <a:lumMod val="85000"/>
            </a:schemeClr>
          </a:solidFill>
        </p:spPr>
      </p:pic>
      <p:pic>
        <p:nvPicPr>
          <p:cNvPr id="24" name="图片占位符 23"/>
          <p:cNvPicPr>
            <a:picLocks noGrp="1" noChangeAspect="1"/>
          </p:cNvPicPr>
          <p:nvPr>
            <p:ph type="pic" sz="quarter" idx="13"/>
          </p:nvPr>
        </p:nvPicPr>
        <p:blipFill>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16667" r="16667"/>
          <a:stretch>
            <a:fillRect/>
          </a:stretch>
        </p:blipFill>
        <p:spPr>
          <a:solidFill>
            <a:schemeClr val="bg1">
              <a:lumMod val="85000"/>
            </a:schemeClr>
          </a:solidFill>
        </p:spPr>
      </p:pic>
      <p:pic>
        <p:nvPicPr>
          <p:cNvPr id="12" name="图片占位符 11"/>
          <p:cNvPicPr>
            <a:picLocks noGrp="1" noChangeAspect="1"/>
          </p:cNvPicPr>
          <p:nvPr>
            <p:ph type="pic" sz="quarter" idx="12"/>
          </p:nvPr>
        </p:nvPicPr>
        <p:blipFill>
          <a:blip r:embed="rId7">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l="12474" r="12474"/>
          <a:stretch>
            <a:fillRect/>
          </a:stretch>
        </p:blipFill>
        <p:spPr/>
      </p:pic>
      <p:pic>
        <p:nvPicPr>
          <p:cNvPr id="26" name="图片占位符 25"/>
          <p:cNvPicPr>
            <a:picLocks noGrp="1" noChangeAspect="1"/>
          </p:cNvPicPr>
          <p:nvPr>
            <p:ph type="pic" sz="quarter" idx="11"/>
          </p:nvPr>
        </p:nvPicPr>
        <p:blipFill>
          <a:blip r:embed="rId9">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rcRect l="21875" r="21875"/>
          <a:stretch>
            <a:fillRect/>
          </a:stretch>
        </p:blipFill>
        <p:spPr/>
      </p:pic>
      <p:pic>
        <p:nvPicPr>
          <p:cNvPr id="30" name="图片占位符 29"/>
          <p:cNvPicPr>
            <a:picLocks noGrp="1" noChangeAspect="1"/>
          </p:cNvPicPr>
          <p:nvPr>
            <p:ph type="pic" sz="quarter" idx="15"/>
          </p:nvPr>
        </p:nvPicPr>
        <p:blipFill>
          <a:blip r:embed="rId11">
            <a:extLst>
              <a:ext uri="{BEBA8EAE-BF5A-486C-A8C5-ECC9F3942E4B}">
                <a14:imgProps xmlns:a14="http://schemas.microsoft.com/office/drawing/2010/main">
                  <a14:imgLayer r:embed="rId12">
                    <a14:imgEffect>
                      <a14:saturation sat="0"/>
                    </a14:imgEffect>
                  </a14:imgLayer>
                </a14:imgProps>
              </a:ext>
              <a:ext uri="{28A0092B-C50C-407E-A947-70E740481C1C}">
                <a14:useLocalDpi xmlns:a14="http://schemas.microsoft.com/office/drawing/2010/main" val="0"/>
              </a:ext>
            </a:extLst>
          </a:blip>
          <a:srcRect l="21875" r="21875"/>
          <a:stretch>
            <a:fillRect/>
          </a:stretch>
        </p:blipFill>
        <p:spPr/>
      </p:pic>
    </p:spTree>
    <p:extLst>
      <p:ext uri="{BB962C8B-B14F-4D97-AF65-F5344CB8AC3E}">
        <p14:creationId xmlns:p14="http://schemas.microsoft.com/office/powerpoint/2010/main" val="4131184296"/>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0-#ppt_w/2"/>
                                          </p:val>
                                        </p:tav>
                                        <p:tav tm="100000">
                                          <p:val>
                                            <p:strVal val="#ppt_x"/>
                                          </p:val>
                                        </p:tav>
                                      </p:tavLst>
                                    </p:anim>
                                    <p:anim calcmode="lin" valueType="num">
                                      <p:cBhvr additive="base">
                                        <p:cTn id="25" dur="500" fill="hold"/>
                                        <p:tgtEl>
                                          <p:spTgt spid="19"/>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0-#ppt_w/2"/>
                                          </p:val>
                                        </p:tav>
                                        <p:tav tm="100000">
                                          <p:val>
                                            <p:strVal val="#ppt_x"/>
                                          </p:val>
                                        </p:tav>
                                      </p:tavLst>
                                    </p:anim>
                                    <p:anim calcmode="lin" valueType="num">
                                      <p:cBhvr additive="base">
                                        <p:cTn id="30" dur="500" fill="hold"/>
                                        <p:tgtEl>
                                          <p:spTgt spid="20"/>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6" presetClass="entr" presetSubtype="37"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barn(outVertical)">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16" grpId="0"/>
      <p:bldP spid="11" grpId="0"/>
      <p:bldP spid="15" grpId="0"/>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853217" y="1368487"/>
            <a:ext cx="5109091" cy="830997"/>
          </a:xfrm>
          <a:prstGeom prst="rect">
            <a:avLst/>
          </a:prstGeom>
          <a:noFill/>
        </p:spPr>
        <p:txBody>
          <a:bodyPr wrap="none" lIns="91440" tIns="45720" rIns="91440" bIns="45720" rtlCol="0">
            <a:spAutoFit/>
          </a:bodyPr>
          <a:lstStyle/>
          <a:p>
            <a:r>
              <a:rPr lang="zh-CN" altLang="en-US" sz="4800" dirty="0">
                <a:solidFill>
                  <a:schemeClr val="tx1">
                    <a:lumMod val="95000"/>
                    <a:lumOff val="5000"/>
                  </a:schemeClr>
                </a:solidFill>
                <a:latin typeface="Lato Heavy" panose="020F0902020204030203" pitchFamily="34" charset="0"/>
                <a:ea typeface="Nexa Bold" charset="0"/>
                <a:cs typeface="Lato Heavy" panose="020F0902020204030203" pitchFamily="34" charset="0"/>
              </a:rPr>
              <a:t>点击此处添加标题</a:t>
            </a:r>
            <a:endParaRPr lang="en-US" sz="4800" dirty="0">
              <a:solidFill>
                <a:schemeClr val="tx1">
                  <a:lumMod val="95000"/>
                  <a:lumOff val="5000"/>
                </a:schemeClr>
              </a:solidFill>
              <a:latin typeface="Lato Heavy" panose="020F0902020204030203" pitchFamily="34" charset="0"/>
              <a:ea typeface="Nexa Bold" charset="0"/>
              <a:cs typeface="Lato Heavy" panose="020F0902020204030203" pitchFamily="34" charset="0"/>
            </a:endParaRPr>
          </a:p>
        </p:txBody>
      </p:sp>
      <p:sp>
        <p:nvSpPr>
          <p:cNvPr id="20" name="Rectangle 19"/>
          <p:cNvSpPr/>
          <p:nvPr/>
        </p:nvSpPr>
        <p:spPr>
          <a:xfrm>
            <a:off x="853217" y="2489099"/>
            <a:ext cx="3536996" cy="1241430"/>
          </a:xfrm>
          <a:prstGeom prst="rect">
            <a:avLst/>
          </a:prstGeom>
        </p:spPr>
        <p:txBody>
          <a:bodyPr wrap="square" lIns="91440" tIns="45720" rIns="91440" bIns="45720">
            <a:spAutoFit/>
          </a:bodyPr>
          <a:lstStyle/>
          <a:p>
            <a:r>
              <a:rPr lang="id-ID" sz="1467" b="1" dirty="0">
                <a:solidFill>
                  <a:schemeClr val="tx1">
                    <a:lumMod val="75000"/>
                    <a:lumOff val="25000"/>
                  </a:schemeClr>
                </a:solidFill>
                <a:cs typeface="Calibri"/>
              </a:rPr>
              <a:t>Lorem ipsum </a:t>
            </a:r>
            <a:r>
              <a:rPr lang="id-ID" sz="1200" dirty="0">
                <a:solidFill>
                  <a:schemeClr val="bg1">
                    <a:lumMod val="65000"/>
                  </a:schemeClr>
                </a:solidFill>
                <a:latin typeface="Calibri Light"/>
                <a:cs typeface="Calibri Light"/>
              </a:rPr>
              <a:t>dolor sit amet consectetuer adipiscing elit, sed diam nonummy nibh euismod tincidunt ut laoreet dolore magna aliquam erat volutpat. Ut wisi enim ad minim veniam, quis nostrud exerci tation ullamcorper suscipit lobortis nisl ut aliquip ex ea commodo consequat.</a:t>
            </a:r>
            <a:endParaRPr lang="en-US" sz="1200" dirty="0">
              <a:solidFill>
                <a:schemeClr val="bg1">
                  <a:lumMod val="65000"/>
                </a:schemeClr>
              </a:solidFill>
              <a:latin typeface="Roboto Thin" charset="0"/>
              <a:ea typeface="Roboto Thin" charset="0"/>
              <a:cs typeface="Roboto Thin" charset="0"/>
            </a:endParaRPr>
          </a:p>
        </p:txBody>
      </p:sp>
      <p:grpSp>
        <p:nvGrpSpPr>
          <p:cNvPr id="29" name="Group 28"/>
          <p:cNvGrpSpPr/>
          <p:nvPr/>
        </p:nvGrpSpPr>
        <p:grpSpPr>
          <a:xfrm>
            <a:off x="5338617" y="440554"/>
            <a:ext cx="2757199" cy="5976895"/>
            <a:chOff x="3914834" y="660828"/>
            <a:chExt cx="2067899" cy="4482671"/>
          </a:xfrm>
        </p:grpSpPr>
        <p:cxnSp>
          <p:nvCxnSpPr>
            <p:cNvPr id="21" name="Straight Connector 20"/>
            <p:cNvCxnSpPr/>
            <p:nvPr/>
          </p:nvCxnSpPr>
          <p:spPr>
            <a:xfrm flipH="1">
              <a:off x="3914834" y="660828"/>
              <a:ext cx="2067899" cy="4482671"/>
            </a:xfrm>
            <a:prstGeom prst="line">
              <a:avLst/>
            </a:prstGeom>
            <a:ln w="63500" cap="rnd">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4166628" y="1501286"/>
              <a:ext cx="1292476" cy="2801754"/>
            </a:xfrm>
            <a:prstGeom prst="line">
              <a:avLst/>
            </a:prstGeom>
            <a:ln w="127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grpSp>
        <p:nvGrpSpPr>
          <p:cNvPr id="32" name="Group 31"/>
          <p:cNvGrpSpPr/>
          <p:nvPr/>
        </p:nvGrpSpPr>
        <p:grpSpPr>
          <a:xfrm>
            <a:off x="961016" y="4043576"/>
            <a:ext cx="3996466" cy="360562"/>
            <a:chOff x="5227183" y="1677037"/>
            <a:chExt cx="2997349" cy="270422"/>
          </a:xfrm>
        </p:grpSpPr>
        <p:sp>
          <p:nvSpPr>
            <p:cNvPr id="33" name="TextBox 32"/>
            <p:cNvSpPr txBox="1"/>
            <p:nvPr/>
          </p:nvSpPr>
          <p:spPr>
            <a:xfrm>
              <a:off x="5227183" y="1677037"/>
              <a:ext cx="750253" cy="238575"/>
            </a:xfrm>
            <a:prstGeom prst="rect">
              <a:avLst/>
            </a:prstGeom>
            <a:noFill/>
          </p:spPr>
          <p:txBody>
            <a:bodyPr wrap="none" rtlCol="0">
              <a:spAutoFit/>
            </a:bodyPr>
            <a:lstStyle/>
            <a:p>
              <a:r>
                <a:rPr lang="en-US" sz="1467" dirty="0">
                  <a:solidFill>
                    <a:schemeClr val="tx1">
                      <a:lumMod val="75000"/>
                      <a:lumOff val="25000"/>
                    </a:schemeClr>
                  </a:solidFill>
                  <a:latin typeface="Calibri Light"/>
                  <a:ea typeface="Roboto Light" charset="0"/>
                  <a:cs typeface="Calibri Light"/>
                </a:rPr>
                <a:t>Photoshop</a:t>
              </a:r>
            </a:p>
          </p:txBody>
        </p:sp>
        <p:sp>
          <p:nvSpPr>
            <p:cNvPr id="34" name="TextBox 33"/>
            <p:cNvSpPr txBox="1"/>
            <p:nvPr/>
          </p:nvSpPr>
          <p:spPr>
            <a:xfrm>
              <a:off x="7844380" y="1677037"/>
              <a:ext cx="380152" cy="238575"/>
            </a:xfrm>
            <a:prstGeom prst="rect">
              <a:avLst/>
            </a:prstGeom>
            <a:noFill/>
          </p:spPr>
          <p:txBody>
            <a:bodyPr wrap="none" rtlCol="0">
              <a:spAutoFit/>
            </a:bodyPr>
            <a:lstStyle/>
            <a:p>
              <a:r>
                <a:rPr lang="en-US" sz="1467">
                  <a:solidFill>
                    <a:schemeClr val="tx1">
                      <a:lumMod val="75000"/>
                      <a:lumOff val="25000"/>
                    </a:schemeClr>
                  </a:solidFill>
                  <a:latin typeface="Calibri Light"/>
                  <a:ea typeface="Roboto Light" charset="0"/>
                  <a:cs typeface="Calibri Light"/>
                </a:rPr>
                <a:t>85%</a:t>
              </a:r>
              <a:endParaRPr lang="en-US" sz="1467" dirty="0">
                <a:solidFill>
                  <a:schemeClr val="tx1">
                    <a:lumMod val="75000"/>
                    <a:lumOff val="25000"/>
                  </a:schemeClr>
                </a:solidFill>
                <a:latin typeface="Calibri Light"/>
                <a:ea typeface="Roboto Light" charset="0"/>
                <a:cs typeface="Calibri Light"/>
              </a:endParaRPr>
            </a:p>
          </p:txBody>
        </p:sp>
        <p:sp>
          <p:nvSpPr>
            <p:cNvPr id="35" name="Rounded Rectangle 34"/>
            <p:cNvSpPr/>
            <p:nvPr/>
          </p:nvSpPr>
          <p:spPr>
            <a:xfrm>
              <a:off x="5227183" y="1899828"/>
              <a:ext cx="2965953" cy="4763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7">
                <a:solidFill>
                  <a:schemeClr val="tx1">
                    <a:lumMod val="75000"/>
                    <a:lumOff val="25000"/>
                  </a:schemeClr>
                </a:solidFill>
                <a:latin typeface="Calibri Light"/>
                <a:cs typeface="Calibri Light"/>
              </a:endParaRPr>
            </a:p>
          </p:txBody>
        </p:sp>
        <p:sp>
          <p:nvSpPr>
            <p:cNvPr id="36" name="Rounded Rectangle 35"/>
            <p:cNvSpPr/>
            <p:nvPr/>
          </p:nvSpPr>
          <p:spPr>
            <a:xfrm>
              <a:off x="5227183" y="1899828"/>
              <a:ext cx="2389430" cy="47631"/>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7">
                <a:solidFill>
                  <a:schemeClr val="tx1">
                    <a:lumMod val="75000"/>
                    <a:lumOff val="25000"/>
                  </a:schemeClr>
                </a:solidFill>
                <a:latin typeface="Calibri Light"/>
                <a:cs typeface="Calibri Light"/>
              </a:endParaRPr>
            </a:p>
          </p:txBody>
        </p:sp>
      </p:grpSp>
      <p:grpSp>
        <p:nvGrpSpPr>
          <p:cNvPr id="37" name="Group 36"/>
          <p:cNvGrpSpPr/>
          <p:nvPr/>
        </p:nvGrpSpPr>
        <p:grpSpPr>
          <a:xfrm>
            <a:off x="961016" y="4553121"/>
            <a:ext cx="3996466" cy="360562"/>
            <a:chOff x="5227183" y="1996118"/>
            <a:chExt cx="2997349" cy="270422"/>
          </a:xfrm>
        </p:grpSpPr>
        <p:sp>
          <p:nvSpPr>
            <p:cNvPr id="38" name="TextBox 37"/>
            <p:cNvSpPr txBox="1"/>
            <p:nvPr/>
          </p:nvSpPr>
          <p:spPr>
            <a:xfrm>
              <a:off x="5227183" y="1996118"/>
              <a:ext cx="685476" cy="238575"/>
            </a:xfrm>
            <a:prstGeom prst="rect">
              <a:avLst/>
            </a:prstGeom>
            <a:noFill/>
          </p:spPr>
          <p:txBody>
            <a:bodyPr wrap="none" rtlCol="0">
              <a:spAutoFit/>
            </a:bodyPr>
            <a:lstStyle/>
            <a:p>
              <a:r>
                <a:rPr lang="en-US" sz="1467" dirty="0">
                  <a:solidFill>
                    <a:schemeClr val="tx1">
                      <a:lumMod val="75000"/>
                      <a:lumOff val="25000"/>
                    </a:schemeClr>
                  </a:solidFill>
                  <a:latin typeface="Calibri Light"/>
                  <a:ea typeface="Roboto Light" charset="0"/>
                  <a:cs typeface="Calibri Light"/>
                </a:rPr>
                <a:t>Illustrator</a:t>
              </a:r>
            </a:p>
          </p:txBody>
        </p:sp>
        <p:sp>
          <p:nvSpPr>
            <p:cNvPr id="39" name="Rounded Rectangle 38"/>
            <p:cNvSpPr/>
            <p:nvPr/>
          </p:nvSpPr>
          <p:spPr>
            <a:xfrm>
              <a:off x="5227183" y="2218909"/>
              <a:ext cx="2965953" cy="4763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7">
                <a:solidFill>
                  <a:schemeClr val="tx1">
                    <a:lumMod val="75000"/>
                    <a:lumOff val="25000"/>
                  </a:schemeClr>
                </a:solidFill>
                <a:latin typeface="Calibri Light"/>
                <a:cs typeface="Calibri Light"/>
              </a:endParaRPr>
            </a:p>
          </p:txBody>
        </p:sp>
        <p:sp>
          <p:nvSpPr>
            <p:cNvPr id="40" name="Rounded Rectangle 39"/>
            <p:cNvSpPr/>
            <p:nvPr/>
          </p:nvSpPr>
          <p:spPr>
            <a:xfrm>
              <a:off x="5227183" y="2218909"/>
              <a:ext cx="2027189" cy="47631"/>
            </a:xfrm>
            <a:prstGeom prst="roundRect">
              <a:avLst>
                <a:gd name="adj" fmla="val 50000"/>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7">
                <a:solidFill>
                  <a:schemeClr val="tx1">
                    <a:lumMod val="75000"/>
                    <a:lumOff val="25000"/>
                  </a:schemeClr>
                </a:solidFill>
                <a:latin typeface="Calibri Light"/>
                <a:cs typeface="Calibri Light"/>
              </a:endParaRPr>
            </a:p>
          </p:txBody>
        </p:sp>
        <p:sp>
          <p:nvSpPr>
            <p:cNvPr id="41" name="TextBox 40"/>
            <p:cNvSpPr txBox="1"/>
            <p:nvPr/>
          </p:nvSpPr>
          <p:spPr>
            <a:xfrm>
              <a:off x="7844380" y="1996118"/>
              <a:ext cx="380152" cy="238575"/>
            </a:xfrm>
            <a:prstGeom prst="rect">
              <a:avLst/>
            </a:prstGeom>
            <a:noFill/>
          </p:spPr>
          <p:txBody>
            <a:bodyPr wrap="none" rtlCol="0">
              <a:spAutoFit/>
            </a:bodyPr>
            <a:lstStyle/>
            <a:p>
              <a:r>
                <a:rPr lang="en-US" sz="1467" dirty="0">
                  <a:solidFill>
                    <a:schemeClr val="tx1">
                      <a:lumMod val="75000"/>
                      <a:lumOff val="25000"/>
                    </a:schemeClr>
                  </a:solidFill>
                  <a:latin typeface="Calibri Light"/>
                  <a:ea typeface="Roboto Light" charset="0"/>
                  <a:cs typeface="Calibri Light"/>
                </a:rPr>
                <a:t>70%</a:t>
              </a:r>
            </a:p>
          </p:txBody>
        </p:sp>
      </p:grpSp>
      <p:grpSp>
        <p:nvGrpSpPr>
          <p:cNvPr id="42" name="Group 41"/>
          <p:cNvGrpSpPr/>
          <p:nvPr/>
        </p:nvGrpSpPr>
        <p:grpSpPr>
          <a:xfrm>
            <a:off x="961016" y="5062668"/>
            <a:ext cx="3996466" cy="360562"/>
            <a:chOff x="5227183" y="2366030"/>
            <a:chExt cx="2997349" cy="270422"/>
          </a:xfrm>
        </p:grpSpPr>
        <p:sp>
          <p:nvSpPr>
            <p:cNvPr id="43" name="TextBox 42"/>
            <p:cNvSpPr txBox="1"/>
            <p:nvPr/>
          </p:nvSpPr>
          <p:spPr>
            <a:xfrm>
              <a:off x="5227183" y="2366030"/>
              <a:ext cx="750253" cy="238575"/>
            </a:xfrm>
            <a:prstGeom prst="rect">
              <a:avLst/>
            </a:prstGeom>
            <a:noFill/>
          </p:spPr>
          <p:txBody>
            <a:bodyPr wrap="none" rtlCol="0">
              <a:spAutoFit/>
            </a:bodyPr>
            <a:lstStyle/>
            <a:p>
              <a:r>
                <a:rPr lang="en-US" sz="1467" dirty="0">
                  <a:solidFill>
                    <a:schemeClr val="tx1">
                      <a:lumMod val="75000"/>
                      <a:lumOff val="25000"/>
                    </a:schemeClr>
                  </a:solidFill>
                  <a:latin typeface="Calibri Light"/>
                  <a:ea typeface="Roboto Light" charset="0"/>
                  <a:cs typeface="Calibri Light"/>
                </a:rPr>
                <a:t>Photoshop</a:t>
              </a:r>
            </a:p>
          </p:txBody>
        </p:sp>
        <p:sp>
          <p:nvSpPr>
            <p:cNvPr id="44" name="TextBox 43"/>
            <p:cNvSpPr txBox="1"/>
            <p:nvPr/>
          </p:nvSpPr>
          <p:spPr>
            <a:xfrm>
              <a:off x="7844380" y="2366030"/>
              <a:ext cx="380152" cy="238575"/>
            </a:xfrm>
            <a:prstGeom prst="rect">
              <a:avLst/>
            </a:prstGeom>
            <a:noFill/>
          </p:spPr>
          <p:txBody>
            <a:bodyPr wrap="none" rtlCol="0">
              <a:spAutoFit/>
            </a:bodyPr>
            <a:lstStyle/>
            <a:p>
              <a:r>
                <a:rPr lang="en-US" sz="1467">
                  <a:solidFill>
                    <a:schemeClr val="tx1">
                      <a:lumMod val="75000"/>
                      <a:lumOff val="25000"/>
                    </a:schemeClr>
                  </a:solidFill>
                  <a:latin typeface="Calibri Light"/>
                  <a:ea typeface="Roboto Light" charset="0"/>
                  <a:cs typeface="Calibri Light"/>
                </a:rPr>
                <a:t>85%</a:t>
              </a:r>
              <a:endParaRPr lang="en-US" sz="1467" dirty="0">
                <a:solidFill>
                  <a:schemeClr val="tx1">
                    <a:lumMod val="75000"/>
                    <a:lumOff val="25000"/>
                  </a:schemeClr>
                </a:solidFill>
                <a:latin typeface="Calibri Light"/>
                <a:ea typeface="Roboto Light" charset="0"/>
                <a:cs typeface="Calibri Light"/>
              </a:endParaRPr>
            </a:p>
          </p:txBody>
        </p:sp>
        <p:sp>
          <p:nvSpPr>
            <p:cNvPr id="45" name="Rounded Rectangle 44"/>
            <p:cNvSpPr/>
            <p:nvPr/>
          </p:nvSpPr>
          <p:spPr>
            <a:xfrm>
              <a:off x="5227183" y="2588821"/>
              <a:ext cx="2965953" cy="4763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7">
                <a:solidFill>
                  <a:schemeClr val="tx1">
                    <a:lumMod val="75000"/>
                    <a:lumOff val="25000"/>
                  </a:schemeClr>
                </a:solidFill>
                <a:latin typeface="Calibri Light"/>
                <a:cs typeface="Calibri Light"/>
              </a:endParaRPr>
            </a:p>
          </p:txBody>
        </p:sp>
        <p:sp>
          <p:nvSpPr>
            <p:cNvPr id="46" name="Rounded Rectangle 45"/>
            <p:cNvSpPr/>
            <p:nvPr/>
          </p:nvSpPr>
          <p:spPr>
            <a:xfrm>
              <a:off x="5227183" y="2588821"/>
              <a:ext cx="2389430" cy="47631"/>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7">
                <a:solidFill>
                  <a:schemeClr val="tx1">
                    <a:lumMod val="75000"/>
                    <a:lumOff val="25000"/>
                  </a:schemeClr>
                </a:solidFill>
                <a:latin typeface="Calibri Light"/>
                <a:cs typeface="Calibri Light"/>
              </a:endParaRPr>
            </a:p>
          </p:txBody>
        </p:sp>
      </p:grpSp>
      <p:grpSp>
        <p:nvGrpSpPr>
          <p:cNvPr id="47" name="Group 46"/>
          <p:cNvGrpSpPr/>
          <p:nvPr/>
        </p:nvGrpSpPr>
        <p:grpSpPr>
          <a:xfrm>
            <a:off x="961016" y="5572215"/>
            <a:ext cx="3996466" cy="360562"/>
            <a:chOff x="5227183" y="2685111"/>
            <a:chExt cx="2997349" cy="270422"/>
          </a:xfrm>
        </p:grpSpPr>
        <p:sp>
          <p:nvSpPr>
            <p:cNvPr id="48" name="TextBox 47"/>
            <p:cNvSpPr txBox="1"/>
            <p:nvPr/>
          </p:nvSpPr>
          <p:spPr>
            <a:xfrm>
              <a:off x="5227183" y="2685111"/>
              <a:ext cx="685476" cy="238575"/>
            </a:xfrm>
            <a:prstGeom prst="rect">
              <a:avLst/>
            </a:prstGeom>
            <a:noFill/>
          </p:spPr>
          <p:txBody>
            <a:bodyPr wrap="none" rtlCol="0">
              <a:spAutoFit/>
            </a:bodyPr>
            <a:lstStyle/>
            <a:p>
              <a:r>
                <a:rPr lang="en-US" sz="1467" dirty="0">
                  <a:solidFill>
                    <a:schemeClr val="tx1">
                      <a:lumMod val="75000"/>
                      <a:lumOff val="25000"/>
                    </a:schemeClr>
                  </a:solidFill>
                  <a:latin typeface="Calibri Light"/>
                  <a:ea typeface="Roboto Light" charset="0"/>
                  <a:cs typeface="Calibri Light"/>
                </a:rPr>
                <a:t>Illustrator</a:t>
              </a:r>
            </a:p>
          </p:txBody>
        </p:sp>
        <p:sp>
          <p:nvSpPr>
            <p:cNvPr id="49" name="Rounded Rectangle 48"/>
            <p:cNvSpPr/>
            <p:nvPr/>
          </p:nvSpPr>
          <p:spPr>
            <a:xfrm>
              <a:off x="5227183" y="2907902"/>
              <a:ext cx="2965953" cy="4763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7">
                <a:solidFill>
                  <a:schemeClr val="tx1">
                    <a:lumMod val="75000"/>
                    <a:lumOff val="25000"/>
                  </a:schemeClr>
                </a:solidFill>
                <a:latin typeface="Calibri Light"/>
                <a:cs typeface="Calibri Light"/>
              </a:endParaRPr>
            </a:p>
          </p:txBody>
        </p:sp>
        <p:sp>
          <p:nvSpPr>
            <p:cNvPr id="50" name="Rounded Rectangle 49"/>
            <p:cNvSpPr/>
            <p:nvPr/>
          </p:nvSpPr>
          <p:spPr>
            <a:xfrm>
              <a:off x="5227183" y="2907902"/>
              <a:ext cx="2027189" cy="47631"/>
            </a:xfrm>
            <a:prstGeom prst="roundRect">
              <a:avLst>
                <a:gd name="adj" fmla="val 50000"/>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7">
                <a:solidFill>
                  <a:schemeClr val="tx1">
                    <a:lumMod val="75000"/>
                    <a:lumOff val="25000"/>
                  </a:schemeClr>
                </a:solidFill>
                <a:latin typeface="Calibri Light"/>
                <a:cs typeface="Calibri Light"/>
              </a:endParaRPr>
            </a:p>
          </p:txBody>
        </p:sp>
        <p:sp>
          <p:nvSpPr>
            <p:cNvPr id="51" name="TextBox 50"/>
            <p:cNvSpPr txBox="1"/>
            <p:nvPr/>
          </p:nvSpPr>
          <p:spPr>
            <a:xfrm>
              <a:off x="7844380" y="2685111"/>
              <a:ext cx="380152" cy="238575"/>
            </a:xfrm>
            <a:prstGeom prst="rect">
              <a:avLst/>
            </a:prstGeom>
            <a:noFill/>
          </p:spPr>
          <p:txBody>
            <a:bodyPr wrap="none" rtlCol="0">
              <a:spAutoFit/>
            </a:bodyPr>
            <a:lstStyle/>
            <a:p>
              <a:r>
                <a:rPr lang="en-US" sz="1467" dirty="0">
                  <a:solidFill>
                    <a:schemeClr val="tx1">
                      <a:lumMod val="75000"/>
                      <a:lumOff val="25000"/>
                    </a:schemeClr>
                  </a:solidFill>
                  <a:latin typeface="Calibri Light"/>
                  <a:ea typeface="Roboto Light" charset="0"/>
                  <a:cs typeface="Calibri Light"/>
                </a:rPr>
                <a:t>70%</a:t>
              </a:r>
            </a:p>
          </p:txBody>
        </p:sp>
      </p:grpSp>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2188" r="22188"/>
          <a:stretch>
            <a:fillRect/>
          </a:stretch>
        </p:blipFill>
        <p:spPr>
          <a:solidFill>
            <a:schemeClr val="bg1">
              <a:lumMod val="85000"/>
            </a:schemeClr>
          </a:solidFill>
        </p:spPr>
      </p:pic>
    </p:spTree>
    <p:extLst>
      <p:ext uri="{BB962C8B-B14F-4D97-AF65-F5344CB8AC3E}">
        <p14:creationId xmlns:p14="http://schemas.microsoft.com/office/powerpoint/2010/main" val="333637038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outHorizontal)">
                                          <p:cBhvr>
                                            <p:cTn id="7" dur="500"/>
                                            <p:tgtEl>
                                              <p:spTgt spid="29"/>
                                            </p:tgtEl>
                                          </p:cBhvr>
                                        </p:animEffect>
                                      </p:childTnLst>
                                    </p:cTn>
                                  </p:par>
                                </p:childTnLst>
                              </p:cTn>
                            </p:par>
                            <p:par>
                              <p:cTn id="8" fill="hold">
                                <p:stCondLst>
                                  <p:cond delay="500"/>
                                </p:stCondLst>
                                <p:childTnLst>
                                  <p:par>
                                    <p:cTn id="9" presetID="2" presetClass="entr" presetSubtype="8" fill="hold" grpId="0" nodeType="afterEffect" p14:presetBounceEnd="48000">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48000">
                                          <p:cBhvr additive="base">
                                            <p:cTn id="11" dur="500" fill="hold"/>
                                            <p:tgtEl>
                                              <p:spTgt spid="19"/>
                                            </p:tgtEl>
                                            <p:attrNameLst>
                                              <p:attrName>ppt_x</p:attrName>
                                            </p:attrNameLst>
                                          </p:cBhvr>
                                          <p:tavLst>
                                            <p:tav tm="0">
                                              <p:val>
                                                <p:strVal val="0-#ppt_w/2"/>
                                              </p:val>
                                            </p:tav>
                                            <p:tav tm="100000">
                                              <p:val>
                                                <p:strVal val="#ppt_x"/>
                                              </p:val>
                                            </p:tav>
                                          </p:tavLst>
                                        </p:anim>
                                        <p:anim calcmode="lin" valueType="num" p14:bounceEnd="48000">
                                          <p:cBhvr additive="base">
                                            <p:cTn id="12" dur="50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par>
                              <p:cTn id="17" fill="hold">
                                <p:stCondLst>
                                  <p:cond delay="1500"/>
                                </p:stCondLst>
                                <p:childTnLst>
                                  <p:par>
                                    <p:cTn id="18" presetID="2" presetClass="entr" presetSubtype="8" fill="hold" nodeType="afterEffect" p14:presetBounceEnd="48000">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14:bounceEnd="48000">
                                          <p:cBhvr additive="base">
                                            <p:cTn id="20" dur="500" fill="hold"/>
                                            <p:tgtEl>
                                              <p:spTgt spid="32"/>
                                            </p:tgtEl>
                                            <p:attrNameLst>
                                              <p:attrName>ppt_x</p:attrName>
                                            </p:attrNameLst>
                                          </p:cBhvr>
                                          <p:tavLst>
                                            <p:tav tm="0">
                                              <p:val>
                                                <p:strVal val="0-#ppt_w/2"/>
                                              </p:val>
                                            </p:tav>
                                            <p:tav tm="100000">
                                              <p:val>
                                                <p:strVal val="#ppt_x"/>
                                              </p:val>
                                            </p:tav>
                                          </p:tavLst>
                                        </p:anim>
                                        <p:anim calcmode="lin" valueType="num" p14:bounceEnd="48000">
                                          <p:cBhvr additive="base">
                                            <p:cTn id="21" dur="500" fill="hold"/>
                                            <p:tgtEl>
                                              <p:spTgt spid="32"/>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nodeType="afterEffect" p14:presetBounceEnd="48000">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14:bounceEnd="48000">
                                          <p:cBhvr additive="base">
                                            <p:cTn id="25" dur="500" fill="hold"/>
                                            <p:tgtEl>
                                              <p:spTgt spid="37"/>
                                            </p:tgtEl>
                                            <p:attrNameLst>
                                              <p:attrName>ppt_x</p:attrName>
                                            </p:attrNameLst>
                                          </p:cBhvr>
                                          <p:tavLst>
                                            <p:tav tm="0">
                                              <p:val>
                                                <p:strVal val="0-#ppt_w/2"/>
                                              </p:val>
                                            </p:tav>
                                            <p:tav tm="100000">
                                              <p:val>
                                                <p:strVal val="#ppt_x"/>
                                              </p:val>
                                            </p:tav>
                                          </p:tavLst>
                                        </p:anim>
                                        <p:anim calcmode="lin" valueType="num" p14:bounceEnd="48000">
                                          <p:cBhvr additive="base">
                                            <p:cTn id="26" dur="500" fill="hold"/>
                                            <p:tgtEl>
                                              <p:spTgt spid="37"/>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nodeType="afterEffect" p14:presetBounceEnd="48000">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14:bounceEnd="48000">
                                          <p:cBhvr additive="base">
                                            <p:cTn id="30" dur="500" fill="hold"/>
                                            <p:tgtEl>
                                              <p:spTgt spid="42"/>
                                            </p:tgtEl>
                                            <p:attrNameLst>
                                              <p:attrName>ppt_x</p:attrName>
                                            </p:attrNameLst>
                                          </p:cBhvr>
                                          <p:tavLst>
                                            <p:tav tm="0">
                                              <p:val>
                                                <p:strVal val="0-#ppt_w/2"/>
                                              </p:val>
                                            </p:tav>
                                            <p:tav tm="100000">
                                              <p:val>
                                                <p:strVal val="#ppt_x"/>
                                              </p:val>
                                            </p:tav>
                                          </p:tavLst>
                                        </p:anim>
                                        <p:anim calcmode="lin" valueType="num" p14:bounceEnd="48000">
                                          <p:cBhvr additive="base">
                                            <p:cTn id="31" dur="500" fill="hold"/>
                                            <p:tgtEl>
                                              <p:spTgt spid="42"/>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8" fill="hold" nodeType="afterEffect" p14:presetBounceEnd="48000">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14:bounceEnd="48000">
                                          <p:cBhvr additive="base">
                                            <p:cTn id="35" dur="500" fill="hold"/>
                                            <p:tgtEl>
                                              <p:spTgt spid="47"/>
                                            </p:tgtEl>
                                            <p:attrNameLst>
                                              <p:attrName>ppt_x</p:attrName>
                                            </p:attrNameLst>
                                          </p:cBhvr>
                                          <p:tavLst>
                                            <p:tav tm="0">
                                              <p:val>
                                                <p:strVal val="0-#ppt_w/2"/>
                                              </p:val>
                                            </p:tav>
                                            <p:tav tm="100000">
                                              <p:val>
                                                <p:strVal val="#ppt_x"/>
                                              </p:val>
                                            </p:tav>
                                          </p:tavLst>
                                        </p:anim>
                                        <p:anim calcmode="lin" valueType="num" p14:bounceEnd="48000">
                                          <p:cBhvr additive="base">
                                            <p:cTn id="36"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outHorizontal)">
                                          <p:cBhvr>
                                            <p:cTn id="7" dur="500"/>
                                            <p:tgtEl>
                                              <p:spTgt spid="2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500" fill="hold"/>
                                            <p:tgtEl>
                                              <p:spTgt spid="32"/>
                                            </p:tgtEl>
                                            <p:attrNameLst>
                                              <p:attrName>ppt_x</p:attrName>
                                            </p:attrNameLst>
                                          </p:cBhvr>
                                          <p:tavLst>
                                            <p:tav tm="0">
                                              <p:val>
                                                <p:strVal val="0-#ppt_w/2"/>
                                              </p:val>
                                            </p:tav>
                                            <p:tav tm="100000">
                                              <p:val>
                                                <p:strVal val="#ppt_x"/>
                                              </p:val>
                                            </p:tav>
                                          </p:tavLst>
                                        </p:anim>
                                        <p:anim calcmode="lin" valueType="num">
                                          <p:cBhvr additive="base">
                                            <p:cTn id="21" dur="500" fill="hold"/>
                                            <p:tgtEl>
                                              <p:spTgt spid="32"/>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0-#ppt_w/2"/>
                                              </p:val>
                                            </p:tav>
                                            <p:tav tm="100000">
                                              <p:val>
                                                <p:strVal val="#ppt_x"/>
                                              </p:val>
                                            </p:tav>
                                          </p:tavLst>
                                        </p:anim>
                                        <p:anim calcmode="lin" valueType="num">
                                          <p:cBhvr additive="base">
                                            <p:cTn id="26" dur="500" fill="hold"/>
                                            <p:tgtEl>
                                              <p:spTgt spid="37"/>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nodeType="after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additive="base">
                                            <p:cTn id="30" dur="500" fill="hold"/>
                                            <p:tgtEl>
                                              <p:spTgt spid="42"/>
                                            </p:tgtEl>
                                            <p:attrNameLst>
                                              <p:attrName>ppt_x</p:attrName>
                                            </p:attrNameLst>
                                          </p:cBhvr>
                                          <p:tavLst>
                                            <p:tav tm="0">
                                              <p:val>
                                                <p:strVal val="0-#ppt_w/2"/>
                                              </p:val>
                                            </p:tav>
                                            <p:tav tm="100000">
                                              <p:val>
                                                <p:strVal val="#ppt_x"/>
                                              </p:val>
                                            </p:tav>
                                          </p:tavLst>
                                        </p:anim>
                                        <p:anim calcmode="lin" valueType="num">
                                          <p:cBhvr additive="base">
                                            <p:cTn id="31" dur="500" fill="hold"/>
                                            <p:tgtEl>
                                              <p:spTgt spid="42"/>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8"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0-#ppt_w/2"/>
                                              </p:val>
                                            </p:tav>
                                            <p:tav tm="100000">
                                              <p:val>
                                                <p:strVal val="#ppt_x"/>
                                              </p:val>
                                            </p:tav>
                                          </p:tavLst>
                                        </p:anim>
                                        <p:anim calcmode="lin" valueType="num">
                                          <p:cBhvr additive="base">
                                            <p:cTn id="36"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a:stretch>
            <a:fillRect/>
          </a:stretch>
        </p:blipFill>
        <p:spPr>
          <a:solidFill>
            <a:schemeClr val="bg1">
              <a:lumMod val="85000"/>
              <a:alpha val="70000"/>
            </a:schemeClr>
          </a:solidFill>
        </p:spPr>
      </p:pic>
      <p:sp>
        <p:nvSpPr>
          <p:cNvPr id="45" name="Rectangle 44"/>
          <p:cNvSpPr/>
          <p:nvPr/>
        </p:nvSpPr>
        <p:spPr>
          <a:xfrm>
            <a:off x="0" y="0"/>
            <a:ext cx="12192000" cy="6858000"/>
          </a:xfrm>
          <a:prstGeom prst="rect">
            <a:avLst/>
          </a:prstGeom>
          <a:solidFill>
            <a:schemeClr val="tx1">
              <a:lumMod val="95000"/>
              <a:lumOff val="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sp>
        <p:nvSpPr>
          <p:cNvPr id="3" name="TextBox 2"/>
          <p:cNvSpPr txBox="1"/>
          <p:nvPr/>
        </p:nvSpPr>
        <p:spPr>
          <a:xfrm>
            <a:off x="2071507" y="1847733"/>
            <a:ext cx="3467616" cy="584775"/>
          </a:xfrm>
          <a:prstGeom prst="rect">
            <a:avLst/>
          </a:prstGeom>
          <a:noFill/>
        </p:spPr>
        <p:txBody>
          <a:bodyPr wrap="none" lIns="91440" tIns="45720" rIns="91440" bIns="45720" rtlCol="0">
            <a:spAutoFit/>
          </a:bodyPr>
          <a:lstStyle/>
          <a:p>
            <a:pPr algn="r"/>
            <a:r>
              <a:rPr lang="zh-CN" altLang="en-US" sz="3200" dirty="0">
                <a:solidFill>
                  <a:srgbClr val="FFFFFF"/>
                </a:solidFill>
                <a:latin typeface="Lato Heavy" panose="020F0902020204030203" pitchFamily="34" charset="0"/>
                <a:ea typeface="Nexa Bold" charset="0"/>
                <a:cs typeface="Lato Heavy" panose="020F0902020204030203" pitchFamily="34" charset="0"/>
              </a:rPr>
              <a:t>点击此处添加标题</a:t>
            </a:r>
            <a:endParaRPr lang="en-US" sz="3200" dirty="0">
              <a:solidFill>
                <a:srgbClr val="FFFFFF"/>
              </a:solidFill>
              <a:latin typeface="Lato Heavy" panose="020F0902020204030203" pitchFamily="34" charset="0"/>
              <a:ea typeface="Nexa Bold" charset="0"/>
              <a:cs typeface="Lato Heavy" panose="020F0902020204030203" pitchFamily="34" charset="0"/>
            </a:endParaRPr>
          </a:p>
        </p:txBody>
      </p:sp>
      <p:cxnSp>
        <p:nvCxnSpPr>
          <p:cNvPr id="4" name="Straight Connector 3"/>
          <p:cNvCxnSpPr/>
          <p:nvPr/>
        </p:nvCxnSpPr>
        <p:spPr>
          <a:xfrm>
            <a:off x="4439176" y="1646280"/>
            <a:ext cx="5645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049170" y="4365383"/>
            <a:ext cx="3180911" cy="1569660"/>
          </a:xfrm>
          <a:prstGeom prst="rect">
            <a:avLst/>
          </a:prstGeom>
          <a:noFill/>
        </p:spPr>
        <p:txBody>
          <a:bodyPr wrap="square" lIns="91440" tIns="45720" rIns="91440" bIns="45720" rtlCol="0">
            <a:spAutoFit/>
          </a:bodyPr>
          <a:lstStyle/>
          <a:p>
            <a:r>
              <a:rPr lang="zh-CN" altLang="en-US" sz="4800" dirty="0">
                <a:solidFill>
                  <a:schemeClr val="bg1"/>
                </a:solidFill>
                <a:latin typeface="Lato Heavy" panose="020F0902020204030203" pitchFamily="34" charset="0"/>
                <a:ea typeface="Nexa Bold" charset="0"/>
                <a:cs typeface="Lato Heavy" panose="020F0902020204030203" pitchFamily="34" charset="0"/>
              </a:rPr>
              <a:t>点击此处添加标题</a:t>
            </a:r>
            <a:endParaRPr lang="en-US" sz="4800" dirty="0">
              <a:solidFill>
                <a:schemeClr val="bg1"/>
              </a:solidFill>
              <a:latin typeface="Lato Heavy" panose="020F0902020204030203" pitchFamily="34" charset="0"/>
              <a:ea typeface="Nexa Bold" charset="0"/>
              <a:cs typeface="Lato Heavy" panose="020F0902020204030203" pitchFamily="34" charset="0"/>
            </a:endParaRPr>
          </a:p>
        </p:txBody>
      </p:sp>
      <p:sp>
        <p:nvSpPr>
          <p:cNvPr id="21" name="Rectangle 20"/>
          <p:cNvSpPr/>
          <p:nvPr/>
        </p:nvSpPr>
        <p:spPr>
          <a:xfrm>
            <a:off x="1843815" y="-201452"/>
            <a:ext cx="3695307" cy="3695307"/>
          </a:xfrm>
          <a:prstGeom prst="rect">
            <a:avLst/>
          </a:prstGeom>
          <a:noFill/>
          <a:ln w="635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solidFill>
                <a:schemeClr val="tx1">
                  <a:lumMod val="75000"/>
                  <a:lumOff val="25000"/>
                </a:schemeClr>
              </a:solidFill>
            </a:endParaRPr>
          </a:p>
        </p:txBody>
      </p:sp>
      <p:cxnSp>
        <p:nvCxnSpPr>
          <p:cNvPr id="16" name="Straight Connector 15"/>
          <p:cNvCxnSpPr/>
          <p:nvPr/>
        </p:nvCxnSpPr>
        <p:spPr>
          <a:xfrm>
            <a:off x="5003720" y="3903232"/>
            <a:ext cx="0" cy="2493963"/>
          </a:xfrm>
          <a:prstGeom prst="line">
            <a:avLst/>
          </a:prstGeom>
          <a:ln w="19050" cmpd="sng">
            <a:solidFill>
              <a:schemeClr val="bg1"/>
            </a:solidFill>
          </a:ln>
        </p:spPr>
        <p:style>
          <a:lnRef idx="1">
            <a:schemeClr val="dk1"/>
          </a:lnRef>
          <a:fillRef idx="0">
            <a:schemeClr val="dk1"/>
          </a:fillRef>
          <a:effectRef idx="0">
            <a:schemeClr val="dk1"/>
          </a:effectRef>
          <a:fontRef idx="minor">
            <a:schemeClr val="tx1"/>
          </a:fontRef>
        </p:style>
      </p:cxnSp>
      <p:grpSp>
        <p:nvGrpSpPr>
          <p:cNvPr id="17" name="Group 16"/>
          <p:cNvGrpSpPr/>
          <p:nvPr/>
        </p:nvGrpSpPr>
        <p:grpSpPr>
          <a:xfrm>
            <a:off x="5757901" y="3739235"/>
            <a:ext cx="5373383" cy="2701069"/>
            <a:chOff x="4403090" y="2804426"/>
            <a:chExt cx="4030037" cy="2025802"/>
          </a:xfrm>
        </p:grpSpPr>
        <p:sp>
          <p:nvSpPr>
            <p:cNvPr id="24" name="Rectangle 23"/>
            <p:cNvSpPr/>
            <p:nvPr/>
          </p:nvSpPr>
          <p:spPr>
            <a:xfrm>
              <a:off x="4403090" y="2804426"/>
              <a:ext cx="4030037" cy="577226"/>
            </a:xfrm>
            <a:prstGeom prst="rect">
              <a:avLst/>
            </a:prstGeom>
          </p:spPr>
          <p:txBody>
            <a:bodyPr wrap="square" lIns="91440" tIns="45720" rIns="91440" bIns="45720">
              <a:spAutoFit/>
            </a:bodyPr>
            <a:lstStyle/>
            <a:p>
              <a:r>
                <a:rPr lang="id-ID" sz="1467" b="1" dirty="0">
                  <a:solidFill>
                    <a:srgbClr val="FFFFFF"/>
                  </a:solidFill>
                  <a:cs typeface="Calibri"/>
                </a:rPr>
                <a:t>Lorem ipsum </a:t>
              </a:r>
              <a:r>
                <a:rPr lang="id-ID" sz="1467" dirty="0">
                  <a:solidFill>
                    <a:srgbClr val="FFFFFF"/>
                  </a:solidFill>
                  <a:latin typeface="Calibri Light"/>
                  <a:cs typeface="Calibri Light"/>
                </a:rPr>
                <a:t>dolor sit amet consectetuer adipiscing elit, sed diam nonummy nibh euismod tincidunt ut laoreet dolore magna aliquam erat volutpat. Ut wisi enim ad minim veniam, </a:t>
              </a:r>
              <a:endParaRPr lang="en-US" sz="1467" dirty="0">
                <a:solidFill>
                  <a:srgbClr val="FFFFFF"/>
                </a:solidFill>
                <a:latin typeface="Roboto Thin" charset="0"/>
                <a:ea typeface="Roboto Thin" charset="0"/>
                <a:cs typeface="Roboto Thin" charset="0"/>
              </a:endParaRPr>
            </a:p>
          </p:txBody>
        </p:sp>
        <p:grpSp>
          <p:nvGrpSpPr>
            <p:cNvPr id="14" name="Group 13"/>
            <p:cNvGrpSpPr/>
            <p:nvPr/>
          </p:nvGrpSpPr>
          <p:grpSpPr>
            <a:xfrm>
              <a:off x="5139801" y="3487029"/>
              <a:ext cx="3293326" cy="632823"/>
              <a:chOff x="8023189" y="3711346"/>
              <a:chExt cx="3679785" cy="843764"/>
            </a:xfrm>
          </p:grpSpPr>
          <p:sp>
            <p:nvSpPr>
              <p:cNvPr id="38" name="Rectangle 37"/>
              <p:cNvSpPr/>
              <p:nvPr/>
            </p:nvSpPr>
            <p:spPr>
              <a:xfrm>
                <a:off x="8023189" y="4011243"/>
                <a:ext cx="3679785" cy="543867"/>
              </a:xfrm>
              <a:prstGeom prst="rect">
                <a:avLst/>
              </a:prstGeom>
            </p:spPr>
            <p:txBody>
              <a:bodyPr wrap="square">
                <a:spAutoFit/>
              </a:bodyPr>
              <a:lstStyle/>
              <a:p>
                <a:r>
                  <a:rPr lang="id-ID" sz="1467" b="1" dirty="0">
                    <a:solidFill>
                      <a:srgbClr val="FFFFFF"/>
                    </a:solidFill>
                    <a:cs typeface="Calibri"/>
                  </a:rPr>
                  <a:t>Lorem ipsum </a:t>
                </a:r>
                <a:r>
                  <a:rPr lang="id-ID" sz="1467" dirty="0">
                    <a:solidFill>
                      <a:srgbClr val="FFFFFF"/>
                    </a:solidFill>
                    <a:latin typeface="Calibri Light"/>
                    <a:cs typeface="Calibri Light"/>
                  </a:rPr>
                  <a:t>dolor sit amet consectetuer adipiscing elit, sed diam nonummy nibh euismod tincidunt </a:t>
                </a:r>
                <a:endParaRPr lang="en-US" sz="1467" dirty="0">
                  <a:solidFill>
                    <a:srgbClr val="FFFFFF"/>
                  </a:solidFill>
                  <a:latin typeface="Roboto Thin" charset="0"/>
                  <a:ea typeface="Roboto Thin" charset="0"/>
                  <a:cs typeface="Roboto Thin" charset="0"/>
                </a:endParaRPr>
              </a:p>
            </p:txBody>
          </p:sp>
          <p:sp>
            <p:nvSpPr>
              <p:cNvPr id="39" name="TextBox 38"/>
              <p:cNvSpPr txBox="1"/>
              <p:nvPr/>
            </p:nvSpPr>
            <p:spPr>
              <a:xfrm>
                <a:off x="8023189" y="3711346"/>
                <a:ext cx="1412110" cy="318100"/>
              </a:xfrm>
              <a:prstGeom prst="rect">
                <a:avLst/>
              </a:prstGeom>
              <a:noFill/>
            </p:spPr>
            <p:txBody>
              <a:bodyPr wrap="none" rtlCol="0">
                <a:spAutoFit/>
              </a:bodyPr>
              <a:lstStyle/>
              <a:p>
                <a:r>
                  <a:rPr lang="zh-CN" altLang="en-US" sz="1467" dirty="0">
                    <a:solidFill>
                      <a:srgbClr val="FFFFFF"/>
                    </a:solidFill>
                    <a:latin typeface="Lato Heavy" panose="020F0902020204030203" pitchFamily="34" charset="0"/>
                    <a:ea typeface="Nexa Bold" charset="0"/>
                    <a:cs typeface="Lato Heavy" panose="020F0902020204030203" pitchFamily="34" charset="0"/>
                  </a:rPr>
                  <a:t>点击此处添加标题</a:t>
                </a:r>
                <a:endParaRPr lang="en-US" sz="1467" dirty="0">
                  <a:solidFill>
                    <a:srgbClr val="FFFFFF"/>
                  </a:solidFill>
                  <a:latin typeface="Lato Heavy" panose="020F0902020204030203" pitchFamily="34" charset="0"/>
                  <a:ea typeface="Nexa Bold" charset="0"/>
                  <a:cs typeface="Lato Heavy" panose="020F0902020204030203" pitchFamily="34" charset="0"/>
                </a:endParaRPr>
              </a:p>
            </p:txBody>
          </p:sp>
        </p:grpSp>
        <p:grpSp>
          <p:nvGrpSpPr>
            <p:cNvPr id="42" name="Group 41"/>
            <p:cNvGrpSpPr/>
            <p:nvPr/>
          </p:nvGrpSpPr>
          <p:grpSpPr>
            <a:xfrm>
              <a:off x="5139801" y="4197405"/>
              <a:ext cx="3293326" cy="632823"/>
              <a:chOff x="8023189" y="3711346"/>
              <a:chExt cx="3679785" cy="843764"/>
            </a:xfrm>
          </p:grpSpPr>
          <p:sp>
            <p:nvSpPr>
              <p:cNvPr id="43" name="Rectangle 42"/>
              <p:cNvSpPr/>
              <p:nvPr/>
            </p:nvSpPr>
            <p:spPr>
              <a:xfrm>
                <a:off x="8023189" y="4011243"/>
                <a:ext cx="3679785" cy="543867"/>
              </a:xfrm>
              <a:prstGeom prst="rect">
                <a:avLst/>
              </a:prstGeom>
            </p:spPr>
            <p:txBody>
              <a:bodyPr wrap="square">
                <a:spAutoFit/>
              </a:bodyPr>
              <a:lstStyle/>
              <a:p>
                <a:r>
                  <a:rPr lang="id-ID" sz="1467" b="1" dirty="0">
                    <a:solidFill>
                      <a:srgbClr val="FFFFFF"/>
                    </a:solidFill>
                    <a:cs typeface="Calibri"/>
                  </a:rPr>
                  <a:t>Lorem ipsum </a:t>
                </a:r>
                <a:r>
                  <a:rPr lang="id-ID" sz="1467" dirty="0">
                    <a:solidFill>
                      <a:srgbClr val="FFFFFF"/>
                    </a:solidFill>
                    <a:latin typeface="Calibri Light"/>
                    <a:cs typeface="Calibri Light"/>
                  </a:rPr>
                  <a:t>dolor sit amet consectetuer adipiscing elit, sed diam nonummy nibh euismod tincidunt </a:t>
                </a:r>
                <a:endParaRPr lang="en-US" sz="1467" dirty="0">
                  <a:solidFill>
                    <a:srgbClr val="FFFFFF"/>
                  </a:solidFill>
                  <a:latin typeface="Roboto Thin" charset="0"/>
                  <a:ea typeface="Roboto Thin" charset="0"/>
                  <a:cs typeface="Roboto Thin" charset="0"/>
                </a:endParaRPr>
              </a:p>
            </p:txBody>
          </p:sp>
          <p:sp>
            <p:nvSpPr>
              <p:cNvPr id="44" name="TextBox 43"/>
              <p:cNvSpPr txBox="1"/>
              <p:nvPr/>
            </p:nvSpPr>
            <p:spPr>
              <a:xfrm>
                <a:off x="8023189" y="3711346"/>
                <a:ext cx="1412110" cy="318100"/>
              </a:xfrm>
              <a:prstGeom prst="rect">
                <a:avLst/>
              </a:prstGeom>
              <a:noFill/>
            </p:spPr>
            <p:txBody>
              <a:bodyPr wrap="none" rtlCol="0">
                <a:spAutoFit/>
              </a:bodyPr>
              <a:lstStyle/>
              <a:p>
                <a:r>
                  <a:rPr lang="zh-CN" altLang="en-US" sz="1467" dirty="0">
                    <a:solidFill>
                      <a:srgbClr val="FFFFFF"/>
                    </a:solidFill>
                    <a:latin typeface="Lato Heavy" panose="020F0902020204030203" pitchFamily="34" charset="0"/>
                    <a:ea typeface="Nexa Bold" charset="0"/>
                    <a:cs typeface="Lato Heavy" panose="020F0902020204030203" pitchFamily="34" charset="0"/>
                  </a:rPr>
                  <a:t>点击此处添加标题</a:t>
                </a:r>
                <a:endParaRPr lang="en-US" sz="1467" dirty="0">
                  <a:solidFill>
                    <a:srgbClr val="FFFFFF"/>
                  </a:solidFill>
                  <a:latin typeface="Lato Heavy" panose="020F0902020204030203" pitchFamily="34" charset="0"/>
                  <a:ea typeface="Nexa Bold" charset="0"/>
                  <a:cs typeface="Lato Heavy" panose="020F0902020204030203" pitchFamily="34" charset="0"/>
                </a:endParaRPr>
              </a:p>
            </p:txBody>
          </p:sp>
        </p:grpSp>
        <p:sp>
          <p:nvSpPr>
            <p:cNvPr id="30" name="Rounded Rectangle 29"/>
            <p:cNvSpPr/>
            <p:nvPr/>
          </p:nvSpPr>
          <p:spPr>
            <a:xfrm>
              <a:off x="4559511" y="3591749"/>
              <a:ext cx="461014" cy="461014"/>
            </a:xfrm>
            <a:prstGeom prst="roundRect">
              <a:avLst>
                <a:gd name="adj" fmla="val 7025"/>
              </a:avLst>
            </a:prstGeom>
            <a:solidFill>
              <a:schemeClr val="tx1">
                <a:lumMod val="65000"/>
                <a:lumOff val="35000"/>
              </a:schemeClr>
            </a:solidFill>
            <a:ln w="63500" cmpd="sng">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solidFill>
                  <a:schemeClr val="tx1">
                    <a:lumMod val="75000"/>
                    <a:lumOff val="25000"/>
                  </a:schemeClr>
                </a:solidFill>
              </a:endParaRPr>
            </a:p>
          </p:txBody>
        </p:sp>
        <p:sp>
          <p:nvSpPr>
            <p:cNvPr id="31" name="Rounded Rectangle 30"/>
            <p:cNvSpPr/>
            <p:nvPr/>
          </p:nvSpPr>
          <p:spPr>
            <a:xfrm>
              <a:off x="4559511" y="4302125"/>
              <a:ext cx="461014" cy="461014"/>
            </a:xfrm>
            <a:prstGeom prst="roundRect">
              <a:avLst>
                <a:gd name="adj" fmla="val 4959"/>
              </a:avLst>
            </a:prstGeom>
            <a:solidFill>
              <a:schemeClr val="tx1">
                <a:lumMod val="65000"/>
                <a:lumOff val="35000"/>
              </a:schemeClr>
            </a:solidFill>
            <a:ln w="63500" cmpd="sng">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solidFill>
                  <a:schemeClr val="tx1">
                    <a:lumMod val="75000"/>
                    <a:lumOff val="25000"/>
                  </a:schemeClr>
                </a:solidFill>
              </a:endParaRPr>
            </a:p>
          </p:txBody>
        </p:sp>
        <p:sp>
          <p:nvSpPr>
            <p:cNvPr id="32" name="Freeform 214"/>
            <p:cNvSpPr>
              <a:spLocks noChangeArrowheads="1"/>
            </p:cNvSpPr>
            <p:nvPr/>
          </p:nvSpPr>
          <p:spPr bwMode="auto">
            <a:xfrm>
              <a:off x="4671516" y="4399318"/>
              <a:ext cx="237004" cy="266628"/>
            </a:xfrm>
            <a:custGeom>
              <a:avLst/>
              <a:gdLst>
                <a:gd name="T0" fmla="*/ 149157 w 545"/>
                <a:gd name="T1" fmla="*/ 131958 h 619"/>
                <a:gd name="T2" fmla="*/ 42720 w 545"/>
                <a:gd name="T3" fmla="*/ 137337 h 619"/>
                <a:gd name="T4" fmla="*/ 149157 w 545"/>
                <a:gd name="T5" fmla="*/ 147736 h 619"/>
                <a:gd name="T6" fmla="*/ 149157 w 545"/>
                <a:gd name="T7" fmla="*/ 131958 h 619"/>
                <a:gd name="T8" fmla="*/ 149157 w 545"/>
                <a:gd name="T9" fmla="*/ 168892 h 619"/>
                <a:gd name="T10" fmla="*/ 42720 w 545"/>
                <a:gd name="T11" fmla="*/ 174271 h 619"/>
                <a:gd name="T12" fmla="*/ 149157 w 545"/>
                <a:gd name="T13" fmla="*/ 179649 h 619"/>
                <a:gd name="T14" fmla="*/ 149157 w 545"/>
                <a:gd name="T15" fmla="*/ 168892 h 619"/>
                <a:gd name="T16" fmla="*/ 170517 w 545"/>
                <a:gd name="T17" fmla="*/ 26535 h 619"/>
                <a:gd name="T18" fmla="*/ 149157 w 545"/>
                <a:gd name="T19" fmla="*/ 10399 h 619"/>
                <a:gd name="T20" fmla="*/ 95938 w 545"/>
                <a:gd name="T21" fmla="*/ 0 h 619"/>
                <a:gd name="T22" fmla="*/ 47788 w 545"/>
                <a:gd name="T23" fmla="*/ 10399 h 619"/>
                <a:gd name="T24" fmla="*/ 26428 w 545"/>
                <a:gd name="T25" fmla="*/ 26535 h 619"/>
                <a:gd name="T26" fmla="*/ 0 w 545"/>
                <a:gd name="T27" fmla="*/ 195427 h 619"/>
                <a:gd name="T28" fmla="*/ 170517 w 545"/>
                <a:gd name="T29" fmla="*/ 221603 h 619"/>
                <a:gd name="T30" fmla="*/ 196945 w 545"/>
                <a:gd name="T31" fmla="*/ 52711 h 619"/>
                <a:gd name="T32" fmla="*/ 64080 w 545"/>
                <a:gd name="T33" fmla="*/ 26535 h 619"/>
                <a:gd name="T34" fmla="*/ 80009 w 545"/>
                <a:gd name="T35" fmla="*/ 26535 h 619"/>
                <a:gd name="T36" fmla="*/ 117298 w 545"/>
                <a:gd name="T37" fmla="*/ 26535 h 619"/>
                <a:gd name="T38" fmla="*/ 133227 w 545"/>
                <a:gd name="T39" fmla="*/ 52711 h 619"/>
                <a:gd name="T40" fmla="*/ 64080 w 545"/>
                <a:gd name="T41" fmla="*/ 26535 h 619"/>
                <a:gd name="T42" fmla="*/ 181016 w 545"/>
                <a:gd name="T43" fmla="*/ 195427 h 619"/>
                <a:gd name="T44" fmla="*/ 26428 w 545"/>
                <a:gd name="T45" fmla="*/ 211205 h 619"/>
                <a:gd name="T46" fmla="*/ 10499 w 545"/>
                <a:gd name="T47" fmla="*/ 52711 h 619"/>
                <a:gd name="T48" fmla="*/ 47788 w 545"/>
                <a:gd name="T49" fmla="*/ 42313 h 619"/>
                <a:gd name="T50" fmla="*/ 149157 w 545"/>
                <a:gd name="T51" fmla="*/ 68848 h 619"/>
                <a:gd name="T52" fmla="*/ 170517 w 545"/>
                <a:gd name="T53" fmla="*/ 42313 h 619"/>
                <a:gd name="T54" fmla="*/ 181016 w 545"/>
                <a:gd name="T55" fmla="*/ 195427 h 619"/>
                <a:gd name="T56" fmla="*/ 149157 w 545"/>
                <a:gd name="T57" fmla="*/ 95024 h 619"/>
                <a:gd name="T58" fmla="*/ 42720 w 545"/>
                <a:gd name="T59" fmla="*/ 105782 h 619"/>
                <a:gd name="T60" fmla="*/ 149157 w 545"/>
                <a:gd name="T61" fmla="*/ 110802 h 619"/>
                <a:gd name="T62" fmla="*/ 149157 w 545"/>
                <a:gd name="T63" fmla="*/ 95024 h 61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619">
                  <a:moveTo>
                    <a:pt x="412" y="368"/>
                  </a:moveTo>
                  <a:lnTo>
                    <a:pt x="412" y="368"/>
                  </a:lnTo>
                  <a:cubicBezTo>
                    <a:pt x="132" y="368"/>
                    <a:pt x="132" y="368"/>
                    <a:pt x="132" y="368"/>
                  </a:cubicBezTo>
                  <a:cubicBezTo>
                    <a:pt x="118" y="368"/>
                    <a:pt x="118" y="383"/>
                    <a:pt x="118" y="383"/>
                  </a:cubicBezTo>
                  <a:cubicBezTo>
                    <a:pt x="118" y="398"/>
                    <a:pt x="118" y="412"/>
                    <a:pt x="132" y="412"/>
                  </a:cubicBezTo>
                  <a:cubicBezTo>
                    <a:pt x="412" y="412"/>
                    <a:pt x="412" y="412"/>
                    <a:pt x="412" y="412"/>
                  </a:cubicBezTo>
                  <a:cubicBezTo>
                    <a:pt x="412" y="412"/>
                    <a:pt x="427" y="398"/>
                    <a:pt x="427" y="383"/>
                  </a:cubicBezTo>
                  <a:lnTo>
                    <a:pt x="412" y="368"/>
                  </a:lnTo>
                  <a:close/>
                  <a:moveTo>
                    <a:pt x="412" y="471"/>
                  </a:moveTo>
                  <a:lnTo>
                    <a:pt x="412" y="471"/>
                  </a:lnTo>
                  <a:cubicBezTo>
                    <a:pt x="132" y="471"/>
                    <a:pt x="132" y="471"/>
                    <a:pt x="132" y="471"/>
                  </a:cubicBezTo>
                  <a:cubicBezTo>
                    <a:pt x="118" y="471"/>
                    <a:pt x="118" y="471"/>
                    <a:pt x="118" y="486"/>
                  </a:cubicBezTo>
                  <a:cubicBezTo>
                    <a:pt x="118" y="501"/>
                    <a:pt x="118" y="501"/>
                    <a:pt x="132" y="501"/>
                  </a:cubicBezTo>
                  <a:cubicBezTo>
                    <a:pt x="412" y="501"/>
                    <a:pt x="412" y="501"/>
                    <a:pt x="412" y="501"/>
                  </a:cubicBezTo>
                  <a:cubicBezTo>
                    <a:pt x="412" y="501"/>
                    <a:pt x="427" y="501"/>
                    <a:pt x="427" y="486"/>
                  </a:cubicBezTo>
                  <a:cubicBezTo>
                    <a:pt x="427" y="471"/>
                    <a:pt x="412" y="471"/>
                    <a:pt x="412" y="471"/>
                  </a:cubicBezTo>
                  <a:close/>
                  <a:moveTo>
                    <a:pt x="471" y="74"/>
                  </a:moveTo>
                  <a:lnTo>
                    <a:pt x="471" y="74"/>
                  </a:lnTo>
                  <a:cubicBezTo>
                    <a:pt x="412" y="74"/>
                    <a:pt x="412" y="74"/>
                    <a:pt x="412" y="74"/>
                  </a:cubicBezTo>
                  <a:cubicBezTo>
                    <a:pt x="412" y="29"/>
                    <a:pt x="412" y="29"/>
                    <a:pt x="412" y="29"/>
                  </a:cubicBezTo>
                  <a:cubicBezTo>
                    <a:pt x="353" y="29"/>
                    <a:pt x="353" y="29"/>
                    <a:pt x="353" y="29"/>
                  </a:cubicBezTo>
                  <a:cubicBezTo>
                    <a:pt x="339" y="15"/>
                    <a:pt x="309" y="0"/>
                    <a:pt x="265" y="0"/>
                  </a:cubicBezTo>
                  <a:cubicBezTo>
                    <a:pt x="235" y="0"/>
                    <a:pt x="206" y="15"/>
                    <a:pt x="191" y="29"/>
                  </a:cubicBezTo>
                  <a:cubicBezTo>
                    <a:pt x="132" y="29"/>
                    <a:pt x="132" y="29"/>
                    <a:pt x="132" y="29"/>
                  </a:cubicBezTo>
                  <a:cubicBezTo>
                    <a:pt x="132" y="74"/>
                    <a:pt x="132" y="74"/>
                    <a:pt x="132" y="74"/>
                  </a:cubicBezTo>
                  <a:cubicBezTo>
                    <a:pt x="73" y="74"/>
                    <a:pt x="73" y="74"/>
                    <a:pt x="73" y="74"/>
                  </a:cubicBezTo>
                  <a:cubicBezTo>
                    <a:pt x="29" y="74"/>
                    <a:pt x="0" y="103"/>
                    <a:pt x="0" y="147"/>
                  </a:cubicBezTo>
                  <a:cubicBezTo>
                    <a:pt x="0" y="545"/>
                    <a:pt x="0" y="545"/>
                    <a:pt x="0" y="545"/>
                  </a:cubicBezTo>
                  <a:cubicBezTo>
                    <a:pt x="0" y="589"/>
                    <a:pt x="29" y="618"/>
                    <a:pt x="73" y="618"/>
                  </a:cubicBezTo>
                  <a:cubicBezTo>
                    <a:pt x="471" y="618"/>
                    <a:pt x="471" y="618"/>
                    <a:pt x="471" y="618"/>
                  </a:cubicBezTo>
                  <a:cubicBezTo>
                    <a:pt x="515" y="618"/>
                    <a:pt x="544" y="589"/>
                    <a:pt x="544" y="545"/>
                  </a:cubicBezTo>
                  <a:cubicBezTo>
                    <a:pt x="544" y="147"/>
                    <a:pt x="544" y="147"/>
                    <a:pt x="544" y="147"/>
                  </a:cubicBezTo>
                  <a:cubicBezTo>
                    <a:pt x="544" y="103"/>
                    <a:pt x="515" y="74"/>
                    <a:pt x="471" y="74"/>
                  </a:cubicBezTo>
                  <a:close/>
                  <a:moveTo>
                    <a:pt x="177" y="74"/>
                  </a:moveTo>
                  <a:lnTo>
                    <a:pt x="177" y="74"/>
                  </a:lnTo>
                  <a:cubicBezTo>
                    <a:pt x="221" y="74"/>
                    <a:pt x="221" y="74"/>
                    <a:pt x="221" y="74"/>
                  </a:cubicBezTo>
                  <a:cubicBezTo>
                    <a:pt x="221" y="59"/>
                    <a:pt x="235" y="29"/>
                    <a:pt x="265" y="29"/>
                  </a:cubicBezTo>
                  <a:cubicBezTo>
                    <a:pt x="294" y="29"/>
                    <a:pt x="324" y="59"/>
                    <a:pt x="324" y="74"/>
                  </a:cubicBezTo>
                  <a:cubicBezTo>
                    <a:pt x="368" y="74"/>
                    <a:pt x="368" y="74"/>
                    <a:pt x="368" y="74"/>
                  </a:cubicBezTo>
                  <a:cubicBezTo>
                    <a:pt x="368" y="147"/>
                    <a:pt x="368" y="147"/>
                    <a:pt x="368" y="147"/>
                  </a:cubicBezTo>
                  <a:cubicBezTo>
                    <a:pt x="177" y="147"/>
                    <a:pt x="177" y="147"/>
                    <a:pt x="177" y="147"/>
                  </a:cubicBezTo>
                  <a:lnTo>
                    <a:pt x="177" y="74"/>
                  </a:lnTo>
                  <a:close/>
                  <a:moveTo>
                    <a:pt x="500" y="545"/>
                  </a:moveTo>
                  <a:lnTo>
                    <a:pt x="500" y="545"/>
                  </a:lnTo>
                  <a:cubicBezTo>
                    <a:pt x="500" y="559"/>
                    <a:pt x="486" y="589"/>
                    <a:pt x="471" y="589"/>
                  </a:cubicBezTo>
                  <a:cubicBezTo>
                    <a:pt x="73" y="589"/>
                    <a:pt x="73" y="589"/>
                    <a:pt x="73" y="589"/>
                  </a:cubicBezTo>
                  <a:cubicBezTo>
                    <a:pt x="59" y="589"/>
                    <a:pt x="29" y="559"/>
                    <a:pt x="29" y="545"/>
                  </a:cubicBezTo>
                  <a:cubicBezTo>
                    <a:pt x="29" y="147"/>
                    <a:pt x="29" y="147"/>
                    <a:pt x="29" y="147"/>
                  </a:cubicBezTo>
                  <a:cubicBezTo>
                    <a:pt x="29" y="133"/>
                    <a:pt x="59" y="118"/>
                    <a:pt x="73" y="118"/>
                  </a:cubicBezTo>
                  <a:cubicBezTo>
                    <a:pt x="132" y="118"/>
                    <a:pt x="132" y="118"/>
                    <a:pt x="132" y="118"/>
                  </a:cubicBezTo>
                  <a:cubicBezTo>
                    <a:pt x="132" y="192"/>
                    <a:pt x="132" y="192"/>
                    <a:pt x="132" y="192"/>
                  </a:cubicBezTo>
                  <a:cubicBezTo>
                    <a:pt x="412" y="192"/>
                    <a:pt x="412" y="192"/>
                    <a:pt x="412" y="192"/>
                  </a:cubicBezTo>
                  <a:cubicBezTo>
                    <a:pt x="412" y="118"/>
                    <a:pt x="412" y="118"/>
                    <a:pt x="412" y="118"/>
                  </a:cubicBezTo>
                  <a:cubicBezTo>
                    <a:pt x="471" y="118"/>
                    <a:pt x="471" y="118"/>
                    <a:pt x="471" y="118"/>
                  </a:cubicBezTo>
                  <a:cubicBezTo>
                    <a:pt x="486" y="118"/>
                    <a:pt x="500" y="133"/>
                    <a:pt x="500" y="147"/>
                  </a:cubicBezTo>
                  <a:lnTo>
                    <a:pt x="500" y="545"/>
                  </a:lnTo>
                  <a:close/>
                  <a:moveTo>
                    <a:pt x="412" y="265"/>
                  </a:moveTo>
                  <a:lnTo>
                    <a:pt x="412" y="265"/>
                  </a:lnTo>
                  <a:cubicBezTo>
                    <a:pt x="132" y="265"/>
                    <a:pt x="132" y="265"/>
                    <a:pt x="132" y="265"/>
                  </a:cubicBezTo>
                  <a:cubicBezTo>
                    <a:pt x="118" y="265"/>
                    <a:pt x="118" y="280"/>
                    <a:pt x="118" y="295"/>
                  </a:cubicBezTo>
                  <a:cubicBezTo>
                    <a:pt x="118" y="295"/>
                    <a:pt x="118" y="309"/>
                    <a:pt x="132" y="309"/>
                  </a:cubicBezTo>
                  <a:cubicBezTo>
                    <a:pt x="412" y="309"/>
                    <a:pt x="412" y="309"/>
                    <a:pt x="412" y="309"/>
                  </a:cubicBezTo>
                  <a:lnTo>
                    <a:pt x="427" y="295"/>
                  </a:lnTo>
                  <a:cubicBezTo>
                    <a:pt x="427" y="280"/>
                    <a:pt x="412" y="265"/>
                    <a:pt x="412" y="265"/>
                  </a:cubicBezTo>
                  <a:close/>
                </a:path>
              </a:pathLst>
            </a:custGeom>
            <a:solidFill>
              <a:schemeClr val="bg1"/>
            </a:solidFill>
            <a:ln>
              <a:noFill/>
            </a:ln>
            <a:effectLst/>
            <a:extLst/>
          </p:spPr>
          <p:txBody>
            <a:bodyPr wrap="none" lIns="121908" tIns="60955" rIns="121908" bIns="60955" anchor="ctr"/>
            <a:lstStyle/>
            <a:p>
              <a:endParaRPr lang="en-US" sz="2400" dirty="0"/>
            </a:p>
          </p:txBody>
        </p:sp>
        <p:sp>
          <p:nvSpPr>
            <p:cNvPr id="33" name="Freeform 219"/>
            <p:cNvSpPr>
              <a:spLocks noChangeArrowheads="1"/>
            </p:cNvSpPr>
            <p:nvPr/>
          </p:nvSpPr>
          <p:spPr bwMode="auto">
            <a:xfrm>
              <a:off x="4671516" y="3688942"/>
              <a:ext cx="237004" cy="266628"/>
            </a:xfrm>
            <a:custGeom>
              <a:avLst/>
              <a:gdLst>
                <a:gd name="T0" fmla="*/ 149245 w 546"/>
                <a:gd name="T1" fmla="*/ 131958 h 619"/>
                <a:gd name="T2" fmla="*/ 149245 w 546"/>
                <a:gd name="T3" fmla="*/ 131958 h 619"/>
                <a:gd name="T4" fmla="*/ 85283 w 546"/>
                <a:gd name="T5" fmla="*/ 131958 h 619"/>
                <a:gd name="T6" fmla="*/ 79862 w 546"/>
                <a:gd name="T7" fmla="*/ 137337 h 619"/>
                <a:gd name="T8" fmla="*/ 85283 w 546"/>
                <a:gd name="T9" fmla="*/ 147736 h 619"/>
                <a:gd name="T10" fmla="*/ 149245 w 546"/>
                <a:gd name="T11" fmla="*/ 147736 h 619"/>
                <a:gd name="T12" fmla="*/ 154304 w 546"/>
                <a:gd name="T13" fmla="*/ 137337 h 619"/>
                <a:gd name="T14" fmla="*/ 149245 w 546"/>
                <a:gd name="T15" fmla="*/ 131958 h 619"/>
                <a:gd name="T16" fmla="*/ 149245 w 546"/>
                <a:gd name="T17" fmla="*/ 95024 h 619"/>
                <a:gd name="T18" fmla="*/ 149245 w 546"/>
                <a:gd name="T19" fmla="*/ 95024 h 619"/>
                <a:gd name="T20" fmla="*/ 85283 w 546"/>
                <a:gd name="T21" fmla="*/ 95024 h 619"/>
                <a:gd name="T22" fmla="*/ 79862 w 546"/>
                <a:gd name="T23" fmla="*/ 105782 h 619"/>
                <a:gd name="T24" fmla="*/ 85283 w 546"/>
                <a:gd name="T25" fmla="*/ 110802 h 619"/>
                <a:gd name="T26" fmla="*/ 149245 w 546"/>
                <a:gd name="T27" fmla="*/ 110802 h 619"/>
                <a:gd name="T28" fmla="*/ 154304 w 546"/>
                <a:gd name="T29" fmla="*/ 105782 h 619"/>
                <a:gd name="T30" fmla="*/ 149245 w 546"/>
                <a:gd name="T31" fmla="*/ 95024 h 619"/>
                <a:gd name="T32" fmla="*/ 149245 w 546"/>
                <a:gd name="T33" fmla="*/ 0 h 619"/>
                <a:gd name="T34" fmla="*/ 149245 w 546"/>
                <a:gd name="T35" fmla="*/ 0 h 619"/>
                <a:gd name="T36" fmla="*/ 63962 w 546"/>
                <a:gd name="T37" fmla="*/ 0 h 619"/>
                <a:gd name="T38" fmla="*/ 37582 w 546"/>
                <a:gd name="T39" fmla="*/ 26535 h 619"/>
                <a:gd name="T40" fmla="*/ 26741 w 546"/>
                <a:gd name="T41" fmla="*/ 26535 h 619"/>
                <a:gd name="T42" fmla="*/ 0 w 546"/>
                <a:gd name="T43" fmla="*/ 52711 h 619"/>
                <a:gd name="T44" fmla="*/ 0 w 546"/>
                <a:gd name="T45" fmla="*/ 195427 h 619"/>
                <a:gd name="T46" fmla="*/ 26741 w 546"/>
                <a:gd name="T47" fmla="*/ 221603 h 619"/>
                <a:gd name="T48" fmla="*/ 132983 w 546"/>
                <a:gd name="T49" fmla="*/ 221603 h 619"/>
                <a:gd name="T50" fmla="*/ 165145 w 546"/>
                <a:gd name="T51" fmla="*/ 195427 h 619"/>
                <a:gd name="T52" fmla="*/ 170566 w 546"/>
                <a:gd name="T53" fmla="*/ 195427 h 619"/>
                <a:gd name="T54" fmla="*/ 196946 w 546"/>
                <a:gd name="T55" fmla="*/ 168892 h 619"/>
                <a:gd name="T56" fmla="*/ 196946 w 546"/>
                <a:gd name="T57" fmla="*/ 68848 h 619"/>
                <a:gd name="T58" fmla="*/ 196946 w 546"/>
                <a:gd name="T59" fmla="*/ 52711 h 619"/>
                <a:gd name="T60" fmla="*/ 149245 w 546"/>
                <a:gd name="T61" fmla="*/ 0 h 619"/>
                <a:gd name="T62" fmla="*/ 132983 w 546"/>
                <a:gd name="T63" fmla="*/ 211205 h 619"/>
                <a:gd name="T64" fmla="*/ 132983 w 546"/>
                <a:gd name="T65" fmla="*/ 211205 h 619"/>
                <a:gd name="T66" fmla="*/ 26741 w 546"/>
                <a:gd name="T67" fmla="*/ 211205 h 619"/>
                <a:gd name="T68" fmla="*/ 16262 w 546"/>
                <a:gd name="T69" fmla="*/ 195427 h 619"/>
                <a:gd name="T70" fmla="*/ 16262 w 546"/>
                <a:gd name="T71" fmla="*/ 52711 h 619"/>
                <a:gd name="T72" fmla="*/ 26741 w 546"/>
                <a:gd name="T73" fmla="*/ 42313 h 619"/>
                <a:gd name="T74" fmla="*/ 37582 w 546"/>
                <a:gd name="T75" fmla="*/ 42313 h 619"/>
                <a:gd name="T76" fmla="*/ 37582 w 546"/>
                <a:gd name="T77" fmla="*/ 168892 h 619"/>
                <a:gd name="T78" fmla="*/ 63962 w 546"/>
                <a:gd name="T79" fmla="*/ 195427 h 619"/>
                <a:gd name="T80" fmla="*/ 149245 w 546"/>
                <a:gd name="T81" fmla="*/ 195427 h 619"/>
                <a:gd name="T82" fmla="*/ 132983 w 546"/>
                <a:gd name="T83" fmla="*/ 211205 h 619"/>
                <a:gd name="T84" fmla="*/ 186466 w 546"/>
                <a:gd name="T85" fmla="*/ 168892 h 619"/>
                <a:gd name="T86" fmla="*/ 186466 w 546"/>
                <a:gd name="T87" fmla="*/ 168892 h 619"/>
                <a:gd name="T88" fmla="*/ 170566 w 546"/>
                <a:gd name="T89" fmla="*/ 179649 h 619"/>
                <a:gd name="T90" fmla="*/ 63962 w 546"/>
                <a:gd name="T91" fmla="*/ 179649 h 619"/>
                <a:gd name="T92" fmla="*/ 48062 w 546"/>
                <a:gd name="T93" fmla="*/ 168892 h 619"/>
                <a:gd name="T94" fmla="*/ 48062 w 546"/>
                <a:gd name="T95" fmla="*/ 26535 h 619"/>
                <a:gd name="T96" fmla="*/ 63962 w 546"/>
                <a:gd name="T97" fmla="*/ 10399 h 619"/>
                <a:gd name="T98" fmla="*/ 132983 w 546"/>
                <a:gd name="T99" fmla="*/ 10399 h 619"/>
                <a:gd name="T100" fmla="*/ 132983 w 546"/>
                <a:gd name="T101" fmla="*/ 42313 h 619"/>
                <a:gd name="T102" fmla="*/ 165145 w 546"/>
                <a:gd name="T103" fmla="*/ 68848 h 619"/>
                <a:gd name="T104" fmla="*/ 186466 w 546"/>
                <a:gd name="T105" fmla="*/ 68848 h 619"/>
                <a:gd name="T106" fmla="*/ 186466 w 546"/>
                <a:gd name="T107" fmla="*/ 168892 h 619"/>
                <a:gd name="T108" fmla="*/ 165145 w 546"/>
                <a:gd name="T109" fmla="*/ 52711 h 619"/>
                <a:gd name="T110" fmla="*/ 165145 w 546"/>
                <a:gd name="T111" fmla="*/ 52711 h 619"/>
                <a:gd name="T112" fmla="*/ 149245 w 546"/>
                <a:gd name="T113" fmla="*/ 31555 h 619"/>
                <a:gd name="T114" fmla="*/ 149245 w 546"/>
                <a:gd name="T115" fmla="*/ 10399 h 619"/>
                <a:gd name="T116" fmla="*/ 149245 w 546"/>
                <a:gd name="T117" fmla="*/ 10399 h 619"/>
                <a:gd name="T118" fmla="*/ 186466 w 546"/>
                <a:gd name="T119" fmla="*/ 52711 h 619"/>
                <a:gd name="T120" fmla="*/ 165145 w 546"/>
                <a:gd name="T121" fmla="*/ 52711 h 6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46" h="619">
                  <a:moveTo>
                    <a:pt x="413" y="368"/>
                  </a:moveTo>
                  <a:lnTo>
                    <a:pt x="413" y="368"/>
                  </a:lnTo>
                  <a:cubicBezTo>
                    <a:pt x="236" y="368"/>
                    <a:pt x="236" y="368"/>
                    <a:pt x="236" y="368"/>
                  </a:cubicBezTo>
                  <a:cubicBezTo>
                    <a:pt x="221" y="368"/>
                    <a:pt x="221" y="383"/>
                    <a:pt x="221" y="383"/>
                  </a:cubicBezTo>
                  <a:cubicBezTo>
                    <a:pt x="221" y="398"/>
                    <a:pt x="221" y="412"/>
                    <a:pt x="236" y="412"/>
                  </a:cubicBezTo>
                  <a:cubicBezTo>
                    <a:pt x="413" y="412"/>
                    <a:pt x="413" y="412"/>
                    <a:pt x="413" y="412"/>
                  </a:cubicBezTo>
                  <a:cubicBezTo>
                    <a:pt x="427" y="412"/>
                    <a:pt x="427" y="398"/>
                    <a:pt x="427" y="383"/>
                  </a:cubicBezTo>
                  <a:cubicBezTo>
                    <a:pt x="427" y="383"/>
                    <a:pt x="427" y="368"/>
                    <a:pt x="413" y="368"/>
                  </a:cubicBezTo>
                  <a:close/>
                  <a:moveTo>
                    <a:pt x="413" y="265"/>
                  </a:moveTo>
                  <a:lnTo>
                    <a:pt x="413" y="265"/>
                  </a:lnTo>
                  <a:cubicBezTo>
                    <a:pt x="236" y="265"/>
                    <a:pt x="236" y="265"/>
                    <a:pt x="236" y="265"/>
                  </a:cubicBezTo>
                  <a:cubicBezTo>
                    <a:pt x="221" y="265"/>
                    <a:pt x="221" y="280"/>
                    <a:pt x="221" y="295"/>
                  </a:cubicBezTo>
                  <a:cubicBezTo>
                    <a:pt x="221" y="295"/>
                    <a:pt x="221" y="309"/>
                    <a:pt x="236" y="309"/>
                  </a:cubicBezTo>
                  <a:cubicBezTo>
                    <a:pt x="413" y="309"/>
                    <a:pt x="413" y="309"/>
                    <a:pt x="413" y="309"/>
                  </a:cubicBezTo>
                  <a:cubicBezTo>
                    <a:pt x="427" y="309"/>
                    <a:pt x="427" y="295"/>
                    <a:pt x="427" y="295"/>
                  </a:cubicBezTo>
                  <a:cubicBezTo>
                    <a:pt x="427" y="280"/>
                    <a:pt x="427" y="265"/>
                    <a:pt x="413" y="265"/>
                  </a:cubicBezTo>
                  <a:close/>
                  <a:moveTo>
                    <a:pt x="413" y="0"/>
                  </a:moveTo>
                  <a:lnTo>
                    <a:pt x="413" y="0"/>
                  </a:lnTo>
                  <a:lnTo>
                    <a:pt x="177" y="0"/>
                  </a:lnTo>
                  <a:cubicBezTo>
                    <a:pt x="133" y="0"/>
                    <a:pt x="104" y="29"/>
                    <a:pt x="104" y="74"/>
                  </a:cubicBezTo>
                  <a:cubicBezTo>
                    <a:pt x="74" y="74"/>
                    <a:pt x="74" y="74"/>
                    <a:pt x="74" y="74"/>
                  </a:cubicBezTo>
                  <a:cubicBezTo>
                    <a:pt x="30" y="74"/>
                    <a:pt x="0" y="118"/>
                    <a:pt x="0" y="147"/>
                  </a:cubicBezTo>
                  <a:cubicBezTo>
                    <a:pt x="0" y="545"/>
                    <a:pt x="0" y="545"/>
                    <a:pt x="0" y="545"/>
                  </a:cubicBezTo>
                  <a:cubicBezTo>
                    <a:pt x="0" y="589"/>
                    <a:pt x="45" y="618"/>
                    <a:pt x="74" y="618"/>
                  </a:cubicBezTo>
                  <a:cubicBezTo>
                    <a:pt x="368" y="618"/>
                    <a:pt x="368" y="618"/>
                    <a:pt x="368" y="618"/>
                  </a:cubicBezTo>
                  <a:cubicBezTo>
                    <a:pt x="413" y="618"/>
                    <a:pt x="457" y="589"/>
                    <a:pt x="457" y="545"/>
                  </a:cubicBezTo>
                  <a:cubicBezTo>
                    <a:pt x="472" y="545"/>
                    <a:pt x="472" y="545"/>
                    <a:pt x="472" y="545"/>
                  </a:cubicBezTo>
                  <a:cubicBezTo>
                    <a:pt x="516" y="545"/>
                    <a:pt x="545" y="501"/>
                    <a:pt x="545" y="471"/>
                  </a:cubicBezTo>
                  <a:cubicBezTo>
                    <a:pt x="545" y="192"/>
                    <a:pt x="545" y="192"/>
                    <a:pt x="545" y="192"/>
                  </a:cubicBezTo>
                  <a:cubicBezTo>
                    <a:pt x="545" y="147"/>
                    <a:pt x="545" y="147"/>
                    <a:pt x="545" y="147"/>
                  </a:cubicBezTo>
                  <a:lnTo>
                    <a:pt x="413" y="0"/>
                  </a:lnTo>
                  <a:close/>
                  <a:moveTo>
                    <a:pt x="368" y="589"/>
                  </a:moveTo>
                  <a:lnTo>
                    <a:pt x="368" y="589"/>
                  </a:lnTo>
                  <a:cubicBezTo>
                    <a:pt x="74" y="589"/>
                    <a:pt x="74" y="589"/>
                    <a:pt x="74" y="589"/>
                  </a:cubicBezTo>
                  <a:cubicBezTo>
                    <a:pt x="59" y="589"/>
                    <a:pt x="45" y="559"/>
                    <a:pt x="45" y="545"/>
                  </a:cubicBezTo>
                  <a:cubicBezTo>
                    <a:pt x="45" y="147"/>
                    <a:pt x="45" y="147"/>
                    <a:pt x="45" y="147"/>
                  </a:cubicBezTo>
                  <a:cubicBezTo>
                    <a:pt x="45" y="133"/>
                    <a:pt x="59" y="118"/>
                    <a:pt x="74" y="118"/>
                  </a:cubicBezTo>
                  <a:cubicBezTo>
                    <a:pt x="104" y="118"/>
                    <a:pt x="104" y="118"/>
                    <a:pt x="104" y="118"/>
                  </a:cubicBezTo>
                  <a:cubicBezTo>
                    <a:pt x="104" y="471"/>
                    <a:pt x="104" y="471"/>
                    <a:pt x="104" y="471"/>
                  </a:cubicBezTo>
                  <a:cubicBezTo>
                    <a:pt x="104" y="501"/>
                    <a:pt x="133" y="545"/>
                    <a:pt x="177" y="545"/>
                  </a:cubicBezTo>
                  <a:cubicBezTo>
                    <a:pt x="413" y="545"/>
                    <a:pt x="413" y="545"/>
                    <a:pt x="413" y="545"/>
                  </a:cubicBezTo>
                  <a:cubicBezTo>
                    <a:pt x="413" y="559"/>
                    <a:pt x="398" y="589"/>
                    <a:pt x="368" y="589"/>
                  </a:cubicBezTo>
                  <a:close/>
                  <a:moveTo>
                    <a:pt x="516" y="471"/>
                  </a:moveTo>
                  <a:lnTo>
                    <a:pt x="516" y="471"/>
                  </a:lnTo>
                  <a:cubicBezTo>
                    <a:pt x="516" y="486"/>
                    <a:pt x="486" y="501"/>
                    <a:pt x="472" y="501"/>
                  </a:cubicBezTo>
                  <a:cubicBezTo>
                    <a:pt x="177" y="501"/>
                    <a:pt x="177" y="501"/>
                    <a:pt x="177" y="501"/>
                  </a:cubicBezTo>
                  <a:cubicBezTo>
                    <a:pt x="163" y="501"/>
                    <a:pt x="133" y="486"/>
                    <a:pt x="133" y="471"/>
                  </a:cubicBezTo>
                  <a:cubicBezTo>
                    <a:pt x="133" y="74"/>
                    <a:pt x="133" y="74"/>
                    <a:pt x="133" y="74"/>
                  </a:cubicBezTo>
                  <a:cubicBezTo>
                    <a:pt x="133" y="59"/>
                    <a:pt x="163" y="29"/>
                    <a:pt x="177" y="29"/>
                  </a:cubicBezTo>
                  <a:cubicBezTo>
                    <a:pt x="368" y="29"/>
                    <a:pt x="368" y="29"/>
                    <a:pt x="368" y="29"/>
                  </a:cubicBezTo>
                  <a:cubicBezTo>
                    <a:pt x="368" y="74"/>
                    <a:pt x="368" y="118"/>
                    <a:pt x="368" y="118"/>
                  </a:cubicBezTo>
                  <a:cubicBezTo>
                    <a:pt x="368" y="147"/>
                    <a:pt x="413" y="192"/>
                    <a:pt x="457" y="192"/>
                  </a:cubicBezTo>
                  <a:cubicBezTo>
                    <a:pt x="457" y="192"/>
                    <a:pt x="472" y="192"/>
                    <a:pt x="516" y="192"/>
                  </a:cubicBezTo>
                  <a:lnTo>
                    <a:pt x="516" y="471"/>
                  </a:lnTo>
                  <a:close/>
                  <a:moveTo>
                    <a:pt x="457" y="147"/>
                  </a:moveTo>
                  <a:lnTo>
                    <a:pt x="457" y="147"/>
                  </a:lnTo>
                  <a:cubicBezTo>
                    <a:pt x="427" y="147"/>
                    <a:pt x="413" y="118"/>
                    <a:pt x="413" y="88"/>
                  </a:cubicBezTo>
                  <a:cubicBezTo>
                    <a:pt x="413" y="88"/>
                    <a:pt x="413" y="74"/>
                    <a:pt x="413" y="29"/>
                  </a:cubicBezTo>
                  <a:cubicBezTo>
                    <a:pt x="516" y="147"/>
                    <a:pt x="516" y="147"/>
                    <a:pt x="516" y="147"/>
                  </a:cubicBezTo>
                  <a:lnTo>
                    <a:pt x="457" y="147"/>
                  </a:lnTo>
                  <a:close/>
                </a:path>
              </a:pathLst>
            </a:custGeom>
            <a:solidFill>
              <a:schemeClr val="bg1"/>
            </a:solidFill>
            <a:ln>
              <a:noFill/>
            </a:ln>
            <a:effectLst/>
            <a:extLst/>
          </p:spPr>
          <p:txBody>
            <a:bodyPr wrap="none" lIns="121908" tIns="60955" rIns="121908" bIns="60955" anchor="ctr"/>
            <a:lstStyle/>
            <a:p>
              <a:endParaRPr lang="en-US" sz="2400" dirty="0"/>
            </a:p>
          </p:txBody>
        </p:sp>
      </p:grpSp>
      <p:pic>
        <p:nvPicPr>
          <p:cNvPr id="8" name="图片占位符 7"/>
          <p:cNvPicPr>
            <a:picLocks noGrp="1" noChangeAspect="1"/>
          </p:cNvPicPr>
          <p:nvPr>
            <p:ph type="pic" sz="quarter" idx="10"/>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37465" r="37465"/>
          <a:stretch>
            <a:fillRect/>
          </a:stretch>
        </p:blipFill>
        <p:spPr>
          <a:solidFill>
            <a:schemeClr val="bg1">
              <a:lumMod val="85000"/>
            </a:schemeClr>
          </a:solidFill>
        </p:spPr>
      </p:pic>
      <p:pic>
        <p:nvPicPr>
          <p:cNvPr id="9" name="图片占位符 8"/>
          <p:cNvPicPr>
            <a:picLocks noGrp="1" noChangeAspect="1"/>
          </p:cNvPicPr>
          <p:nvPr>
            <p:ph type="pic" sz="quarter" idx="11"/>
          </p:nvPr>
        </p:nvPicPr>
        <p:blipFill>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t="1223" b="1223"/>
          <a:stretch>
            <a:fillRect/>
          </a:stretch>
        </p:blipFill>
        <p:spPr>
          <a:solidFill>
            <a:schemeClr val="bg1">
              <a:lumMod val="85000"/>
            </a:schemeClr>
          </a:solidFill>
        </p:spPr>
      </p:pic>
    </p:spTree>
    <p:extLst>
      <p:ext uri="{BB962C8B-B14F-4D97-AF65-F5344CB8AC3E}">
        <p14:creationId xmlns:p14="http://schemas.microsoft.com/office/powerpoint/2010/main" val="14083950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2000"/>
                                </p:stCondLst>
                                <p:childTnLst>
                                  <p:par>
                                    <p:cTn id="22" presetID="16" presetClass="entr" presetSubtype="42"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outHorizontal)">
                                          <p:cBhvr>
                                            <p:cTn id="24" dur="500"/>
                                            <p:tgtEl>
                                              <p:spTgt spid="16"/>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childTnLst>
                              </p:cTn>
                            </p:par>
                            <p:par>
                              <p:cTn id="29" fill="hold">
                                <p:stCondLst>
                                  <p:cond delay="3000"/>
                                </p:stCondLst>
                                <p:childTnLst>
                                  <p:par>
                                    <p:cTn id="30" presetID="2" presetClass="entr" presetSubtype="2" fill="hold" nodeType="afterEffect" p14:presetBounceEnd="44000">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14:bounceEnd="44000">
                                          <p:cBhvr additive="base">
                                            <p:cTn id="32" dur="500" fill="hold"/>
                                            <p:tgtEl>
                                              <p:spTgt spid="17"/>
                                            </p:tgtEl>
                                            <p:attrNameLst>
                                              <p:attrName>ppt_x</p:attrName>
                                            </p:attrNameLst>
                                          </p:cBhvr>
                                          <p:tavLst>
                                            <p:tav tm="0">
                                              <p:val>
                                                <p:strVal val="1+#ppt_w/2"/>
                                              </p:val>
                                            </p:tav>
                                            <p:tav tm="100000">
                                              <p:val>
                                                <p:strVal val="#ppt_x"/>
                                              </p:val>
                                            </p:tav>
                                          </p:tavLst>
                                        </p:anim>
                                        <p:anim calcmode="lin" valueType="num" p14:bounceEnd="44000">
                                          <p:cBhvr additive="base">
                                            <p:cTn id="33"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3" grpId="0"/>
          <p:bldP spid="25" grpId="0"/>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2000"/>
                                </p:stCondLst>
                                <p:childTnLst>
                                  <p:par>
                                    <p:cTn id="22" presetID="16" presetClass="entr" presetSubtype="42"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outHorizontal)">
                                          <p:cBhvr>
                                            <p:cTn id="24" dur="500"/>
                                            <p:tgtEl>
                                              <p:spTgt spid="16"/>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childTnLst>
                              </p:cTn>
                            </p:par>
                            <p:par>
                              <p:cTn id="29" fill="hold">
                                <p:stCondLst>
                                  <p:cond delay="3000"/>
                                </p:stCondLst>
                                <p:childTnLst>
                                  <p:par>
                                    <p:cTn id="30" presetID="2" presetClass="entr" presetSubtype="2"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1+#ppt_w/2"/>
                                              </p:val>
                                            </p:tav>
                                            <p:tav tm="100000">
                                              <p:val>
                                                <p:strVal val="#ppt_x"/>
                                              </p:val>
                                            </p:tav>
                                          </p:tavLst>
                                        </p:anim>
                                        <p:anim calcmode="lin" valueType="num">
                                          <p:cBhvr additive="base">
                                            <p:cTn id="33"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3" grpId="0"/>
          <p:bldP spid="25" grpId="0"/>
          <p:bldP spid="21"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占位符 21"/>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16538" b="16538"/>
          <a:stretch>
            <a:fillRect/>
          </a:stretch>
        </p:blipFill>
        <p:spPr/>
      </p:pic>
      <p:pic>
        <p:nvPicPr>
          <p:cNvPr id="18" name="图片占位符 17"/>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t="16677" b="16677"/>
          <a:stretch>
            <a:fillRect/>
          </a:stretch>
        </p:blipFill>
        <p:spPr/>
      </p:pic>
      <p:sp>
        <p:nvSpPr>
          <p:cNvPr id="5" name="Freeform 4"/>
          <p:cNvSpPr/>
          <p:nvPr/>
        </p:nvSpPr>
        <p:spPr>
          <a:xfrm rot="2700000">
            <a:off x="1627017" y="1674886"/>
            <a:ext cx="3508230" cy="3508230"/>
          </a:xfrm>
          <a:custGeom>
            <a:avLst/>
            <a:gdLst>
              <a:gd name="connsiteX0" fmla="*/ 105951 w 3067050"/>
              <a:gd name="connsiteY0" fmla="*/ 105951 h 3067050"/>
              <a:gd name="connsiteX1" fmla="*/ 105951 w 3067050"/>
              <a:gd name="connsiteY1" fmla="*/ 2961099 h 3067050"/>
              <a:gd name="connsiteX2" fmla="*/ 2961099 w 3067050"/>
              <a:gd name="connsiteY2" fmla="*/ 2961099 h 3067050"/>
              <a:gd name="connsiteX3" fmla="*/ 2961099 w 3067050"/>
              <a:gd name="connsiteY3" fmla="*/ 105951 h 3067050"/>
              <a:gd name="connsiteX4" fmla="*/ 0 w 3067050"/>
              <a:gd name="connsiteY4" fmla="*/ 0 h 3067050"/>
              <a:gd name="connsiteX5" fmla="*/ 3067050 w 3067050"/>
              <a:gd name="connsiteY5" fmla="*/ 0 h 3067050"/>
              <a:gd name="connsiteX6" fmla="*/ 3067050 w 3067050"/>
              <a:gd name="connsiteY6" fmla="*/ 3067050 h 3067050"/>
              <a:gd name="connsiteX7" fmla="*/ 0 w 3067050"/>
              <a:gd name="connsiteY7" fmla="*/ 3067050 h 306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67050" h="3067050">
                <a:moveTo>
                  <a:pt x="105951" y="105951"/>
                </a:moveTo>
                <a:lnTo>
                  <a:pt x="105951" y="2961099"/>
                </a:lnTo>
                <a:lnTo>
                  <a:pt x="2961099" y="2961099"/>
                </a:lnTo>
                <a:lnTo>
                  <a:pt x="2961099" y="105951"/>
                </a:lnTo>
                <a:close/>
                <a:moveTo>
                  <a:pt x="0" y="0"/>
                </a:moveTo>
                <a:lnTo>
                  <a:pt x="3067050" y="0"/>
                </a:lnTo>
                <a:lnTo>
                  <a:pt x="3067050" y="3067050"/>
                </a:lnTo>
                <a:lnTo>
                  <a:pt x="0" y="3067050"/>
                </a:ln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Diamond 11"/>
          <p:cNvSpPr/>
          <p:nvPr/>
        </p:nvSpPr>
        <p:spPr>
          <a:xfrm>
            <a:off x="1300422" y="1391818"/>
            <a:ext cx="4187640" cy="418764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TextBox 12"/>
          <p:cNvSpPr txBox="1"/>
          <p:nvPr/>
        </p:nvSpPr>
        <p:spPr>
          <a:xfrm>
            <a:off x="1258428" y="3081202"/>
            <a:ext cx="4301178" cy="707886"/>
          </a:xfrm>
          <a:prstGeom prst="rect">
            <a:avLst/>
          </a:prstGeom>
          <a:noFill/>
          <a:ln>
            <a:noFill/>
          </a:ln>
        </p:spPr>
        <p:txBody>
          <a:bodyPr wrap="none" rtlCol="0">
            <a:spAutoFit/>
          </a:bodyPr>
          <a:lstStyle/>
          <a:p>
            <a:pPr algn="ctr"/>
            <a:r>
              <a:rPr lang="zh-CN" altLang="en-US" sz="4000" b="1" dirty="0">
                <a:solidFill>
                  <a:schemeClr val="tx1">
                    <a:lumMod val="95000"/>
                    <a:lumOff val="5000"/>
                  </a:schemeClr>
                </a:solidFill>
                <a:latin typeface="Lato Heavy" panose="020F0902020204030203" pitchFamily="34" charset="0"/>
                <a:cs typeface="Lato Heavy" panose="020F0902020204030203" pitchFamily="34" charset="0"/>
              </a:rPr>
              <a:t>点击此处添加标题</a:t>
            </a:r>
            <a:endParaRPr lang="id-ID" sz="4000" b="1" dirty="0">
              <a:solidFill>
                <a:schemeClr val="tx1">
                  <a:lumMod val="95000"/>
                  <a:lumOff val="5000"/>
                </a:schemeClr>
              </a:solidFill>
              <a:latin typeface="Lato Heavy" panose="020F0902020204030203" pitchFamily="34" charset="0"/>
              <a:cs typeface="Lato Heavy" panose="020F0902020204030203" pitchFamily="34" charset="0"/>
            </a:endParaRPr>
          </a:p>
        </p:txBody>
      </p:sp>
      <p:cxnSp>
        <p:nvCxnSpPr>
          <p:cNvPr id="14" name="Straight Connector 13"/>
          <p:cNvCxnSpPr/>
          <p:nvPr/>
        </p:nvCxnSpPr>
        <p:spPr>
          <a:xfrm>
            <a:off x="2985533" y="4395400"/>
            <a:ext cx="817418" cy="0"/>
          </a:xfrm>
          <a:prstGeom prst="line">
            <a:avLst/>
          </a:prstGeom>
          <a:ln w="222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300510" y="2178050"/>
            <a:ext cx="4904519" cy="978729"/>
          </a:xfrm>
          <a:prstGeom prst="rect">
            <a:avLst/>
          </a:prstGeom>
          <a:noFill/>
        </p:spPr>
        <p:txBody>
          <a:bodyPr wrap="square" rtlCol="0">
            <a:spAutoFit/>
          </a:bodyPr>
          <a:lstStyle/>
          <a:p>
            <a:pPr>
              <a:lnSpc>
                <a:spcPct val="120000"/>
              </a:lnSpc>
            </a:pPr>
            <a:r>
              <a:rPr lang="id-ID" sz="1200" b="1" dirty="0">
                <a:solidFill>
                  <a:schemeClr val="tx1">
                    <a:lumMod val="95000"/>
                    <a:lumOff val="5000"/>
                  </a:schemeClr>
                </a:solidFill>
              </a:rPr>
              <a:t>lorem ipsum</a:t>
            </a:r>
            <a:r>
              <a:rPr lang="id-ID" sz="1200" dirty="0">
                <a:solidFill>
                  <a:schemeClr val="tx1">
                    <a:lumMod val="95000"/>
                    <a:lumOff val="5000"/>
                  </a:schemeClr>
                </a:solidFill>
              </a:rPr>
              <a:t>, </a:t>
            </a:r>
            <a:r>
              <a:rPr lang="id-ID" sz="1200" dirty="0">
                <a:solidFill>
                  <a:schemeClr val="bg1">
                    <a:lumMod val="65000"/>
                  </a:schemeClr>
                </a:solidFill>
              </a:rPr>
              <a:t>quia dolor sit, amet, consectetur, adipiscivelit, sed quia non numquam eius modi tempora incidunt, ut labore et dolore , ut labore et dolore ut labore et dolore</a:t>
            </a:r>
          </a:p>
          <a:p>
            <a:pPr>
              <a:lnSpc>
                <a:spcPct val="120000"/>
              </a:lnSpc>
            </a:pPr>
            <a:endParaRPr lang="id-ID" sz="1200" dirty="0">
              <a:solidFill>
                <a:schemeClr val="bg2">
                  <a:lumMod val="50000"/>
                </a:schemeClr>
              </a:solidFill>
            </a:endParaRPr>
          </a:p>
        </p:txBody>
      </p:sp>
      <p:sp>
        <p:nvSpPr>
          <p:cNvPr id="16" name="TextBox 15"/>
          <p:cNvSpPr txBox="1"/>
          <p:nvPr/>
        </p:nvSpPr>
        <p:spPr>
          <a:xfrm>
            <a:off x="6995613" y="3752165"/>
            <a:ext cx="1305165" cy="769441"/>
          </a:xfrm>
          <a:prstGeom prst="rect">
            <a:avLst/>
          </a:prstGeom>
          <a:noFill/>
        </p:spPr>
        <p:txBody>
          <a:bodyPr wrap="none" rtlCol="0">
            <a:spAutoFit/>
          </a:bodyPr>
          <a:lstStyle/>
          <a:p>
            <a:r>
              <a:rPr lang="id-ID" sz="4400" b="1" dirty="0">
                <a:solidFill>
                  <a:schemeClr val="tx1">
                    <a:lumMod val="95000"/>
                    <a:lumOff val="5000"/>
                  </a:schemeClr>
                </a:solidFill>
                <a:latin typeface="Lato Heavy" panose="020F0902020204030203" pitchFamily="34" charset="0"/>
                <a:cs typeface="Lato Heavy" panose="020F0902020204030203" pitchFamily="34" charset="0"/>
              </a:rPr>
              <a:t>90%</a:t>
            </a:r>
          </a:p>
        </p:txBody>
      </p:sp>
      <p:sp>
        <p:nvSpPr>
          <p:cNvPr id="17" name="TextBox 16"/>
          <p:cNvSpPr txBox="1"/>
          <p:nvPr/>
        </p:nvSpPr>
        <p:spPr>
          <a:xfrm>
            <a:off x="9756490" y="3752165"/>
            <a:ext cx="1305165" cy="769441"/>
          </a:xfrm>
          <a:prstGeom prst="rect">
            <a:avLst/>
          </a:prstGeom>
          <a:noFill/>
        </p:spPr>
        <p:txBody>
          <a:bodyPr wrap="none" rtlCol="0">
            <a:spAutoFit/>
          </a:bodyPr>
          <a:lstStyle/>
          <a:p>
            <a:r>
              <a:rPr lang="id-ID" sz="4400" b="1" dirty="0">
                <a:solidFill>
                  <a:schemeClr val="tx1">
                    <a:lumMod val="95000"/>
                    <a:lumOff val="5000"/>
                  </a:schemeClr>
                </a:solidFill>
                <a:latin typeface="Lato Heavy" panose="020F0902020204030203" pitchFamily="34" charset="0"/>
                <a:cs typeface="Lato Heavy" panose="020F0902020204030203" pitchFamily="34" charset="0"/>
              </a:rPr>
              <a:t>90%</a:t>
            </a:r>
          </a:p>
        </p:txBody>
      </p:sp>
      <p:sp>
        <p:nvSpPr>
          <p:cNvPr id="20" name="Cross 19"/>
          <p:cNvSpPr/>
          <p:nvPr/>
        </p:nvSpPr>
        <p:spPr>
          <a:xfrm>
            <a:off x="8066582" y="3625214"/>
            <a:ext cx="253901" cy="253901"/>
          </a:xfrm>
          <a:prstGeom prst="plus">
            <a:avLst>
              <a:gd name="adj" fmla="val 402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Cross 20"/>
          <p:cNvSpPr/>
          <p:nvPr/>
        </p:nvSpPr>
        <p:spPr>
          <a:xfrm>
            <a:off x="10791231" y="3625214"/>
            <a:ext cx="253901" cy="253901"/>
          </a:xfrm>
          <a:prstGeom prst="plus">
            <a:avLst>
              <a:gd name="adj" fmla="val 402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TextBox 23"/>
          <p:cNvSpPr txBox="1"/>
          <p:nvPr/>
        </p:nvSpPr>
        <p:spPr>
          <a:xfrm>
            <a:off x="6223837" y="1335180"/>
            <a:ext cx="4383444" cy="707886"/>
          </a:xfrm>
          <a:prstGeom prst="rect">
            <a:avLst/>
          </a:prstGeom>
          <a:noFill/>
          <a:ln>
            <a:noFill/>
          </a:ln>
        </p:spPr>
        <p:txBody>
          <a:bodyPr wrap="square" rtlCol="0">
            <a:spAutoFit/>
          </a:bodyPr>
          <a:lstStyle/>
          <a:p>
            <a:r>
              <a:rPr lang="zh-CN" altLang="en-US" sz="4000" b="1" dirty="0">
                <a:solidFill>
                  <a:schemeClr val="tx1">
                    <a:lumMod val="95000"/>
                    <a:lumOff val="5000"/>
                  </a:schemeClr>
                </a:solidFill>
                <a:latin typeface="Lato Heavy" panose="020F0902020204030203" pitchFamily="34" charset="0"/>
                <a:cs typeface="Lato Heavy" panose="020F0902020204030203" pitchFamily="34" charset="0"/>
              </a:rPr>
              <a:t>点击此处添加标题</a:t>
            </a:r>
            <a:endParaRPr lang="id-ID" sz="4000" b="1"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25" name="TextBox 24"/>
          <p:cNvSpPr txBox="1"/>
          <p:nvPr/>
        </p:nvSpPr>
        <p:spPr>
          <a:xfrm>
            <a:off x="6833911" y="4591664"/>
            <a:ext cx="1993766" cy="1643527"/>
          </a:xfrm>
          <a:prstGeom prst="rect">
            <a:avLst/>
          </a:prstGeom>
          <a:noFill/>
        </p:spPr>
        <p:txBody>
          <a:bodyPr wrap="square" rtlCol="0">
            <a:spAutoFit/>
          </a:bodyPr>
          <a:lstStyle/>
          <a:p>
            <a:pPr>
              <a:lnSpc>
                <a:spcPct val="120000"/>
              </a:lnSpc>
            </a:pPr>
            <a:r>
              <a:rPr lang="id-ID" sz="1200" b="1" dirty="0">
                <a:solidFill>
                  <a:schemeClr val="tx1">
                    <a:lumMod val="95000"/>
                    <a:lumOff val="5000"/>
                  </a:schemeClr>
                </a:solidFill>
              </a:rPr>
              <a:t>lorem ipsum</a:t>
            </a:r>
            <a:r>
              <a:rPr lang="id-ID" sz="1200" dirty="0">
                <a:solidFill>
                  <a:schemeClr val="bg1">
                    <a:lumMod val="65000"/>
                  </a:schemeClr>
                </a:solidFill>
              </a:rPr>
              <a:t>, quia dolor sit, amet, consectetur, adipiscivelit, sed quia non numquam eius modi tempora incidunt, ut labore et dolore</a:t>
            </a:r>
          </a:p>
          <a:p>
            <a:pPr>
              <a:lnSpc>
                <a:spcPct val="120000"/>
              </a:lnSpc>
            </a:pPr>
            <a:endParaRPr lang="id-ID" sz="1200" dirty="0">
              <a:solidFill>
                <a:schemeClr val="bg1">
                  <a:lumMod val="65000"/>
                </a:schemeClr>
              </a:solidFill>
            </a:endParaRPr>
          </a:p>
        </p:txBody>
      </p:sp>
      <p:sp>
        <p:nvSpPr>
          <p:cNvPr id="26" name="TextBox 25"/>
          <p:cNvSpPr txBox="1"/>
          <p:nvPr/>
        </p:nvSpPr>
        <p:spPr>
          <a:xfrm>
            <a:off x="9370921" y="4591664"/>
            <a:ext cx="1993766" cy="1643527"/>
          </a:xfrm>
          <a:prstGeom prst="rect">
            <a:avLst/>
          </a:prstGeom>
          <a:noFill/>
        </p:spPr>
        <p:txBody>
          <a:bodyPr wrap="square" rtlCol="0">
            <a:spAutoFit/>
          </a:bodyPr>
          <a:lstStyle/>
          <a:p>
            <a:pPr>
              <a:lnSpc>
                <a:spcPct val="120000"/>
              </a:lnSpc>
            </a:pPr>
            <a:r>
              <a:rPr lang="id-ID" sz="1200" b="1" dirty="0">
                <a:solidFill>
                  <a:schemeClr val="tx1">
                    <a:lumMod val="95000"/>
                    <a:lumOff val="5000"/>
                  </a:schemeClr>
                </a:solidFill>
              </a:rPr>
              <a:t>lorem ipsum</a:t>
            </a:r>
            <a:r>
              <a:rPr lang="id-ID" sz="1200" dirty="0">
                <a:solidFill>
                  <a:schemeClr val="tx1">
                    <a:lumMod val="95000"/>
                    <a:lumOff val="5000"/>
                  </a:schemeClr>
                </a:solidFill>
              </a:rPr>
              <a:t>, </a:t>
            </a:r>
            <a:r>
              <a:rPr lang="id-ID" sz="1200" dirty="0">
                <a:solidFill>
                  <a:schemeClr val="bg1">
                    <a:lumMod val="65000"/>
                  </a:schemeClr>
                </a:solidFill>
              </a:rPr>
              <a:t>quia dolor sit, amet, consectetur, adipiscivelit, sed quia non numquam eius modi tempora incidunt, ut labore et dolore</a:t>
            </a:r>
          </a:p>
          <a:p>
            <a:pPr>
              <a:lnSpc>
                <a:spcPct val="120000"/>
              </a:lnSpc>
            </a:pPr>
            <a:endParaRPr lang="id-ID" sz="1200" dirty="0">
              <a:solidFill>
                <a:schemeClr val="bg1">
                  <a:lumMod val="65000"/>
                </a:schemeClr>
              </a:solidFill>
            </a:endParaRPr>
          </a:p>
        </p:txBody>
      </p:sp>
    </p:spTree>
    <p:extLst>
      <p:ext uri="{BB962C8B-B14F-4D97-AF65-F5344CB8AC3E}">
        <p14:creationId xmlns:p14="http://schemas.microsoft.com/office/powerpoint/2010/main" val="1460564771"/>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500"/>
                                </p:stCondLst>
                                <p:childTnLst>
                                  <p:par>
                                    <p:cTn id="21" presetID="16" presetClass="entr" presetSubtype="37"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outVertical)">
                                          <p:cBhvr>
                                            <p:cTn id="23" dur="500"/>
                                            <p:tgtEl>
                                              <p:spTgt spid="14"/>
                                            </p:tgtEl>
                                          </p:cBhvr>
                                        </p:animEffect>
                                      </p:childTnLst>
                                    </p:cTn>
                                  </p:par>
                                </p:childTnLst>
                              </p:cTn>
                            </p:par>
                            <p:par>
                              <p:cTn id="24" fill="hold">
                                <p:stCondLst>
                                  <p:cond delay="2000"/>
                                </p:stCondLst>
                                <p:childTnLst>
                                  <p:par>
                                    <p:cTn id="25" presetID="2" presetClass="entr" presetSubtype="2" fill="hold" grpId="0" nodeType="afterEffect" p14:presetBounceEnd="46000">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14:bounceEnd="46000">
                                          <p:cBhvr additive="base">
                                            <p:cTn id="27" dur="500" fill="hold"/>
                                            <p:tgtEl>
                                              <p:spTgt spid="24"/>
                                            </p:tgtEl>
                                            <p:attrNameLst>
                                              <p:attrName>ppt_x</p:attrName>
                                            </p:attrNameLst>
                                          </p:cBhvr>
                                          <p:tavLst>
                                            <p:tav tm="0">
                                              <p:val>
                                                <p:strVal val="1+#ppt_w/2"/>
                                              </p:val>
                                            </p:tav>
                                            <p:tav tm="100000">
                                              <p:val>
                                                <p:strVal val="#ppt_x"/>
                                              </p:val>
                                            </p:tav>
                                          </p:tavLst>
                                        </p:anim>
                                        <p:anim calcmode="lin" valueType="num" p14:bounceEnd="46000">
                                          <p:cBhvr additive="base">
                                            <p:cTn id="28" dur="500" fill="hold"/>
                                            <p:tgtEl>
                                              <p:spTgt spid="2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14:presetBounceEnd="46000">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14:bounceEnd="4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46000">
                                          <p:cBhvr additive="base">
                                            <p:cTn id="33" dur="500" fill="hold"/>
                                            <p:tgtEl>
                                              <p:spTgt spid="15"/>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animEffect transition="in" filter="fade">
                                          <p:cBhvr>
                                            <p:cTn id="53" dur="500"/>
                                            <p:tgtEl>
                                              <p:spTgt spid="17"/>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13" grpId="0"/>
          <p:bldP spid="15" grpId="0"/>
          <p:bldP spid="16" grpId="0"/>
          <p:bldP spid="17" grpId="0"/>
          <p:bldP spid="20" grpId="0" animBg="1"/>
          <p:bldP spid="21" grpId="0" animBg="1"/>
          <p:bldP spid="24"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500"/>
                                </p:stCondLst>
                                <p:childTnLst>
                                  <p:par>
                                    <p:cTn id="21" presetID="16" presetClass="entr" presetSubtype="37"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outVertical)">
                                          <p:cBhvr>
                                            <p:cTn id="23" dur="500"/>
                                            <p:tgtEl>
                                              <p:spTgt spid="14"/>
                                            </p:tgtEl>
                                          </p:cBhvr>
                                        </p:animEffect>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1+#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animEffect transition="in" filter="fade">
                                          <p:cBhvr>
                                            <p:cTn id="53" dur="500"/>
                                            <p:tgtEl>
                                              <p:spTgt spid="17"/>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13" grpId="0"/>
          <p:bldP spid="15" grpId="0"/>
          <p:bldP spid="16" grpId="0"/>
          <p:bldP spid="17" grpId="0"/>
          <p:bldP spid="20" grpId="0" animBg="1"/>
          <p:bldP spid="21" grpId="0" animBg="1"/>
          <p:bldP spid="24" grpId="0"/>
          <p:bldP spid="25" grpId="0"/>
          <p:bldP spid="26"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占位符 30"/>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4896" b="14896"/>
          <a:stretch>
            <a:fillRect/>
          </a:stretch>
        </p:blipFill>
        <p:spPr/>
      </p:pic>
      <p:sp>
        <p:nvSpPr>
          <p:cNvPr id="7" name="Rectangle 6"/>
          <p:cNvSpPr/>
          <p:nvPr/>
        </p:nvSpPr>
        <p:spPr>
          <a:xfrm>
            <a:off x="0" y="0"/>
            <a:ext cx="12192000" cy="6858000"/>
          </a:xfrm>
          <a:prstGeom prst="rect">
            <a:avLst/>
          </a:prstGeom>
          <a:solidFill>
            <a:schemeClr val="tx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Freeform 15"/>
          <p:cNvSpPr/>
          <p:nvPr/>
        </p:nvSpPr>
        <p:spPr>
          <a:xfrm rot="5400000">
            <a:off x="4644228" y="-1451089"/>
            <a:ext cx="2903542" cy="5080003"/>
          </a:xfrm>
          <a:custGeom>
            <a:avLst/>
            <a:gdLst>
              <a:gd name="connsiteX0" fmla="*/ 0 w 888624"/>
              <a:gd name="connsiteY0" fmla="*/ 0 h 1554726"/>
              <a:gd name="connsiteX1" fmla="*/ 106118 w 888624"/>
              <a:gd name="connsiteY1" fmla="*/ 0 h 1554726"/>
              <a:gd name="connsiteX2" fmla="*/ 888624 w 888624"/>
              <a:gd name="connsiteY2" fmla="*/ 782506 h 1554726"/>
              <a:gd name="connsiteX3" fmla="*/ 116404 w 888624"/>
              <a:gd name="connsiteY3" fmla="*/ 1554726 h 1554726"/>
              <a:gd name="connsiteX4" fmla="*/ 9576 w 888624"/>
              <a:gd name="connsiteY4" fmla="*/ 1554726 h 1554726"/>
              <a:gd name="connsiteX5" fmla="*/ 782151 w 888624"/>
              <a:gd name="connsiteY5" fmla="*/ 782151 h 1554726"/>
              <a:gd name="connsiteX6" fmla="*/ 0 w 888624"/>
              <a:gd name="connsiteY6" fmla="*/ 0 h 1554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8624" h="1554726">
                <a:moveTo>
                  <a:pt x="0" y="0"/>
                </a:moveTo>
                <a:lnTo>
                  <a:pt x="106118" y="0"/>
                </a:lnTo>
                <a:lnTo>
                  <a:pt x="888624" y="782506"/>
                </a:lnTo>
                <a:lnTo>
                  <a:pt x="116404" y="1554726"/>
                </a:lnTo>
                <a:lnTo>
                  <a:pt x="9576" y="1554726"/>
                </a:lnTo>
                <a:lnTo>
                  <a:pt x="782151" y="782151"/>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Freeform 16"/>
          <p:cNvSpPr/>
          <p:nvPr/>
        </p:nvSpPr>
        <p:spPr>
          <a:xfrm rot="5400000" flipH="1">
            <a:off x="4637903" y="941279"/>
            <a:ext cx="2916191" cy="3891076"/>
          </a:xfrm>
          <a:custGeom>
            <a:avLst/>
            <a:gdLst>
              <a:gd name="connsiteX0" fmla="*/ 1535943 w 2309951"/>
              <a:gd name="connsiteY0" fmla="*/ 0 h 3082170"/>
              <a:gd name="connsiteX1" fmla="*/ 2299665 w 2309951"/>
              <a:gd name="connsiteY1" fmla="*/ 763722 h 3082170"/>
              <a:gd name="connsiteX2" fmla="*/ 2193547 w 2309951"/>
              <a:gd name="connsiteY2" fmla="*/ 763722 h 3082170"/>
              <a:gd name="connsiteX3" fmla="*/ 1536298 w 2309951"/>
              <a:gd name="connsiteY3" fmla="*/ 106473 h 3082170"/>
              <a:gd name="connsiteX4" fmla="*/ 106474 w 2309951"/>
              <a:gd name="connsiteY4" fmla="*/ 1536297 h 3082170"/>
              <a:gd name="connsiteX5" fmla="*/ 1545874 w 2309951"/>
              <a:gd name="connsiteY5" fmla="*/ 2975697 h 3082170"/>
              <a:gd name="connsiteX6" fmla="*/ 2203123 w 2309951"/>
              <a:gd name="connsiteY6" fmla="*/ 2318448 h 3082170"/>
              <a:gd name="connsiteX7" fmla="*/ 2309951 w 2309951"/>
              <a:gd name="connsiteY7" fmla="*/ 2318448 h 3082170"/>
              <a:gd name="connsiteX8" fmla="*/ 1546229 w 2309951"/>
              <a:gd name="connsiteY8" fmla="*/ 3082170 h 3082170"/>
              <a:gd name="connsiteX9" fmla="*/ 0 w 2309951"/>
              <a:gd name="connsiteY9" fmla="*/ 1535942 h 3082170"/>
              <a:gd name="connsiteX10" fmla="*/ 1535943 w 2309951"/>
              <a:gd name="connsiteY10" fmla="*/ 0 h 3082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09951" h="3082170">
                <a:moveTo>
                  <a:pt x="1535943" y="0"/>
                </a:moveTo>
                <a:lnTo>
                  <a:pt x="2299665" y="763722"/>
                </a:lnTo>
                <a:lnTo>
                  <a:pt x="2193547" y="763722"/>
                </a:lnTo>
                <a:lnTo>
                  <a:pt x="1536298" y="106473"/>
                </a:lnTo>
                <a:lnTo>
                  <a:pt x="106474" y="1536297"/>
                </a:lnTo>
                <a:lnTo>
                  <a:pt x="1545874" y="2975697"/>
                </a:lnTo>
                <a:lnTo>
                  <a:pt x="2203123" y="2318448"/>
                </a:lnTo>
                <a:lnTo>
                  <a:pt x="2309951" y="2318448"/>
                </a:lnTo>
                <a:lnTo>
                  <a:pt x="1546229" y="3082170"/>
                </a:lnTo>
                <a:lnTo>
                  <a:pt x="0" y="1535942"/>
                </a:lnTo>
                <a:lnTo>
                  <a:pt x="1535943"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TextBox 17"/>
          <p:cNvSpPr txBox="1"/>
          <p:nvPr/>
        </p:nvSpPr>
        <p:spPr>
          <a:xfrm>
            <a:off x="4560966" y="416294"/>
            <a:ext cx="3070072" cy="523220"/>
          </a:xfrm>
          <a:prstGeom prst="rect">
            <a:avLst/>
          </a:prstGeom>
          <a:noFill/>
          <a:ln>
            <a:noFill/>
          </a:ln>
        </p:spPr>
        <p:txBody>
          <a:bodyPr wrap="none" rtlCol="0">
            <a:spAutoFit/>
          </a:bodyPr>
          <a:lstStyle/>
          <a:p>
            <a:pPr algn="ctr"/>
            <a:r>
              <a:rPr lang="zh-CN" altLang="en-US" sz="2800" b="1" dirty="0">
                <a:solidFill>
                  <a:schemeClr val="bg1">
                    <a:lumMod val="95000"/>
                  </a:schemeClr>
                </a:solidFill>
                <a:latin typeface="Lato Heavy" panose="020F0902020204030203" pitchFamily="34" charset="0"/>
                <a:cs typeface="Lato Heavy" panose="020F0902020204030203" pitchFamily="34" charset="0"/>
              </a:rPr>
              <a:t>点击此处添加标题</a:t>
            </a:r>
            <a:endParaRPr lang="id-ID" sz="2800" b="1" dirty="0">
              <a:solidFill>
                <a:schemeClr val="bg1">
                  <a:lumMod val="95000"/>
                </a:schemeClr>
              </a:solidFill>
              <a:latin typeface="Lato Heavy" panose="020F0902020204030203" pitchFamily="34" charset="0"/>
              <a:cs typeface="Lato Heavy" panose="020F0902020204030203" pitchFamily="34" charset="0"/>
            </a:endParaRPr>
          </a:p>
        </p:txBody>
      </p:sp>
      <p:grpSp>
        <p:nvGrpSpPr>
          <p:cNvPr id="23" name="Group 22"/>
          <p:cNvGrpSpPr/>
          <p:nvPr/>
        </p:nvGrpSpPr>
        <p:grpSpPr>
          <a:xfrm>
            <a:off x="5864218" y="6295057"/>
            <a:ext cx="451224" cy="451224"/>
            <a:chOff x="4427538" y="4203700"/>
            <a:chExt cx="257175" cy="257175"/>
          </a:xfrm>
          <a:solidFill>
            <a:schemeClr val="accent2">
              <a:lumMod val="20000"/>
              <a:lumOff val="80000"/>
            </a:schemeClr>
          </a:solidFill>
        </p:grpSpPr>
        <p:sp>
          <p:nvSpPr>
            <p:cNvPr id="24" name="Freeform 244"/>
            <p:cNvSpPr>
              <a:spLocks noEditPoints="1"/>
            </p:cNvSpPr>
            <p:nvPr/>
          </p:nvSpPr>
          <p:spPr bwMode="auto">
            <a:xfrm>
              <a:off x="4427538" y="4203700"/>
              <a:ext cx="257175" cy="257175"/>
            </a:xfrm>
            <a:custGeom>
              <a:avLst/>
              <a:gdLst/>
              <a:ahLst/>
              <a:cxnLst>
                <a:cxn ang="0">
                  <a:pos x="51" y="7"/>
                </a:cxn>
                <a:cxn ang="0">
                  <a:pos x="94" y="51"/>
                </a:cxn>
                <a:cxn ang="0">
                  <a:pos x="51" y="94"/>
                </a:cxn>
                <a:cxn ang="0">
                  <a:pos x="7" y="51"/>
                </a:cxn>
                <a:cxn ang="0">
                  <a:pos x="51" y="7"/>
                </a:cxn>
                <a:cxn ang="0">
                  <a:pos x="51" y="0"/>
                </a:cxn>
                <a:cxn ang="0">
                  <a:pos x="0" y="51"/>
                </a:cxn>
                <a:cxn ang="0">
                  <a:pos x="51" y="102"/>
                </a:cxn>
                <a:cxn ang="0">
                  <a:pos x="102" y="51"/>
                </a:cxn>
                <a:cxn ang="0">
                  <a:pos x="51" y="0"/>
                </a:cxn>
              </a:cxnLst>
              <a:rect l="0" t="0" r="r" b="b"/>
              <a:pathLst>
                <a:path w="102" h="102">
                  <a:moveTo>
                    <a:pt x="51" y="7"/>
                  </a:moveTo>
                  <a:cubicBezTo>
                    <a:pt x="75" y="7"/>
                    <a:pt x="94" y="27"/>
                    <a:pt x="94" y="51"/>
                  </a:cubicBezTo>
                  <a:cubicBezTo>
                    <a:pt x="94" y="75"/>
                    <a:pt x="75" y="94"/>
                    <a:pt x="51" y="94"/>
                  </a:cubicBezTo>
                  <a:cubicBezTo>
                    <a:pt x="27" y="94"/>
                    <a:pt x="7" y="75"/>
                    <a:pt x="7" y="51"/>
                  </a:cubicBezTo>
                  <a:cubicBezTo>
                    <a:pt x="7" y="27"/>
                    <a:pt x="27" y="7"/>
                    <a:pt x="51" y="7"/>
                  </a:cubicBezTo>
                  <a:moveTo>
                    <a:pt x="51" y="0"/>
                  </a:moveTo>
                  <a:cubicBezTo>
                    <a:pt x="23" y="0"/>
                    <a:pt x="0" y="23"/>
                    <a:pt x="0" y="51"/>
                  </a:cubicBezTo>
                  <a:cubicBezTo>
                    <a:pt x="0" y="79"/>
                    <a:pt x="23" y="102"/>
                    <a:pt x="51" y="102"/>
                  </a:cubicBezTo>
                  <a:cubicBezTo>
                    <a:pt x="79" y="102"/>
                    <a:pt x="102" y="79"/>
                    <a:pt x="102" y="51"/>
                  </a:cubicBezTo>
                  <a:cubicBezTo>
                    <a:pt x="102" y="23"/>
                    <a:pt x="79" y="0"/>
                    <a:pt x="51" y="0"/>
                  </a:cubicBezTo>
                  <a:close/>
                </a:path>
              </a:pathLst>
            </a:custGeom>
            <a:grpFill/>
            <a:ln w="9525">
              <a:noFill/>
              <a:round/>
              <a:headEnd/>
              <a:tailEnd/>
            </a:ln>
          </p:spPr>
          <p:txBody>
            <a:bodyPr/>
            <a:lstStyle/>
            <a:p>
              <a:pPr fontAlgn="auto">
                <a:spcBef>
                  <a:spcPts val="0"/>
                </a:spcBef>
                <a:spcAft>
                  <a:spcPts val="0"/>
                </a:spcAft>
                <a:defRPr/>
              </a:pPr>
              <a:endParaRPr lang="en-US">
                <a:latin typeface="+mn-lt"/>
                <a:ea typeface="+mn-ea"/>
              </a:endParaRPr>
            </a:p>
          </p:txBody>
        </p:sp>
        <p:sp>
          <p:nvSpPr>
            <p:cNvPr id="25" name="Freeform 245"/>
            <p:cNvSpPr>
              <a:spLocks/>
            </p:cNvSpPr>
            <p:nvPr/>
          </p:nvSpPr>
          <p:spPr bwMode="auto">
            <a:xfrm>
              <a:off x="4483101" y="4294188"/>
              <a:ext cx="150813" cy="93663"/>
            </a:xfrm>
            <a:custGeom>
              <a:avLst/>
              <a:gdLst/>
              <a:ahLst/>
              <a:cxnLst>
                <a:cxn ang="0">
                  <a:pos x="14" y="0"/>
                </a:cxn>
                <a:cxn ang="0">
                  <a:pos x="47" y="40"/>
                </a:cxn>
                <a:cxn ang="0">
                  <a:pos x="81" y="0"/>
                </a:cxn>
                <a:cxn ang="0">
                  <a:pos x="95" y="0"/>
                </a:cxn>
                <a:cxn ang="0">
                  <a:pos x="47" y="59"/>
                </a:cxn>
                <a:cxn ang="0">
                  <a:pos x="0" y="0"/>
                </a:cxn>
                <a:cxn ang="0">
                  <a:pos x="14" y="0"/>
                </a:cxn>
              </a:cxnLst>
              <a:rect l="0" t="0" r="r" b="b"/>
              <a:pathLst>
                <a:path w="95" h="59">
                  <a:moveTo>
                    <a:pt x="14" y="0"/>
                  </a:moveTo>
                  <a:lnTo>
                    <a:pt x="47" y="40"/>
                  </a:lnTo>
                  <a:lnTo>
                    <a:pt x="81" y="0"/>
                  </a:lnTo>
                  <a:lnTo>
                    <a:pt x="95" y="0"/>
                  </a:lnTo>
                  <a:lnTo>
                    <a:pt x="47" y="59"/>
                  </a:lnTo>
                  <a:lnTo>
                    <a:pt x="0" y="0"/>
                  </a:lnTo>
                  <a:lnTo>
                    <a:pt x="14" y="0"/>
                  </a:lnTo>
                  <a:close/>
                </a:path>
              </a:pathLst>
            </a:custGeom>
            <a:grpFill/>
            <a:ln w="9525">
              <a:noFill/>
              <a:round/>
              <a:headEnd/>
              <a:tailEnd/>
            </a:ln>
          </p:spPr>
          <p:txBody>
            <a:bodyPr/>
            <a:lstStyle/>
            <a:p>
              <a:pPr fontAlgn="auto">
                <a:spcBef>
                  <a:spcPts val="0"/>
                </a:spcBef>
                <a:spcAft>
                  <a:spcPts val="0"/>
                </a:spcAft>
                <a:defRPr/>
              </a:pPr>
              <a:endParaRPr lang="en-US">
                <a:latin typeface="+mn-lt"/>
                <a:ea typeface="+mn-ea"/>
              </a:endParaRPr>
            </a:p>
          </p:txBody>
        </p:sp>
      </p:grpSp>
    </p:spTree>
    <p:extLst>
      <p:ext uri="{BB962C8B-B14F-4D97-AF65-F5344CB8AC3E}">
        <p14:creationId xmlns:p14="http://schemas.microsoft.com/office/powerpoint/2010/main" val="2665740851"/>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anim calcmode="lin" valueType="num">
                                      <p:cBhvr>
                                        <p:cTn id="12" dur="1000" fill="hold"/>
                                        <p:tgtEl>
                                          <p:spTgt spid="16"/>
                                        </p:tgtEl>
                                        <p:attrNameLst>
                                          <p:attrName>ppt_x</p:attrName>
                                        </p:attrNameLst>
                                      </p:cBhvr>
                                      <p:tavLst>
                                        <p:tav tm="0">
                                          <p:val>
                                            <p:strVal val="#ppt_x"/>
                                          </p:val>
                                        </p:tav>
                                        <p:tav tm="100000">
                                          <p:val>
                                            <p:strVal val="#ppt_x"/>
                                          </p:val>
                                        </p:tav>
                                      </p:tavLst>
                                    </p:anim>
                                    <p:anim calcmode="lin" valueType="num">
                                      <p:cBhvr>
                                        <p:cTn id="13" dur="1000" fill="hold"/>
                                        <p:tgtEl>
                                          <p:spTgt spid="1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animBg="1"/>
      <p:bldP spid="17" grpId="0" animBg="1"/>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10191" r="33559"/>
          <a:stretch/>
        </p:blipFill>
        <p:spPr/>
      </p:pic>
      <p:grpSp>
        <p:nvGrpSpPr>
          <p:cNvPr id="2" name="Group 1"/>
          <p:cNvGrpSpPr/>
          <p:nvPr/>
        </p:nvGrpSpPr>
        <p:grpSpPr>
          <a:xfrm>
            <a:off x="3429000" y="-1375791"/>
            <a:ext cx="4961386" cy="4961386"/>
            <a:chOff x="3429000" y="-1375791"/>
            <a:chExt cx="4961386" cy="4961386"/>
          </a:xfrm>
        </p:grpSpPr>
        <p:sp>
          <p:nvSpPr>
            <p:cNvPr id="16" name="Freeform 15"/>
            <p:cNvSpPr/>
            <p:nvPr/>
          </p:nvSpPr>
          <p:spPr>
            <a:xfrm>
              <a:off x="6667500" y="-617984"/>
              <a:ext cx="1722886" cy="3445772"/>
            </a:xfrm>
            <a:custGeom>
              <a:avLst/>
              <a:gdLst>
                <a:gd name="connsiteX0" fmla="*/ 0 w 1722886"/>
                <a:gd name="connsiteY0" fmla="*/ 0 h 3445772"/>
                <a:gd name="connsiteX1" fmla="*/ 1722886 w 1722886"/>
                <a:gd name="connsiteY1" fmla="*/ 1722886 h 3445772"/>
                <a:gd name="connsiteX2" fmla="*/ 0 w 1722886"/>
                <a:gd name="connsiteY2" fmla="*/ 3445772 h 3445772"/>
                <a:gd name="connsiteX3" fmla="*/ 0 w 1722886"/>
                <a:gd name="connsiteY3" fmla="*/ 3274382 h 3445772"/>
                <a:gd name="connsiteX4" fmla="*/ 1551496 w 1722886"/>
                <a:gd name="connsiteY4" fmla="*/ 1722886 h 3445772"/>
                <a:gd name="connsiteX5" fmla="*/ 0 w 1722886"/>
                <a:gd name="connsiteY5" fmla="*/ 171390 h 3445772"/>
                <a:gd name="connsiteX6" fmla="*/ 0 w 1722886"/>
                <a:gd name="connsiteY6" fmla="*/ 0 h 344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2886" h="3445772">
                  <a:moveTo>
                    <a:pt x="0" y="0"/>
                  </a:moveTo>
                  <a:lnTo>
                    <a:pt x="1722886" y="1722886"/>
                  </a:lnTo>
                  <a:lnTo>
                    <a:pt x="0" y="3445772"/>
                  </a:lnTo>
                  <a:lnTo>
                    <a:pt x="0" y="3274382"/>
                  </a:lnTo>
                  <a:lnTo>
                    <a:pt x="1551496" y="1722886"/>
                  </a:lnTo>
                  <a:lnTo>
                    <a:pt x="0" y="171390"/>
                  </a:lnTo>
                  <a:lnTo>
                    <a:pt x="0" y="0"/>
                  </a:ln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Freeform 14"/>
            <p:cNvSpPr/>
            <p:nvPr/>
          </p:nvSpPr>
          <p:spPr>
            <a:xfrm>
              <a:off x="3429000" y="-1375791"/>
              <a:ext cx="3238500" cy="4961386"/>
            </a:xfrm>
            <a:custGeom>
              <a:avLst/>
              <a:gdLst>
                <a:gd name="connsiteX0" fmla="*/ 2480693 w 3238500"/>
                <a:gd name="connsiteY0" fmla="*/ 0 h 4961386"/>
                <a:gd name="connsiteX1" fmla="*/ 3238500 w 3238500"/>
                <a:gd name="connsiteY1" fmla="*/ 757807 h 4961386"/>
                <a:gd name="connsiteX2" fmla="*/ 3238500 w 3238500"/>
                <a:gd name="connsiteY2" fmla="*/ 929197 h 4961386"/>
                <a:gd name="connsiteX3" fmla="*/ 2480693 w 3238500"/>
                <a:gd name="connsiteY3" fmla="*/ 171390 h 4961386"/>
                <a:gd name="connsiteX4" fmla="*/ 171391 w 3238500"/>
                <a:gd name="connsiteY4" fmla="*/ 2480693 h 4961386"/>
                <a:gd name="connsiteX5" fmla="*/ 2480693 w 3238500"/>
                <a:gd name="connsiteY5" fmla="*/ 4789996 h 4961386"/>
                <a:gd name="connsiteX6" fmla="*/ 3238500 w 3238500"/>
                <a:gd name="connsiteY6" fmla="*/ 4032189 h 4961386"/>
                <a:gd name="connsiteX7" fmla="*/ 3238500 w 3238500"/>
                <a:gd name="connsiteY7" fmla="*/ 4203579 h 4961386"/>
                <a:gd name="connsiteX8" fmla="*/ 2480693 w 3238500"/>
                <a:gd name="connsiteY8" fmla="*/ 4961386 h 4961386"/>
                <a:gd name="connsiteX9" fmla="*/ 0 w 3238500"/>
                <a:gd name="connsiteY9" fmla="*/ 2480693 h 4961386"/>
                <a:gd name="connsiteX10" fmla="*/ 2480693 w 3238500"/>
                <a:gd name="connsiteY10" fmla="*/ 0 h 4961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38500" h="4961386">
                  <a:moveTo>
                    <a:pt x="2480693" y="0"/>
                  </a:moveTo>
                  <a:lnTo>
                    <a:pt x="3238500" y="757807"/>
                  </a:lnTo>
                  <a:lnTo>
                    <a:pt x="3238500" y="929197"/>
                  </a:lnTo>
                  <a:lnTo>
                    <a:pt x="2480693" y="171390"/>
                  </a:lnTo>
                  <a:lnTo>
                    <a:pt x="171391" y="2480693"/>
                  </a:lnTo>
                  <a:lnTo>
                    <a:pt x="2480693" y="4789996"/>
                  </a:lnTo>
                  <a:lnTo>
                    <a:pt x="3238500" y="4032189"/>
                  </a:lnTo>
                  <a:lnTo>
                    <a:pt x="3238500" y="4203579"/>
                  </a:lnTo>
                  <a:lnTo>
                    <a:pt x="2480693" y="4961386"/>
                  </a:lnTo>
                  <a:lnTo>
                    <a:pt x="0" y="2480693"/>
                  </a:lnTo>
                  <a:lnTo>
                    <a:pt x="2480693"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9" name="Cross 18"/>
          <p:cNvSpPr/>
          <p:nvPr/>
        </p:nvSpPr>
        <p:spPr>
          <a:xfrm>
            <a:off x="10977192" y="5708554"/>
            <a:ext cx="944097" cy="944097"/>
          </a:xfrm>
          <a:prstGeom prst="plus">
            <a:avLst>
              <a:gd name="adj" fmla="val 4027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Rectangle 16"/>
          <p:cNvSpPr/>
          <p:nvPr/>
        </p:nvSpPr>
        <p:spPr>
          <a:xfrm>
            <a:off x="6398277" y="2516147"/>
            <a:ext cx="5523012" cy="830997"/>
          </a:xfrm>
          <a:prstGeom prst="rect">
            <a:avLst/>
          </a:prstGeom>
        </p:spPr>
        <p:txBody>
          <a:bodyPr wrap="square">
            <a:spAutoFit/>
          </a:bodyPr>
          <a:lstStyle/>
          <a:p>
            <a:pPr algn="r"/>
            <a:r>
              <a:rPr lang="zh-CN" altLang="en-US" sz="4800" dirty="0">
                <a:solidFill>
                  <a:schemeClr val="tx1">
                    <a:lumMod val="95000"/>
                    <a:lumOff val="5000"/>
                  </a:schemeClr>
                </a:solidFill>
                <a:latin typeface="Lato Heavy" panose="020F0902020204030203" pitchFamily="34" charset="0"/>
                <a:cs typeface="Lato Heavy" panose="020F0902020204030203" pitchFamily="34" charset="0"/>
              </a:rPr>
              <a:t>点击此处添加标题</a:t>
            </a:r>
            <a:endParaRPr lang="id-ID" sz="4800"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22" name="Rectangle 21"/>
          <p:cNvSpPr/>
          <p:nvPr/>
        </p:nvSpPr>
        <p:spPr>
          <a:xfrm>
            <a:off x="11156560" y="3383281"/>
            <a:ext cx="464820" cy="45719"/>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id-ID"/>
          </a:p>
        </p:txBody>
      </p:sp>
      <p:sp>
        <p:nvSpPr>
          <p:cNvPr id="23" name="TextBox 22"/>
          <p:cNvSpPr txBox="1"/>
          <p:nvPr/>
        </p:nvSpPr>
        <p:spPr>
          <a:xfrm>
            <a:off x="8147260" y="3866502"/>
            <a:ext cx="3667370" cy="1241430"/>
          </a:xfrm>
          <a:prstGeom prst="rect">
            <a:avLst/>
          </a:prstGeom>
          <a:noFill/>
        </p:spPr>
        <p:txBody>
          <a:bodyPr wrap="square" lIns="91440" tIns="45720" rIns="91440" bIns="45720" rtlCol="0">
            <a:spAutoFit/>
          </a:bodyPr>
          <a:lstStyle/>
          <a:p>
            <a:pPr algn="r"/>
            <a:r>
              <a:rPr lang="id-ID" sz="1467" b="1" dirty="0">
                <a:solidFill>
                  <a:schemeClr val="tx1">
                    <a:lumMod val="85000"/>
                    <a:lumOff val="15000"/>
                  </a:schemeClr>
                </a:solidFill>
                <a:cs typeface="Calibri"/>
              </a:rPr>
              <a:t>Lorem ipsum </a:t>
            </a:r>
            <a:r>
              <a:rPr lang="id-ID" sz="1200" dirty="0">
                <a:solidFill>
                  <a:schemeClr val="bg1">
                    <a:lumMod val="65000"/>
                  </a:schemeClr>
                </a:solidFill>
                <a:latin typeface="Calibri Light"/>
                <a:cs typeface="Calibri Light"/>
              </a:rPr>
              <a:t>dolor sit amet consectetuer adipiscing elit, sed diam nonummy nibh euismod tincidunt ut laoreet dolore magna aliquam erat volutpat. Ut wisi enim ad minim veniam, ut laoreet dolore magna aliquam erat volutpat. Ut wisi enim ad minim veniam, minim. ut laoreet dolore</a:t>
            </a:r>
            <a:endParaRPr lang="en-US" sz="1200" dirty="0">
              <a:solidFill>
                <a:schemeClr val="bg1">
                  <a:lumMod val="65000"/>
                </a:schemeClr>
              </a:solidFill>
              <a:latin typeface="Roboto Thin" charset="0"/>
              <a:ea typeface="Roboto Thin" charset="0"/>
              <a:cs typeface="Roboto Thin" charset="0"/>
            </a:endParaRPr>
          </a:p>
        </p:txBody>
      </p:sp>
    </p:spTree>
    <p:extLst>
      <p:ext uri="{BB962C8B-B14F-4D97-AF65-F5344CB8AC3E}">
        <p14:creationId xmlns:p14="http://schemas.microsoft.com/office/powerpoint/2010/main" val="355562873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14:presetBounceEnd="48000">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14:bounceEnd="48000">
                                          <p:cBhvr additive="base">
                                            <p:cTn id="12" dur="500" fill="hold"/>
                                            <p:tgtEl>
                                              <p:spTgt spid="17"/>
                                            </p:tgtEl>
                                            <p:attrNameLst>
                                              <p:attrName>ppt_x</p:attrName>
                                            </p:attrNameLst>
                                          </p:cBhvr>
                                          <p:tavLst>
                                            <p:tav tm="0">
                                              <p:val>
                                                <p:strVal val="1+#ppt_w/2"/>
                                              </p:val>
                                            </p:tav>
                                            <p:tav tm="100000">
                                              <p:val>
                                                <p:strVal val="#ppt_x"/>
                                              </p:val>
                                            </p:tav>
                                          </p:tavLst>
                                        </p:anim>
                                        <p:anim calcmode="lin" valueType="num" p14:bounceEnd="48000">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7" grpId="0"/>
          <p:bldP spid="22" grpId="0" animBg="1"/>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1+#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7" grpId="0"/>
          <p:bldP spid="22" grpId="0" animBg="1"/>
          <p:bldP spid="2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34146" y="5604416"/>
            <a:ext cx="3610619" cy="850682"/>
          </a:xfrm>
          <a:prstGeom prst="rect">
            <a:avLst/>
          </a:prstGeom>
          <a:noFill/>
        </p:spPr>
        <p:txBody>
          <a:bodyPr wrap="square" rtlCol="0">
            <a:spAutoFit/>
          </a:bodyPr>
          <a:lstStyle/>
          <a:p>
            <a:pPr algn="r">
              <a:lnSpc>
                <a:spcPct val="120000"/>
              </a:lnSpc>
            </a:pPr>
            <a:r>
              <a:rPr lang="id-ID" sz="1400" b="1" dirty="0">
                <a:solidFill>
                  <a:schemeClr val="tx1">
                    <a:lumMod val="95000"/>
                    <a:lumOff val="5000"/>
                  </a:schemeClr>
                </a:solidFill>
              </a:rPr>
              <a:t>lorem ipsum</a:t>
            </a:r>
            <a:r>
              <a:rPr lang="id-ID" sz="1400" dirty="0">
                <a:solidFill>
                  <a:schemeClr val="tx1">
                    <a:lumMod val="95000"/>
                    <a:lumOff val="5000"/>
                  </a:schemeClr>
                </a:solidFill>
              </a:rPr>
              <a:t>, </a:t>
            </a:r>
            <a:r>
              <a:rPr lang="id-ID" sz="1400" dirty="0">
                <a:solidFill>
                  <a:schemeClr val="bg1">
                    <a:lumMod val="65000"/>
                  </a:schemeClr>
                </a:solidFill>
              </a:rPr>
              <a:t>quia dolor sit, amet, consectetur, adipiscivelit, sed quia non numquam eius modi tempora incidunt, ut labore et</a:t>
            </a:r>
          </a:p>
        </p:txBody>
      </p:sp>
      <p:sp>
        <p:nvSpPr>
          <p:cNvPr id="4" name="Freeform 3"/>
          <p:cNvSpPr/>
          <p:nvPr/>
        </p:nvSpPr>
        <p:spPr>
          <a:xfrm>
            <a:off x="1099922" y="828243"/>
            <a:ext cx="3508230" cy="3508230"/>
          </a:xfrm>
          <a:custGeom>
            <a:avLst/>
            <a:gdLst>
              <a:gd name="connsiteX0" fmla="*/ 105951 w 3067050"/>
              <a:gd name="connsiteY0" fmla="*/ 105951 h 3067050"/>
              <a:gd name="connsiteX1" fmla="*/ 105951 w 3067050"/>
              <a:gd name="connsiteY1" fmla="*/ 2961099 h 3067050"/>
              <a:gd name="connsiteX2" fmla="*/ 2961099 w 3067050"/>
              <a:gd name="connsiteY2" fmla="*/ 2961099 h 3067050"/>
              <a:gd name="connsiteX3" fmla="*/ 2961099 w 3067050"/>
              <a:gd name="connsiteY3" fmla="*/ 105951 h 3067050"/>
              <a:gd name="connsiteX4" fmla="*/ 0 w 3067050"/>
              <a:gd name="connsiteY4" fmla="*/ 0 h 3067050"/>
              <a:gd name="connsiteX5" fmla="*/ 3067050 w 3067050"/>
              <a:gd name="connsiteY5" fmla="*/ 0 h 3067050"/>
              <a:gd name="connsiteX6" fmla="*/ 3067050 w 3067050"/>
              <a:gd name="connsiteY6" fmla="*/ 3067050 h 3067050"/>
              <a:gd name="connsiteX7" fmla="*/ 0 w 3067050"/>
              <a:gd name="connsiteY7" fmla="*/ 3067050 h 306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67050" h="3067050">
                <a:moveTo>
                  <a:pt x="105951" y="105951"/>
                </a:moveTo>
                <a:lnTo>
                  <a:pt x="105951" y="2961099"/>
                </a:lnTo>
                <a:lnTo>
                  <a:pt x="2961099" y="2961099"/>
                </a:lnTo>
                <a:lnTo>
                  <a:pt x="2961099" y="105951"/>
                </a:lnTo>
                <a:close/>
                <a:moveTo>
                  <a:pt x="0" y="0"/>
                </a:moveTo>
                <a:lnTo>
                  <a:pt x="3067050" y="0"/>
                </a:lnTo>
                <a:lnTo>
                  <a:pt x="3067050" y="3067050"/>
                </a:lnTo>
                <a:lnTo>
                  <a:pt x="0" y="3067050"/>
                </a:ln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TextBox 4"/>
          <p:cNvSpPr txBox="1"/>
          <p:nvPr/>
        </p:nvSpPr>
        <p:spPr>
          <a:xfrm>
            <a:off x="1293678" y="2705725"/>
            <a:ext cx="3070071" cy="523220"/>
          </a:xfrm>
          <a:prstGeom prst="rect">
            <a:avLst/>
          </a:prstGeom>
          <a:noFill/>
          <a:ln>
            <a:noFill/>
          </a:ln>
        </p:spPr>
        <p:txBody>
          <a:bodyPr wrap="none" rtlCol="0">
            <a:spAutoFit/>
          </a:bodyPr>
          <a:lstStyle/>
          <a:p>
            <a:pPr algn="r"/>
            <a:r>
              <a:rPr lang="zh-CN" altLang="en-US" sz="2800" b="1" dirty="0">
                <a:solidFill>
                  <a:schemeClr val="tx1">
                    <a:lumMod val="95000"/>
                    <a:lumOff val="5000"/>
                  </a:schemeClr>
                </a:solidFill>
                <a:latin typeface="Lato Heavy" panose="020F0902020204030203" pitchFamily="34" charset="0"/>
                <a:cs typeface="Lato Heavy" panose="020F0902020204030203" pitchFamily="34" charset="0"/>
              </a:rPr>
              <a:t>点击此处添加标题</a:t>
            </a:r>
            <a:endParaRPr lang="id-ID" sz="2800" b="1" dirty="0">
              <a:solidFill>
                <a:schemeClr val="tx1">
                  <a:lumMod val="95000"/>
                  <a:lumOff val="5000"/>
                </a:schemeClr>
              </a:solidFill>
              <a:latin typeface="Lato Heavy" panose="020F0902020204030203" pitchFamily="34" charset="0"/>
              <a:cs typeface="Lato Heavy" panose="020F0902020204030203" pitchFamily="34" charset="0"/>
            </a:endParaRPr>
          </a:p>
        </p:txBody>
      </p:sp>
      <p:cxnSp>
        <p:nvCxnSpPr>
          <p:cNvPr id="7" name="Straight Connector 6"/>
          <p:cNvCxnSpPr/>
          <p:nvPr/>
        </p:nvCxnSpPr>
        <p:spPr>
          <a:xfrm>
            <a:off x="3367975" y="2745308"/>
            <a:ext cx="817418" cy="0"/>
          </a:xfrm>
          <a:prstGeom prst="line">
            <a:avLst/>
          </a:prstGeom>
          <a:ln w="2222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pic>
        <p:nvPicPr>
          <p:cNvPr id="6" name="图片占位符 5"/>
          <p:cNvPicPr>
            <a:picLocks noGrp="1" noChangeAspect="1"/>
          </p:cNvPicPr>
          <p:nvPr>
            <p:ph type="pic" sz="quarter" idx="10"/>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27975" r="27975"/>
          <a:stretch>
            <a:fillRect/>
          </a:stretch>
        </p:blipFill>
        <p:spPr>
          <a:solidFill>
            <a:schemeClr val="bg1">
              <a:lumMod val="85000"/>
            </a:schemeClr>
          </a:solidFill>
        </p:spPr>
      </p:pic>
    </p:spTree>
    <p:extLst>
      <p:ext uri="{BB962C8B-B14F-4D97-AF65-F5344CB8AC3E}">
        <p14:creationId xmlns:p14="http://schemas.microsoft.com/office/powerpoint/2010/main" val="417936872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outVertical)">
                                      <p:cBhvr>
                                        <p:cTn id="12" dur="500"/>
                                        <p:tgtEl>
                                          <p:spTgt spid="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p:cNvPicPr>
            <a:picLocks noGrp="1" noChangeAspect="1"/>
          </p:cNvPicPr>
          <p:nvPr>
            <p:ph type="pic" sz="quarter" idx="10"/>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11999" b="11999"/>
          <a:stretch>
            <a:fillRect/>
          </a:stretch>
        </p:blipFill>
        <p:spPr/>
      </p:pic>
      <p:sp>
        <p:nvSpPr>
          <p:cNvPr id="34" name="Rectangle 33"/>
          <p:cNvSpPr/>
          <p:nvPr/>
        </p:nvSpPr>
        <p:spPr>
          <a:xfrm>
            <a:off x="6362699" y="0"/>
            <a:ext cx="5836303" cy="685800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Freeform 7"/>
          <p:cNvSpPr/>
          <p:nvPr/>
        </p:nvSpPr>
        <p:spPr>
          <a:xfrm rot="2700000">
            <a:off x="7508013" y="1656163"/>
            <a:ext cx="3545675" cy="3545675"/>
          </a:xfrm>
          <a:custGeom>
            <a:avLst/>
            <a:gdLst>
              <a:gd name="connsiteX0" fmla="*/ 105951 w 3067050"/>
              <a:gd name="connsiteY0" fmla="*/ 105951 h 3067050"/>
              <a:gd name="connsiteX1" fmla="*/ 105951 w 3067050"/>
              <a:gd name="connsiteY1" fmla="*/ 2961099 h 3067050"/>
              <a:gd name="connsiteX2" fmla="*/ 2961099 w 3067050"/>
              <a:gd name="connsiteY2" fmla="*/ 2961099 h 3067050"/>
              <a:gd name="connsiteX3" fmla="*/ 2961099 w 3067050"/>
              <a:gd name="connsiteY3" fmla="*/ 105951 h 3067050"/>
              <a:gd name="connsiteX4" fmla="*/ 0 w 3067050"/>
              <a:gd name="connsiteY4" fmla="*/ 0 h 3067050"/>
              <a:gd name="connsiteX5" fmla="*/ 3067050 w 3067050"/>
              <a:gd name="connsiteY5" fmla="*/ 0 h 3067050"/>
              <a:gd name="connsiteX6" fmla="*/ 3067050 w 3067050"/>
              <a:gd name="connsiteY6" fmla="*/ 3067050 h 3067050"/>
              <a:gd name="connsiteX7" fmla="*/ 0 w 3067050"/>
              <a:gd name="connsiteY7" fmla="*/ 3067050 h 306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67050" h="3067050">
                <a:moveTo>
                  <a:pt x="105951" y="105951"/>
                </a:moveTo>
                <a:lnTo>
                  <a:pt x="105951" y="2961099"/>
                </a:lnTo>
                <a:lnTo>
                  <a:pt x="2961099" y="2961099"/>
                </a:lnTo>
                <a:lnTo>
                  <a:pt x="2961099" y="105951"/>
                </a:lnTo>
                <a:close/>
                <a:moveTo>
                  <a:pt x="0" y="0"/>
                </a:moveTo>
                <a:lnTo>
                  <a:pt x="3067050" y="0"/>
                </a:lnTo>
                <a:lnTo>
                  <a:pt x="3067050" y="3067050"/>
                </a:lnTo>
                <a:lnTo>
                  <a:pt x="0" y="3067050"/>
                </a:ln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Freeform 11"/>
          <p:cNvSpPr/>
          <p:nvPr/>
        </p:nvSpPr>
        <p:spPr>
          <a:xfrm rot="2700000">
            <a:off x="-2585414" y="-1756552"/>
            <a:ext cx="5960954" cy="5960954"/>
          </a:xfrm>
          <a:custGeom>
            <a:avLst/>
            <a:gdLst>
              <a:gd name="connsiteX0" fmla="*/ 105951 w 3067050"/>
              <a:gd name="connsiteY0" fmla="*/ 105951 h 3067050"/>
              <a:gd name="connsiteX1" fmla="*/ 105951 w 3067050"/>
              <a:gd name="connsiteY1" fmla="*/ 2961099 h 3067050"/>
              <a:gd name="connsiteX2" fmla="*/ 2961099 w 3067050"/>
              <a:gd name="connsiteY2" fmla="*/ 2961099 h 3067050"/>
              <a:gd name="connsiteX3" fmla="*/ 2961099 w 3067050"/>
              <a:gd name="connsiteY3" fmla="*/ 105951 h 3067050"/>
              <a:gd name="connsiteX4" fmla="*/ 0 w 3067050"/>
              <a:gd name="connsiteY4" fmla="*/ 0 h 3067050"/>
              <a:gd name="connsiteX5" fmla="*/ 3067050 w 3067050"/>
              <a:gd name="connsiteY5" fmla="*/ 0 h 3067050"/>
              <a:gd name="connsiteX6" fmla="*/ 3067050 w 3067050"/>
              <a:gd name="connsiteY6" fmla="*/ 3067050 h 3067050"/>
              <a:gd name="connsiteX7" fmla="*/ 0 w 3067050"/>
              <a:gd name="connsiteY7" fmla="*/ 3067050 h 306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67050" h="3067050">
                <a:moveTo>
                  <a:pt x="105951" y="105951"/>
                </a:moveTo>
                <a:lnTo>
                  <a:pt x="105951" y="2961099"/>
                </a:lnTo>
                <a:lnTo>
                  <a:pt x="2961099" y="2961099"/>
                </a:lnTo>
                <a:lnTo>
                  <a:pt x="2961099" y="105951"/>
                </a:lnTo>
                <a:close/>
                <a:moveTo>
                  <a:pt x="0" y="0"/>
                </a:moveTo>
                <a:lnTo>
                  <a:pt x="3067050" y="0"/>
                </a:lnTo>
                <a:lnTo>
                  <a:pt x="3067050" y="3067050"/>
                </a:lnTo>
                <a:lnTo>
                  <a:pt x="0" y="3067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TextBox 12"/>
          <p:cNvSpPr txBox="1"/>
          <p:nvPr/>
        </p:nvSpPr>
        <p:spPr>
          <a:xfrm>
            <a:off x="7335445" y="3044279"/>
            <a:ext cx="3890810" cy="646331"/>
          </a:xfrm>
          <a:prstGeom prst="rect">
            <a:avLst/>
          </a:prstGeom>
          <a:noFill/>
          <a:ln>
            <a:noFill/>
          </a:ln>
        </p:spPr>
        <p:txBody>
          <a:bodyPr wrap="none" rtlCol="0">
            <a:spAutoFit/>
          </a:bodyPr>
          <a:lstStyle/>
          <a:p>
            <a:pPr algn="ctr"/>
            <a:r>
              <a:rPr lang="zh-CN" altLang="en-US" sz="3600" b="1" dirty="0">
                <a:solidFill>
                  <a:schemeClr val="tx1">
                    <a:lumMod val="95000"/>
                    <a:lumOff val="5000"/>
                  </a:schemeClr>
                </a:solidFill>
                <a:latin typeface="Lato Heavy" panose="020F0902020204030203" pitchFamily="34" charset="0"/>
                <a:cs typeface="Lato Heavy" panose="020F0902020204030203" pitchFamily="34" charset="0"/>
              </a:rPr>
              <a:t>点击此处添加标题</a:t>
            </a:r>
            <a:endParaRPr lang="id-ID" sz="3600" b="1" dirty="0">
              <a:solidFill>
                <a:schemeClr val="tx1">
                  <a:lumMod val="95000"/>
                  <a:lumOff val="5000"/>
                </a:schemeClr>
              </a:solidFill>
              <a:latin typeface="Lato Heavy" panose="020F0902020204030203" pitchFamily="34" charset="0"/>
              <a:cs typeface="Lato Heavy" panose="020F0902020204030203" pitchFamily="34" charset="0"/>
            </a:endParaRPr>
          </a:p>
        </p:txBody>
      </p:sp>
      <p:cxnSp>
        <p:nvCxnSpPr>
          <p:cNvPr id="14" name="Straight Connector 13"/>
          <p:cNvCxnSpPr/>
          <p:nvPr/>
        </p:nvCxnSpPr>
        <p:spPr>
          <a:xfrm>
            <a:off x="2948373" y="5560947"/>
            <a:ext cx="1661722"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1606823" y="5693610"/>
            <a:ext cx="4344823" cy="978729"/>
          </a:xfrm>
          <a:prstGeom prst="rect">
            <a:avLst/>
          </a:prstGeom>
          <a:noFill/>
        </p:spPr>
        <p:txBody>
          <a:bodyPr wrap="square" rtlCol="0">
            <a:spAutoFit/>
          </a:bodyPr>
          <a:lstStyle/>
          <a:p>
            <a:pPr algn="ctr">
              <a:lnSpc>
                <a:spcPct val="120000"/>
              </a:lnSpc>
            </a:pPr>
            <a:r>
              <a:rPr lang="id-ID" sz="1600" b="1" dirty="0">
                <a:solidFill>
                  <a:schemeClr val="bg1"/>
                </a:solidFill>
              </a:rPr>
              <a:t>lorem ipsum</a:t>
            </a:r>
            <a:r>
              <a:rPr lang="id-ID" sz="1600" dirty="0">
                <a:solidFill>
                  <a:schemeClr val="bg1"/>
                </a:solidFill>
              </a:rPr>
              <a:t>, quia dolor sit, amet, consectetur, adipiscivelit, sed quia non numquam eius modi tempora incidunt, ut labore et</a:t>
            </a:r>
          </a:p>
        </p:txBody>
      </p:sp>
      <p:sp>
        <p:nvSpPr>
          <p:cNvPr id="31" name="Cross 30"/>
          <p:cNvSpPr/>
          <p:nvPr/>
        </p:nvSpPr>
        <p:spPr>
          <a:xfrm>
            <a:off x="9024601" y="3895276"/>
            <a:ext cx="512495" cy="512495"/>
          </a:xfrm>
          <a:prstGeom prst="plus">
            <a:avLst>
              <a:gd name="adj" fmla="val 40277"/>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3537505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par>
                          <p:cTn id="23" fill="hold">
                            <p:stCondLst>
                              <p:cond delay="2000"/>
                            </p:stCondLst>
                            <p:childTnLst>
                              <p:par>
                                <p:cTn id="24" presetID="2" presetClass="entr" presetSubtype="9"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0-#ppt_w/2"/>
                                          </p:val>
                                        </p:tav>
                                        <p:tav tm="100000">
                                          <p:val>
                                            <p:strVal val="#ppt_x"/>
                                          </p:val>
                                        </p:tav>
                                      </p:tavLst>
                                    </p:anim>
                                    <p:anim calcmode="lin" valueType="num">
                                      <p:cBhvr additive="base">
                                        <p:cTn id="27" dur="500" fill="hold"/>
                                        <p:tgtEl>
                                          <p:spTgt spid="12"/>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8" grpId="0" animBg="1"/>
      <p:bldP spid="12" grpId="0" animBg="1"/>
      <p:bldP spid="13" grpId="0"/>
      <p:bldP spid="29" grpId="0"/>
      <p:bldP spid="3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a:xfrm>
            <a:off x="22225" y="0"/>
            <a:ext cx="12192000" cy="6858000"/>
          </a:xfrm>
          <a:solidFill>
            <a:schemeClr val="bg1">
              <a:lumMod val="95000"/>
              <a:alpha val="68000"/>
            </a:schemeClr>
          </a:solidFill>
        </p:spPr>
      </p:pic>
      <p:sp>
        <p:nvSpPr>
          <p:cNvPr id="95" name="Rectangle 94"/>
          <p:cNvSpPr/>
          <p:nvPr/>
        </p:nvSpPr>
        <p:spPr>
          <a:xfrm>
            <a:off x="22225" y="0"/>
            <a:ext cx="12192000" cy="6858000"/>
          </a:xfrm>
          <a:prstGeom prst="rect">
            <a:avLst/>
          </a:prstGeom>
          <a:gradFill flip="none" rotWithShape="1">
            <a:gsLst>
              <a:gs pos="0">
                <a:schemeClr val="accent6">
                  <a:lumMod val="40000"/>
                  <a:lumOff val="60000"/>
                  <a:alpha val="0"/>
                </a:schemeClr>
              </a:gs>
              <a:gs pos="46000">
                <a:schemeClr val="tx1">
                  <a:alpha val="67000"/>
                </a:schemeClr>
              </a:gs>
              <a:gs pos="100000">
                <a:schemeClr val="tx1"/>
              </a:gs>
            </a:gsLst>
            <a:path path="circle">
              <a:fillToRect l="50000" t="130000" r="50000" b="-3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96" name="Straight Connector 95"/>
          <p:cNvCxnSpPr/>
          <p:nvPr/>
        </p:nvCxnSpPr>
        <p:spPr>
          <a:xfrm flipH="1">
            <a:off x="2171700" y="5486400"/>
            <a:ext cx="10020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7" name="Right Triangle 96"/>
          <p:cNvSpPr/>
          <p:nvPr/>
        </p:nvSpPr>
        <p:spPr>
          <a:xfrm>
            <a:off x="2171700" y="5581650"/>
            <a:ext cx="247650" cy="247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8" name="TextBox 97"/>
          <p:cNvSpPr txBox="1"/>
          <p:nvPr/>
        </p:nvSpPr>
        <p:spPr>
          <a:xfrm>
            <a:off x="1998593" y="4716959"/>
            <a:ext cx="5056192" cy="769441"/>
          </a:xfrm>
          <a:prstGeom prst="rect">
            <a:avLst/>
          </a:prstGeom>
          <a:noFill/>
          <a:ln>
            <a:noFill/>
          </a:ln>
        </p:spPr>
        <p:txBody>
          <a:bodyPr wrap="none" rtlCol="0">
            <a:spAutoFit/>
          </a:bodyPr>
          <a:lstStyle/>
          <a:p>
            <a:r>
              <a:rPr lang="id-ID" sz="4400" b="1" dirty="0">
                <a:solidFill>
                  <a:schemeClr val="bg1">
                    <a:lumMod val="95000"/>
                  </a:schemeClr>
                </a:solidFill>
                <a:latin typeface="Arial" panose="020B0604020202020204" pitchFamily="34" charset="0"/>
                <a:cs typeface="Arial" panose="020B0604020202020204" pitchFamily="34" charset="0"/>
              </a:rPr>
              <a:t>- </a:t>
            </a:r>
            <a:r>
              <a:rPr lang="zh-CN" altLang="en-US" sz="4400" b="1" dirty="0">
                <a:solidFill>
                  <a:schemeClr val="bg1">
                    <a:lumMod val="95000"/>
                  </a:schemeClr>
                </a:solidFill>
                <a:latin typeface="Arial" panose="020B0604020202020204" pitchFamily="34" charset="0"/>
                <a:cs typeface="Arial" panose="020B0604020202020204" pitchFamily="34" charset="0"/>
              </a:rPr>
              <a:t>点击此处添加标题</a:t>
            </a:r>
            <a:endParaRPr lang="id-ID" sz="4400" b="1" dirty="0">
              <a:solidFill>
                <a:schemeClr val="bg1">
                  <a:lumMod val="9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52796075"/>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500"/>
                                            <p:tgtEl>
                                              <p:spTgt spid="95"/>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right)">
                                          <p:cBhvr>
                                            <p:cTn id="11" dur="500"/>
                                            <p:tgtEl>
                                              <p:spTgt spid="9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7"/>
                                            </p:tgtEl>
                                            <p:attrNameLst>
                                              <p:attrName>style.visibility</p:attrName>
                                            </p:attrNameLst>
                                          </p:cBhvr>
                                          <p:to>
                                            <p:strVal val="visible"/>
                                          </p:to>
                                        </p:set>
                                        <p:animEffect transition="in" filter="fade">
                                          <p:cBhvr>
                                            <p:cTn id="15" dur="500"/>
                                            <p:tgtEl>
                                              <p:spTgt spid="97"/>
                                            </p:tgtEl>
                                          </p:cBhvr>
                                        </p:animEffect>
                                      </p:childTnLst>
                                    </p:cTn>
                                  </p:par>
                                </p:childTnLst>
                              </p:cTn>
                            </p:par>
                            <p:par>
                              <p:cTn id="16" fill="hold">
                                <p:stCondLst>
                                  <p:cond delay="1500"/>
                                </p:stCondLst>
                                <p:childTnLst>
                                  <p:par>
                                    <p:cTn id="17" presetID="2" presetClass="entr" presetSubtype="8" fill="hold" grpId="0" nodeType="afterEffect" p14:presetBounceEnd="44000">
                                      <p:stCondLst>
                                        <p:cond delay="0"/>
                                      </p:stCondLst>
                                      <p:childTnLst>
                                        <p:set>
                                          <p:cBhvr>
                                            <p:cTn id="18" dur="1" fill="hold">
                                              <p:stCondLst>
                                                <p:cond delay="0"/>
                                              </p:stCondLst>
                                            </p:cTn>
                                            <p:tgtEl>
                                              <p:spTgt spid="98"/>
                                            </p:tgtEl>
                                            <p:attrNameLst>
                                              <p:attrName>style.visibility</p:attrName>
                                            </p:attrNameLst>
                                          </p:cBhvr>
                                          <p:to>
                                            <p:strVal val="visible"/>
                                          </p:to>
                                        </p:set>
                                        <p:anim calcmode="lin" valueType="num" p14:bounceEnd="44000">
                                          <p:cBhvr additive="base">
                                            <p:cTn id="19" dur="500" fill="hold"/>
                                            <p:tgtEl>
                                              <p:spTgt spid="98"/>
                                            </p:tgtEl>
                                            <p:attrNameLst>
                                              <p:attrName>ppt_x</p:attrName>
                                            </p:attrNameLst>
                                          </p:cBhvr>
                                          <p:tavLst>
                                            <p:tav tm="0">
                                              <p:val>
                                                <p:strVal val="0-#ppt_w/2"/>
                                              </p:val>
                                            </p:tav>
                                            <p:tav tm="100000">
                                              <p:val>
                                                <p:strVal val="#ppt_x"/>
                                              </p:val>
                                            </p:tav>
                                          </p:tavLst>
                                        </p:anim>
                                        <p:anim calcmode="lin" valueType="num" p14:bounceEnd="44000">
                                          <p:cBhvr additive="base">
                                            <p:cTn id="20" dur="500" fill="hold"/>
                                            <p:tgtEl>
                                              <p:spTgt spid="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7" grpId="0" animBg="1"/>
          <p:bldP spid="9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500"/>
                                            <p:tgtEl>
                                              <p:spTgt spid="95"/>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right)">
                                          <p:cBhvr>
                                            <p:cTn id="11" dur="500"/>
                                            <p:tgtEl>
                                              <p:spTgt spid="9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7"/>
                                            </p:tgtEl>
                                            <p:attrNameLst>
                                              <p:attrName>style.visibility</p:attrName>
                                            </p:attrNameLst>
                                          </p:cBhvr>
                                          <p:to>
                                            <p:strVal val="visible"/>
                                          </p:to>
                                        </p:set>
                                        <p:animEffect transition="in" filter="fade">
                                          <p:cBhvr>
                                            <p:cTn id="15" dur="500"/>
                                            <p:tgtEl>
                                              <p:spTgt spid="97"/>
                                            </p:tgtEl>
                                          </p:cBhvr>
                                        </p:animEffect>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98"/>
                                            </p:tgtEl>
                                            <p:attrNameLst>
                                              <p:attrName>style.visibility</p:attrName>
                                            </p:attrNameLst>
                                          </p:cBhvr>
                                          <p:to>
                                            <p:strVal val="visible"/>
                                          </p:to>
                                        </p:set>
                                        <p:anim calcmode="lin" valueType="num">
                                          <p:cBhvr additive="base">
                                            <p:cTn id="19" dur="500" fill="hold"/>
                                            <p:tgtEl>
                                              <p:spTgt spid="98"/>
                                            </p:tgtEl>
                                            <p:attrNameLst>
                                              <p:attrName>ppt_x</p:attrName>
                                            </p:attrNameLst>
                                          </p:cBhvr>
                                          <p:tavLst>
                                            <p:tav tm="0">
                                              <p:val>
                                                <p:strVal val="0-#ppt_w/2"/>
                                              </p:val>
                                            </p:tav>
                                            <p:tav tm="100000">
                                              <p:val>
                                                <p:strVal val="#ppt_x"/>
                                              </p:val>
                                            </p:tav>
                                          </p:tavLst>
                                        </p:anim>
                                        <p:anim calcmode="lin" valueType="num">
                                          <p:cBhvr additive="base">
                                            <p:cTn id="20" dur="500" fill="hold"/>
                                            <p:tgtEl>
                                              <p:spTgt spid="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7" grpId="0" animBg="1"/>
          <p:bldP spid="98"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3485" b="13485"/>
          <a:stretch>
            <a:fillRect/>
          </a:stretch>
        </p:blipFill>
        <p:spPr/>
      </p:pic>
      <p:sp>
        <p:nvSpPr>
          <p:cNvPr id="7" name="Oval 6"/>
          <p:cNvSpPr/>
          <p:nvPr/>
        </p:nvSpPr>
        <p:spPr>
          <a:xfrm>
            <a:off x="939114" y="1494138"/>
            <a:ext cx="3793524" cy="3793524"/>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grpSp>
        <p:nvGrpSpPr>
          <p:cNvPr id="12" name="Group 11"/>
          <p:cNvGrpSpPr/>
          <p:nvPr/>
        </p:nvGrpSpPr>
        <p:grpSpPr>
          <a:xfrm>
            <a:off x="1248032" y="2971470"/>
            <a:ext cx="3066640" cy="877749"/>
            <a:chOff x="939114" y="2695843"/>
            <a:chExt cx="5448407" cy="1559471"/>
          </a:xfrm>
        </p:grpSpPr>
        <p:sp>
          <p:nvSpPr>
            <p:cNvPr id="8" name="Rectangle 7"/>
            <p:cNvSpPr/>
            <p:nvPr/>
          </p:nvSpPr>
          <p:spPr>
            <a:xfrm>
              <a:off x="939114" y="2695843"/>
              <a:ext cx="5448407" cy="1476408"/>
            </a:xfrm>
            <a:prstGeom prst="rect">
              <a:avLst/>
            </a:prstGeom>
          </p:spPr>
          <p:txBody>
            <a:bodyPr wrap="square">
              <a:spAutoFit/>
            </a:bodyPr>
            <a:lstStyle/>
            <a:p>
              <a:pPr algn="ctr"/>
              <a:r>
                <a:rPr lang="id-ID" sz="4800" dirty="0">
                  <a:solidFill>
                    <a:schemeClr val="bg1"/>
                  </a:solidFill>
                  <a:latin typeface="Lato Heavy" panose="020F0902020204030203" pitchFamily="34" charset="0"/>
                  <a:cs typeface="Lato Heavy" panose="020F0902020204030203" pitchFamily="34" charset="0"/>
                </a:rPr>
                <a:t>GRAFICO</a:t>
              </a:r>
            </a:p>
          </p:txBody>
        </p:sp>
        <p:sp>
          <p:nvSpPr>
            <p:cNvPr id="9" name="Half Frame 8"/>
            <p:cNvSpPr/>
            <p:nvPr/>
          </p:nvSpPr>
          <p:spPr>
            <a:xfrm flipH="1">
              <a:off x="5699281" y="2695843"/>
              <a:ext cx="688239" cy="634610"/>
            </a:xfrm>
            <a:prstGeom prst="halfFrame">
              <a:avLst>
                <a:gd name="adj1" fmla="val 12280"/>
                <a:gd name="adj2" fmla="val 122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10" name="Half Frame 9"/>
            <p:cNvSpPr/>
            <p:nvPr/>
          </p:nvSpPr>
          <p:spPr>
            <a:xfrm flipV="1">
              <a:off x="955786" y="3620705"/>
              <a:ext cx="688239" cy="634609"/>
            </a:xfrm>
            <a:prstGeom prst="halfFrame">
              <a:avLst>
                <a:gd name="adj1" fmla="val 12280"/>
                <a:gd name="adj2" fmla="val 122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grpSp>
    </p:spTree>
    <p:extLst>
      <p:ext uri="{BB962C8B-B14F-4D97-AF65-F5344CB8AC3E}">
        <p14:creationId xmlns:p14="http://schemas.microsoft.com/office/powerpoint/2010/main" val="4193231143"/>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占位符 30"/>
          <p:cNvPicPr>
            <a:picLocks noGrp="1" noChangeAspect="1"/>
          </p:cNvPicPr>
          <p:nvPr>
            <p:ph type="pic" sz="quarter" idx="10"/>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12500" b="12500"/>
          <a:stretch>
            <a:fillRect/>
          </a:stretch>
        </p:blipFill>
        <p:spPr/>
      </p:pic>
      <p:sp>
        <p:nvSpPr>
          <p:cNvPr id="4" name="Parallelogram 3"/>
          <p:cNvSpPr/>
          <p:nvPr/>
        </p:nvSpPr>
        <p:spPr>
          <a:xfrm flipV="1">
            <a:off x="1306286" y="1"/>
            <a:ext cx="7678057" cy="6858000"/>
          </a:xfrm>
          <a:prstGeom prst="parallelogram">
            <a:avLst>
              <a:gd name="adj" fmla="val 47434"/>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5" name="Parallelogram 4"/>
          <p:cNvSpPr/>
          <p:nvPr/>
        </p:nvSpPr>
        <p:spPr>
          <a:xfrm flipV="1">
            <a:off x="6052458" y="696685"/>
            <a:ext cx="5123542" cy="1756229"/>
          </a:xfrm>
          <a:prstGeom prst="parallelogram">
            <a:avLst>
              <a:gd name="adj" fmla="val 47434"/>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6" name="Parallelogram 5"/>
          <p:cNvSpPr/>
          <p:nvPr/>
        </p:nvSpPr>
        <p:spPr>
          <a:xfrm flipV="1">
            <a:off x="215900" y="4467676"/>
            <a:ext cx="4029528" cy="1756229"/>
          </a:xfrm>
          <a:prstGeom prst="parallelogram">
            <a:avLst>
              <a:gd name="adj" fmla="val 4707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7" name="TextBox 6"/>
          <p:cNvSpPr txBox="1"/>
          <p:nvPr/>
        </p:nvSpPr>
        <p:spPr>
          <a:xfrm>
            <a:off x="2654725" y="1653323"/>
            <a:ext cx="3707833" cy="701731"/>
          </a:xfrm>
          <a:prstGeom prst="rect">
            <a:avLst/>
          </a:prstGeom>
          <a:noFill/>
        </p:spPr>
        <p:txBody>
          <a:bodyPr wrap="square" rtlCol="0">
            <a:spAutoFit/>
          </a:bodyPr>
          <a:lstStyle/>
          <a:p>
            <a:pPr>
              <a:lnSpc>
                <a:spcPct val="120000"/>
              </a:lnSpc>
            </a:pPr>
            <a:r>
              <a:rPr lang="id-ID" sz="1100" b="1" dirty="0">
                <a:solidFill>
                  <a:schemeClr val="bg1"/>
                </a:solidFill>
              </a:rPr>
              <a:t>lorem ipsum</a:t>
            </a:r>
            <a:r>
              <a:rPr lang="id-ID" sz="1100" dirty="0">
                <a:solidFill>
                  <a:schemeClr val="bg1"/>
                </a:solidFill>
              </a:rPr>
              <a:t>, </a:t>
            </a:r>
            <a:r>
              <a:rPr lang="id-ID" sz="1100" dirty="0">
                <a:solidFill>
                  <a:schemeClr val="bg1">
                    <a:lumMod val="65000"/>
                  </a:schemeClr>
                </a:solidFill>
              </a:rPr>
              <a:t>quia dolor sit, amet, consectetur, adipiscivelit, sed quia non numquam eius modi tempora incidunt, ut labore et dolore</a:t>
            </a:r>
          </a:p>
        </p:txBody>
      </p:sp>
      <p:sp>
        <p:nvSpPr>
          <p:cNvPr id="8" name="TextBox 7"/>
          <p:cNvSpPr txBox="1"/>
          <p:nvPr/>
        </p:nvSpPr>
        <p:spPr>
          <a:xfrm>
            <a:off x="2669294" y="1317505"/>
            <a:ext cx="2062756" cy="369332"/>
          </a:xfrm>
          <a:prstGeom prst="rect">
            <a:avLst/>
          </a:prstGeom>
          <a:noFill/>
        </p:spPr>
        <p:txBody>
          <a:bodyPr wrap="square" rtlCol="0">
            <a:spAutoFit/>
          </a:bodyPr>
          <a:lstStyle/>
          <a:p>
            <a:r>
              <a:rPr lang="zh-CN" altLang="en-US" dirty="0">
                <a:solidFill>
                  <a:schemeClr val="bg1"/>
                </a:solidFill>
                <a:latin typeface="Lato Heavy" panose="020F0902020204030203" pitchFamily="34" charset="0"/>
                <a:cs typeface="Lato Heavy" panose="020F0902020204030203" pitchFamily="34" charset="0"/>
              </a:rPr>
              <a:t>点击此处添加标题</a:t>
            </a:r>
            <a:endParaRPr lang="id-ID" dirty="0">
              <a:solidFill>
                <a:schemeClr val="bg1"/>
              </a:solidFill>
              <a:latin typeface="Lato Heavy" panose="020F0902020204030203" pitchFamily="34" charset="0"/>
              <a:cs typeface="Lato Heavy" panose="020F0902020204030203" pitchFamily="34" charset="0"/>
            </a:endParaRPr>
          </a:p>
        </p:txBody>
      </p:sp>
      <p:sp>
        <p:nvSpPr>
          <p:cNvPr id="12" name="TextBox 11"/>
          <p:cNvSpPr txBox="1"/>
          <p:nvPr/>
        </p:nvSpPr>
        <p:spPr>
          <a:xfrm>
            <a:off x="3416725" y="3342033"/>
            <a:ext cx="3707833" cy="701731"/>
          </a:xfrm>
          <a:prstGeom prst="rect">
            <a:avLst/>
          </a:prstGeom>
          <a:noFill/>
        </p:spPr>
        <p:txBody>
          <a:bodyPr wrap="square" rtlCol="0">
            <a:spAutoFit/>
          </a:bodyPr>
          <a:lstStyle/>
          <a:p>
            <a:pPr>
              <a:lnSpc>
                <a:spcPct val="120000"/>
              </a:lnSpc>
            </a:pPr>
            <a:r>
              <a:rPr lang="id-ID" sz="1100" b="1" dirty="0">
                <a:solidFill>
                  <a:schemeClr val="bg1"/>
                </a:solidFill>
              </a:rPr>
              <a:t>lorem ipsum</a:t>
            </a:r>
            <a:r>
              <a:rPr lang="id-ID" sz="1100" dirty="0">
                <a:solidFill>
                  <a:schemeClr val="bg1"/>
                </a:solidFill>
              </a:rPr>
              <a:t>, </a:t>
            </a:r>
            <a:r>
              <a:rPr lang="id-ID" sz="1100" dirty="0">
                <a:solidFill>
                  <a:schemeClr val="bg1">
                    <a:lumMod val="65000"/>
                  </a:schemeClr>
                </a:solidFill>
              </a:rPr>
              <a:t>quia dolor sit, amet, consectetur, adipiscivelit, sed quia non numquam eius modi tempora incidunt, ut labore et dolore</a:t>
            </a:r>
          </a:p>
        </p:txBody>
      </p:sp>
      <p:sp>
        <p:nvSpPr>
          <p:cNvPr id="13" name="TextBox 12"/>
          <p:cNvSpPr txBox="1"/>
          <p:nvPr/>
        </p:nvSpPr>
        <p:spPr>
          <a:xfrm>
            <a:off x="3431294" y="3006215"/>
            <a:ext cx="2246175" cy="369332"/>
          </a:xfrm>
          <a:prstGeom prst="rect">
            <a:avLst/>
          </a:prstGeom>
          <a:noFill/>
        </p:spPr>
        <p:txBody>
          <a:bodyPr wrap="square" rtlCol="0">
            <a:spAutoFit/>
          </a:bodyPr>
          <a:lstStyle/>
          <a:p>
            <a:r>
              <a:rPr lang="zh-CN" altLang="en-US" dirty="0">
                <a:solidFill>
                  <a:schemeClr val="bg1"/>
                </a:solidFill>
                <a:latin typeface="Lato Heavy" panose="020F0902020204030203" pitchFamily="34" charset="0"/>
                <a:cs typeface="Lato Heavy" panose="020F0902020204030203" pitchFamily="34" charset="0"/>
              </a:rPr>
              <a:t>点击此处添加标题</a:t>
            </a:r>
            <a:endParaRPr lang="id-ID" dirty="0">
              <a:solidFill>
                <a:schemeClr val="bg1"/>
              </a:solidFill>
              <a:latin typeface="Lato Heavy" panose="020F0902020204030203" pitchFamily="34" charset="0"/>
              <a:cs typeface="Lato Heavy" panose="020F0902020204030203" pitchFamily="34" charset="0"/>
            </a:endParaRPr>
          </a:p>
        </p:txBody>
      </p:sp>
      <p:sp>
        <p:nvSpPr>
          <p:cNvPr id="18" name="TextBox 17"/>
          <p:cNvSpPr txBox="1"/>
          <p:nvPr/>
        </p:nvSpPr>
        <p:spPr>
          <a:xfrm>
            <a:off x="4319956" y="5235637"/>
            <a:ext cx="3707833" cy="701731"/>
          </a:xfrm>
          <a:prstGeom prst="rect">
            <a:avLst/>
          </a:prstGeom>
          <a:noFill/>
        </p:spPr>
        <p:txBody>
          <a:bodyPr wrap="square" rtlCol="0">
            <a:spAutoFit/>
          </a:bodyPr>
          <a:lstStyle/>
          <a:p>
            <a:pPr>
              <a:lnSpc>
                <a:spcPct val="120000"/>
              </a:lnSpc>
            </a:pPr>
            <a:r>
              <a:rPr lang="id-ID" sz="1100" b="1" dirty="0">
                <a:solidFill>
                  <a:schemeClr val="bg1"/>
                </a:solidFill>
              </a:rPr>
              <a:t>lorem ipsum</a:t>
            </a:r>
            <a:r>
              <a:rPr lang="id-ID" sz="1100" dirty="0">
                <a:solidFill>
                  <a:schemeClr val="bg1"/>
                </a:solidFill>
              </a:rPr>
              <a:t>, </a:t>
            </a:r>
            <a:r>
              <a:rPr lang="id-ID" sz="1100" dirty="0">
                <a:solidFill>
                  <a:schemeClr val="bg1">
                    <a:lumMod val="65000"/>
                  </a:schemeClr>
                </a:solidFill>
              </a:rPr>
              <a:t>quia dolor sit, amet, consectetur, adipiscivelit, sed quia non numquam eius modi tempora incidunt, ut labore et dolore</a:t>
            </a:r>
          </a:p>
        </p:txBody>
      </p:sp>
      <p:sp>
        <p:nvSpPr>
          <p:cNvPr id="19" name="TextBox 18"/>
          <p:cNvSpPr txBox="1"/>
          <p:nvPr/>
        </p:nvSpPr>
        <p:spPr>
          <a:xfrm>
            <a:off x="4334525" y="4899819"/>
            <a:ext cx="2421117" cy="369332"/>
          </a:xfrm>
          <a:prstGeom prst="rect">
            <a:avLst/>
          </a:prstGeom>
          <a:noFill/>
        </p:spPr>
        <p:txBody>
          <a:bodyPr wrap="square" rtlCol="0">
            <a:spAutoFit/>
          </a:bodyPr>
          <a:lstStyle/>
          <a:p>
            <a:r>
              <a:rPr lang="zh-CN" altLang="en-US" dirty="0">
                <a:solidFill>
                  <a:schemeClr val="bg1"/>
                </a:solidFill>
                <a:latin typeface="Lato Heavy" panose="020F0902020204030203" pitchFamily="34" charset="0"/>
                <a:cs typeface="Lato Heavy" panose="020F0902020204030203" pitchFamily="34" charset="0"/>
              </a:rPr>
              <a:t>点击此处添加标题</a:t>
            </a:r>
            <a:endParaRPr lang="id-ID" dirty="0">
              <a:solidFill>
                <a:schemeClr val="bg1"/>
              </a:solidFill>
              <a:latin typeface="Lato Heavy" panose="020F0902020204030203" pitchFamily="34" charset="0"/>
              <a:cs typeface="Lato Heavy" panose="020F0902020204030203" pitchFamily="34" charset="0"/>
            </a:endParaRPr>
          </a:p>
        </p:txBody>
      </p:sp>
      <p:sp>
        <p:nvSpPr>
          <p:cNvPr id="22" name="TextBox 21"/>
          <p:cNvSpPr txBox="1"/>
          <p:nvPr/>
        </p:nvSpPr>
        <p:spPr>
          <a:xfrm>
            <a:off x="7740080" y="1018118"/>
            <a:ext cx="2684375" cy="830997"/>
          </a:xfrm>
          <a:prstGeom prst="rect">
            <a:avLst/>
          </a:prstGeom>
          <a:noFill/>
        </p:spPr>
        <p:txBody>
          <a:bodyPr wrap="square" rtlCol="0">
            <a:spAutoFit/>
          </a:bodyPr>
          <a:lstStyle/>
          <a:p>
            <a:pPr algn="ctr"/>
            <a:r>
              <a:rPr lang="id-ID" sz="4800" dirty="0">
                <a:solidFill>
                  <a:schemeClr val="bg1"/>
                </a:solidFill>
                <a:latin typeface="Lato Heavy" panose="020F0902020204030203" pitchFamily="34" charset="0"/>
                <a:cs typeface="Lato Heavy" panose="020F0902020204030203" pitchFamily="34" charset="0"/>
              </a:rPr>
              <a:t>457,89</a:t>
            </a:r>
          </a:p>
        </p:txBody>
      </p:sp>
      <p:sp>
        <p:nvSpPr>
          <p:cNvPr id="23" name="TextBox 22"/>
          <p:cNvSpPr txBox="1"/>
          <p:nvPr/>
        </p:nvSpPr>
        <p:spPr>
          <a:xfrm>
            <a:off x="8164342" y="1771666"/>
            <a:ext cx="2373029" cy="338554"/>
          </a:xfrm>
          <a:prstGeom prst="rect">
            <a:avLst/>
          </a:prstGeom>
          <a:noFill/>
        </p:spPr>
        <p:txBody>
          <a:bodyPr wrap="square" rtlCol="0">
            <a:spAutoFit/>
          </a:bodyPr>
          <a:lstStyle/>
          <a:p>
            <a:r>
              <a:rPr lang="id-ID" sz="1600" dirty="0">
                <a:solidFill>
                  <a:schemeClr val="bg1"/>
                </a:solidFill>
                <a:latin typeface="Lato" panose="020F0502020204030203" pitchFamily="34" charset="0"/>
                <a:cs typeface="Lato" panose="020F0502020204030203" pitchFamily="34" charset="0"/>
              </a:rPr>
              <a:t>PRODUCT SALES</a:t>
            </a:r>
          </a:p>
        </p:txBody>
      </p:sp>
      <p:sp>
        <p:nvSpPr>
          <p:cNvPr id="24" name="TextBox 23"/>
          <p:cNvSpPr txBox="1"/>
          <p:nvPr/>
        </p:nvSpPr>
        <p:spPr>
          <a:xfrm>
            <a:off x="1048499" y="4776596"/>
            <a:ext cx="2684375" cy="830997"/>
          </a:xfrm>
          <a:prstGeom prst="rect">
            <a:avLst/>
          </a:prstGeom>
          <a:noFill/>
        </p:spPr>
        <p:txBody>
          <a:bodyPr wrap="square" rtlCol="0">
            <a:spAutoFit/>
          </a:bodyPr>
          <a:lstStyle/>
          <a:p>
            <a:pPr algn="ctr"/>
            <a:r>
              <a:rPr lang="id-ID" sz="4800" dirty="0">
                <a:solidFill>
                  <a:schemeClr val="bg1"/>
                </a:solidFill>
                <a:latin typeface="Lato Heavy" panose="020F0902020204030203" pitchFamily="34" charset="0"/>
                <a:cs typeface="Lato Heavy" panose="020F0902020204030203" pitchFamily="34" charset="0"/>
              </a:rPr>
              <a:t>23,808</a:t>
            </a:r>
          </a:p>
        </p:txBody>
      </p:sp>
      <p:sp>
        <p:nvSpPr>
          <p:cNvPr id="25" name="TextBox 24"/>
          <p:cNvSpPr txBox="1"/>
          <p:nvPr/>
        </p:nvSpPr>
        <p:spPr>
          <a:xfrm>
            <a:off x="1472761" y="5530144"/>
            <a:ext cx="2373029" cy="338554"/>
          </a:xfrm>
          <a:prstGeom prst="rect">
            <a:avLst/>
          </a:prstGeom>
          <a:noFill/>
        </p:spPr>
        <p:txBody>
          <a:bodyPr wrap="square" rtlCol="0">
            <a:spAutoFit/>
          </a:bodyPr>
          <a:lstStyle/>
          <a:p>
            <a:r>
              <a:rPr lang="id-ID" sz="1600" dirty="0">
                <a:solidFill>
                  <a:schemeClr val="bg1"/>
                </a:solidFill>
                <a:latin typeface="Lato" panose="020F0502020204030203" pitchFamily="34" charset="0"/>
                <a:cs typeface="Lato" panose="020F0502020204030203" pitchFamily="34" charset="0"/>
              </a:rPr>
              <a:t>INDEX PRODUCTIVITY</a:t>
            </a:r>
          </a:p>
        </p:txBody>
      </p:sp>
      <p:sp>
        <p:nvSpPr>
          <p:cNvPr id="26" name="Freeform 93"/>
          <p:cNvSpPr>
            <a:spLocks noChangeArrowheads="1"/>
          </p:cNvSpPr>
          <p:nvPr/>
        </p:nvSpPr>
        <p:spPr bwMode="auto">
          <a:xfrm>
            <a:off x="4398895" y="4485274"/>
            <a:ext cx="333155" cy="325451"/>
          </a:xfrm>
          <a:custGeom>
            <a:avLst/>
            <a:gdLst>
              <a:gd name="T0" fmla="*/ 42547 w 634"/>
              <a:gd name="T1" fmla="*/ 196214 h 619"/>
              <a:gd name="T2" fmla="*/ 42547 w 634"/>
              <a:gd name="T3" fmla="*/ 196214 h 619"/>
              <a:gd name="T4" fmla="*/ 74637 w 634"/>
              <a:gd name="T5" fmla="*/ 222904 h 619"/>
              <a:gd name="T6" fmla="*/ 100958 w 634"/>
              <a:gd name="T7" fmla="*/ 196214 h 619"/>
              <a:gd name="T8" fmla="*/ 74637 w 634"/>
              <a:gd name="T9" fmla="*/ 169883 h 619"/>
              <a:gd name="T10" fmla="*/ 42547 w 634"/>
              <a:gd name="T11" fmla="*/ 196214 h 619"/>
              <a:gd name="T12" fmla="*/ 74637 w 634"/>
              <a:gd name="T13" fmla="*/ 180343 h 619"/>
              <a:gd name="T14" fmla="*/ 74637 w 634"/>
              <a:gd name="T15" fmla="*/ 180343 h 619"/>
              <a:gd name="T16" fmla="*/ 85093 w 634"/>
              <a:gd name="T17" fmla="*/ 196214 h 619"/>
              <a:gd name="T18" fmla="*/ 74637 w 634"/>
              <a:gd name="T19" fmla="*/ 212444 h 619"/>
              <a:gd name="T20" fmla="*/ 58411 w 634"/>
              <a:gd name="T21" fmla="*/ 196214 h 619"/>
              <a:gd name="T22" fmla="*/ 74637 w 634"/>
              <a:gd name="T23" fmla="*/ 180343 h 619"/>
              <a:gd name="T24" fmla="*/ 58411 w 634"/>
              <a:gd name="T25" fmla="*/ 154013 h 619"/>
              <a:gd name="T26" fmla="*/ 58411 w 634"/>
              <a:gd name="T27" fmla="*/ 154013 h 619"/>
              <a:gd name="T28" fmla="*/ 42547 w 634"/>
              <a:gd name="T29" fmla="*/ 137782 h 619"/>
              <a:gd name="T30" fmla="*/ 207325 w 634"/>
              <a:gd name="T31" fmla="*/ 127322 h 619"/>
              <a:gd name="T32" fmla="*/ 228237 w 634"/>
              <a:gd name="T33" fmla="*/ 31740 h 619"/>
              <a:gd name="T34" fmla="*/ 223190 w 634"/>
              <a:gd name="T35" fmla="*/ 26330 h 619"/>
              <a:gd name="T36" fmla="*/ 42547 w 634"/>
              <a:gd name="T37" fmla="*/ 26330 h 619"/>
              <a:gd name="T38" fmla="*/ 42547 w 634"/>
              <a:gd name="T39" fmla="*/ 10460 h 619"/>
              <a:gd name="T40" fmla="*/ 53364 w 634"/>
              <a:gd name="T41" fmla="*/ 10460 h 619"/>
              <a:gd name="T42" fmla="*/ 58411 w 634"/>
              <a:gd name="T43" fmla="*/ 5050 h 619"/>
              <a:gd name="T44" fmla="*/ 53364 w 634"/>
              <a:gd name="T45" fmla="*/ 0 h 619"/>
              <a:gd name="T46" fmla="*/ 10817 w 634"/>
              <a:gd name="T47" fmla="*/ 0 h 619"/>
              <a:gd name="T48" fmla="*/ 0 w 634"/>
              <a:gd name="T49" fmla="*/ 5050 h 619"/>
              <a:gd name="T50" fmla="*/ 10817 w 634"/>
              <a:gd name="T51" fmla="*/ 10460 h 619"/>
              <a:gd name="T52" fmla="*/ 32090 w 634"/>
              <a:gd name="T53" fmla="*/ 10460 h 619"/>
              <a:gd name="T54" fmla="*/ 32090 w 634"/>
              <a:gd name="T55" fmla="*/ 137782 h 619"/>
              <a:gd name="T56" fmla="*/ 58411 w 634"/>
              <a:gd name="T57" fmla="*/ 169883 h 619"/>
              <a:gd name="T58" fmla="*/ 74637 w 634"/>
              <a:gd name="T59" fmla="*/ 169883 h 619"/>
              <a:gd name="T60" fmla="*/ 159370 w 634"/>
              <a:gd name="T61" fmla="*/ 169883 h 619"/>
              <a:gd name="T62" fmla="*/ 223190 w 634"/>
              <a:gd name="T63" fmla="*/ 169883 h 619"/>
              <a:gd name="T64" fmla="*/ 223190 w 634"/>
              <a:gd name="T65" fmla="*/ 154013 h 619"/>
              <a:gd name="T66" fmla="*/ 58411 w 634"/>
              <a:gd name="T67" fmla="*/ 154013 h 619"/>
              <a:gd name="T68" fmla="*/ 42547 w 634"/>
              <a:gd name="T69" fmla="*/ 42561 h 619"/>
              <a:gd name="T70" fmla="*/ 42547 w 634"/>
              <a:gd name="T71" fmla="*/ 42561 h 619"/>
              <a:gd name="T72" fmla="*/ 212373 w 634"/>
              <a:gd name="T73" fmla="*/ 42561 h 619"/>
              <a:gd name="T74" fmla="*/ 196508 w 634"/>
              <a:gd name="T75" fmla="*/ 111452 h 619"/>
              <a:gd name="T76" fmla="*/ 42547 w 634"/>
              <a:gd name="T77" fmla="*/ 127322 h 619"/>
              <a:gd name="T78" fmla="*/ 42547 w 634"/>
              <a:gd name="T79" fmla="*/ 42561 h 619"/>
              <a:gd name="T80" fmla="*/ 127640 w 634"/>
              <a:gd name="T81" fmla="*/ 196214 h 619"/>
              <a:gd name="T82" fmla="*/ 127640 w 634"/>
              <a:gd name="T83" fmla="*/ 196214 h 619"/>
              <a:gd name="T84" fmla="*/ 159370 w 634"/>
              <a:gd name="T85" fmla="*/ 222904 h 619"/>
              <a:gd name="T86" fmla="*/ 186051 w 634"/>
              <a:gd name="T87" fmla="*/ 196214 h 619"/>
              <a:gd name="T88" fmla="*/ 159370 w 634"/>
              <a:gd name="T89" fmla="*/ 169883 h 619"/>
              <a:gd name="T90" fmla="*/ 127640 w 634"/>
              <a:gd name="T91" fmla="*/ 196214 h 619"/>
              <a:gd name="T92" fmla="*/ 159370 w 634"/>
              <a:gd name="T93" fmla="*/ 180343 h 619"/>
              <a:gd name="T94" fmla="*/ 159370 w 634"/>
              <a:gd name="T95" fmla="*/ 180343 h 619"/>
              <a:gd name="T96" fmla="*/ 169826 w 634"/>
              <a:gd name="T97" fmla="*/ 196214 h 619"/>
              <a:gd name="T98" fmla="*/ 159370 w 634"/>
              <a:gd name="T99" fmla="*/ 212444 h 619"/>
              <a:gd name="T100" fmla="*/ 143505 w 634"/>
              <a:gd name="T101" fmla="*/ 196214 h 619"/>
              <a:gd name="T102" fmla="*/ 159370 w 634"/>
              <a:gd name="T103" fmla="*/ 180343 h 61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619">
                <a:moveTo>
                  <a:pt x="118" y="544"/>
                </a:moveTo>
                <a:lnTo>
                  <a:pt x="118" y="544"/>
                </a:lnTo>
                <a:cubicBezTo>
                  <a:pt x="118" y="589"/>
                  <a:pt x="162" y="618"/>
                  <a:pt x="207" y="618"/>
                </a:cubicBezTo>
                <a:cubicBezTo>
                  <a:pt x="251" y="618"/>
                  <a:pt x="280" y="589"/>
                  <a:pt x="280" y="544"/>
                </a:cubicBezTo>
                <a:cubicBezTo>
                  <a:pt x="280" y="500"/>
                  <a:pt x="251" y="471"/>
                  <a:pt x="207" y="471"/>
                </a:cubicBezTo>
                <a:cubicBezTo>
                  <a:pt x="162" y="471"/>
                  <a:pt x="118" y="500"/>
                  <a:pt x="118" y="544"/>
                </a:cubicBezTo>
                <a:close/>
                <a:moveTo>
                  <a:pt x="207" y="500"/>
                </a:moveTo>
                <a:lnTo>
                  <a:pt x="207" y="500"/>
                </a:lnTo>
                <a:cubicBezTo>
                  <a:pt x="221" y="500"/>
                  <a:pt x="236" y="530"/>
                  <a:pt x="236" y="544"/>
                </a:cubicBezTo>
                <a:cubicBezTo>
                  <a:pt x="236" y="559"/>
                  <a:pt x="221" y="589"/>
                  <a:pt x="207" y="589"/>
                </a:cubicBezTo>
                <a:cubicBezTo>
                  <a:pt x="177" y="589"/>
                  <a:pt x="162" y="559"/>
                  <a:pt x="162" y="544"/>
                </a:cubicBezTo>
                <a:cubicBezTo>
                  <a:pt x="162" y="530"/>
                  <a:pt x="177" y="500"/>
                  <a:pt x="207" y="500"/>
                </a:cubicBezTo>
                <a:close/>
                <a:moveTo>
                  <a:pt x="162" y="427"/>
                </a:moveTo>
                <a:lnTo>
                  <a:pt x="162" y="427"/>
                </a:lnTo>
                <a:cubicBezTo>
                  <a:pt x="148" y="427"/>
                  <a:pt x="118" y="412"/>
                  <a:pt x="118" y="382"/>
                </a:cubicBezTo>
                <a:cubicBezTo>
                  <a:pt x="575" y="353"/>
                  <a:pt x="575" y="353"/>
                  <a:pt x="575" y="353"/>
                </a:cubicBezTo>
                <a:cubicBezTo>
                  <a:pt x="575" y="353"/>
                  <a:pt x="633" y="103"/>
                  <a:pt x="633" y="88"/>
                </a:cubicBezTo>
                <a:lnTo>
                  <a:pt x="619" y="73"/>
                </a:lnTo>
                <a:cubicBezTo>
                  <a:pt x="118" y="73"/>
                  <a:pt x="118" y="73"/>
                  <a:pt x="118" y="73"/>
                </a:cubicBezTo>
                <a:cubicBezTo>
                  <a:pt x="118" y="29"/>
                  <a:pt x="118" y="29"/>
                  <a:pt x="118" y="29"/>
                </a:cubicBezTo>
                <a:cubicBezTo>
                  <a:pt x="148" y="29"/>
                  <a:pt x="148" y="29"/>
                  <a:pt x="148" y="29"/>
                </a:cubicBezTo>
                <a:cubicBezTo>
                  <a:pt x="148" y="29"/>
                  <a:pt x="162" y="29"/>
                  <a:pt x="162" y="14"/>
                </a:cubicBezTo>
                <a:cubicBezTo>
                  <a:pt x="162" y="0"/>
                  <a:pt x="148" y="0"/>
                  <a:pt x="148" y="0"/>
                </a:cubicBezTo>
                <a:cubicBezTo>
                  <a:pt x="30" y="0"/>
                  <a:pt x="30" y="0"/>
                  <a:pt x="30" y="0"/>
                </a:cubicBezTo>
                <a:cubicBezTo>
                  <a:pt x="15" y="0"/>
                  <a:pt x="0" y="0"/>
                  <a:pt x="0" y="14"/>
                </a:cubicBezTo>
                <a:cubicBezTo>
                  <a:pt x="0" y="29"/>
                  <a:pt x="15" y="29"/>
                  <a:pt x="30" y="29"/>
                </a:cubicBezTo>
                <a:cubicBezTo>
                  <a:pt x="89" y="29"/>
                  <a:pt x="89" y="29"/>
                  <a:pt x="89" y="29"/>
                </a:cubicBezTo>
                <a:cubicBezTo>
                  <a:pt x="89" y="382"/>
                  <a:pt x="89" y="382"/>
                  <a:pt x="89" y="382"/>
                </a:cubicBezTo>
                <a:cubicBezTo>
                  <a:pt x="89" y="427"/>
                  <a:pt x="118" y="471"/>
                  <a:pt x="162" y="471"/>
                </a:cubicBezTo>
                <a:cubicBezTo>
                  <a:pt x="207" y="471"/>
                  <a:pt x="207" y="471"/>
                  <a:pt x="207" y="471"/>
                </a:cubicBezTo>
                <a:cubicBezTo>
                  <a:pt x="442" y="471"/>
                  <a:pt x="442" y="471"/>
                  <a:pt x="442" y="471"/>
                </a:cubicBezTo>
                <a:cubicBezTo>
                  <a:pt x="619" y="471"/>
                  <a:pt x="619" y="471"/>
                  <a:pt x="619" y="471"/>
                </a:cubicBezTo>
                <a:cubicBezTo>
                  <a:pt x="619" y="471"/>
                  <a:pt x="619" y="441"/>
                  <a:pt x="619" y="427"/>
                </a:cubicBezTo>
                <a:lnTo>
                  <a:pt x="162" y="427"/>
                </a:lnTo>
                <a:close/>
                <a:moveTo>
                  <a:pt x="118" y="118"/>
                </a:moveTo>
                <a:lnTo>
                  <a:pt x="118" y="118"/>
                </a:lnTo>
                <a:cubicBezTo>
                  <a:pt x="589" y="118"/>
                  <a:pt x="589" y="118"/>
                  <a:pt x="589" y="118"/>
                </a:cubicBezTo>
                <a:cubicBezTo>
                  <a:pt x="545" y="309"/>
                  <a:pt x="545" y="309"/>
                  <a:pt x="545" y="309"/>
                </a:cubicBezTo>
                <a:cubicBezTo>
                  <a:pt x="118" y="353"/>
                  <a:pt x="118" y="353"/>
                  <a:pt x="118" y="353"/>
                </a:cubicBezTo>
                <a:lnTo>
                  <a:pt x="118" y="118"/>
                </a:lnTo>
                <a:close/>
                <a:moveTo>
                  <a:pt x="354" y="544"/>
                </a:moveTo>
                <a:lnTo>
                  <a:pt x="354" y="544"/>
                </a:lnTo>
                <a:cubicBezTo>
                  <a:pt x="354" y="589"/>
                  <a:pt x="398" y="618"/>
                  <a:pt x="442" y="618"/>
                </a:cubicBezTo>
                <a:cubicBezTo>
                  <a:pt x="486" y="618"/>
                  <a:pt x="516" y="589"/>
                  <a:pt x="516" y="544"/>
                </a:cubicBezTo>
                <a:cubicBezTo>
                  <a:pt x="516" y="500"/>
                  <a:pt x="486" y="471"/>
                  <a:pt x="442" y="471"/>
                </a:cubicBezTo>
                <a:cubicBezTo>
                  <a:pt x="398" y="471"/>
                  <a:pt x="354" y="500"/>
                  <a:pt x="354" y="544"/>
                </a:cubicBezTo>
                <a:close/>
                <a:moveTo>
                  <a:pt x="442" y="500"/>
                </a:moveTo>
                <a:lnTo>
                  <a:pt x="442" y="500"/>
                </a:lnTo>
                <a:cubicBezTo>
                  <a:pt x="457" y="500"/>
                  <a:pt x="471" y="530"/>
                  <a:pt x="471" y="544"/>
                </a:cubicBezTo>
                <a:cubicBezTo>
                  <a:pt x="471" y="559"/>
                  <a:pt x="457" y="589"/>
                  <a:pt x="442" y="589"/>
                </a:cubicBezTo>
                <a:cubicBezTo>
                  <a:pt x="412" y="589"/>
                  <a:pt x="398" y="559"/>
                  <a:pt x="398" y="544"/>
                </a:cubicBezTo>
                <a:cubicBezTo>
                  <a:pt x="398" y="530"/>
                  <a:pt x="412" y="500"/>
                  <a:pt x="442" y="50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27" name="Freeform 109"/>
          <p:cNvSpPr>
            <a:spLocks noChangeArrowheads="1"/>
          </p:cNvSpPr>
          <p:nvPr/>
        </p:nvSpPr>
        <p:spPr bwMode="auto">
          <a:xfrm>
            <a:off x="3512636" y="2584967"/>
            <a:ext cx="333154" cy="333154"/>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28" name="Freeform 142"/>
          <p:cNvSpPr>
            <a:spLocks noChangeArrowheads="1"/>
          </p:cNvSpPr>
          <p:nvPr/>
        </p:nvSpPr>
        <p:spPr bwMode="auto">
          <a:xfrm>
            <a:off x="2789262" y="850578"/>
            <a:ext cx="317749" cy="335080"/>
          </a:xfrm>
          <a:custGeom>
            <a:avLst/>
            <a:gdLst>
              <a:gd name="T0" fmla="*/ 191315 w 604"/>
              <a:gd name="T1" fmla="*/ 0 h 634"/>
              <a:gd name="T2" fmla="*/ 191315 w 604"/>
              <a:gd name="T3" fmla="*/ 0 h 634"/>
              <a:gd name="T4" fmla="*/ 26712 w 604"/>
              <a:gd name="T5" fmla="*/ 0 h 634"/>
              <a:gd name="T6" fmla="*/ 0 w 604"/>
              <a:gd name="T7" fmla="*/ 26830 h 634"/>
              <a:gd name="T8" fmla="*/ 0 w 604"/>
              <a:gd name="T9" fmla="*/ 154818 h 634"/>
              <a:gd name="T10" fmla="*/ 26712 w 604"/>
              <a:gd name="T11" fmla="*/ 187087 h 634"/>
              <a:gd name="T12" fmla="*/ 85189 w 604"/>
              <a:gd name="T13" fmla="*/ 187087 h 634"/>
              <a:gd name="T14" fmla="*/ 85189 w 604"/>
              <a:gd name="T15" fmla="*/ 213555 h 634"/>
              <a:gd name="T16" fmla="*/ 68946 w 604"/>
              <a:gd name="T17" fmla="*/ 213555 h 634"/>
              <a:gd name="T18" fmla="*/ 63892 w 604"/>
              <a:gd name="T19" fmla="*/ 218994 h 634"/>
              <a:gd name="T20" fmla="*/ 68946 w 604"/>
              <a:gd name="T21" fmla="*/ 229508 h 634"/>
              <a:gd name="T22" fmla="*/ 154135 w 604"/>
              <a:gd name="T23" fmla="*/ 229508 h 634"/>
              <a:gd name="T24" fmla="*/ 159189 w 604"/>
              <a:gd name="T25" fmla="*/ 218994 h 634"/>
              <a:gd name="T26" fmla="*/ 154135 w 604"/>
              <a:gd name="T27" fmla="*/ 213555 h 634"/>
              <a:gd name="T28" fmla="*/ 138252 w 604"/>
              <a:gd name="T29" fmla="*/ 213555 h 634"/>
              <a:gd name="T30" fmla="*/ 138252 w 604"/>
              <a:gd name="T31" fmla="*/ 187087 h 634"/>
              <a:gd name="T32" fmla="*/ 191315 w 604"/>
              <a:gd name="T33" fmla="*/ 187087 h 634"/>
              <a:gd name="T34" fmla="*/ 217666 w 604"/>
              <a:gd name="T35" fmla="*/ 154818 h 634"/>
              <a:gd name="T36" fmla="*/ 217666 w 604"/>
              <a:gd name="T37" fmla="*/ 26830 h 634"/>
              <a:gd name="T38" fmla="*/ 191315 w 604"/>
              <a:gd name="T39" fmla="*/ 0 h 634"/>
              <a:gd name="T40" fmla="*/ 127423 w 604"/>
              <a:gd name="T41" fmla="*/ 213555 h 634"/>
              <a:gd name="T42" fmla="*/ 127423 w 604"/>
              <a:gd name="T43" fmla="*/ 213555 h 634"/>
              <a:gd name="T44" fmla="*/ 95658 w 604"/>
              <a:gd name="T45" fmla="*/ 213555 h 634"/>
              <a:gd name="T46" fmla="*/ 95658 w 604"/>
              <a:gd name="T47" fmla="*/ 187087 h 634"/>
              <a:gd name="T48" fmla="*/ 127423 w 604"/>
              <a:gd name="T49" fmla="*/ 187087 h 634"/>
              <a:gd name="T50" fmla="*/ 127423 w 604"/>
              <a:gd name="T51" fmla="*/ 213555 h 634"/>
              <a:gd name="T52" fmla="*/ 201783 w 604"/>
              <a:gd name="T53" fmla="*/ 154818 h 634"/>
              <a:gd name="T54" fmla="*/ 201783 w 604"/>
              <a:gd name="T55" fmla="*/ 154818 h 634"/>
              <a:gd name="T56" fmla="*/ 191315 w 604"/>
              <a:gd name="T57" fmla="*/ 170772 h 634"/>
              <a:gd name="T58" fmla="*/ 26712 w 604"/>
              <a:gd name="T59" fmla="*/ 170772 h 634"/>
              <a:gd name="T60" fmla="*/ 10468 w 604"/>
              <a:gd name="T61" fmla="*/ 154818 h 634"/>
              <a:gd name="T62" fmla="*/ 10468 w 604"/>
              <a:gd name="T63" fmla="*/ 144304 h 634"/>
              <a:gd name="T64" fmla="*/ 201783 w 604"/>
              <a:gd name="T65" fmla="*/ 144304 h 634"/>
              <a:gd name="T66" fmla="*/ 201783 w 604"/>
              <a:gd name="T67" fmla="*/ 154818 h 634"/>
              <a:gd name="T68" fmla="*/ 201783 w 604"/>
              <a:gd name="T69" fmla="*/ 128351 h 634"/>
              <a:gd name="T70" fmla="*/ 201783 w 604"/>
              <a:gd name="T71" fmla="*/ 128351 h 634"/>
              <a:gd name="T72" fmla="*/ 10468 w 604"/>
              <a:gd name="T73" fmla="*/ 128351 h 634"/>
              <a:gd name="T74" fmla="*/ 10468 w 604"/>
              <a:gd name="T75" fmla="*/ 26830 h 634"/>
              <a:gd name="T76" fmla="*/ 26712 w 604"/>
              <a:gd name="T77" fmla="*/ 15953 h 634"/>
              <a:gd name="T78" fmla="*/ 191315 w 604"/>
              <a:gd name="T79" fmla="*/ 15953 h 634"/>
              <a:gd name="T80" fmla="*/ 201783 w 604"/>
              <a:gd name="T81" fmla="*/ 26830 h 634"/>
              <a:gd name="T82" fmla="*/ 201783 w 604"/>
              <a:gd name="T83" fmla="*/ 128351 h 63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4" h="634">
                <a:moveTo>
                  <a:pt x="530" y="0"/>
                </a:moveTo>
                <a:lnTo>
                  <a:pt x="530" y="0"/>
                </a:lnTo>
                <a:cubicBezTo>
                  <a:pt x="74" y="0"/>
                  <a:pt x="74" y="0"/>
                  <a:pt x="74" y="0"/>
                </a:cubicBezTo>
                <a:cubicBezTo>
                  <a:pt x="29" y="0"/>
                  <a:pt x="0" y="30"/>
                  <a:pt x="0" y="74"/>
                </a:cubicBezTo>
                <a:cubicBezTo>
                  <a:pt x="0" y="427"/>
                  <a:pt x="0" y="427"/>
                  <a:pt x="0" y="427"/>
                </a:cubicBezTo>
                <a:cubicBezTo>
                  <a:pt x="0" y="471"/>
                  <a:pt x="29" y="516"/>
                  <a:pt x="74" y="516"/>
                </a:cubicBezTo>
                <a:cubicBezTo>
                  <a:pt x="236" y="516"/>
                  <a:pt x="236" y="516"/>
                  <a:pt x="236" y="516"/>
                </a:cubicBezTo>
                <a:cubicBezTo>
                  <a:pt x="236" y="589"/>
                  <a:pt x="236" y="589"/>
                  <a:pt x="236" y="589"/>
                </a:cubicBezTo>
                <a:cubicBezTo>
                  <a:pt x="191" y="589"/>
                  <a:pt x="191" y="589"/>
                  <a:pt x="191" y="589"/>
                </a:cubicBezTo>
                <a:cubicBezTo>
                  <a:pt x="177" y="589"/>
                  <a:pt x="177" y="604"/>
                  <a:pt x="177" y="604"/>
                </a:cubicBezTo>
                <a:cubicBezTo>
                  <a:pt x="177" y="619"/>
                  <a:pt x="177" y="633"/>
                  <a:pt x="191" y="633"/>
                </a:cubicBezTo>
                <a:cubicBezTo>
                  <a:pt x="427" y="633"/>
                  <a:pt x="427" y="633"/>
                  <a:pt x="427" y="633"/>
                </a:cubicBezTo>
                <a:cubicBezTo>
                  <a:pt x="441" y="633"/>
                  <a:pt x="441" y="619"/>
                  <a:pt x="441" y="604"/>
                </a:cubicBezTo>
                <a:cubicBezTo>
                  <a:pt x="441" y="604"/>
                  <a:pt x="441" y="589"/>
                  <a:pt x="427" y="589"/>
                </a:cubicBezTo>
                <a:cubicBezTo>
                  <a:pt x="383" y="589"/>
                  <a:pt x="383" y="589"/>
                  <a:pt x="383" y="589"/>
                </a:cubicBezTo>
                <a:cubicBezTo>
                  <a:pt x="383" y="516"/>
                  <a:pt x="383" y="516"/>
                  <a:pt x="383" y="516"/>
                </a:cubicBezTo>
                <a:cubicBezTo>
                  <a:pt x="530" y="516"/>
                  <a:pt x="530" y="516"/>
                  <a:pt x="530" y="516"/>
                </a:cubicBezTo>
                <a:cubicBezTo>
                  <a:pt x="574" y="516"/>
                  <a:pt x="603" y="471"/>
                  <a:pt x="603" y="427"/>
                </a:cubicBezTo>
                <a:cubicBezTo>
                  <a:pt x="603" y="74"/>
                  <a:pt x="603" y="74"/>
                  <a:pt x="603" y="74"/>
                </a:cubicBezTo>
                <a:cubicBezTo>
                  <a:pt x="603" y="30"/>
                  <a:pt x="574" y="0"/>
                  <a:pt x="530" y="0"/>
                </a:cubicBezTo>
                <a:close/>
                <a:moveTo>
                  <a:pt x="353" y="589"/>
                </a:moveTo>
                <a:lnTo>
                  <a:pt x="353" y="589"/>
                </a:lnTo>
                <a:cubicBezTo>
                  <a:pt x="265" y="589"/>
                  <a:pt x="265" y="589"/>
                  <a:pt x="265" y="589"/>
                </a:cubicBezTo>
                <a:cubicBezTo>
                  <a:pt x="265" y="516"/>
                  <a:pt x="265" y="516"/>
                  <a:pt x="265" y="516"/>
                </a:cubicBezTo>
                <a:cubicBezTo>
                  <a:pt x="353" y="516"/>
                  <a:pt x="353" y="516"/>
                  <a:pt x="353" y="516"/>
                </a:cubicBezTo>
                <a:lnTo>
                  <a:pt x="353" y="589"/>
                </a:lnTo>
                <a:close/>
                <a:moveTo>
                  <a:pt x="559" y="427"/>
                </a:moveTo>
                <a:lnTo>
                  <a:pt x="559" y="427"/>
                </a:lnTo>
                <a:cubicBezTo>
                  <a:pt x="559" y="457"/>
                  <a:pt x="545" y="471"/>
                  <a:pt x="530" y="471"/>
                </a:cubicBezTo>
                <a:cubicBezTo>
                  <a:pt x="74" y="471"/>
                  <a:pt x="74" y="471"/>
                  <a:pt x="74" y="471"/>
                </a:cubicBezTo>
                <a:cubicBezTo>
                  <a:pt x="59" y="471"/>
                  <a:pt x="29" y="457"/>
                  <a:pt x="29" y="427"/>
                </a:cubicBezTo>
                <a:cubicBezTo>
                  <a:pt x="29" y="398"/>
                  <a:pt x="29" y="398"/>
                  <a:pt x="29" y="398"/>
                </a:cubicBezTo>
                <a:cubicBezTo>
                  <a:pt x="559" y="398"/>
                  <a:pt x="559" y="398"/>
                  <a:pt x="559" y="398"/>
                </a:cubicBezTo>
                <a:lnTo>
                  <a:pt x="559" y="427"/>
                </a:lnTo>
                <a:close/>
                <a:moveTo>
                  <a:pt x="559" y="354"/>
                </a:moveTo>
                <a:lnTo>
                  <a:pt x="559" y="354"/>
                </a:lnTo>
                <a:cubicBezTo>
                  <a:pt x="29" y="354"/>
                  <a:pt x="29" y="354"/>
                  <a:pt x="29" y="354"/>
                </a:cubicBezTo>
                <a:cubicBezTo>
                  <a:pt x="29" y="74"/>
                  <a:pt x="29" y="74"/>
                  <a:pt x="29" y="74"/>
                </a:cubicBezTo>
                <a:cubicBezTo>
                  <a:pt x="29" y="59"/>
                  <a:pt x="59" y="44"/>
                  <a:pt x="74" y="44"/>
                </a:cubicBezTo>
                <a:cubicBezTo>
                  <a:pt x="530" y="44"/>
                  <a:pt x="530" y="44"/>
                  <a:pt x="530" y="44"/>
                </a:cubicBezTo>
                <a:cubicBezTo>
                  <a:pt x="545" y="44"/>
                  <a:pt x="559" y="59"/>
                  <a:pt x="559" y="74"/>
                </a:cubicBezTo>
                <a:lnTo>
                  <a:pt x="559" y="354"/>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Tree>
    <p:extLst>
      <p:ext uri="{BB962C8B-B14F-4D97-AF65-F5344CB8AC3E}">
        <p14:creationId xmlns:p14="http://schemas.microsoft.com/office/powerpoint/2010/main" val="345040696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animEffect transition="in" filter="fade">
                                      <p:cBhvr>
                                        <p:cTn id="13" dur="500"/>
                                        <p:tgtEl>
                                          <p:spTgt spid="28"/>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500" fill="hold"/>
                                        <p:tgtEl>
                                          <p:spTgt spid="27"/>
                                        </p:tgtEl>
                                        <p:attrNameLst>
                                          <p:attrName>ppt_w</p:attrName>
                                        </p:attrNameLst>
                                      </p:cBhvr>
                                      <p:tavLst>
                                        <p:tav tm="0">
                                          <p:val>
                                            <p:fltVal val="0"/>
                                          </p:val>
                                        </p:tav>
                                        <p:tav tm="100000">
                                          <p:val>
                                            <p:strVal val="#ppt_w"/>
                                          </p:val>
                                        </p:tav>
                                      </p:tavLst>
                                    </p:anim>
                                    <p:anim calcmode="lin" valueType="num">
                                      <p:cBhvr>
                                        <p:cTn id="26" dur="500" fill="hold"/>
                                        <p:tgtEl>
                                          <p:spTgt spid="27"/>
                                        </p:tgtEl>
                                        <p:attrNameLst>
                                          <p:attrName>ppt_h</p:attrName>
                                        </p:attrNameLst>
                                      </p:cBhvr>
                                      <p:tavLst>
                                        <p:tav tm="0">
                                          <p:val>
                                            <p:fltVal val="0"/>
                                          </p:val>
                                        </p:tav>
                                        <p:tav tm="100000">
                                          <p:val>
                                            <p:strVal val="#ppt_h"/>
                                          </p:val>
                                        </p:tav>
                                      </p:tavLst>
                                    </p:anim>
                                    <p:animEffect transition="in" filter="fade">
                                      <p:cBhvr>
                                        <p:cTn id="27" dur="500"/>
                                        <p:tgtEl>
                                          <p:spTgt spid="27"/>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ppt_w</p:attrName>
                                        </p:attrNameLst>
                                      </p:cBhvr>
                                      <p:tavLst>
                                        <p:tav tm="0">
                                          <p:val>
                                            <p:fltVal val="0"/>
                                          </p:val>
                                        </p:tav>
                                        <p:tav tm="100000">
                                          <p:val>
                                            <p:strVal val="#ppt_w"/>
                                          </p:val>
                                        </p:tav>
                                      </p:tavLst>
                                    </p:anim>
                                    <p:anim calcmode="lin" valueType="num">
                                      <p:cBhvr>
                                        <p:cTn id="40" dur="500" fill="hold"/>
                                        <p:tgtEl>
                                          <p:spTgt spid="26"/>
                                        </p:tgtEl>
                                        <p:attrNameLst>
                                          <p:attrName>ppt_h</p:attrName>
                                        </p:attrNameLst>
                                      </p:cBhvr>
                                      <p:tavLst>
                                        <p:tav tm="0">
                                          <p:val>
                                            <p:fltVal val="0"/>
                                          </p:val>
                                        </p:tav>
                                        <p:tav tm="100000">
                                          <p:val>
                                            <p:strVal val="#ppt_h"/>
                                          </p:val>
                                        </p:tav>
                                      </p:tavLst>
                                    </p:anim>
                                    <p:animEffect transition="in" filter="fade">
                                      <p:cBhvr>
                                        <p:cTn id="41" dur="500"/>
                                        <p:tgtEl>
                                          <p:spTgt spid="26"/>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500"/>
                                        <p:tgtEl>
                                          <p:spTgt spid="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500"/>
                                        <p:tgtEl>
                                          <p:spTgt spid="5"/>
                                        </p:tgtEl>
                                      </p:cBhvr>
                                    </p:animEffect>
                                  </p:childTnLst>
                                </p:cTn>
                              </p:par>
                            </p:childTnLst>
                          </p:cTn>
                        </p:par>
                        <p:par>
                          <p:cTn id="57" fill="hold">
                            <p:stCondLst>
                              <p:cond delay="5500"/>
                            </p:stCondLst>
                            <p:childTnLst>
                              <p:par>
                                <p:cTn id="58" presetID="10" presetClass="entr" presetSubtype="0" fill="hold" grpId="0"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12" grpId="0"/>
      <p:bldP spid="13" grpId="0"/>
      <p:bldP spid="18" grpId="0"/>
      <p:bldP spid="19" grpId="0"/>
      <p:bldP spid="22" grpId="0"/>
      <p:bldP spid="23" grpId="0"/>
      <p:bldP spid="24" grpId="0"/>
      <p:bldP spid="25" grpId="0"/>
      <p:bldP spid="26" grpId="0" animBg="1"/>
      <p:bldP spid="27" grpId="0" animBg="1"/>
      <p:bldP spid="2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5818" b="15818"/>
          <a:stretch>
            <a:fillRect/>
          </a:stretch>
        </p:blipFill>
        <p:spPr>
          <a:solidFill>
            <a:schemeClr val="bg1">
              <a:lumMod val="85000"/>
              <a:alpha val="42000"/>
            </a:schemeClr>
          </a:solidFill>
        </p:spPr>
      </p:pic>
      <p:sp>
        <p:nvSpPr>
          <p:cNvPr id="4" name="Rectangle 3"/>
          <p:cNvSpPr/>
          <p:nvPr/>
        </p:nvSpPr>
        <p:spPr>
          <a:xfrm>
            <a:off x="190500" y="152400"/>
            <a:ext cx="11825288" cy="6477000"/>
          </a:xfrm>
          <a:prstGeom prst="rect">
            <a:avLst/>
          </a:prstGeom>
          <a:solidFill>
            <a:schemeClr val="tx1">
              <a:lumMod val="95000"/>
              <a:lumOff val="5000"/>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TextBox 4"/>
          <p:cNvSpPr txBox="1"/>
          <p:nvPr/>
        </p:nvSpPr>
        <p:spPr>
          <a:xfrm>
            <a:off x="1324375" y="3227299"/>
            <a:ext cx="9543245" cy="830997"/>
          </a:xfrm>
          <a:prstGeom prst="rect">
            <a:avLst/>
          </a:prstGeom>
          <a:noFill/>
        </p:spPr>
        <p:txBody>
          <a:bodyPr wrap="square" rtlCol="0">
            <a:spAutoFit/>
          </a:bodyPr>
          <a:lstStyle/>
          <a:p>
            <a:pPr algn="ctr"/>
            <a:r>
              <a:rPr lang="zh-CN" altLang="en-US" sz="4800" spc="300" dirty="0">
                <a:solidFill>
                  <a:schemeClr val="bg1"/>
                </a:solidFill>
                <a:latin typeface="Lato Heavy" panose="020F0902020204030203" pitchFamily="34" charset="0"/>
                <a:cs typeface="Lato Heavy" panose="020F0902020204030203" pitchFamily="34" charset="0"/>
              </a:rPr>
              <a:t>谢谢观看</a:t>
            </a:r>
            <a:endParaRPr lang="id-ID" sz="4800" spc="300" dirty="0">
              <a:solidFill>
                <a:schemeClr val="bg1"/>
              </a:solidFill>
              <a:latin typeface="Lato Heavy" panose="020F0902020204030203" pitchFamily="34" charset="0"/>
              <a:cs typeface="Lato Heavy" panose="020F0902020204030203" pitchFamily="34" charset="0"/>
            </a:endParaRPr>
          </a:p>
        </p:txBody>
      </p:sp>
      <p:sp>
        <p:nvSpPr>
          <p:cNvPr id="6" name="AutoShape 81"/>
          <p:cNvSpPr>
            <a:spLocks/>
          </p:cNvSpPr>
          <p:nvPr/>
        </p:nvSpPr>
        <p:spPr bwMode="auto">
          <a:xfrm>
            <a:off x="5665913" y="2242258"/>
            <a:ext cx="860171" cy="8601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Tree>
    <p:extLst>
      <p:ext uri="{BB962C8B-B14F-4D97-AF65-F5344CB8AC3E}">
        <p14:creationId xmlns:p14="http://schemas.microsoft.com/office/powerpoint/2010/main" val="412954609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53895" y="1431529"/>
            <a:ext cx="2874044" cy="1446550"/>
          </a:xfrm>
          <a:prstGeom prst="rect">
            <a:avLst/>
          </a:prstGeom>
        </p:spPr>
        <p:txBody>
          <a:bodyPr wrap="square">
            <a:spAutoFit/>
          </a:bodyPr>
          <a:lstStyle/>
          <a:p>
            <a:r>
              <a:rPr lang="zh-CN" altLang="en-US" sz="4400" dirty="0">
                <a:solidFill>
                  <a:schemeClr val="bg1"/>
                </a:solidFill>
                <a:latin typeface="Lato Heavy" panose="020F0902020204030203" pitchFamily="34" charset="0"/>
                <a:cs typeface="Lato Heavy" panose="020F0902020204030203" pitchFamily="34" charset="0"/>
              </a:rPr>
              <a:t>点击此处添加标题</a:t>
            </a:r>
            <a:endParaRPr lang="id-ID" sz="4400" dirty="0">
              <a:solidFill>
                <a:schemeClr val="bg1"/>
              </a:solidFill>
              <a:latin typeface="Lato Heavy" panose="020F0902020204030203" pitchFamily="34" charset="0"/>
              <a:cs typeface="Lato Heavy" panose="020F0902020204030203" pitchFamily="34" charset="0"/>
            </a:endParaRPr>
          </a:p>
        </p:txBody>
      </p:sp>
      <p:sp>
        <p:nvSpPr>
          <p:cNvPr id="13" name="TextBox 12"/>
          <p:cNvSpPr txBox="1"/>
          <p:nvPr/>
        </p:nvSpPr>
        <p:spPr>
          <a:xfrm>
            <a:off x="1008638" y="3765566"/>
            <a:ext cx="3667866" cy="1241430"/>
          </a:xfrm>
          <a:prstGeom prst="rect">
            <a:avLst/>
          </a:prstGeom>
          <a:noFill/>
        </p:spPr>
        <p:txBody>
          <a:bodyPr wrap="square" lIns="91440" tIns="45720" rIns="91440" bIns="45720" rtlCol="0">
            <a:spAutoFit/>
          </a:bodyPr>
          <a:lstStyle/>
          <a:p>
            <a:r>
              <a:rPr lang="id-ID" sz="1467" b="1" dirty="0">
                <a:solidFill>
                  <a:schemeClr val="bg1"/>
                </a:solidFill>
                <a:cs typeface="Calibri"/>
              </a:rPr>
              <a:t>Lorem ipsum </a:t>
            </a:r>
            <a:r>
              <a:rPr lang="id-ID" sz="1200" dirty="0">
                <a:solidFill>
                  <a:schemeClr val="bg1"/>
                </a:solidFill>
                <a:latin typeface="Calibri Light"/>
                <a:cs typeface="Calibri Light"/>
              </a:rPr>
              <a:t>dolor sit amet consectetuer adipiscing elit, sed diam nonummy nibh euismod tincidunt ut laoreet dolore magna aliquam erat volutpat. Ut wisi enim ad minim veniam, ut laoreet dolore magna aliquam erat volutpat. Ut wisi enim ad minim veniam, minim. ut laoreet dolore</a:t>
            </a:r>
            <a:endParaRPr lang="en-US" sz="1200" dirty="0">
              <a:solidFill>
                <a:schemeClr val="bg1"/>
              </a:solidFill>
              <a:latin typeface="Roboto Thin" charset="0"/>
              <a:ea typeface="Roboto Thin" charset="0"/>
              <a:cs typeface="Roboto Thin" charset="0"/>
            </a:endParaRPr>
          </a:p>
        </p:txBody>
      </p:sp>
      <p:sp>
        <p:nvSpPr>
          <p:cNvPr id="14" name="TextBox 13"/>
          <p:cNvSpPr txBox="1"/>
          <p:nvPr/>
        </p:nvSpPr>
        <p:spPr>
          <a:xfrm>
            <a:off x="1008638" y="3396234"/>
            <a:ext cx="3145359" cy="369332"/>
          </a:xfrm>
          <a:prstGeom prst="rect">
            <a:avLst/>
          </a:prstGeom>
          <a:noFill/>
        </p:spPr>
        <p:txBody>
          <a:bodyPr wrap="square" rtlCol="0">
            <a:spAutoFit/>
          </a:bodyPr>
          <a:lstStyle/>
          <a:p>
            <a:r>
              <a:rPr lang="zh-CN" altLang="en-US" b="1" dirty="0">
                <a:solidFill>
                  <a:schemeClr val="bg1"/>
                </a:solidFill>
                <a:latin typeface="Lato Heavy" panose="020F0902020204030203" pitchFamily="34" charset="0"/>
                <a:cs typeface="Lato Heavy" panose="020F0902020204030203" pitchFamily="34" charset="0"/>
              </a:rPr>
              <a:t>点击此处添加标题</a:t>
            </a:r>
            <a:endParaRPr lang="en-US" b="1" dirty="0">
              <a:solidFill>
                <a:schemeClr val="bg1"/>
              </a:solidFill>
              <a:latin typeface="Lato Heavy" panose="020F0902020204030203" pitchFamily="34" charset="0"/>
              <a:cs typeface="Lato Heavy" panose="020F0902020204030203" pitchFamily="34" charset="0"/>
            </a:endParaRPr>
          </a:p>
        </p:txBody>
      </p:sp>
      <p:sp>
        <p:nvSpPr>
          <p:cNvPr id="16" name="Rectangle 15"/>
          <p:cNvSpPr/>
          <p:nvPr/>
        </p:nvSpPr>
        <p:spPr>
          <a:xfrm>
            <a:off x="1104900" y="3006872"/>
            <a:ext cx="46482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3" name="图片占位符 2"/>
          <p:cNvPicPr>
            <a:picLocks noGrp="1" noChangeAspect="1"/>
          </p:cNvPicPr>
          <p:nvPr>
            <p:ph type="pic" sz="quarter" idx="10"/>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9941" r="9941"/>
          <a:stretch>
            <a:fillRect/>
          </a:stretch>
        </p:blipFill>
        <p:spPr/>
      </p:pic>
    </p:spTree>
    <p:extLst>
      <p:ext uri="{BB962C8B-B14F-4D97-AF65-F5344CB8AC3E}">
        <p14:creationId xmlns:p14="http://schemas.microsoft.com/office/powerpoint/2010/main" val="55924895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0000">
                                          <p:cBhvr additive="base">
                                            <p:cTn id="7" dur="5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40000">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14:bounceEnd="40000">
                                          <p:cBhvr additive="base">
                                            <p:cTn id="12" dur="5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14:presetBounceEnd="40000">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14:bounceEnd="40000">
                                          <p:cBhvr additive="base">
                                            <p:cTn id="17" dur="500" fill="hold"/>
                                            <p:tgtEl>
                                              <p:spTgt spid="14"/>
                                            </p:tgtEl>
                                            <p:attrNameLst>
                                              <p:attrName>ppt_x</p:attrName>
                                            </p:attrNameLst>
                                          </p:cBhvr>
                                          <p:tavLst>
                                            <p:tav tm="0">
                                              <p:val>
                                                <p:strVal val="0-#ppt_w/2"/>
                                              </p:val>
                                            </p:tav>
                                            <p:tav tm="100000">
                                              <p:val>
                                                <p:strVal val="#ppt_x"/>
                                              </p:val>
                                            </p:tav>
                                          </p:tavLst>
                                        </p:anim>
                                        <p:anim calcmode="lin" valueType="num" p14:bounceEnd="40000">
                                          <p:cBhvr additive="base">
                                            <p:cTn id="18" dur="500" fill="hold"/>
                                            <p:tgtEl>
                                              <p:spTgt spid="1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14:presetBounceEnd="40000">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14:bounceEnd="40000">
                                          <p:cBhvr additive="base">
                                            <p:cTn id="22" dur="50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0-#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6"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066695" y="1573840"/>
            <a:ext cx="5151225" cy="830997"/>
          </a:xfrm>
          <a:prstGeom prst="rect">
            <a:avLst/>
          </a:prstGeom>
        </p:spPr>
        <p:txBody>
          <a:bodyPr wrap="square">
            <a:spAutoFit/>
          </a:bodyPr>
          <a:lstStyle/>
          <a:p>
            <a:r>
              <a:rPr lang="zh-CN" altLang="en-US" sz="4800" dirty="0">
                <a:solidFill>
                  <a:schemeClr val="tx1">
                    <a:lumMod val="95000"/>
                    <a:lumOff val="5000"/>
                  </a:schemeClr>
                </a:solidFill>
                <a:latin typeface="Lato Heavy" panose="020F0902020204030203" pitchFamily="34" charset="0"/>
                <a:cs typeface="Lato Heavy" panose="020F0902020204030203" pitchFamily="34" charset="0"/>
              </a:rPr>
              <a:t>点击此处添加标题</a:t>
            </a:r>
            <a:endParaRPr lang="id-ID" sz="4800"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10" name="Rectangle 9"/>
          <p:cNvSpPr/>
          <p:nvPr/>
        </p:nvSpPr>
        <p:spPr>
          <a:xfrm>
            <a:off x="1204913" y="3434543"/>
            <a:ext cx="45719" cy="9858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Rectangle 10"/>
          <p:cNvSpPr/>
          <p:nvPr/>
        </p:nvSpPr>
        <p:spPr>
          <a:xfrm>
            <a:off x="5315941" y="3429000"/>
            <a:ext cx="45719" cy="9858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Freeform 139"/>
          <p:cNvSpPr>
            <a:spLocks noChangeArrowheads="1"/>
          </p:cNvSpPr>
          <p:nvPr/>
        </p:nvSpPr>
        <p:spPr bwMode="auto">
          <a:xfrm>
            <a:off x="3065278" y="3511594"/>
            <a:ext cx="462299" cy="398165"/>
          </a:xfrm>
          <a:custGeom>
            <a:avLst/>
            <a:gdLst>
              <a:gd name="T0" fmla="*/ 212372 w 634"/>
              <a:gd name="T1" fmla="*/ 85082 h 546"/>
              <a:gd name="T2" fmla="*/ 212372 w 634"/>
              <a:gd name="T3" fmla="*/ 85082 h 546"/>
              <a:gd name="T4" fmla="*/ 169825 w 634"/>
              <a:gd name="T5" fmla="*/ 111400 h 546"/>
              <a:gd name="T6" fmla="*/ 159369 w 634"/>
              <a:gd name="T7" fmla="*/ 90130 h 546"/>
              <a:gd name="T8" fmla="*/ 186051 w 634"/>
              <a:gd name="T9" fmla="*/ 47949 h 546"/>
              <a:gd name="T10" fmla="*/ 138096 w 634"/>
              <a:gd name="T11" fmla="*/ 0 h 546"/>
              <a:gd name="T12" fmla="*/ 85093 w 634"/>
              <a:gd name="T13" fmla="*/ 47949 h 546"/>
              <a:gd name="T14" fmla="*/ 100958 w 634"/>
              <a:gd name="T15" fmla="*/ 85082 h 546"/>
              <a:gd name="T16" fmla="*/ 74637 w 634"/>
              <a:gd name="T17" fmla="*/ 85082 h 546"/>
              <a:gd name="T18" fmla="*/ 85093 w 634"/>
              <a:gd name="T19" fmla="*/ 58404 h 546"/>
              <a:gd name="T20" fmla="*/ 42546 w 634"/>
              <a:gd name="T21" fmla="*/ 15863 h 546"/>
              <a:gd name="T22" fmla="*/ 0 w 634"/>
              <a:gd name="T23" fmla="*/ 58404 h 546"/>
              <a:gd name="T24" fmla="*/ 15865 w 634"/>
              <a:gd name="T25" fmla="*/ 90130 h 546"/>
              <a:gd name="T26" fmla="*/ 0 w 634"/>
              <a:gd name="T27" fmla="*/ 111400 h 546"/>
              <a:gd name="T28" fmla="*/ 0 w 634"/>
              <a:gd name="T29" fmla="*/ 169804 h 546"/>
              <a:gd name="T30" fmla="*/ 32090 w 634"/>
              <a:gd name="T31" fmla="*/ 196482 h 546"/>
              <a:gd name="T32" fmla="*/ 143504 w 634"/>
              <a:gd name="T33" fmla="*/ 196482 h 546"/>
              <a:gd name="T34" fmla="*/ 169825 w 634"/>
              <a:gd name="T35" fmla="*/ 169804 h 546"/>
              <a:gd name="T36" fmla="*/ 169825 w 634"/>
              <a:gd name="T37" fmla="*/ 164757 h 546"/>
              <a:gd name="T38" fmla="*/ 212372 w 634"/>
              <a:gd name="T39" fmla="*/ 196482 h 546"/>
              <a:gd name="T40" fmla="*/ 228236 w 634"/>
              <a:gd name="T41" fmla="*/ 186027 h 546"/>
              <a:gd name="T42" fmla="*/ 228236 w 634"/>
              <a:gd name="T43" fmla="*/ 100945 h 546"/>
              <a:gd name="T44" fmla="*/ 212372 w 634"/>
              <a:gd name="T45" fmla="*/ 85082 h 546"/>
              <a:gd name="T46" fmla="*/ 15865 w 634"/>
              <a:gd name="T47" fmla="*/ 58404 h 546"/>
              <a:gd name="T48" fmla="*/ 15865 w 634"/>
              <a:gd name="T49" fmla="*/ 58404 h 546"/>
              <a:gd name="T50" fmla="*/ 42546 w 634"/>
              <a:gd name="T51" fmla="*/ 26678 h 546"/>
              <a:gd name="T52" fmla="*/ 74637 w 634"/>
              <a:gd name="T53" fmla="*/ 58404 h 546"/>
              <a:gd name="T54" fmla="*/ 42546 w 634"/>
              <a:gd name="T55" fmla="*/ 85082 h 546"/>
              <a:gd name="T56" fmla="*/ 15865 w 634"/>
              <a:gd name="T57" fmla="*/ 58404 h 546"/>
              <a:gd name="T58" fmla="*/ 159369 w 634"/>
              <a:gd name="T59" fmla="*/ 169804 h 546"/>
              <a:gd name="T60" fmla="*/ 159369 w 634"/>
              <a:gd name="T61" fmla="*/ 169804 h 546"/>
              <a:gd name="T62" fmla="*/ 143504 w 634"/>
              <a:gd name="T63" fmla="*/ 186027 h 546"/>
              <a:gd name="T64" fmla="*/ 32090 w 634"/>
              <a:gd name="T65" fmla="*/ 186027 h 546"/>
              <a:gd name="T66" fmla="*/ 15865 w 634"/>
              <a:gd name="T67" fmla="*/ 169804 h 546"/>
              <a:gd name="T68" fmla="*/ 15865 w 634"/>
              <a:gd name="T69" fmla="*/ 111400 h 546"/>
              <a:gd name="T70" fmla="*/ 32090 w 634"/>
              <a:gd name="T71" fmla="*/ 100945 h 546"/>
              <a:gd name="T72" fmla="*/ 143504 w 634"/>
              <a:gd name="T73" fmla="*/ 100945 h 546"/>
              <a:gd name="T74" fmla="*/ 159369 w 634"/>
              <a:gd name="T75" fmla="*/ 111400 h 546"/>
              <a:gd name="T76" fmla="*/ 159369 w 634"/>
              <a:gd name="T77" fmla="*/ 169804 h 546"/>
              <a:gd name="T78" fmla="*/ 138096 w 634"/>
              <a:gd name="T79" fmla="*/ 85082 h 546"/>
              <a:gd name="T80" fmla="*/ 138096 w 634"/>
              <a:gd name="T81" fmla="*/ 85082 h 546"/>
              <a:gd name="T82" fmla="*/ 100958 w 634"/>
              <a:gd name="T83" fmla="*/ 47949 h 546"/>
              <a:gd name="T84" fmla="*/ 138096 w 634"/>
              <a:gd name="T85" fmla="*/ 15863 h 546"/>
              <a:gd name="T86" fmla="*/ 169825 w 634"/>
              <a:gd name="T87" fmla="*/ 47949 h 546"/>
              <a:gd name="T88" fmla="*/ 138096 w 634"/>
              <a:gd name="T89" fmla="*/ 85082 h 546"/>
              <a:gd name="T90" fmla="*/ 212372 w 634"/>
              <a:gd name="T91" fmla="*/ 186027 h 546"/>
              <a:gd name="T92" fmla="*/ 212372 w 634"/>
              <a:gd name="T93" fmla="*/ 186027 h 546"/>
              <a:gd name="T94" fmla="*/ 169825 w 634"/>
              <a:gd name="T95" fmla="*/ 148534 h 546"/>
              <a:gd name="T96" fmla="*/ 169825 w 634"/>
              <a:gd name="T97" fmla="*/ 127623 h 546"/>
              <a:gd name="T98" fmla="*/ 212372 w 634"/>
              <a:gd name="T99" fmla="*/ 100945 h 546"/>
              <a:gd name="T100" fmla="*/ 212372 w 634"/>
              <a:gd name="T101" fmla="*/ 186027 h 5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34" h="546">
                <a:moveTo>
                  <a:pt x="589" y="236"/>
                </a:moveTo>
                <a:lnTo>
                  <a:pt x="589" y="236"/>
                </a:lnTo>
                <a:cubicBezTo>
                  <a:pt x="471" y="309"/>
                  <a:pt x="471" y="309"/>
                  <a:pt x="471" y="309"/>
                </a:cubicBezTo>
                <a:cubicBezTo>
                  <a:pt x="471" y="295"/>
                  <a:pt x="471" y="265"/>
                  <a:pt x="442" y="250"/>
                </a:cubicBezTo>
                <a:cubicBezTo>
                  <a:pt x="486" y="236"/>
                  <a:pt x="516" y="191"/>
                  <a:pt x="516" y="133"/>
                </a:cubicBezTo>
                <a:cubicBezTo>
                  <a:pt x="516" y="59"/>
                  <a:pt x="457" y="0"/>
                  <a:pt x="383" y="0"/>
                </a:cubicBezTo>
                <a:cubicBezTo>
                  <a:pt x="310" y="0"/>
                  <a:pt x="236" y="59"/>
                  <a:pt x="236" y="133"/>
                </a:cubicBezTo>
                <a:cubicBezTo>
                  <a:pt x="236" y="177"/>
                  <a:pt x="251" y="207"/>
                  <a:pt x="280" y="236"/>
                </a:cubicBezTo>
                <a:cubicBezTo>
                  <a:pt x="207" y="236"/>
                  <a:pt x="207" y="236"/>
                  <a:pt x="207" y="236"/>
                </a:cubicBezTo>
                <a:cubicBezTo>
                  <a:pt x="236" y="221"/>
                  <a:pt x="236" y="191"/>
                  <a:pt x="236" y="162"/>
                </a:cubicBezTo>
                <a:cubicBezTo>
                  <a:pt x="236" y="89"/>
                  <a:pt x="192" y="44"/>
                  <a:pt x="118" y="44"/>
                </a:cubicBezTo>
                <a:cubicBezTo>
                  <a:pt x="59" y="44"/>
                  <a:pt x="0" y="89"/>
                  <a:pt x="0" y="162"/>
                </a:cubicBezTo>
                <a:cubicBezTo>
                  <a:pt x="0" y="191"/>
                  <a:pt x="15" y="221"/>
                  <a:pt x="44" y="250"/>
                </a:cubicBezTo>
                <a:cubicBezTo>
                  <a:pt x="15" y="265"/>
                  <a:pt x="0" y="280"/>
                  <a:pt x="0" y="309"/>
                </a:cubicBezTo>
                <a:cubicBezTo>
                  <a:pt x="0" y="471"/>
                  <a:pt x="0" y="471"/>
                  <a:pt x="0" y="471"/>
                </a:cubicBezTo>
                <a:cubicBezTo>
                  <a:pt x="0" y="516"/>
                  <a:pt x="44" y="545"/>
                  <a:pt x="89" y="545"/>
                </a:cubicBezTo>
                <a:cubicBezTo>
                  <a:pt x="398" y="545"/>
                  <a:pt x="398" y="545"/>
                  <a:pt x="398" y="545"/>
                </a:cubicBezTo>
                <a:cubicBezTo>
                  <a:pt x="442" y="545"/>
                  <a:pt x="471" y="516"/>
                  <a:pt x="471" y="471"/>
                </a:cubicBezTo>
                <a:cubicBezTo>
                  <a:pt x="471" y="457"/>
                  <a:pt x="471" y="457"/>
                  <a:pt x="471" y="457"/>
                </a:cubicBezTo>
                <a:cubicBezTo>
                  <a:pt x="589" y="545"/>
                  <a:pt x="589" y="545"/>
                  <a:pt x="589" y="545"/>
                </a:cubicBezTo>
                <a:cubicBezTo>
                  <a:pt x="619" y="545"/>
                  <a:pt x="633" y="530"/>
                  <a:pt x="633" y="516"/>
                </a:cubicBezTo>
                <a:cubicBezTo>
                  <a:pt x="633" y="280"/>
                  <a:pt x="633" y="280"/>
                  <a:pt x="633" y="280"/>
                </a:cubicBezTo>
                <a:cubicBezTo>
                  <a:pt x="633" y="250"/>
                  <a:pt x="619" y="236"/>
                  <a:pt x="589" y="236"/>
                </a:cubicBezTo>
                <a:close/>
                <a:moveTo>
                  <a:pt x="44" y="162"/>
                </a:moveTo>
                <a:lnTo>
                  <a:pt x="44" y="162"/>
                </a:lnTo>
                <a:cubicBezTo>
                  <a:pt x="44" y="118"/>
                  <a:pt x="74" y="74"/>
                  <a:pt x="118" y="74"/>
                </a:cubicBezTo>
                <a:cubicBezTo>
                  <a:pt x="162" y="74"/>
                  <a:pt x="207" y="118"/>
                  <a:pt x="207" y="162"/>
                </a:cubicBezTo>
                <a:cubicBezTo>
                  <a:pt x="207" y="207"/>
                  <a:pt x="162" y="236"/>
                  <a:pt x="118" y="236"/>
                </a:cubicBezTo>
                <a:cubicBezTo>
                  <a:pt x="74" y="236"/>
                  <a:pt x="44" y="207"/>
                  <a:pt x="44" y="162"/>
                </a:cubicBezTo>
                <a:close/>
                <a:moveTo>
                  <a:pt x="442" y="471"/>
                </a:moveTo>
                <a:lnTo>
                  <a:pt x="442" y="471"/>
                </a:lnTo>
                <a:cubicBezTo>
                  <a:pt x="442" y="486"/>
                  <a:pt x="412" y="516"/>
                  <a:pt x="398" y="516"/>
                </a:cubicBezTo>
                <a:cubicBezTo>
                  <a:pt x="89" y="516"/>
                  <a:pt x="89" y="516"/>
                  <a:pt x="89" y="516"/>
                </a:cubicBezTo>
                <a:cubicBezTo>
                  <a:pt x="59" y="516"/>
                  <a:pt x="44" y="486"/>
                  <a:pt x="44" y="471"/>
                </a:cubicBezTo>
                <a:cubicBezTo>
                  <a:pt x="44" y="309"/>
                  <a:pt x="44" y="309"/>
                  <a:pt x="44" y="309"/>
                </a:cubicBezTo>
                <a:cubicBezTo>
                  <a:pt x="44" y="295"/>
                  <a:pt x="59" y="280"/>
                  <a:pt x="89" y="280"/>
                </a:cubicBezTo>
                <a:cubicBezTo>
                  <a:pt x="398" y="280"/>
                  <a:pt x="398" y="280"/>
                  <a:pt x="398" y="280"/>
                </a:cubicBezTo>
                <a:cubicBezTo>
                  <a:pt x="412" y="280"/>
                  <a:pt x="442" y="295"/>
                  <a:pt x="442" y="309"/>
                </a:cubicBezTo>
                <a:lnTo>
                  <a:pt x="442" y="471"/>
                </a:lnTo>
                <a:close/>
                <a:moveTo>
                  <a:pt x="383" y="236"/>
                </a:moveTo>
                <a:lnTo>
                  <a:pt x="383" y="236"/>
                </a:lnTo>
                <a:cubicBezTo>
                  <a:pt x="324" y="236"/>
                  <a:pt x="280" y="191"/>
                  <a:pt x="280" y="133"/>
                </a:cubicBezTo>
                <a:cubicBezTo>
                  <a:pt x="280" y="89"/>
                  <a:pt x="324" y="44"/>
                  <a:pt x="383" y="44"/>
                </a:cubicBezTo>
                <a:cubicBezTo>
                  <a:pt x="427" y="44"/>
                  <a:pt x="471" y="89"/>
                  <a:pt x="471" y="133"/>
                </a:cubicBezTo>
                <a:cubicBezTo>
                  <a:pt x="471" y="191"/>
                  <a:pt x="427" y="236"/>
                  <a:pt x="383" y="236"/>
                </a:cubicBezTo>
                <a:close/>
                <a:moveTo>
                  <a:pt x="589" y="516"/>
                </a:moveTo>
                <a:lnTo>
                  <a:pt x="589" y="516"/>
                </a:lnTo>
                <a:cubicBezTo>
                  <a:pt x="471" y="412"/>
                  <a:pt x="471" y="412"/>
                  <a:pt x="471" y="412"/>
                </a:cubicBezTo>
                <a:cubicBezTo>
                  <a:pt x="471" y="398"/>
                  <a:pt x="471" y="368"/>
                  <a:pt x="471" y="354"/>
                </a:cubicBezTo>
                <a:cubicBezTo>
                  <a:pt x="589" y="280"/>
                  <a:pt x="589" y="280"/>
                  <a:pt x="589" y="280"/>
                </a:cubicBezTo>
                <a:cubicBezTo>
                  <a:pt x="589" y="309"/>
                  <a:pt x="589" y="501"/>
                  <a:pt x="589" y="516"/>
                </a:cubicBezTo>
                <a:close/>
              </a:path>
            </a:pathLst>
          </a:custGeom>
          <a:solidFill>
            <a:schemeClr val="tx1">
              <a:lumMod val="95000"/>
              <a:lumOff val="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13" name="Freeform 142"/>
          <p:cNvSpPr>
            <a:spLocks noChangeArrowheads="1"/>
          </p:cNvSpPr>
          <p:nvPr/>
        </p:nvSpPr>
        <p:spPr bwMode="auto">
          <a:xfrm>
            <a:off x="4526111" y="3511594"/>
            <a:ext cx="440923" cy="464972"/>
          </a:xfrm>
          <a:custGeom>
            <a:avLst/>
            <a:gdLst>
              <a:gd name="T0" fmla="*/ 191315 w 604"/>
              <a:gd name="T1" fmla="*/ 0 h 634"/>
              <a:gd name="T2" fmla="*/ 191315 w 604"/>
              <a:gd name="T3" fmla="*/ 0 h 634"/>
              <a:gd name="T4" fmla="*/ 26712 w 604"/>
              <a:gd name="T5" fmla="*/ 0 h 634"/>
              <a:gd name="T6" fmla="*/ 0 w 604"/>
              <a:gd name="T7" fmla="*/ 26830 h 634"/>
              <a:gd name="T8" fmla="*/ 0 w 604"/>
              <a:gd name="T9" fmla="*/ 154818 h 634"/>
              <a:gd name="T10" fmla="*/ 26712 w 604"/>
              <a:gd name="T11" fmla="*/ 187087 h 634"/>
              <a:gd name="T12" fmla="*/ 85189 w 604"/>
              <a:gd name="T13" fmla="*/ 187087 h 634"/>
              <a:gd name="T14" fmla="*/ 85189 w 604"/>
              <a:gd name="T15" fmla="*/ 213555 h 634"/>
              <a:gd name="T16" fmla="*/ 68946 w 604"/>
              <a:gd name="T17" fmla="*/ 213555 h 634"/>
              <a:gd name="T18" fmla="*/ 63892 w 604"/>
              <a:gd name="T19" fmla="*/ 218994 h 634"/>
              <a:gd name="T20" fmla="*/ 68946 w 604"/>
              <a:gd name="T21" fmla="*/ 229508 h 634"/>
              <a:gd name="T22" fmla="*/ 154135 w 604"/>
              <a:gd name="T23" fmla="*/ 229508 h 634"/>
              <a:gd name="T24" fmla="*/ 159189 w 604"/>
              <a:gd name="T25" fmla="*/ 218994 h 634"/>
              <a:gd name="T26" fmla="*/ 154135 w 604"/>
              <a:gd name="T27" fmla="*/ 213555 h 634"/>
              <a:gd name="T28" fmla="*/ 138252 w 604"/>
              <a:gd name="T29" fmla="*/ 213555 h 634"/>
              <a:gd name="T30" fmla="*/ 138252 w 604"/>
              <a:gd name="T31" fmla="*/ 187087 h 634"/>
              <a:gd name="T32" fmla="*/ 191315 w 604"/>
              <a:gd name="T33" fmla="*/ 187087 h 634"/>
              <a:gd name="T34" fmla="*/ 217666 w 604"/>
              <a:gd name="T35" fmla="*/ 154818 h 634"/>
              <a:gd name="T36" fmla="*/ 217666 w 604"/>
              <a:gd name="T37" fmla="*/ 26830 h 634"/>
              <a:gd name="T38" fmla="*/ 191315 w 604"/>
              <a:gd name="T39" fmla="*/ 0 h 634"/>
              <a:gd name="T40" fmla="*/ 127423 w 604"/>
              <a:gd name="T41" fmla="*/ 213555 h 634"/>
              <a:gd name="T42" fmla="*/ 127423 w 604"/>
              <a:gd name="T43" fmla="*/ 213555 h 634"/>
              <a:gd name="T44" fmla="*/ 95658 w 604"/>
              <a:gd name="T45" fmla="*/ 213555 h 634"/>
              <a:gd name="T46" fmla="*/ 95658 w 604"/>
              <a:gd name="T47" fmla="*/ 187087 h 634"/>
              <a:gd name="T48" fmla="*/ 127423 w 604"/>
              <a:gd name="T49" fmla="*/ 187087 h 634"/>
              <a:gd name="T50" fmla="*/ 127423 w 604"/>
              <a:gd name="T51" fmla="*/ 213555 h 634"/>
              <a:gd name="T52" fmla="*/ 201783 w 604"/>
              <a:gd name="T53" fmla="*/ 154818 h 634"/>
              <a:gd name="T54" fmla="*/ 201783 w 604"/>
              <a:gd name="T55" fmla="*/ 154818 h 634"/>
              <a:gd name="T56" fmla="*/ 191315 w 604"/>
              <a:gd name="T57" fmla="*/ 170772 h 634"/>
              <a:gd name="T58" fmla="*/ 26712 w 604"/>
              <a:gd name="T59" fmla="*/ 170772 h 634"/>
              <a:gd name="T60" fmla="*/ 10468 w 604"/>
              <a:gd name="T61" fmla="*/ 154818 h 634"/>
              <a:gd name="T62" fmla="*/ 10468 w 604"/>
              <a:gd name="T63" fmla="*/ 144304 h 634"/>
              <a:gd name="T64" fmla="*/ 201783 w 604"/>
              <a:gd name="T65" fmla="*/ 144304 h 634"/>
              <a:gd name="T66" fmla="*/ 201783 w 604"/>
              <a:gd name="T67" fmla="*/ 154818 h 634"/>
              <a:gd name="T68" fmla="*/ 201783 w 604"/>
              <a:gd name="T69" fmla="*/ 128351 h 634"/>
              <a:gd name="T70" fmla="*/ 201783 w 604"/>
              <a:gd name="T71" fmla="*/ 128351 h 634"/>
              <a:gd name="T72" fmla="*/ 10468 w 604"/>
              <a:gd name="T73" fmla="*/ 128351 h 634"/>
              <a:gd name="T74" fmla="*/ 10468 w 604"/>
              <a:gd name="T75" fmla="*/ 26830 h 634"/>
              <a:gd name="T76" fmla="*/ 26712 w 604"/>
              <a:gd name="T77" fmla="*/ 15953 h 634"/>
              <a:gd name="T78" fmla="*/ 191315 w 604"/>
              <a:gd name="T79" fmla="*/ 15953 h 634"/>
              <a:gd name="T80" fmla="*/ 201783 w 604"/>
              <a:gd name="T81" fmla="*/ 26830 h 634"/>
              <a:gd name="T82" fmla="*/ 201783 w 604"/>
              <a:gd name="T83" fmla="*/ 128351 h 63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4" h="634">
                <a:moveTo>
                  <a:pt x="530" y="0"/>
                </a:moveTo>
                <a:lnTo>
                  <a:pt x="530" y="0"/>
                </a:lnTo>
                <a:cubicBezTo>
                  <a:pt x="74" y="0"/>
                  <a:pt x="74" y="0"/>
                  <a:pt x="74" y="0"/>
                </a:cubicBezTo>
                <a:cubicBezTo>
                  <a:pt x="29" y="0"/>
                  <a:pt x="0" y="30"/>
                  <a:pt x="0" y="74"/>
                </a:cubicBezTo>
                <a:cubicBezTo>
                  <a:pt x="0" y="427"/>
                  <a:pt x="0" y="427"/>
                  <a:pt x="0" y="427"/>
                </a:cubicBezTo>
                <a:cubicBezTo>
                  <a:pt x="0" y="471"/>
                  <a:pt x="29" y="516"/>
                  <a:pt x="74" y="516"/>
                </a:cubicBezTo>
                <a:cubicBezTo>
                  <a:pt x="236" y="516"/>
                  <a:pt x="236" y="516"/>
                  <a:pt x="236" y="516"/>
                </a:cubicBezTo>
                <a:cubicBezTo>
                  <a:pt x="236" y="589"/>
                  <a:pt x="236" y="589"/>
                  <a:pt x="236" y="589"/>
                </a:cubicBezTo>
                <a:cubicBezTo>
                  <a:pt x="191" y="589"/>
                  <a:pt x="191" y="589"/>
                  <a:pt x="191" y="589"/>
                </a:cubicBezTo>
                <a:cubicBezTo>
                  <a:pt x="177" y="589"/>
                  <a:pt x="177" y="604"/>
                  <a:pt x="177" y="604"/>
                </a:cubicBezTo>
                <a:cubicBezTo>
                  <a:pt x="177" y="619"/>
                  <a:pt x="177" y="633"/>
                  <a:pt x="191" y="633"/>
                </a:cubicBezTo>
                <a:cubicBezTo>
                  <a:pt x="427" y="633"/>
                  <a:pt x="427" y="633"/>
                  <a:pt x="427" y="633"/>
                </a:cubicBezTo>
                <a:cubicBezTo>
                  <a:pt x="441" y="633"/>
                  <a:pt x="441" y="619"/>
                  <a:pt x="441" y="604"/>
                </a:cubicBezTo>
                <a:cubicBezTo>
                  <a:pt x="441" y="604"/>
                  <a:pt x="441" y="589"/>
                  <a:pt x="427" y="589"/>
                </a:cubicBezTo>
                <a:cubicBezTo>
                  <a:pt x="383" y="589"/>
                  <a:pt x="383" y="589"/>
                  <a:pt x="383" y="589"/>
                </a:cubicBezTo>
                <a:cubicBezTo>
                  <a:pt x="383" y="516"/>
                  <a:pt x="383" y="516"/>
                  <a:pt x="383" y="516"/>
                </a:cubicBezTo>
                <a:cubicBezTo>
                  <a:pt x="530" y="516"/>
                  <a:pt x="530" y="516"/>
                  <a:pt x="530" y="516"/>
                </a:cubicBezTo>
                <a:cubicBezTo>
                  <a:pt x="574" y="516"/>
                  <a:pt x="603" y="471"/>
                  <a:pt x="603" y="427"/>
                </a:cubicBezTo>
                <a:cubicBezTo>
                  <a:pt x="603" y="74"/>
                  <a:pt x="603" y="74"/>
                  <a:pt x="603" y="74"/>
                </a:cubicBezTo>
                <a:cubicBezTo>
                  <a:pt x="603" y="30"/>
                  <a:pt x="574" y="0"/>
                  <a:pt x="530" y="0"/>
                </a:cubicBezTo>
                <a:close/>
                <a:moveTo>
                  <a:pt x="353" y="589"/>
                </a:moveTo>
                <a:lnTo>
                  <a:pt x="353" y="589"/>
                </a:lnTo>
                <a:cubicBezTo>
                  <a:pt x="265" y="589"/>
                  <a:pt x="265" y="589"/>
                  <a:pt x="265" y="589"/>
                </a:cubicBezTo>
                <a:cubicBezTo>
                  <a:pt x="265" y="516"/>
                  <a:pt x="265" y="516"/>
                  <a:pt x="265" y="516"/>
                </a:cubicBezTo>
                <a:cubicBezTo>
                  <a:pt x="353" y="516"/>
                  <a:pt x="353" y="516"/>
                  <a:pt x="353" y="516"/>
                </a:cubicBezTo>
                <a:lnTo>
                  <a:pt x="353" y="589"/>
                </a:lnTo>
                <a:close/>
                <a:moveTo>
                  <a:pt x="559" y="427"/>
                </a:moveTo>
                <a:lnTo>
                  <a:pt x="559" y="427"/>
                </a:lnTo>
                <a:cubicBezTo>
                  <a:pt x="559" y="457"/>
                  <a:pt x="545" y="471"/>
                  <a:pt x="530" y="471"/>
                </a:cubicBezTo>
                <a:cubicBezTo>
                  <a:pt x="74" y="471"/>
                  <a:pt x="74" y="471"/>
                  <a:pt x="74" y="471"/>
                </a:cubicBezTo>
                <a:cubicBezTo>
                  <a:pt x="59" y="471"/>
                  <a:pt x="29" y="457"/>
                  <a:pt x="29" y="427"/>
                </a:cubicBezTo>
                <a:cubicBezTo>
                  <a:pt x="29" y="398"/>
                  <a:pt x="29" y="398"/>
                  <a:pt x="29" y="398"/>
                </a:cubicBezTo>
                <a:cubicBezTo>
                  <a:pt x="559" y="398"/>
                  <a:pt x="559" y="398"/>
                  <a:pt x="559" y="398"/>
                </a:cubicBezTo>
                <a:lnTo>
                  <a:pt x="559" y="427"/>
                </a:lnTo>
                <a:close/>
                <a:moveTo>
                  <a:pt x="559" y="354"/>
                </a:moveTo>
                <a:lnTo>
                  <a:pt x="559" y="354"/>
                </a:lnTo>
                <a:cubicBezTo>
                  <a:pt x="29" y="354"/>
                  <a:pt x="29" y="354"/>
                  <a:pt x="29" y="354"/>
                </a:cubicBezTo>
                <a:cubicBezTo>
                  <a:pt x="29" y="74"/>
                  <a:pt x="29" y="74"/>
                  <a:pt x="29" y="74"/>
                </a:cubicBezTo>
                <a:cubicBezTo>
                  <a:pt x="29" y="59"/>
                  <a:pt x="59" y="44"/>
                  <a:pt x="74" y="44"/>
                </a:cubicBezTo>
                <a:cubicBezTo>
                  <a:pt x="530" y="44"/>
                  <a:pt x="530" y="44"/>
                  <a:pt x="530" y="44"/>
                </a:cubicBezTo>
                <a:cubicBezTo>
                  <a:pt x="545" y="44"/>
                  <a:pt x="559" y="59"/>
                  <a:pt x="559" y="74"/>
                </a:cubicBezTo>
                <a:lnTo>
                  <a:pt x="559" y="354"/>
                </a:lnTo>
                <a:close/>
              </a:path>
            </a:pathLst>
          </a:custGeom>
          <a:solidFill>
            <a:schemeClr val="tx1">
              <a:lumMod val="95000"/>
              <a:lumOff val="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14" name="Freeform 148"/>
          <p:cNvSpPr>
            <a:spLocks noChangeArrowheads="1"/>
          </p:cNvSpPr>
          <p:nvPr/>
        </p:nvSpPr>
        <p:spPr bwMode="auto">
          <a:xfrm>
            <a:off x="1617806" y="3511594"/>
            <a:ext cx="448938" cy="400838"/>
          </a:xfrm>
          <a:custGeom>
            <a:avLst/>
            <a:gdLst>
              <a:gd name="T0" fmla="*/ 195452 w 619"/>
              <a:gd name="T1" fmla="*/ 26858 h 546"/>
              <a:gd name="T2" fmla="*/ 195452 w 619"/>
              <a:gd name="T3" fmla="*/ 26858 h 546"/>
              <a:gd name="T4" fmla="*/ 174293 w 619"/>
              <a:gd name="T5" fmla="*/ 26858 h 546"/>
              <a:gd name="T6" fmla="*/ 168914 w 619"/>
              <a:gd name="T7" fmla="*/ 10888 h 546"/>
              <a:gd name="T8" fmla="*/ 153134 w 619"/>
              <a:gd name="T9" fmla="*/ 0 h 546"/>
              <a:gd name="T10" fmla="*/ 68498 w 619"/>
              <a:gd name="T11" fmla="*/ 0 h 546"/>
              <a:gd name="T12" fmla="*/ 52718 w 619"/>
              <a:gd name="T13" fmla="*/ 10888 h 546"/>
              <a:gd name="T14" fmla="*/ 47339 w 619"/>
              <a:gd name="T15" fmla="*/ 26858 h 546"/>
              <a:gd name="T16" fmla="*/ 26180 w 619"/>
              <a:gd name="T17" fmla="*/ 26858 h 546"/>
              <a:gd name="T18" fmla="*/ 0 w 619"/>
              <a:gd name="T19" fmla="*/ 53352 h 546"/>
              <a:gd name="T20" fmla="*/ 0 w 619"/>
              <a:gd name="T21" fmla="*/ 171307 h 546"/>
              <a:gd name="T22" fmla="*/ 26180 w 619"/>
              <a:gd name="T23" fmla="*/ 197802 h 546"/>
              <a:gd name="T24" fmla="*/ 195452 w 619"/>
              <a:gd name="T25" fmla="*/ 197802 h 546"/>
              <a:gd name="T26" fmla="*/ 221632 w 619"/>
              <a:gd name="T27" fmla="*/ 171307 h 546"/>
              <a:gd name="T28" fmla="*/ 221632 w 619"/>
              <a:gd name="T29" fmla="*/ 53352 h 546"/>
              <a:gd name="T30" fmla="*/ 195452 w 619"/>
              <a:gd name="T31" fmla="*/ 26858 h 546"/>
              <a:gd name="T32" fmla="*/ 211232 w 619"/>
              <a:gd name="T33" fmla="*/ 171307 h 546"/>
              <a:gd name="T34" fmla="*/ 211232 w 619"/>
              <a:gd name="T35" fmla="*/ 171307 h 546"/>
              <a:gd name="T36" fmla="*/ 195452 w 619"/>
              <a:gd name="T37" fmla="*/ 181833 h 546"/>
              <a:gd name="T38" fmla="*/ 26180 w 619"/>
              <a:gd name="T39" fmla="*/ 181833 h 546"/>
              <a:gd name="T40" fmla="*/ 10400 w 619"/>
              <a:gd name="T41" fmla="*/ 171307 h 546"/>
              <a:gd name="T42" fmla="*/ 10400 w 619"/>
              <a:gd name="T43" fmla="*/ 53352 h 546"/>
              <a:gd name="T44" fmla="*/ 26180 w 619"/>
              <a:gd name="T45" fmla="*/ 42827 h 546"/>
              <a:gd name="T46" fmla="*/ 52718 w 619"/>
              <a:gd name="T47" fmla="*/ 42827 h 546"/>
              <a:gd name="T48" fmla="*/ 63477 w 619"/>
              <a:gd name="T49" fmla="*/ 26858 h 546"/>
              <a:gd name="T50" fmla="*/ 73877 w 619"/>
              <a:gd name="T51" fmla="*/ 10888 h 546"/>
              <a:gd name="T52" fmla="*/ 147755 w 619"/>
              <a:gd name="T53" fmla="*/ 10888 h 546"/>
              <a:gd name="T54" fmla="*/ 158155 w 619"/>
              <a:gd name="T55" fmla="*/ 26858 h 546"/>
              <a:gd name="T56" fmla="*/ 168914 w 619"/>
              <a:gd name="T57" fmla="*/ 42827 h 546"/>
              <a:gd name="T58" fmla="*/ 195452 w 619"/>
              <a:gd name="T59" fmla="*/ 42827 h 546"/>
              <a:gd name="T60" fmla="*/ 211232 w 619"/>
              <a:gd name="T61" fmla="*/ 53352 h 546"/>
              <a:gd name="T62" fmla="*/ 211232 w 619"/>
              <a:gd name="T63" fmla="*/ 171307 h 546"/>
              <a:gd name="T64" fmla="*/ 110816 w 619"/>
              <a:gd name="T65" fmla="*/ 53352 h 546"/>
              <a:gd name="T66" fmla="*/ 110816 w 619"/>
              <a:gd name="T67" fmla="*/ 53352 h 546"/>
              <a:gd name="T68" fmla="*/ 52718 w 619"/>
              <a:gd name="T69" fmla="*/ 112511 h 546"/>
              <a:gd name="T70" fmla="*/ 110816 w 619"/>
              <a:gd name="T71" fmla="*/ 171307 h 546"/>
              <a:gd name="T72" fmla="*/ 168914 w 619"/>
              <a:gd name="T73" fmla="*/ 112511 h 546"/>
              <a:gd name="T74" fmla="*/ 110816 w 619"/>
              <a:gd name="T75" fmla="*/ 53352 h 546"/>
              <a:gd name="T76" fmla="*/ 110816 w 619"/>
              <a:gd name="T77" fmla="*/ 154975 h 546"/>
              <a:gd name="T78" fmla="*/ 110816 w 619"/>
              <a:gd name="T79" fmla="*/ 154975 h 546"/>
              <a:gd name="T80" fmla="*/ 68498 w 619"/>
              <a:gd name="T81" fmla="*/ 112511 h 546"/>
              <a:gd name="T82" fmla="*/ 110816 w 619"/>
              <a:gd name="T83" fmla="*/ 69684 h 546"/>
              <a:gd name="T84" fmla="*/ 153134 w 619"/>
              <a:gd name="T85" fmla="*/ 112511 h 546"/>
              <a:gd name="T86" fmla="*/ 110816 w 619"/>
              <a:gd name="T87" fmla="*/ 154975 h 5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19" h="546">
                <a:moveTo>
                  <a:pt x="545" y="74"/>
                </a:moveTo>
                <a:lnTo>
                  <a:pt x="545" y="74"/>
                </a:lnTo>
                <a:cubicBezTo>
                  <a:pt x="486" y="74"/>
                  <a:pt x="486" y="74"/>
                  <a:pt x="486" y="74"/>
                </a:cubicBezTo>
                <a:cubicBezTo>
                  <a:pt x="471" y="30"/>
                  <a:pt x="471" y="30"/>
                  <a:pt x="471" y="30"/>
                </a:cubicBezTo>
                <a:cubicBezTo>
                  <a:pt x="456" y="15"/>
                  <a:pt x="441" y="0"/>
                  <a:pt x="427" y="0"/>
                </a:cubicBezTo>
                <a:cubicBezTo>
                  <a:pt x="191" y="0"/>
                  <a:pt x="191" y="0"/>
                  <a:pt x="191" y="0"/>
                </a:cubicBezTo>
                <a:cubicBezTo>
                  <a:pt x="177" y="0"/>
                  <a:pt x="162" y="15"/>
                  <a:pt x="147" y="30"/>
                </a:cubicBezTo>
                <a:cubicBezTo>
                  <a:pt x="132" y="74"/>
                  <a:pt x="132" y="74"/>
                  <a:pt x="132" y="74"/>
                </a:cubicBezTo>
                <a:cubicBezTo>
                  <a:pt x="73" y="74"/>
                  <a:pt x="73" y="74"/>
                  <a:pt x="73" y="74"/>
                </a:cubicBezTo>
                <a:cubicBezTo>
                  <a:pt x="29" y="74"/>
                  <a:pt x="0" y="104"/>
                  <a:pt x="0" y="147"/>
                </a:cubicBezTo>
                <a:cubicBezTo>
                  <a:pt x="0" y="472"/>
                  <a:pt x="0" y="472"/>
                  <a:pt x="0" y="472"/>
                </a:cubicBezTo>
                <a:cubicBezTo>
                  <a:pt x="0" y="516"/>
                  <a:pt x="29" y="545"/>
                  <a:pt x="73" y="545"/>
                </a:cubicBezTo>
                <a:cubicBezTo>
                  <a:pt x="545" y="545"/>
                  <a:pt x="545" y="545"/>
                  <a:pt x="545" y="545"/>
                </a:cubicBezTo>
                <a:cubicBezTo>
                  <a:pt x="589" y="545"/>
                  <a:pt x="618" y="516"/>
                  <a:pt x="618" y="472"/>
                </a:cubicBezTo>
                <a:cubicBezTo>
                  <a:pt x="618" y="147"/>
                  <a:pt x="618" y="147"/>
                  <a:pt x="618" y="147"/>
                </a:cubicBezTo>
                <a:cubicBezTo>
                  <a:pt x="618" y="104"/>
                  <a:pt x="589" y="74"/>
                  <a:pt x="545" y="74"/>
                </a:cubicBezTo>
                <a:close/>
                <a:moveTo>
                  <a:pt x="589" y="472"/>
                </a:moveTo>
                <a:lnTo>
                  <a:pt x="589" y="472"/>
                </a:lnTo>
                <a:cubicBezTo>
                  <a:pt x="589" y="486"/>
                  <a:pt x="559" y="501"/>
                  <a:pt x="545" y="501"/>
                </a:cubicBezTo>
                <a:cubicBezTo>
                  <a:pt x="73" y="501"/>
                  <a:pt x="73" y="501"/>
                  <a:pt x="73" y="501"/>
                </a:cubicBezTo>
                <a:cubicBezTo>
                  <a:pt x="59" y="501"/>
                  <a:pt x="29" y="486"/>
                  <a:pt x="29" y="472"/>
                </a:cubicBezTo>
                <a:cubicBezTo>
                  <a:pt x="29" y="147"/>
                  <a:pt x="29" y="147"/>
                  <a:pt x="29" y="147"/>
                </a:cubicBezTo>
                <a:cubicBezTo>
                  <a:pt x="29" y="133"/>
                  <a:pt x="59" y="118"/>
                  <a:pt x="73" y="118"/>
                </a:cubicBezTo>
                <a:cubicBezTo>
                  <a:pt x="147" y="118"/>
                  <a:pt x="147" y="118"/>
                  <a:pt x="147" y="118"/>
                </a:cubicBezTo>
                <a:cubicBezTo>
                  <a:pt x="177" y="74"/>
                  <a:pt x="177" y="74"/>
                  <a:pt x="177" y="74"/>
                </a:cubicBezTo>
                <a:cubicBezTo>
                  <a:pt x="191" y="45"/>
                  <a:pt x="191" y="30"/>
                  <a:pt x="206" y="30"/>
                </a:cubicBezTo>
                <a:cubicBezTo>
                  <a:pt x="412" y="30"/>
                  <a:pt x="412" y="30"/>
                  <a:pt x="412" y="30"/>
                </a:cubicBezTo>
                <a:cubicBezTo>
                  <a:pt x="427" y="30"/>
                  <a:pt x="427" y="45"/>
                  <a:pt x="441" y="74"/>
                </a:cubicBezTo>
                <a:cubicBezTo>
                  <a:pt x="471" y="118"/>
                  <a:pt x="471" y="118"/>
                  <a:pt x="471" y="118"/>
                </a:cubicBezTo>
                <a:cubicBezTo>
                  <a:pt x="545" y="118"/>
                  <a:pt x="545" y="118"/>
                  <a:pt x="545" y="118"/>
                </a:cubicBezTo>
                <a:cubicBezTo>
                  <a:pt x="559" y="118"/>
                  <a:pt x="589" y="133"/>
                  <a:pt x="589" y="147"/>
                </a:cubicBezTo>
                <a:lnTo>
                  <a:pt x="589" y="472"/>
                </a:lnTo>
                <a:close/>
                <a:moveTo>
                  <a:pt x="309" y="147"/>
                </a:moveTo>
                <a:lnTo>
                  <a:pt x="309" y="147"/>
                </a:lnTo>
                <a:cubicBezTo>
                  <a:pt x="221" y="147"/>
                  <a:pt x="147" y="221"/>
                  <a:pt x="147" y="310"/>
                </a:cubicBezTo>
                <a:cubicBezTo>
                  <a:pt x="147" y="398"/>
                  <a:pt x="221" y="472"/>
                  <a:pt x="309" y="472"/>
                </a:cubicBezTo>
                <a:cubicBezTo>
                  <a:pt x="398" y="472"/>
                  <a:pt x="471" y="398"/>
                  <a:pt x="471" y="310"/>
                </a:cubicBezTo>
                <a:cubicBezTo>
                  <a:pt x="471" y="221"/>
                  <a:pt x="398" y="147"/>
                  <a:pt x="309" y="147"/>
                </a:cubicBezTo>
                <a:close/>
                <a:moveTo>
                  <a:pt x="309" y="427"/>
                </a:moveTo>
                <a:lnTo>
                  <a:pt x="309" y="427"/>
                </a:lnTo>
                <a:cubicBezTo>
                  <a:pt x="250" y="427"/>
                  <a:pt x="191" y="368"/>
                  <a:pt x="191" y="310"/>
                </a:cubicBezTo>
                <a:cubicBezTo>
                  <a:pt x="191" y="251"/>
                  <a:pt x="250" y="192"/>
                  <a:pt x="309" y="192"/>
                </a:cubicBezTo>
                <a:cubicBezTo>
                  <a:pt x="368" y="192"/>
                  <a:pt x="427" y="251"/>
                  <a:pt x="427" y="310"/>
                </a:cubicBezTo>
                <a:cubicBezTo>
                  <a:pt x="427" y="368"/>
                  <a:pt x="368" y="427"/>
                  <a:pt x="309" y="427"/>
                </a:cubicBezTo>
                <a:close/>
              </a:path>
            </a:pathLst>
          </a:custGeom>
          <a:solidFill>
            <a:schemeClr val="tx1">
              <a:lumMod val="95000"/>
              <a:lumOff val="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15" name="TextBox 14"/>
          <p:cNvSpPr txBox="1"/>
          <p:nvPr/>
        </p:nvSpPr>
        <p:spPr>
          <a:xfrm>
            <a:off x="1204913" y="4599069"/>
            <a:ext cx="5596419" cy="872098"/>
          </a:xfrm>
          <a:prstGeom prst="rect">
            <a:avLst/>
          </a:prstGeom>
          <a:noFill/>
        </p:spPr>
        <p:txBody>
          <a:bodyPr wrap="square" lIns="91440" tIns="45720" rIns="91440" bIns="45720" rtlCol="0">
            <a:spAutoFit/>
          </a:bodyPr>
          <a:lstStyle/>
          <a:p>
            <a:r>
              <a:rPr lang="id-ID" sz="1467" b="1" dirty="0">
                <a:solidFill>
                  <a:schemeClr val="tx1">
                    <a:lumMod val="85000"/>
                    <a:lumOff val="15000"/>
                  </a:schemeClr>
                </a:solidFill>
                <a:cs typeface="Calibri"/>
              </a:rPr>
              <a:t>Lorem ipsum </a:t>
            </a:r>
            <a:r>
              <a:rPr lang="id-ID" sz="1200" dirty="0">
                <a:solidFill>
                  <a:schemeClr val="bg1">
                    <a:lumMod val="65000"/>
                  </a:schemeClr>
                </a:solidFill>
                <a:latin typeface="Calibri Light"/>
                <a:cs typeface="Calibri Light"/>
              </a:rPr>
              <a:t>dolor sit amet consectetuer adipiscing elit, sed diam nonummy nibh euismod tincidunt ut laoreet dolore magna aliquam erat volutpat. Ut wisi enim ad minim veniam, ut laoreet dolore magna aliquam erat volutpat. Ut wisi enim ad minim veniam, minim. ut laoreet dolore</a:t>
            </a:r>
            <a:endParaRPr lang="en-US" sz="1200" dirty="0">
              <a:solidFill>
                <a:schemeClr val="bg1">
                  <a:lumMod val="65000"/>
                </a:schemeClr>
              </a:solidFill>
              <a:latin typeface="Roboto Thin" charset="0"/>
              <a:ea typeface="Roboto Thin" charset="0"/>
              <a:cs typeface="Roboto Thin" charset="0"/>
            </a:endParaRPr>
          </a:p>
        </p:txBody>
      </p:sp>
      <p:sp>
        <p:nvSpPr>
          <p:cNvPr id="16" name="TextBox 15"/>
          <p:cNvSpPr txBox="1"/>
          <p:nvPr/>
        </p:nvSpPr>
        <p:spPr>
          <a:xfrm>
            <a:off x="1344962" y="3976566"/>
            <a:ext cx="994625" cy="230832"/>
          </a:xfrm>
          <a:prstGeom prst="rect">
            <a:avLst/>
          </a:prstGeom>
          <a:noFill/>
        </p:spPr>
        <p:txBody>
          <a:bodyPr wrap="square" rtlCol="0">
            <a:spAutoFit/>
          </a:bodyPr>
          <a:lstStyle/>
          <a:p>
            <a:pPr algn="ctr"/>
            <a:r>
              <a:rPr lang="id-ID" sz="900" dirty="0">
                <a:solidFill>
                  <a:schemeClr val="bg1">
                    <a:lumMod val="65000"/>
                  </a:schemeClr>
                </a:solidFill>
                <a:latin typeface="Lato" panose="020F0502020204030203" pitchFamily="34" charset="0"/>
                <a:cs typeface="Lato" panose="020F0502020204030203" pitchFamily="34" charset="0"/>
              </a:rPr>
              <a:t>PHOTOGRAPH</a:t>
            </a:r>
            <a:endParaRPr lang="en-US" sz="900" dirty="0">
              <a:solidFill>
                <a:schemeClr val="bg1">
                  <a:lumMod val="65000"/>
                </a:schemeClr>
              </a:solidFill>
              <a:latin typeface="Lato" panose="020F0502020204030203" pitchFamily="34" charset="0"/>
              <a:cs typeface="Lato" panose="020F0502020204030203" pitchFamily="34" charset="0"/>
            </a:endParaRPr>
          </a:p>
        </p:txBody>
      </p:sp>
      <p:sp>
        <p:nvSpPr>
          <p:cNvPr id="17" name="TextBox 16"/>
          <p:cNvSpPr txBox="1"/>
          <p:nvPr/>
        </p:nvSpPr>
        <p:spPr>
          <a:xfrm>
            <a:off x="2797343" y="3973893"/>
            <a:ext cx="994625" cy="230832"/>
          </a:xfrm>
          <a:prstGeom prst="rect">
            <a:avLst/>
          </a:prstGeom>
          <a:noFill/>
        </p:spPr>
        <p:txBody>
          <a:bodyPr wrap="square" rtlCol="0">
            <a:spAutoFit/>
          </a:bodyPr>
          <a:lstStyle/>
          <a:p>
            <a:pPr algn="ctr"/>
            <a:r>
              <a:rPr lang="id-ID" sz="900">
                <a:solidFill>
                  <a:schemeClr val="bg1">
                    <a:lumMod val="65000"/>
                  </a:schemeClr>
                </a:solidFill>
                <a:latin typeface="Lato" panose="020F0502020204030203" pitchFamily="34" charset="0"/>
                <a:cs typeface="Lato" panose="020F0502020204030203" pitchFamily="34" charset="0"/>
              </a:rPr>
              <a:t>VIDEOGRAPH</a:t>
            </a:r>
            <a:endParaRPr lang="en-US" sz="900" dirty="0">
              <a:solidFill>
                <a:schemeClr val="bg1">
                  <a:lumMod val="65000"/>
                </a:schemeClr>
              </a:solidFill>
              <a:latin typeface="Lato" panose="020F0502020204030203" pitchFamily="34" charset="0"/>
              <a:cs typeface="Lato" panose="020F0502020204030203" pitchFamily="34" charset="0"/>
            </a:endParaRPr>
          </a:p>
        </p:txBody>
      </p:sp>
      <p:sp>
        <p:nvSpPr>
          <p:cNvPr id="18" name="TextBox 17"/>
          <p:cNvSpPr txBox="1"/>
          <p:nvPr/>
        </p:nvSpPr>
        <p:spPr>
          <a:xfrm>
            <a:off x="4249724" y="3978858"/>
            <a:ext cx="994625" cy="230832"/>
          </a:xfrm>
          <a:prstGeom prst="rect">
            <a:avLst/>
          </a:prstGeom>
          <a:noFill/>
        </p:spPr>
        <p:txBody>
          <a:bodyPr wrap="square" rtlCol="0">
            <a:spAutoFit/>
          </a:bodyPr>
          <a:lstStyle/>
          <a:p>
            <a:pPr algn="ctr"/>
            <a:r>
              <a:rPr lang="id-ID" sz="900">
                <a:solidFill>
                  <a:schemeClr val="bg1">
                    <a:lumMod val="65000"/>
                  </a:schemeClr>
                </a:solidFill>
                <a:latin typeface="Lato" panose="020F0502020204030203" pitchFamily="34" charset="0"/>
                <a:cs typeface="Lato" panose="020F0502020204030203" pitchFamily="34" charset="0"/>
              </a:rPr>
              <a:t>POST EDITING</a:t>
            </a:r>
            <a:endParaRPr lang="en-US" sz="900" dirty="0">
              <a:solidFill>
                <a:schemeClr val="bg1">
                  <a:lumMod val="65000"/>
                </a:schemeClr>
              </a:solidFill>
              <a:latin typeface="Lato" panose="020F0502020204030203" pitchFamily="34" charset="0"/>
              <a:cs typeface="Lato" panose="020F0502020204030203" pitchFamily="34" charset="0"/>
            </a:endParaRPr>
          </a:p>
        </p:txBody>
      </p:sp>
      <p:pic>
        <p:nvPicPr>
          <p:cNvPr id="7" name="图片占位符 6"/>
          <p:cNvPicPr>
            <a:picLocks noGrp="1" noChangeAspect="1"/>
          </p:cNvPicPr>
          <p:nvPr>
            <p:ph type="pic" sz="quarter" idx="11"/>
          </p:nvPr>
        </p:nvPicPr>
        <p:blipFill>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t="494" b="494"/>
          <a:stretch>
            <a:fillRect/>
          </a:stretch>
        </p:blipFill>
        <p:spPr/>
      </p:pic>
      <p:pic>
        <p:nvPicPr>
          <p:cNvPr id="9" name="图片占位符 8"/>
          <p:cNvPicPr>
            <a:picLocks noGrp="1" noChangeAspect="1"/>
          </p:cNvPicPr>
          <p:nvPr>
            <p:ph type="pic" sz="quarter" idx="14"/>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2711" r="2711"/>
          <a:stretch>
            <a:fillRect/>
          </a:stretch>
        </p:blipFill>
        <p:spPr/>
      </p:pic>
      <p:pic>
        <p:nvPicPr>
          <p:cNvPr id="25" name="图片占位符 24"/>
          <p:cNvPicPr>
            <a:picLocks noGrp="1" noChangeAspect="1"/>
          </p:cNvPicPr>
          <p:nvPr>
            <p:ph type="pic" sz="quarter" idx="15"/>
          </p:nvPr>
        </p:nvPicPr>
        <p:blipFill>
          <a:blip r:embed="rId7" cstate="print">
            <a:extLst>
              <a:ext uri="{BEBA8EAE-BF5A-486C-A8C5-ECC9F3942E4B}">
                <a14:imgProps xmlns:a14="http://schemas.microsoft.com/office/drawing/2010/main">
                  <a14:imgLayer r:embed="rId8">
                    <a14:imgEffect>
                      <a14:saturation sat="33000"/>
                    </a14:imgEffect>
                  </a14:imgLayer>
                </a14:imgProps>
              </a:ext>
              <a:ext uri="{28A0092B-C50C-407E-A947-70E740481C1C}">
                <a14:useLocalDpi xmlns:a14="http://schemas.microsoft.com/office/drawing/2010/main" val="0"/>
              </a:ext>
            </a:extLst>
          </a:blip>
          <a:srcRect l="2929" r="2929"/>
          <a:stretch>
            <a:fillRect/>
          </a:stretch>
        </p:blipFill>
        <p:spPr/>
      </p:pic>
      <p:pic>
        <p:nvPicPr>
          <p:cNvPr id="27" name="图片占位符 26"/>
          <p:cNvPicPr>
            <a:picLocks noGrp="1" noChangeAspect="1"/>
          </p:cNvPicPr>
          <p:nvPr>
            <p:ph type="pic" sz="quarter" idx="10"/>
          </p:nvPr>
        </p:nvPicPr>
        <p:blipFill>
          <a:blip r:embed="rId9" cstate="print">
            <a:extLst>
              <a:ext uri="{28A0092B-C50C-407E-A947-70E740481C1C}">
                <a14:useLocalDpi xmlns:a14="http://schemas.microsoft.com/office/drawing/2010/main" val="0"/>
              </a:ext>
            </a:extLst>
          </a:blip>
          <a:srcRect l="10111" r="10111"/>
          <a:stretch>
            <a:fillRect/>
          </a:stretch>
        </p:blipFill>
        <p:spPr/>
      </p:pic>
      <p:pic>
        <p:nvPicPr>
          <p:cNvPr id="29" name="图片占位符 28"/>
          <p:cNvPicPr>
            <a:picLocks noGrp="1" noChangeAspect="1"/>
          </p:cNvPicPr>
          <p:nvPr>
            <p:ph type="pic" sz="quarter" idx="13"/>
          </p:nvPr>
        </p:nvPicPr>
        <p:blipFill>
          <a:blip r:embed="rId10" cstate="print">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val="0"/>
              </a:ext>
            </a:extLst>
          </a:blip>
          <a:srcRect t="2964" b="2964"/>
          <a:stretch>
            <a:fillRect/>
          </a:stretch>
        </p:blipFill>
        <p:spPr/>
      </p:pic>
    </p:spTree>
    <p:extLst>
      <p:ext uri="{BB962C8B-B14F-4D97-AF65-F5344CB8AC3E}">
        <p14:creationId xmlns:p14="http://schemas.microsoft.com/office/powerpoint/2010/main" val="359922343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44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childTnLst>
                              </p:cTn>
                            </p:par>
                            <p:par>
                              <p:cTn id="43" fill="hold">
                                <p:stCondLst>
                                  <p:cond delay="4000"/>
                                </p:stCondLst>
                                <p:childTnLst>
                                  <p:par>
                                    <p:cTn id="44" presetID="16" presetClass="entr" presetSubtype="42"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barn(outHorizontal)">
                                          <p:cBhvr>
                                            <p:cTn id="46" dur="500"/>
                                            <p:tgtEl>
                                              <p:spTgt spid="11"/>
                                            </p:tgtEl>
                                          </p:cBhvr>
                                        </p:animEffect>
                                      </p:childTnLst>
                                    </p:cTn>
                                  </p:par>
                                </p:childTnLst>
                              </p:cTn>
                            </p:par>
                            <p:par>
                              <p:cTn id="47" fill="hold">
                                <p:stCondLst>
                                  <p:cond delay="4500"/>
                                </p:stCondLst>
                                <p:childTnLst>
                                  <p:par>
                                    <p:cTn id="48" presetID="16" presetClass="entr" presetSubtype="42"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barn(outHorizontal)">
                                          <p:cBhvr>
                                            <p:cTn id="5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11" grpId="0" animBg="1"/>
          <p:bldP spid="12" grpId="0" animBg="1"/>
          <p:bldP spid="13" grpId="0" animBg="1"/>
          <p:bldP spid="14" grpId="0" animBg="1"/>
          <p:bldP spid="15" grpId="0"/>
          <p:bldP spid="16"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childTnLst>
                              </p:cTn>
                            </p:par>
                            <p:par>
                              <p:cTn id="43" fill="hold">
                                <p:stCondLst>
                                  <p:cond delay="4000"/>
                                </p:stCondLst>
                                <p:childTnLst>
                                  <p:par>
                                    <p:cTn id="44" presetID="16" presetClass="entr" presetSubtype="42"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barn(outHorizontal)">
                                          <p:cBhvr>
                                            <p:cTn id="46" dur="500"/>
                                            <p:tgtEl>
                                              <p:spTgt spid="11"/>
                                            </p:tgtEl>
                                          </p:cBhvr>
                                        </p:animEffect>
                                      </p:childTnLst>
                                    </p:cTn>
                                  </p:par>
                                </p:childTnLst>
                              </p:cTn>
                            </p:par>
                            <p:par>
                              <p:cTn id="47" fill="hold">
                                <p:stCondLst>
                                  <p:cond delay="4500"/>
                                </p:stCondLst>
                                <p:childTnLst>
                                  <p:par>
                                    <p:cTn id="48" presetID="16" presetClass="entr" presetSubtype="42"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barn(outHorizontal)">
                                          <p:cBhvr>
                                            <p:cTn id="5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11" grpId="0" animBg="1"/>
          <p:bldP spid="12" grpId="0" animBg="1"/>
          <p:bldP spid="13" grpId="0" animBg="1"/>
          <p:bldP spid="14" grpId="0" animBg="1"/>
          <p:bldP spid="15" grpId="0"/>
          <p:bldP spid="16" grpId="0"/>
          <p:bldP spid="17" grpId="0"/>
          <p:bldP spid="18"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543800" y="0"/>
            <a:ext cx="3040849" cy="3154710"/>
          </a:xfrm>
          <a:prstGeom prst="rect">
            <a:avLst/>
          </a:prstGeom>
        </p:spPr>
        <p:txBody>
          <a:bodyPr wrap="square">
            <a:spAutoFit/>
          </a:bodyPr>
          <a:lstStyle/>
          <a:p>
            <a:r>
              <a:rPr lang="id-ID" sz="19900" dirty="0">
                <a:solidFill>
                  <a:schemeClr val="bg1">
                    <a:lumMod val="95000"/>
                  </a:schemeClr>
                </a:solidFill>
                <a:latin typeface="Lato Heavy" panose="020F0902020204030203" pitchFamily="34" charset="0"/>
                <a:cs typeface="Lato Heavy" panose="020F0902020204030203" pitchFamily="34" charset="0"/>
              </a:rPr>
              <a:t>“</a:t>
            </a:r>
          </a:p>
        </p:txBody>
      </p:sp>
      <p:sp>
        <p:nvSpPr>
          <p:cNvPr id="11" name="TextBox 10"/>
          <p:cNvSpPr txBox="1"/>
          <p:nvPr/>
        </p:nvSpPr>
        <p:spPr>
          <a:xfrm>
            <a:off x="975001" y="900247"/>
            <a:ext cx="4689674" cy="677108"/>
          </a:xfrm>
          <a:prstGeom prst="rect">
            <a:avLst/>
          </a:prstGeom>
          <a:noFill/>
        </p:spPr>
        <p:txBody>
          <a:bodyPr wrap="square" lIns="91440" tIns="45720" rIns="91440" bIns="45720" rtlCol="0">
            <a:spAutoFit/>
          </a:bodyPr>
          <a:lstStyle/>
          <a:p>
            <a:r>
              <a:rPr lang="id-ID" sz="2000" b="1" i="1" dirty="0">
                <a:solidFill>
                  <a:schemeClr val="tx1">
                    <a:lumMod val="65000"/>
                    <a:lumOff val="35000"/>
                  </a:schemeClr>
                </a:solidFill>
                <a:cs typeface="Calibri"/>
              </a:rPr>
              <a:t>Lorem ipsum </a:t>
            </a:r>
            <a:r>
              <a:rPr lang="id-ID" i="1" dirty="0">
                <a:solidFill>
                  <a:schemeClr val="tx1">
                    <a:lumMod val="65000"/>
                    <a:lumOff val="35000"/>
                  </a:schemeClr>
                </a:solidFill>
                <a:latin typeface="Calibri Light"/>
                <a:cs typeface="Calibri Light"/>
              </a:rPr>
              <a:t>dolor sit amet consectetuer adipiscing elit, sed diam nonummy</a:t>
            </a:r>
            <a:endParaRPr lang="en-US" i="1" dirty="0">
              <a:solidFill>
                <a:schemeClr val="tx1">
                  <a:lumMod val="65000"/>
                  <a:lumOff val="35000"/>
                </a:schemeClr>
              </a:solidFill>
              <a:latin typeface="Roboto Thin" charset="0"/>
              <a:ea typeface="Roboto Thin" charset="0"/>
              <a:cs typeface="Roboto Thin" charset="0"/>
            </a:endParaRPr>
          </a:p>
        </p:txBody>
      </p:sp>
      <p:sp>
        <p:nvSpPr>
          <p:cNvPr id="13" name="Rectangle 12"/>
          <p:cNvSpPr/>
          <p:nvPr/>
        </p:nvSpPr>
        <p:spPr>
          <a:xfrm>
            <a:off x="631323" y="1964470"/>
            <a:ext cx="5257673" cy="830997"/>
          </a:xfrm>
          <a:prstGeom prst="rect">
            <a:avLst/>
          </a:prstGeom>
        </p:spPr>
        <p:txBody>
          <a:bodyPr wrap="square">
            <a:spAutoFit/>
          </a:bodyPr>
          <a:lstStyle/>
          <a:p>
            <a:r>
              <a:rPr lang="zh-CN" altLang="en-US" sz="4800" dirty="0">
                <a:solidFill>
                  <a:schemeClr val="tx1">
                    <a:lumMod val="95000"/>
                    <a:lumOff val="5000"/>
                  </a:schemeClr>
                </a:solidFill>
                <a:latin typeface="Lato Heavy" panose="020F0902020204030203" pitchFamily="34" charset="0"/>
                <a:cs typeface="Lato Heavy" panose="020F0902020204030203" pitchFamily="34" charset="0"/>
              </a:rPr>
              <a:t>点击此处添加标题</a:t>
            </a:r>
            <a:endParaRPr lang="id-ID" sz="4800"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14" name="TextBox 13"/>
          <p:cNvSpPr txBox="1"/>
          <p:nvPr/>
        </p:nvSpPr>
        <p:spPr>
          <a:xfrm>
            <a:off x="651285" y="2734423"/>
            <a:ext cx="4689674" cy="276999"/>
          </a:xfrm>
          <a:prstGeom prst="rect">
            <a:avLst/>
          </a:prstGeom>
          <a:noFill/>
        </p:spPr>
        <p:txBody>
          <a:bodyPr wrap="square" lIns="91440" tIns="45720" rIns="91440" bIns="45720" rtlCol="0">
            <a:spAutoFit/>
          </a:bodyPr>
          <a:lstStyle/>
          <a:p>
            <a:r>
              <a:rPr lang="zh-CN" altLang="en-US" sz="1200" spc="300" dirty="0">
                <a:solidFill>
                  <a:schemeClr val="bg1">
                    <a:lumMod val="65000"/>
                  </a:schemeClr>
                </a:solidFill>
                <a:latin typeface="Lato" panose="020F0502020204030203" pitchFamily="34" charset="0"/>
                <a:ea typeface="Roboto Thin" charset="0"/>
                <a:cs typeface="Lato" panose="020F0502020204030203" pitchFamily="34" charset="0"/>
              </a:rPr>
              <a:t>点击此处添加标题</a:t>
            </a:r>
            <a:endParaRPr lang="en-US" sz="1200" spc="300" dirty="0">
              <a:solidFill>
                <a:schemeClr val="bg1">
                  <a:lumMod val="65000"/>
                </a:schemeClr>
              </a:solidFill>
              <a:latin typeface="Lato" panose="020F0502020204030203" pitchFamily="34" charset="0"/>
              <a:ea typeface="Roboto Thin" charset="0"/>
              <a:cs typeface="Lato" panose="020F0502020204030203" pitchFamily="34" charset="0"/>
            </a:endParaRPr>
          </a:p>
        </p:txBody>
      </p:sp>
      <p:pic>
        <p:nvPicPr>
          <p:cNvPr id="16" name="图片占位符 15"/>
          <p:cNvPicPr>
            <a:picLocks noGrp="1" noChangeAspect="1"/>
          </p:cNvPicPr>
          <p:nvPr>
            <p:ph type="pic" sz="quarter" idx="11"/>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5612" b="5612"/>
          <a:stretch>
            <a:fillRect/>
          </a:stretch>
        </p:blipFill>
        <p:spPr/>
      </p:pic>
      <p:pic>
        <p:nvPicPr>
          <p:cNvPr id="15" name="图片占位符 14"/>
          <p:cNvPicPr>
            <a:picLocks noGrp="1" noChangeAspect="1"/>
          </p:cNvPicPr>
          <p:nvPr>
            <p:ph type="pic" sz="quarter" idx="12"/>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t="210" b="210"/>
          <a:stretch>
            <a:fillRect/>
          </a:stretch>
        </p:blipFill>
        <p:spPr/>
      </p:pic>
      <p:pic>
        <p:nvPicPr>
          <p:cNvPr id="10" name="图片占位符 9"/>
          <p:cNvPicPr>
            <a:picLocks noGrp="1" noChangeAspect="1"/>
          </p:cNvPicPr>
          <p:nvPr>
            <p:ph type="pic" sz="quarter" idx="13"/>
          </p:nvPr>
        </p:nvPicPr>
        <p:blipFill>
          <a:blip r:embed="rId7" cstate="print">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t="5709" b="5709"/>
          <a:stretch>
            <a:fillRect/>
          </a:stretch>
        </p:blipFill>
        <p:spPr/>
      </p:pic>
      <p:pic>
        <p:nvPicPr>
          <p:cNvPr id="21" name="图片占位符 20"/>
          <p:cNvPicPr>
            <a:picLocks noGrp="1" noChangeAspect="1"/>
          </p:cNvPicPr>
          <p:nvPr>
            <p:ph type="pic" sz="quarter" idx="10"/>
          </p:nvPr>
        </p:nvPicPr>
        <p:blipFill>
          <a:blip r:embed="rId9">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rcRect t="5695" b="5695"/>
          <a:stretch>
            <a:fillRect/>
          </a:stretch>
        </p:blipFill>
        <p:spPr/>
      </p:pic>
    </p:spTree>
    <p:extLst>
      <p:ext uri="{BB962C8B-B14F-4D97-AF65-F5344CB8AC3E}">
        <p14:creationId xmlns:p14="http://schemas.microsoft.com/office/powerpoint/2010/main" val="182592449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14:presetBounceEnd="40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40000">
                                          <p:cBhvr additive="base">
                                            <p:cTn id="15" dur="50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16" dur="50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14:presetBounceEnd="40000">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14:bounceEnd="40000">
                                          <p:cBhvr additive="base">
                                            <p:cTn id="20" dur="500" fill="hold"/>
                                            <p:tgtEl>
                                              <p:spTgt spid="14"/>
                                            </p:tgtEl>
                                            <p:attrNameLst>
                                              <p:attrName>ppt_x</p:attrName>
                                            </p:attrNameLst>
                                          </p:cBhvr>
                                          <p:tavLst>
                                            <p:tav tm="0">
                                              <p:val>
                                                <p:strVal val="0-#ppt_w/2"/>
                                              </p:val>
                                            </p:tav>
                                            <p:tav tm="100000">
                                              <p:val>
                                                <p:strVal val="#ppt_x"/>
                                              </p:val>
                                            </p:tav>
                                          </p:tavLst>
                                        </p:anim>
                                        <p:anim calcmode="lin" valueType="num" p14:bounceEnd="40000">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13"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13" grpId="0"/>
          <p:bldP spid="14"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6246" r="29704"/>
          <a:stretch/>
        </p:blipFill>
        <p:spPr>
          <a:solidFill>
            <a:schemeClr val="bg1">
              <a:lumMod val="95000"/>
              <a:alpha val="71000"/>
            </a:schemeClr>
          </a:solidFill>
        </p:spPr>
      </p:pic>
      <p:sp>
        <p:nvSpPr>
          <p:cNvPr id="7" name="Rectangle 6"/>
          <p:cNvSpPr/>
          <p:nvPr/>
        </p:nvSpPr>
        <p:spPr>
          <a:xfrm>
            <a:off x="0" y="0"/>
            <a:ext cx="5370286" cy="6858000"/>
          </a:xfrm>
          <a:prstGeom prst="rect">
            <a:avLst/>
          </a:prstGeom>
          <a:solidFill>
            <a:schemeClr val="tx1">
              <a:lumMod val="95000"/>
              <a:lumOff val="5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Rectangle 8"/>
          <p:cNvSpPr/>
          <p:nvPr/>
        </p:nvSpPr>
        <p:spPr>
          <a:xfrm>
            <a:off x="1030515" y="1376122"/>
            <a:ext cx="3294743" cy="4082143"/>
          </a:xfrm>
          <a:prstGeom prst="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32" name="Group 31"/>
          <p:cNvGrpSpPr/>
          <p:nvPr/>
        </p:nvGrpSpPr>
        <p:grpSpPr>
          <a:xfrm>
            <a:off x="1251833" y="1732242"/>
            <a:ext cx="2970854" cy="1615379"/>
            <a:chOff x="1251833" y="1732242"/>
            <a:chExt cx="2970854" cy="1615379"/>
          </a:xfrm>
        </p:grpSpPr>
        <p:sp>
          <p:nvSpPr>
            <p:cNvPr id="10" name="Rectangle 9"/>
            <p:cNvSpPr/>
            <p:nvPr/>
          </p:nvSpPr>
          <p:spPr>
            <a:xfrm>
              <a:off x="1251833" y="1732242"/>
              <a:ext cx="2970854" cy="1569660"/>
            </a:xfrm>
            <a:prstGeom prst="rect">
              <a:avLst/>
            </a:prstGeom>
          </p:spPr>
          <p:txBody>
            <a:bodyPr wrap="square">
              <a:spAutoFit/>
            </a:bodyPr>
            <a:lstStyle/>
            <a:p>
              <a:r>
                <a:rPr lang="zh-CN" altLang="en-US" sz="4800" dirty="0">
                  <a:solidFill>
                    <a:schemeClr val="bg1"/>
                  </a:solidFill>
                  <a:latin typeface="Lato Heavy" panose="020F0902020204030203" pitchFamily="34" charset="0"/>
                  <a:cs typeface="Lato Heavy" panose="020F0902020204030203" pitchFamily="34" charset="0"/>
                </a:rPr>
                <a:t>点击此处添加标题</a:t>
              </a:r>
              <a:endParaRPr lang="id-ID" sz="4800" dirty="0">
                <a:solidFill>
                  <a:schemeClr val="bg1"/>
                </a:solidFill>
                <a:latin typeface="Lato Heavy" panose="020F0902020204030203" pitchFamily="34" charset="0"/>
                <a:cs typeface="Lato Heavy" panose="020F0902020204030203" pitchFamily="34" charset="0"/>
              </a:endParaRPr>
            </a:p>
          </p:txBody>
        </p:sp>
        <p:sp>
          <p:nvSpPr>
            <p:cNvPr id="11" name="Rectangle 10"/>
            <p:cNvSpPr/>
            <p:nvPr/>
          </p:nvSpPr>
          <p:spPr>
            <a:xfrm>
              <a:off x="1403350" y="3301902"/>
              <a:ext cx="46482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2" name="TextBox 11"/>
          <p:cNvSpPr txBox="1"/>
          <p:nvPr/>
        </p:nvSpPr>
        <p:spPr>
          <a:xfrm>
            <a:off x="1320434" y="3630132"/>
            <a:ext cx="2464190" cy="1241430"/>
          </a:xfrm>
          <a:prstGeom prst="rect">
            <a:avLst/>
          </a:prstGeom>
          <a:noFill/>
        </p:spPr>
        <p:txBody>
          <a:bodyPr wrap="square" lIns="91440" tIns="45720" rIns="91440" bIns="45720" rtlCol="0">
            <a:spAutoFit/>
          </a:bodyPr>
          <a:lstStyle/>
          <a:p>
            <a:r>
              <a:rPr lang="id-ID" sz="1467" b="1" dirty="0">
                <a:solidFill>
                  <a:schemeClr val="bg1"/>
                </a:solidFill>
                <a:cs typeface="Calibri"/>
              </a:rPr>
              <a:t>Lorem ipsum </a:t>
            </a:r>
            <a:r>
              <a:rPr lang="id-ID" sz="1200" dirty="0">
                <a:solidFill>
                  <a:schemeClr val="bg1">
                    <a:lumMod val="75000"/>
                  </a:schemeClr>
                </a:solidFill>
                <a:latin typeface="Calibri Light"/>
                <a:cs typeface="Calibri Light"/>
              </a:rPr>
              <a:t>dolor sit amet consectetuer adipiscing elit, sed diam nonummy nibh euismod tincidunt ut laoreet dolore magna aliquam erat volutpat. Ut wisi enim ad minim</a:t>
            </a:r>
            <a:endParaRPr lang="en-US" sz="1200" dirty="0">
              <a:solidFill>
                <a:schemeClr val="bg1">
                  <a:lumMod val="75000"/>
                </a:schemeClr>
              </a:solidFill>
              <a:latin typeface="Roboto Thin" charset="0"/>
              <a:ea typeface="Roboto Thin" charset="0"/>
              <a:cs typeface="Roboto Thin" charset="0"/>
            </a:endParaRPr>
          </a:p>
        </p:txBody>
      </p:sp>
      <p:sp>
        <p:nvSpPr>
          <p:cNvPr id="13" name="Freeform 86"/>
          <p:cNvSpPr>
            <a:spLocks noChangeArrowheads="1"/>
          </p:cNvSpPr>
          <p:nvPr/>
        </p:nvSpPr>
        <p:spPr bwMode="auto">
          <a:xfrm>
            <a:off x="7153475" y="4667742"/>
            <a:ext cx="610298" cy="610298"/>
          </a:xfrm>
          <a:custGeom>
            <a:avLst/>
            <a:gdLst>
              <a:gd name="T0" fmla="*/ 138096 w 634"/>
              <a:gd name="T1" fmla="*/ 47870 h 635"/>
              <a:gd name="T2" fmla="*/ 138096 w 634"/>
              <a:gd name="T3" fmla="*/ 47870 h 635"/>
              <a:gd name="T4" fmla="*/ 138096 w 634"/>
              <a:gd name="T5" fmla="*/ 90340 h 635"/>
              <a:gd name="T6" fmla="*/ 180642 w 634"/>
              <a:gd name="T7" fmla="*/ 90340 h 635"/>
              <a:gd name="T8" fmla="*/ 180642 w 634"/>
              <a:gd name="T9" fmla="*/ 47870 h 635"/>
              <a:gd name="T10" fmla="*/ 138096 w 634"/>
              <a:gd name="T11" fmla="*/ 47870 h 635"/>
              <a:gd name="T12" fmla="*/ 169825 w 634"/>
              <a:gd name="T13" fmla="*/ 79543 h 635"/>
              <a:gd name="T14" fmla="*/ 169825 w 634"/>
              <a:gd name="T15" fmla="*/ 79543 h 635"/>
              <a:gd name="T16" fmla="*/ 148552 w 634"/>
              <a:gd name="T17" fmla="*/ 79543 h 635"/>
              <a:gd name="T18" fmla="*/ 148552 w 634"/>
              <a:gd name="T19" fmla="*/ 58667 h 635"/>
              <a:gd name="T20" fmla="*/ 169825 w 634"/>
              <a:gd name="T21" fmla="*/ 58667 h 635"/>
              <a:gd name="T22" fmla="*/ 169825 w 634"/>
              <a:gd name="T23" fmla="*/ 79543 h 635"/>
              <a:gd name="T24" fmla="*/ 212372 w 634"/>
              <a:gd name="T25" fmla="*/ 0 h 635"/>
              <a:gd name="T26" fmla="*/ 212372 w 634"/>
              <a:gd name="T27" fmla="*/ 0 h 635"/>
              <a:gd name="T28" fmla="*/ 122231 w 634"/>
              <a:gd name="T29" fmla="*/ 0 h 635"/>
              <a:gd name="T30" fmla="*/ 106366 w 634"/>
              <a:gd name="T31" fmla="*/ 10798 h 635"/>
              <a:gd name="T32" fmla="*/ 10817 w 634"/>
              <a:gd name="T33" fmla="*/ 106177 h 635"/>
              <a:gd name="T34" fmla="*/ 10817 w 634"/>
              <a:gd name="T35" fmla="*/ 143249 h 635"/>
              <a:gd name="T36" fmla="*/ 85093 w 634"/>
              <a:gd name="T37" fmla="*/ 217392 h 635"/>
              <a:gd name="T38" fmla="*/ 122231 w 634"/>
              <a:gd name="T39" fmla="*/ 217392 h 635"/>
              <a:gd name="T40" fmla="*/ 217780 w 634"/>
              <a:gd name="T41" fmla="*/ 122013 h 635"/>
              <a:gd name="T42" fmla="*/ 228236 w 634"/>
              <a:gd name="T43" fmla="*/ 106177 h 635"/>
              <a:gd name="T44" fmla="*/ 228236 w 634"/>
              <a:gd name="T45" fmla="*/ 16196 h 635"/>
              <a:gd name="T46" fmla="*/ 212372 w 634"/>
              <a:gd name="T47" fmla="*/ 0 h 635"/>
              <a:gd name="T48" fmla="*/ 116822 w 634"/>
              <a:gd name="T49" fmla="*/ 206955 h 635"/>
              <a:gd name="T50" fmla="*/ 116822 w 634"/>
              <a:gd name="T51" fmla="*/ 206955 h 635"/>
              <a:gd name="T52" fmla="*/ 95549 w 634"/>
              <a:gd name="T53" fmla="*/ 206955 h 635"/>
              <a:gd name="T54" fmla="*/ 21273 w 634"/>
              <a:gd name="T55" fmla="*/ 132451 h 635"/>
              <a:gd name="T56" fmla="*/ 21273 w 634"/>
              <a:gd name="T57" fmla="*/ 116974 h 635"/>
              <a:gd name="T58" fmla="*/ 32090 w 634"/>
              <a:gd name="T59" fmla="*/ 106177 h 635"/>
              <a:gd name="T60" fmla="*/ 122231 w 634"/>
              <a:gd name="T61" fmla="*/ 196157 h 635"/>
              <a:gd name="T62" fmla="*/ 116822 w 634"/>
              <a:gd name="T63" fmla="*/ 206955 h 635"/>
              <a:gd name="T64" fmla="*/ 212372 w 634"/>
              <a:gd name="T65" fmla="*/ 100778 h 635"/>
              <a:gd name="T66" fmla="*/ 212372 w 634"/>
              <a:gd name="T67" fmla="*/ 100778 h 635"/>
              <a:gd name="T68" fmla="*/ 207324 w 634"/>
              <a:gd name="T69" fmla="*/ 116974 h 635"/>
              <a:gd name="T70" fmla="*/ 133048 w 634"/>
              <a:gd name="T71" fmla="*/ 185719 h 635"/>
              <a:gd name="T72" fmla="*/ 42546 w 634"/>
              <a:gd name="T73" fmla="*/ 95739 h 635"/>
              <a:gd name="T74" fmla="*/ 116822 w 634"/>
              <a:gd name="T75" fmla="*/ 21235 h 635"/>
              <a:gd name="T76" fmla="*/ 127639 w 634"/>
              <a:gd name="T77" fmla="*/ 16196 h 635"/>
              <a:gd name="T78" fmla="*/ 207324 w 634"/>
              <a:gd name="T79" fmla="*/ 16196 h 635"/>
              <a:gd name="T80" fmla="*/ 212372 w 634"/>
              <a:gd name="T81" fmla="*/ 21235 h 635"/>
              <a:gd name="T82" fmla="*/ 212372 w 634"/>
              <a:gd name="T83" fmla="*/ 100778 h 63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34" h="635">
                <a:moveTo>
                  <a:pt x="383" y="133"/>
                </a:moveTo>
                <a:lnTo>
                  <a:pt x="383" y="133"/>
                </a:lnTo>
                <a:cubicBezTo>
                  <a:pt x="354" y="163"/>
                  <a:pt x="354" y="207"/>
                  <a:pt x="383" y="251"/>
                </a:cubicBezTo>
                <a:cubicBezTo>
                  <a:pt x="428" y="280"/>
                  <a:pt x="471" y="280"/>
                  <a:pt x="501" y="251"/>
                </a:cubicBezTo>
                <a:cubicBezTo>
                  <a:pt x="530" y="207"/>
                  <a:pt x="530" y="163"/>
                  <a:pt x="501" y="133"/>
                </a:cubicBezTo>
                <a:cubicBezTo>
                  <a:pt x="471" y="104"/>
                  <a:pt x="428" y="104"/>
                  <a:pt x="383" y="133"/>
                </a:cubicBezTo>
                <a:close/>
                <a:moveTo>
                  <a:pt x="471" y="221"/>
                </a:moveTo>
                <a:lnTo>
                  <a:pt x="471" y="221"/>
                </a:lnTo>
                <a:cubicBezTo>
                  <a:pt x="457" y="236"/>
                  <a:pt x="428" y="236"/>
                  <a:pt x="412" y="221"/>
                </a:cubicBezTo>
                <a:cubicBezTo>
                  <a:pt x="398" y="207"/>
                  <a:pt x="398" y="177"/>
                  <a:pt x="412" y="163"/>
                </a:cubicBezTo>
                <a:cubicBezTo>
                  <a:pt x="428" y="148"/>
                  <a:pt x="457" y="148"/>
                  <a:pt x="471" y="163"/>
                </a:cubicBezTo>
                <a:cubicBezTo>
                  <a:pt x="486" y="177"/>
                  <a:pt x="486" y="207"/>
                  <a:pt x="471" y="221"/>
                </a:cubicBezTo>
                <a:close/>
                <a:moveTo>
                  <a:pt x="589" y="0"/>
                </a:moveTo>
                <a:lnTo>
                  <a:pt x="589" y="0"/>
                </a:lnTo>
                <a:cubicBezTo>
                  <a:pt x="339" y="0"/>
                  <a:pt x="339" y="0"/>
                  <a:pt x="339" y="0"/>
                </a:cubicBezTo>
                <a:cubicBezTo>
                  <a:pt x="310" y="0"/>
                  <a:pt x="310" y="15"/>
                  <a:pt x="295" y="30"/>
                </a:cubicBezTo>
                <a:cubicBezTo>
                  <a:pt x="30" y="295"/>
                  <a:pt x="30" y="295"/>
                  <a:pt x="30" y="295"/>
                </a:cubicBezTo>
                <a:cubicBezTo>
                  <a:pt x="0" y="325"/>
                  <a:pt x="0" y="368"/>
                  <a:pt x="30" y="398"/>
                </a:cubicBezTo>
                <a:cubicBezTo>
                  <a:pt x="236" y="604"/>
                  <a:pt x="236" y="604"/>
                  <a:pt x="236" y="604"/>
                </a:cubicBezTo>
                <a:cubicBezTo>
                  <a:pt x="265" y="634"/>
                  <a:pt x="310" y="634"/>
                  <a:pt x="339" y="604"/>
                </a:cubicBezTo>
                <a:cubicBezTo>
                  <a:pt x="604" y="339"/>
                  <a:pt x="604" y="339"/>
                  <a:pt x="604" y="339"/>
                </a:cubicBezTo>
                <a:cubicBezTo>
                  <a:pt x="619" y="325"/>
                  <a:pt x="633" y="325"/>
                  <a:pt x="633" y="295"/>
                </a:cubicBezTo>
                <a:cubicBezTo>
                  <a:pt x="633" y="45"/>
                  <a:pt x="633" y="45"/>
                  <a:pt x="633" y="45"/>
                </a:cubicBezTo>
                <a:cubicBezTo>
                  <a:pt x="633" y="15"/>
                  <a:pt x="619" y="0"/>
                  <a:pt x="589" y="0"/>
                </a:cubicBezTo>
                <a:close/>
                <a:moveTo>
                  <a:pt x="324" y="575"/>
                </a:moveTo>
                <a:lnTo>
                  <a:pt x="324" y="575"/>
                </a:lnTo>
                <a:cubicBezTo>
                  <a:pt x="295" y="589"/>
                  <a:pt x="280" y="589"/>
                  <a:pt x="265" y="575"/>
                </a:cubicBezTo>
                <a:cubicBezTo>
                  <a:pt x="59" y="368"/>
                  <a:pt x="59" y="368"/>
                  <a:pt x="59" y="368"/>
                </a:cubicBezTo>
                <a:cubicBezTo>
                  <a:pt x="45" y="354"/>
                  <a:pt x="45" y="339"/>
                  <a:pt x="59" y="325"/>
                </a:cubicBezTo>
                <a:cubicBezTo>
                  <a:pt x="89" y="295"/>
                  <a:pt x="89" y="295"/>
                  <a:pt x="89" y="295"/>
                </a:cubicBezTo>
                <a:cubicBezTo>
                  <a:pt x="339" y="545"/>
                  <a:pt x="339" y="545"/>
                  <a:pt x="339" y="545"/>
                </a:cubicBezTo>
                <a:lnTo>
                  <a:pt x="324" y="575"/>
                </a:lnTo>
                <a:close/>
                <a:moveTo>
                  <a:pt x="589" y="280"/>
                </a:moveTo>
                <a:lnTo>
                  <a:pt x="589" y="280"/>
                </a:lnTo>
                <a:cubicBezTo>
                  <a:pt x="589" y="295"/>
                  <a:pt x="589" y="310"/>
                  <a:pt x="575" y="325"/>
                </a:cubicBezTo>
                <a:cubicBezTo>
                  <a:pt x="369" y="516"/>
                  <a:pt x="369" y="516"/>
                  <a:pt x="369" y="516"/>
                </a:cubicBezTo>
                <a:cubicBezTo>
                  <a:pt x="118" y="266"/>
                  <a:pt x="118" y="266"/>
                  <a:pt x="118" y="266"/>
                </a:cubicBezTo>
                <a:cubicBezTo>
                  <a:pt x="324" y="59"/>
                  <a:pt x="324" y="59"/>
                  <a:pt x="324" y="59"/>
                </a:cubicBezTo>
                <a:cubicBezTo>
                  <a:pt x="324" y="45"/>
                  <a:pt x="339" y="45"/>
                  <a:pt x="354" y="45"/>
                </a:cubicBezTo>
                <a:cubicBezTo>
                  <a:pt x="575" y="45"/>
                  <a:pt x="575" y="45"/>
                  <a:pt x="575" y="45"/>
                </a:cubicBezTo>
                <a:cubicBezTo>
                  <a:pt x="589" y="45"/>
                  <a:pt x="589" y="45"/>
                  <a:pt x="589" y="59"/>
                </a:cubicBezTo>
                <a:lnTo>
                  <a:pt x="589" y="280"/>
                </a:lnTo>
                <a:close/>
              </a:path>
            </a:pathLst>
          </a:custGeom>
          <a:solidFill>
            <a:schemeClr val="tx1">
              <a:lumMod val="95000"/>
              <a:lumOff val="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14" name="Freeform 93"/>
          <p:cNvSpPr>
            <a:spLocks noChangeArrowheads="1"/>
          </p:cNvSpPr>
          <p:nvPr/>
        </p:nvSpPr>
        <p:spPr bwMode="auto">
          <a:xfrm>
            <a:off x="10056915" y="4681853"/>
            <a:ext cx="610300" cy="596187"/>
          </a:xfrm>
          <a:custGeom>
            <a:avLst/>
            <a:gdLst>
              <a:gd name="T0" fmla="*/ 42547 w 634"/>
              <a:gd name="T1" fmla="*/ 196214 h 619"/>
              <a:gd name="T2" fmla="*/ 42547 w 634"/>
              <a:gd name="T3" fmla="*/ 196214 h 619"/>
              <a:gd name="T4" fmla="*/ 74637 w 634"/>
              <a:gd name="T5" fmla="*/ 222904 h 619"/>
              <a:gd name="T6" fmla="*/ 100958 w 634"/>
              <a:gd name="T7" fmla="*/ 196214 h 619"/>
              <a:gd name="T8" fmla="*/ 74637 w 634"/>
              <a:gd name="T9" fmla="*/ 169883 h 619"/>
              <a:gd name="T10" fmla="*/ 42547 w 634"/>
              <a:gd name="T11" fmla="*/ 196214 h 619"/>
              <a:gd name="T12" fmla="*/ 74637 w 634"/>
              <a:gd name="T13" fmla="*/ 180343 h 619"/>
              <a:gd name="T14" fmla="*/ 74637 w 634"/>
              <a:gd name="T15" fmla="*/ 180343 h 619"/>
              <a:gd name="T16" fmla="*/ 85093 w 634"/>
              <a:gd name="T17" fmla="*/ 196214 h 619"/>
              <a:gd name="T18" fmla="*/ 74637 w 634"/>
              <a:gd name="T19" fmla="*/ 212444 h 619"/>
              <a:gd name="T20" fmla="*/ 58411 w 634"/>
              <a:gd name="T21" fmla="*/ 196214 h 619"/>
              <a:gd name="T22" fmla="*/ 74637 w 634"/>
              <a:gd name="T23" fmla="*/ 180343 h 619"/>
              <a:gd name="T24" fmla="*/ 58411 w 634"/>
              <a:gd name="T25" fmla="*/ 154013 h 619"/>
              <a:gd name="T26" fmla="*/ 58411 w 634"/>
              <a:gd name="T27" fmla="*/ 154013 h 619"/>
              <a:gd name="T28" fmla="*/ 42547 w 634"/>
              <a:gd name="T29" fmla="*/ 137782 h 619"/>
              <a:gd name="T30" fmla="*/ 207325 w 634"/>
              <a:gd name="T31" fmla="*/ 127322 h 619"/>
              <a:gd name="T32" fmla="*/ 228237 w 634"/>
              <a:gd name="T33" fmla="*/ 31740 h 619"/>
              <a:gd name="T34" fmla="*/ 223190 w 634"/>
              <a:gd name="T35" fmla="*/ 26330 h 619"/>
              <a:gd name="T36" fmla="*/ 42547 w 634"/>
              <a:gd name="T37" fmla="*/ 26330 h 619"/>
              <a:gd name="T38" fmla="*/ 42547 w 634"/>
              <a:gd name="T39" fmla="*/ 10460 h 619"/>
              <a:gd name="T40" fmla="*/ 53364 w 634"/>
              <a:gd name="T41" fmla="*/ 10460 h 619"/>
              <a:gd name="T42" fmla="*/ 58411 w 634"/>
              <a:gd name="T43" fmla="*/ 5050 h 619"/>
              <a:gd name="T44" fmla="*/ 53364 w 634"/>
              <a:gd name="T45" fmla="*/ 0 h 619"/>
              <a:gd name="T46" fmla="*/ 10817 w 634"/>
              <a:gd name="T47" fmla="*/ 0 h 619"/>
              <a:gd name="T48" fmla="*/ 0 w 634"/>
              <a:gd name="T49" fmla="*/ 5050 h 619"/>
              <a:gd name="T50" fmla="*/ 10817 w 634"/>
              <a:gd name="T51" fmla="*/ 10460 h 619"/>
              <a:gd name="T52" fmla="*/ 32090 w 634"/>
              <a:gd name="T53" fmla="*/ 10460 h 619"/>
              <a:gd name="T54" fmla="*/ 32090 w 634"/>
              <a:gd name="T55" fmla="*/ 137782 h 619"/>
              <a:gd name="T56" fmla="*/ 58411 w 634"/>
              <a:gd name="T57" fmla="*/ 169883 h 619"/>
              <a:gd name="T58" fmla="*/ 74637 w 634"/>
              <a:gd name="T59" fmla="*/ 169883 h 619"/>
              <a:gd name="T60" fmla="*/ 159370 w 634"/>
              <a:gd name="T61" fmla="*/ 169883 h 619"/>
              <a:gd name="T62" fmla="*/ 223190 w 634"/>
              <a:gd name="T63" fmla="*/ 169883 h 619"/>
              <a:gd name="T64" fmla="*/ 223190 w 634"/>
              <a:gd name="T65" fmla="*/ 154013 h 619"/>
              <a:gd name="T66" fmla="*/ 58411 w 634"/>
              <a:gd name="T67" fmla="*/ 154013 h 619"/>
              <a:gd name="T68" fmla="*/ 42547 w 634"/>
              <a:gd name="T69" fmla="*/ 42561 h 619"/>
              <a:gd name="T70" fmla="*/ 42547 w 634"/>
              <a:gd name="T71" fmla="*/ 42561 h 619"/>
              <a:gd name="T72" fmla="*/ 212373 w 634"/>
              <a:gd name="T73" fmla="*/ 42561 h 619"/>
              <a:gd name="T74" fmla="*/ 196508 w 634"/>
              <a:gd name="T75" fmla="*/ 111452 h 619"/>
              <a:gd name="T76" fmla="*/ 42547 w 634"/>
              <a:gd name="T77" fmla="*/ 127322 h 619"/>
              <a:gd name="T78" fmla="*/ 42547 w 634"/>
              <a:gd name="T79" fmla="*/ 42561 h 619"/>
              <a:gd name="T80" fmla="*/ 127640 w 634"/>
              <a:gd name="T81" fmla="*/ 196214 h 619"/>
              <a:gd name="T82" fmla="*/ 127640 w 634"/>
              <a:gd name="T83" fmla="*/ 196214 h 619"/>
              <a:gd name="T84" fmla="*/ 159370 w 634"/>
              <a:gd name="T85" fmla="*/ 222904 h 619"/>
              <a:gd name="T86" fmla="*/ 186051 w 634"/>
              <a:gd name="T87" fmla="*/ 196214 h 619"/>
              <a:gd name="T88" fmla="*/ 159370 w 634"/>
              <a:gd name="T89" fmla="*/ 169883 h 619"/>
              <a:gd name="T90" fmla="*/ 127640 w 634"/>
              <a:gd name="T91" fmla="*/ 196214 h 619"/>
              <a:gd name="T92" fmla="*/ 159370 w 634"/>
              <a:gd name="T93" fmla="*/ 180343 h 619"/>
              <a:gd name="T94" fmla="*/ 159370 w 634"/>
              <a:gd name="T95" fmla="*/ 180343 h 619"/>
              <a:gd name="T96" fmla="*/ 169826 w 634"/>
              <a:gd name="T97" fmla="*/ 196214 h 619"/>
              <a:gd name="T98" fmla="*/ 159370 w 634"/>
              <a:gd name="T99" fmla="*/ 212444 h 619"/>
              <a:gd name="T100" fmla="*/ 143505 w 634"/>
              <a:gd name="T101" fmla="*/ 196214 h 619"/>
              <a:gd name="T102" fmla="*/ 159370 w 634"/>
              <a:gd name="T103" fmla="*/ 180343 h 61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619">
                <a:moveTo>
                  <a:pt x="118" y="544"/>
                </a:moveTo>
                <a:lnTo>
                  <a:pt x="118" y="544"/>
                </a:lnTo>
                <a:cubicBezTo>
                  <a:pt x="118" y="589"/>
                  <a:pt x="162" y="618"/>
                  <a:pt x="207" y="618"/>
                </a:cubicBezTo>
                <a:cubicBezTo>
                  <a:pt x="251" y="618"/>
                  <a:pt x="280" y="589"/>
                  <a:pt x="280" y="544"/>
                </a:cubicBezTo>
                <a:cubicBezTo>
                  <a:pt x="280" y="500"/>
                  <a:pt x="251" y="471"/>
                  <a:pt x="207" y="471"/>
                </a:cubicBezTo>
                <a:cubicBezTo>
                  <a:pt x="162" y="471"/>
                  <a:pt x="118" y="500"/>
                  <a:pt x="118" y="544"/>
                </a:cubicBezTo>
                <a:close/>
                <a:moveTo>
                  <a:pt x="207" y="500"/>
                </a:moveTo>
                <a:lnTo>
                  <a:pt x="207" y="500"/>
                </a:lnTo>
                <a:cubicBezTo>
                  <a:pt x="221" y="500"/>
                  <a:pt x="236" y="530"/>
                  <a:pt x="236" y="544"/>
                </a:cubicBezTo>
                <a:cubicBezTo>
                  <a:pt x="236" y="559"/>
                  <a:pt x="221" y="589"/>
                  <a:pt x="207" y="589"/>
                </a:cubicBezTo>
                <a:cubicBezTo>
                  <a:pt x="177" y="589"/>
                  <a:pt x="162" y="559"/>
                  <a:pt x="162" y="544"/>
                </a:cubicBezTo>
                <a:cubicBezTo>
                  <a:pt x="162" y="530"/>
                  <a:pt x="177" y="500"/>
                  <a:pt x="207" y="500"/>
                </a:cubicBezTo>
                <a:close/>
                <a:moveTo>
                  <a:pt x="162" y="427"/>
                </a:moveTo>
                <a:lnTo>
                  <a:pt x="162" y="427"/>
                </a:lnTo>
                <a:cubicBezTo>
                  <a:pt x="148" y="427"/>
                  <a:pt x="118" y="412"/>
                  <a:pt x="118" y="382"/>
                </a:cubicBezTo>
                <a:cubicBezTo>
                  <a:pt x="575" y="353"/>
                  <a:pt x="575" y="353"/>
                  <a:pt x="575" y="353"/>
                </a:cubicBezTo>
                <a:cubicBezTo>
                  <a:pt x="575" y="353"/>
                  <a:pt x="633" y="103"/>
                  <a:pt x="633" y="88"/>
                </a:cubicBezTo>
                <a:lnTo>
                  <a:pt x="619" y="73"/>
                </a:lnTo>
                <a:cubicBezTo>
                  <a:pt x="118" y="73"/>
                  <a:pt x="118" y="73"/>
                  <a:pt x="118" y="73"/>
                </a:cubicBezTo>
                <a:cubicBezTo>
                  <a:pt x="118" y="29"/>
                  <a:pt x="118" y="29"/>
                  <a:pt x="118" y="29"/>
                </a:cubicBezTo>
                <a:cubicBezTo>
                  <a:pt x="148" y="29"/>
                  <a:pt x="148" y="29"/>
                  <a:pt x="148" y="29"/>
                </a:cubicBezTo>
                <a:cubicBezTo>
                  <a:pt x="148" y="29"/>
                  <a:pt x="162" y="29"/>
                  <a:pt x="162" y="14"/>
                </a:cubicBezTo>
                <a:cubicBezTo>
                  <a:pt x="162" y="0"/>
                  <a:pt x="148" y="0"/>
                  <a:pt x="148" y="0"/>
                </a:cubicBezTo>
                <a:cubicBezTo>
                  <a:pt x="30" y="0"/>
                  <a:pt x="30" y="0"/>
                  <a:pt x="30" y="0"/>
                </a:cubicBezTo>
                <a:cubicBezTo>
                  <a:pt x="15" y="0"/>
                  <a:pt x="0" y="0"/>
                  <a:pt x="0" y="14"/>
                </a:cubicBezTo>
                <a:cubicBezTo>
                  <a:pt x="0" y="29"/>
                  <a:pt x="15" y="29"/>
                  <a:pt x="30" y="29"/>
                </a:cubicBezTo>
                <a:cubicBezTo>
                  <a:pt x="89" y="29"/>
                  <a:pt x="89" y="29"/>
                  <a:pt x="89" y="29"/>
                </a:cubicBezTo>
                <a:cubicBezTo>
                  <a:pt x="89" y="382"/>
                  <a:pt x="89" y="382"/>
                  <a:pt x="89" y="382"/>
                </a:cubicBezTo>
                <a:cubicBezTo>
                  <a:pt x="89" y="427"/>
                  <a:pt x="118" y="471"/>
                  <a:pt x="162" y="471"/>
                </a:cubicBezTo>
                <a:cubicBezTo>
                  <a:pt x="207" y="471"/>
                  <a:pt x="207" y="471"/>
                  <a:pt x="207" y="471"/>
                </a:cubicBezTo>
                <a:cubicBezTo>
                  <a:pt x="442" y="471"/>
                  <a:pt x="442" y="471"/>
                  <a:pt x="442" y="471"/>
                </a:cubicBezTo>
                <a:cubicBezTo>
                  <a:pt x="619" y="471"/>
                  <a:pt x="619" y="471"/>
                  <a:pt x="619" y="471"/>
                </a:cubicBezTo>
                <a:cubicBezTo>
                  <a:pt x="619" y="471"/>
                  <a:pt x="619" y="441"/>
                  <a:pt x="619" y="427"/>
                </a:cubicBezTo>
                <a:lnTo>
                  <a:pt x="162" y="427"/>
                </a:lnTo>
                <a:close/>
                <a:moveTo>
                  <a:pt x="118" y="118"/>
                </a:moveTo>
                <a:lnTo>
                  <a:pt x="118" y="118"/>
                </a:lnTo>
                <a:cubicBezTo>
                  <a:pt x="589" y="118"/>
                  <a:pt x="589" y="118"/>
                  <a:pt x="589" y="118"/>
                </a:cubicBezTo>
                <a:cubicBezTo>
                  <a:pt x="545" y="309"/>
                  <a:pt x="545" y="309"/>
                  <a:pt x="545" y="309"/>
                </a:cubicBezTo>
                <a:cubicBezTo>
                  <a:pt x="118" y="353"/>
                  <a:pt x="118" y="353"/>
                  <a:pt x="118" y="353"/>
                </a:cubicBezTo>
                <a:lnTo>
                  <a:pt x="118" y="118"/>
                </a:lnTo>
                <a:close/>
                <a:moveTo>
                  <a:pt x="354" y="544"/>
                </a:moveTo>
                <a:lnTo>
                  <a:pt x="354" y="544"/>
                </a:lnTo>
                <a:cubicBezTo>
                  <a:pt x="354" y="589"/>
                  <a:pt x="398" y="618"/>
                  <a:pt x="442" y="618"/>
                </a:cubicBezTo>
                <a:cubicBezTo>
                  <a:pt x="486" y="618"/>
                  <a:pt x="516" y="589"/>
                  <a:pt x="516" y="544"/>
                </a:cubicBezTo>
                <a:cubicBezTo>
                  <a:pt x="516" y="500"/>
                  <a:pt x="486" y="471"/>
                  <a:pt x="442" y="471"/>
                </a:cubicBezTo>
                <a:cubicBezTo>
                  <a:pt x="398" y="471"/>
                  <a:pt x="354" y="500"/>
                  <a:pt x="354" y="544"/>
                </a:cubicBezTo>
                <a:close/>
                <a:moveTo>
                  <a:pt x="442" y="500"/>
                </a:moveTo>
                <a:lnTo>
                  <a:pt x="442" y="500"/>
                </a:lnTo>
                <a:cubicBezTo>
                  <a:pt x="457" y="500"/>
                  <a:pt x="471" y="530"/>
                  <a:pt x="471" y="544"/>
                </a:cubicBezTo>
                <a:cubicBezTo>
                  <a:pt x="471" y="559"/>
                  <a:pt x="457" y="589"/>
                  <a:pt x="442" y="589"/>
                </a:cubicBezTo>
                <a:cubicBezTo>
                  <a:pt x="412" y="589"/>
                  <a:pt x="398" y="559"/>
                  <a:pt x="398" y="544"/>
                </a:cubicBezTo>
                <a:cubicBezTo>
                  <a:pt x="398" y="530"/>
                  <a:pt x="412" y="500"/>
                  <a:pt x="442" y="500"/>
                </a:cubicBezTo>
                <a:close/>
              </a:path>
            </a:pathLst>
          </a:custGeom>
          <a:solidFill>
            <a:schemeClr val="tx1">
              <a:lumMod val="95000"/>
              <a:lumOff val="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15" name="Freeform 138"/>
          <p:cNvSpPr>
            <a:spLocks noChangeArrowheads="1"/>
          </p:cNvSpPr>
          <p:nvPr/>
        </p:nvSpPr>
        <p:spPr bwMode="auto">
          <a:xfrm>
            <a:off x="7232849" y="2830926"/>
            <a:ext cx="451551" cy="567967"/>
          </a:xfrm>
          <a:custGeom>
            <a:avLst/>
            <a:gdLst>
              <a:gd name="T0" fmla="*/ 142317 w 473"/>
              <a:gd name="T1" fmla="*/ 0 h 589"/>
              <a:gd name="T2" fmla="*/ 0 w 473"/>
              <a:gd name="T3" fmla="*/ 26361 h 589"/>
              <a:gd name="T4" fmla="*/ 26461 w 473"/>
              <a:gd name="T5" fmla="*/ 212336 h 589"/>
              <a:gd name="T6" fmla="*/ 168778 w 473"/>
              <a:gd name="T7" fmla="*/ 212336 h 589"/>
              <a:gd name="T8" fmla="*/ 142317 w 473"/>
              <a:gd name="T9" fmla="*/ 0 h 589"/>
              <a:gd name="T10" fmla="*/ 26461 w 473"/>
              <a:gd name="T11" fmla="*/ 196447 h 589"/>
              <a:gd name="T12" fmla="*/ 16091 w 473"/>
              <a:gd name="T13" fmla="*/ 180558 h 589"/>
              <a:gd name="T14" fmla="*/ 26461 w 473"/>
              <a:gd name="T15" fmla="*/ 196447 h 589"/>
              <a:gd name="T16" fmla="*/ 26461 w 473"/>
              <a:gd name="T17" fmla="*/ 170085 h 589"/>
              <a:gd name="T18" fmla="*/ 16091 w 473"/>
              <a:gd name="T19" fmla="*/ 153835 h 589"/>
              <a:gd name="T20" fmla="*/ 26461 w 473"/>
              <a:gd name="T21" fmla="*/ 170085 h 589"/>
              <a:gd name="T22" fmla="*/ 26461 w 473"/>
              <a:gd name="T23" fmla="*/ 137946 h 589"/>
              <a:gd name="T24" fmla="*/ 16091 w 473"/>
              <a:gd name="T25" fmla="*/ 127474 h 589"/>
              <a:gd name="T26" fmla="*/ 26461 w 473"/>
              <a:gd name="T27" fmla="*/ 137946 h 589"/>
              <a:gd name="T28" fmla="*/ 26461 w 473"/>
              <a:gd name="T29" fmla="*/ 111585 h 589"/>
              <a:gd name="T30" fmla="*/ 16091 w 473"/>
              <a:gd name="T31" fmla="*/ 95334 h 589"/>
              <a:gd name="T32" fmla="*/ 26461 w 473"/>
              <a:gd name="T33" fmla="*/ 111585 h 589"/>
              <a:gd name="T34" fmla="*/ 26461 w 473"/>
              <a:gd name="T35" fmla="*/ 84862 h 589"/>
              <a:gd name="T36" fmla="*/ 16091 w 473"/>
              <a:gd name="T37" fmla="*/ 68973 h 589"/>
              <a:gd name="T38" fmla="*/ 26461 w 473"/>
              <a:gd name="T39" fmla="*/ 84862 h 589"/>
              <a:gd name="T40" fmla="*/ 26461 w 473"/>
              <a:gd name="T41" fmla="*/ 53084 h 589"/>
              <a:gd name="T42" fmla="*/ 16091 w 473"/>
              <a:gd name="T43" fmla="*/ 42251 h 589"/>
              <a:gd name="T44" fmla="*/ 26461 w 473"/>
              <a:gd name="T45" fmla="*/ 53084 h 589"/>
              <a:gd name="T46" fmla="*/ 126584 w 473"/>
              <a:gd name="T47" fmla="*/ 191391 h 589"/>
              <a:gd name="T48" fmla="*/ 47558 w 473"/>
              <a:gd name="T49" fmla="*/ 196447 h 589"/>
              <a:gd name="T50" fmla="*/ 42195 w 473"/>
              <a:gd name="T51" fmla="*/ 116640 h 589"/>
              <a:gd name="T52" fmla="*/ 121220 w 473"/>
              <a:gd name="T53" fmla="*/ 111585 h 589"/>
              <a:gd name="T54" fmla="*/ 126584 w 473"/>
              <a:gd name="T55" fmla="*/ 191391 h 589"/>
              <a:gd name="T56" fmla="*/ 126584 w 473"/>
              <a:gd name="T57" fmla="*/ 90279 h 589"/>
              <a:gd name="T58" fmla="*/ 47558 w 473"/>
              <a:gd name="T59" fmla="*/ 95334 h 589"/>
              <a:gd name="T60" fmla="*/ 42195 w 473"/>
              <a:gd name="T61" fmla="*/ 20945 h 589"/>
              <a:gd name="T62" fmla="*/ 121220 w 473"/>
              <a:gd name="T63" fmla="*/ 10472 h 589"/>
              <a:gd name="T64" fmla="*/ 126584 w 473"/>
              <a:gd name="T65" fmla="*/ 90279 h 589"/>
              <a:gd name="T66" fmla="*/ 152687 w 473"/>
              <a:gd name="T67" fmla="*/ 196447 h 589"/>
              <a:gd name="T68" fmla="*/ 142317 w 473"/>
              <a:gd name="T69" fmla="*/ 180558 h 589"/>
              <a:gd name="T70" fmla="*/ 152687 w 473"/>
              <a:gd name="T71" fmla="*/ 196447 h 589"/>
              <a:gd name="T72" fmla="*/ 152687 w 473"/>
              <a:gd name="T73" fmla="*/ 170085 h 589"/>
              <a:gd name="T74" fmla="*/ 142317 w 473"/>
              <a:gd name="T75" fmla="*/ 153835 h 589"/>
              <a:gd name="T76" fmla="*/ 152687 w 473"/>
              <a:gd name="T77" fmla="*/ 170085 h 589"/>
              <a:gd name="T78" fmla="*/ 152687 w 473"/>
              <a:gd name="T79" fmla="*/ 137946 h 589"/>
              <a:gd name="T80" fmla="*/ 142317 w 473"/>
              <a:gd name="T81" fmla="*/ 127474 h 589"/>
              <a:gd name="T82" fmla="*/ 152687 w 473"/>
              <a:gd name="T83" fmla="*/ 137946 h 589"/>
              <a:gd name="T84" fmla="*/ 152687 w 473"/>
              <a:gd name="T85" fmla="*/ 111585 h 589"/>
              <a:gd name="T86" fmla="*/ 142317 w 473"/>
              <a:gd name="T87" fmla="*/ 95334 h 589"/>
              <a:gd name="T88" fmla="*/ 152687 w 473"/>
              <a:gd name="T89" fmla="*/ 111585 h 589"/>
              <a:gd name="T90" fmla="*/ 152687 w 473"/>
              <a:gd name="T91" fmla="*/ 84862 h 589"/>
              <a:gd name="T92" fmla="*/ 142317 w 473"/>
              <a:gd name="T93" fmla="*/ 68973 h 589"/>
              <a:gd name="T94" fmla="*/ 152687 w 473"/>
              <a:gd name="T95" fmla="*/ 84862 h 589"/>
              <a:gd name="T96" fmla="*/ 152687 w 473"/>
              <a:gd name="T97" fmla="*/ 53084 h 589"/>
              <a:gd name="T98" fmla="*/ 142317 w 473"/>
              <a:gd name="T99" fmla="*/ 42251 h 589"/>
              <a:gd name="T100" fmla="*/ 152687 w 473"/>
              <a:gd name="T101" fmla="*/ 53084 h 5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73" h="589">
                <a:moveTo>
                  <a:pt x="398" y="0"/>
                </a:moveTo>
                <a:lnTo>
                  <a:pt x="398" y="0"/>
                </a:lnTo>
                <a:cubicBezTo>
                  <a:pt x="74" y="0"/>
                  <a:pt x="74" y="0"/>
                  <a:pt x="74" y="0"/>
                </a:cubicBezTo>
                <a:cubicBezTo>
                  <a:pt x="30" y="0"/>
                  <a:pt x="0" y="29"/>
                  <a:pt x="0" y="73"/>
                </a:cubicBezTo>
                <a:cubicBezTo>
                  <a:pt x="0" y="588"/>
                  <a:pt x="0" y="588"/>
                  <a:pt x="0" y="588"/>
                </a:cubicBezTo>
                <a:cubicBezTo>
                  <a:pt x="45" y="588"/>
                  <a:pt x="30" y="588"/>
                  <a:pt x="74" y="588"/>
                </a:cubicBezTo>
                <a:cubicBezTo>
                  <a:pt x="398" y="588"/>
                  <a:pt x="398" y="588"/>
                  <a:pt x="398" y="588"/>
                </a:cubicBezTo>
                <a:cubicBezTo>
                  <a:pt x="442" y="588"/>
                  <a:pt x="413" y="588"/>
                  <a:pt x="472" y="588"/>
                </a:cubicBezTo>
                <a:cubicBezTo>
                  <a:pt x="472" y="73"/>
                  <a:pt x="472" y="73"/>
                  <a:pt x="472" y="73"/>
                </a:cubicBezTo>
                <a:cubicBezTo>
                  <a:pt x="472" y="29"/>
                  <a:pt x="442" y="0"/>
                  <a:pt x="398" y="0"/>
                </a:cubicBezTo>
                <a:close/>
                <a:moveTo>
                  <a:pt x="74" y="544"/>
                </a:moveTo>
                <a:lnTo>
                  <a:pt x="74" y="544"/>
                </a:lnTo>
                <a:cubicBezTo>
                  <a:pt x="45" y="544"/>
                  <a:pt x="45" y="544"/>
                  <a:pt x="45" y="544"/>
                </a:cubicBezTo>
                <a:cubicBezTo>
                  <a:pt x="45" y="500"/>
                  <a:pt x="45" y="500"/>
                  <a:pt x="45" y="500"/>
                </a:cubicBezTo>
                <a:cubicBezTo>
                  <a:pt x="74" y="500"/>
                  <a:pt x="74" y="500"/>
                  <a:pt x="74" y="500"/>
                </a:cubicBezTo>
                <a:lnTo>
                  <a:pt x="74" y="544"/>
                </a:lnTo>
                <a:close/>
                <a:moveTo>
                  <a:pt x="74" y="471"/>
                </a:moveTo>
                <a:lnTo>
                  <a:pt x="74" y="471"/>
                </a:lnTo>
                <a:cubicBezTo>
                  <a:pt x="45" y="471"/>
                  <a:pt x="45" y="471"/>
                  <a:pt x="45" y="471"/>
                </a:cubicBezTo>
                <a:cubicBezTo>
                  <a:pt x="45" y="426"/>
                  <a:pt x="45" y="426"/>
                  <a:pt x="45" y="426"/>
                </a:cubicBezTo>
                <a:cubicBezTo>
                  <a:pt x="74" y="426"/>
                  <a:pt x="74" y="426"/>
                  <a:pt x="74" y="426"/>
                </a:cubicBezTo>
                <a:lnTo>
                  <a:pt x="74" y="471"/>
                </a:lnTo>
                <a:close/>
                <a:moveTo>
                  <a:pt x="74" y="382"/>
                </a:moveTo>
                <a:lnTo>
                  <a:pt x="74" y="382"/>
                </a:lnTo>
                <a:cubicBezTo>
                  <a:pt x="45" y="382"/>
                  <a:pt x="45" y="382"/>
                  <a:pt x="45" y="382"/>
                </a:cubicBezTo>
                <a:cubicBezTo>
                  <a:pt x="45" y="353"/>
                  <a:pt x="45" y="353"/>
                  <a:pt x="45" y="353"/>
                </a:cubicBezTo>
                <a:cubicBezTo>
                  <a:pt x="74" y="353"/>
                  <a:pt x="74" y="353"/>
                  <a:pt x="74" y="353"/>
                </a:cubicBezTo>
                <a:lnTo>
                  <a:pt x="74" y="382"/>
                </a:lnTo>
                <a:close/>
                <a:moveTo>
                  <a:pt x="74" y="309"/>
                </a:moveTo>
                <a:lnTo>
                  <a:pt x="74" y="309"/>
                </a:lnTo>
                <a:cubicBezTo>
                  <a:pt x="45" y="309"/>
                  <a:pt x="45" y="309"/>
                  <a:pt x="45" y="309"/>
                </a:cubicBezTo>
                <a:cubicBezTo>
                  <a:pt x="45" y="264"/>
                  <a:pt x="45" y="264"/>
                  <a:pt x="45" y="264"/>
                </a:cubicBezTo>
                <a:cubicBezTo>
                  <a:pt x="74" y="264"/>
                  <a:pt x="74" y="264"/>
                  <a:pt x="74" y="264"/>
                </a:cubicBezTo>
                <a:lnTo>
                  <a:pt x="74" y="309"/>
                </a:lnTo>
                <a:close/>
                <a:moveTo>
                  <a:pt x="74" y="235"/>
                </a:moveTo>
                <a:lnTo>
                  <a:pt x="74" y="235"/>
                </a:lnTo>
                <a:cubicBezTo>
                  <a:pt x="45" y="235"/>
                  <a:pt x="45" y="235"/>
                  <a:pt x="45" y="235"/>
                </a:cubicBezTo>
                <a:cubicBezTo>
                  <a:pt x="45" y="191"/>
                  <a:pt x="45" y="191"/>
                  <a:pt x="45" y="191"/>
                </a:cubicBezTo>
                <a:cubicBezTo>
                  <a:pt x="74" y="191"/>
                  <a:pt x="74" y="191"/>
                  <a:pt x="74" y="191"/>
                </a:cubicBezTo>
                <a:lnTo>
                  <a:pt x="74" y="235"/>
                </a:lnTo>
                <a:close/>
                <a:moveTo>
                  <a:pt x="74" y="147"/>
                </a:moveTo>
                <a:lnTo>
                  <a:pt x="74" y="147"/>
                </a:lnTo>
                <a:cubicBezTo>
                  <a:pt x="45" y="147"/>
                  <a:pt x="45" y="147"/>
                  <a:pt x="45" y="147"/>
                </a:cubicBezTo>
                <a:cubicBezTo>
                  <a:pt x="45" y="117"/>
                  <a:pt x="45" y="117"/>
                  <a:pt x="45" y="117"/>
                </a:cubicBezTo>
                <a:cubicBezTo>
                  <a:pt x="74" y="117"/>
                  <a:pt x="74" y="117"/>
                  <a:pt x="74" y="117"/>
                </a:cubicBezTo>
                <a:lnTo>
                  <a:pt x="74" y="147"/>
                </a:lnTo>
                <a:close/>
                <a:moveTo>
                  <a:pt x="354" y="530"/>
                </a:moveTo>
                <a:lnTo>
                  <a:pt x="354" y="530"/>
                </a:lnTo>
                <a:lnTo>
                  <a:pt x="339" y="544"/>
                </a:lnTo>
                <a:cubicBezTo>
                  <a:pt x="133" y="544"/>
                  <a:pt x="133" y="544"/>
                  <a:pt x="133" y="544"/>
                </a:cubicBezTo>
                <a:lnTo>
                  <a:pt x="118" y="530"/>
                </a:lnTo>
                <a:cubicBezTo>
                  <a:pt x="118" y="323"/>
                  <a:pt x="118" y="323"/>
                  <a:pt x="118" y="323"/>
                </a:cubicBezTo>
                <a:lnTo>
                  <a:pt x="133" y="309"/>
                </a:lnTo>
                <a:cubicBezTo>
                  <a:pt x="339" y="309"/>
                  <a:pt x="339" y="309"/>
                  <a:pt x="339" y="309"/>
                </a:cubicBezTo>
                <a:lnTo>
                  <a:pt x="354" y="323"/>
                </a:lnTo>
                <a:lnTo>
                  <a:pt x="354" y="530"/>
                </a:lnTo>
                <a:close/>
                <a:moveTo>
                  <a:pt x="354" y="250"/>
                </a:moveTo>
                <a:lnTo>
                  <a:pt x="354" y="250"/>
                </a:lnTo>
                <a:cubicBezTo>
                  <a:pt x="354" y="264"/>
                  <a:pt x="339" y="264"/>
                  <a:pt x="339" y="264"/>
                </a:cubicBezTo>
                <a:cubicBezTo>
                  <a:pt x="133" y="264"/>
                  <a:pt x="133" y="264"/>
                  <a:pt x="133" y="264"/>
                </a:cubicBezTo>
                <a:cubicBezTo>
                  <a:pt x="133" y="264"/>
                  <a:pt x="118" y="264"/>
                  <a:pt x="118" y="250"/>
                </a:cubicBezTo>
                <a:cubicBezTo>
                  <a:pt x="118" y="58"/>
                  <a:pt x="118" y="58"/>
                  <a:pt x="118" y="58"/>
                </a:cubicBezTo>
                <a:cubicBezTo>
                  <a:pt x="118" y="44"/>
                  <a:pt x="133" y="29"/>
                  <a:pt x="133" y="29"/>
                </a:cubicBezTo>
                <a:cubicBezTo>
                  <a:pt x="339" y="29"/>
                  <a:pt x="339" y="29"/>
                  <a:pt x="339" y="29"/>
                </a:cubicBezTo>
                <a:cubicBezTo>
                  <a:pt x="339" y="29"/>
                  <a:pt x="354" y="44"/>
                  <a:pt x="354" y="58"/>
                </a:cubicBezTo>
                <a:lnTo>
                  <a:pt x="354" y="250"/>
                </a:lnTo>
                <a:close/>
                <a:moveTo>
                  <a:pt x="427" y="544"/>
                </a:moveTo>
                <a:lnTo>
                  <a:pt x="427" y="544"/>
                </a:lnTo>
                <a:cubicBezTo>
                  <a:pt x="398" y="544"/>
                  <a:pt x="398" y="544"/>
                  <a:pt x="398" y="544"/>
                </a:cubicBezTo>
                <a:cubicBezTo>
                  <a:pt x="398" y="500"/>
                  <a:pt x="398" y="500"/>
                  <a:pt x="398" y="500"/>
                </a:cubicBezTo>
                <a:cubicBezTo>
                  <a:pt x="427" y="500"/>
                  <a:pt x="427" y="500"/>
                  <a:pt x="427" y="500"/>
                </a:cubicBezTo>
                <a:lnTo>
                  <a:pt x="427" y="544"/>
                </a:lnTo>
                <a:close/>
                <a:moveTo>
                  <a:pt x="427" y="471"/>
                </a:moveTo>
                <a:lnTo>
                  <a:pt x="427" y="471"/>
                </a:lnTo>
                <a:cubicBezTo>
                  <a:pt x="398" y="471"/>
                  <a:pt x="398" y="471"/>
                  <a:pt x="398" y="471"/>
                </a:cubicBezTo>
                <a:cubicBezTo>
                  <a:pt x="398" y="426"/>
                  <a:pt x="398" y="426"/>
                  <a:pt x="398" y="426"/>
                </a:cubicBezTo>
                <a:cubicBezTo>
                  <a:pt x="427" y="426"/>
                  <a:pt x="427" y="426"/>
                  <a:pt x="427" y="426"/>
                </a:cubicBezTo>
                <a:lnTo>
                  <a:pt x="427" y="471"/>
                </a:lnTo>
                <a:close/>
                <a:moveTo>
                  <a:pt x="427" y="382"/>
                </a:moveTo>
                <a:lnTo>
                  <a:pt x="427" y="382"/>
                </a:lnTo>
                <a:cubicBezTo>
                  <a:pt x="398" y="382"/>
                  <a:pt x="398" y="382"/>
                  <a:pt x="398" y="382"/>
                </a:cubicBezTo>
                <a:cubicBezTo>
                  <a:pt x="398" y="353"/>
                  <a:pt x="398" y="353"/>
                  <a:pt x="398" y="353"/>
                </a:cubicBezTo>
                <a:cubicBezTo>
                  <a:pt x="427" y="353"/>
                  <a:pt x="427" y="353"/>
                  <a:pt x="427" y="353"/>
                </a:cubicBezTo>
                <a:lnTo>
                  <a:pt x="427" y="382"/>
                </a:lnTo>
                <a:close/>
                <a:moveTo>
                  <a:pt x="427" y="309"/>
                </a:moveTo>
                <a:lnTo>
                  <a:pt x="427" y="309"/>
                </a:lnTo>
                <a:cubicBezTo>
                  <a:pt x="398" y="309"/>
                  <a:pt x="398" y="309"/>
                  <a:pt x="398" y="309"/>
                </a:cubicBezTo>
                <a:cubicBezTo>
                  <a:pt x="398" y="264"/>
                  <a:pt x="398" y="264"/>
                  <a:pt x="398" y="264"/>
                </a:cubicBezTo>
                <a:cubicBezTo>
                  <a:pt x="427" y="264"/>
                  <a:pt x="427" y="264"/>
                  <a:pt x="427" y="264"/>
                </a:cubicBezTo>
                <a:lnTo>
                  <a:pt x="427" y="309"/>
                </a:lnTo>
                <a:close/>
                <a:moveTo>
                  <a:pt x="427" y="235"/>
                </a:moveTo>
                <a:lnTo>
                  <a:pt x="427" y="235"/>
                </a:lnTo>
                <a:cubicBezTo>
                  <a:pt x="398" y="235"/>
                  <a:pt x="398" y="235"/>
                  <a:pt x="398" y="235"/>
                </a:cubicBezTo>
                <a:cubicBezTo>
                  <a:pt x="398" y="191"/>
                  <a:pt x="398" y="191"/>
                  <a:pt x="398" y="191"/>
                </a:cubicBezTo>
                <a:cubicBezTo>
                  <a:pt x="427" y="191"/>
                  <a:pt x="427" y="191"/>
                  <a:pt x="427" y="191"/>
                </a:cubicBezTo>
                <a:lnTo>
                  <a:pt x="427" y="235"/>
                </a:lnTo>
                <a:close/>
                <a:moveTo>
                  <a:pt x="427" y="147"/>
                </a:moveTo>
                <a:lnTo>
                  <a:pt x="427" y="147"/>
                </a:lnTo>
                <a:cubicBezTo>
                  <a:pt x="398" y="147"/>
                  <a:pt x="398" y="147"/>
                  <a:pt x="398" y="147"/>
                </a:cubicBezTo>
                <a:cubicBezTo>
                  <a:pt x="398" y="117"/>
                  <a:pt x="398" y="117"/>
                  <a:pt x="398" y="117"/>
                </a:cubicBezTo>
                <a:cubicBezTo>
                  <a:pt x="427" y="117"/>
                  <a:pt x="427" y="117"/>
                  <a:pt x="427" y="117"/>
                </a:cubicBezTo>
                <a:lnTo>
                  <a:pt x="427" y="147"/>
                </a:lnTo>
                <a:close/>
              </a:path>
            </a:pathLst>
          </a:custGeom>
          <a:solidFill>
            <a:schemeClr val="tx1">
              <a:lumMod val="95000"/>
              <a:lumOff val="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16" name="Freeform 142"/>
          <p:cNvSpPr>
            <a:spLocks noChangeArrowheads="1"/>
          </p:cNvSpPr>
          <p:nvPr/>
        </p:nvSpPr>
        <p:spPr bwMode="auto">
          <a:xfrm>
            <a:off x="10075032" y="1127265"/>
            <a:ext cx="582078" cy="613826"/>
          </a:xfrm>
          <a:custGeom>
            <a:avLst/>
            <a:gdLst>
              <a:gd name="T0" fmla="*/ 191315 w 604"/>
              <a:gd name="T1" fmla="*/ 0 h 634"/>
              <a:gd name="T2" fmla="*/ 191315 w 604"/>
              <a:gd name="T3" fmla="*/ 0 h 634"/>
              <a:gd name="T4" fmla="*/ 26712 w 604"/>
              <a:gd name="T5" fmla="*/ 0 h 634"/>
              <a:gd name="T6" fmla="*/ 0 w 604"/>
              <a:gd name="T7" fmla="*/ 26830 h 634"/>
              <a:gd name="T8" fmla="*/ 0 w 604"/>
              <a:gd name="T9" fmla="*/ 154818 h 634"/>
              <a:gd name="T10" fmla="*/ 26712 w 604"/>
              <a:gd name="T11" fmla="*/ 187087 h 634"/>
              <a:gd name="T12" fmla="*/ 85189 w 604"/>
              <a:gd name="T13" fmla="*/ 187087 h 634"/>
              <a:gd name="T14" fmla="*/ 85189 w 604"/>
              <a:gd name="T15" fmla="*/ 213555 h 634"/>
              <a:gd name="T16" fmla="*/ 68946 w 604"/>
              <a:gd name="T17" fmla="*/ 213555 h 634"/>
              <a:gd name="T18" fmla="*/ 63892 w 604"/>
              <a:gd name="T19" fmla="*/ 218994 h 634"/>
              <a:gd name="T20" fmla="*/ 68946 w 604"/>
              <a:gd name="T21" fmla="*/ 229508 h 634"/>
              <a:gd name="T22" fmla="*/ 154135 w 604"/>
              <a:gd name="T23" fmla="*/ 229508 h 634"/>
              <a:gd name="T24" fmla="*/ 159189 w 604"/>
              <a:gd name="T25" fmla="*/ 218994 h 634"/>
              <a:gd name="T26" fmla="*/ 154135 w 604"/>
              <a:gd name="T27" fmla="*/ 213555 h 634"/>
              <a:gd name="T28" fmla="*/ 138252 w 604"/>
              <a:gd name="T29" fmla="*/ 213555 h 634"/>
              <a:gd name="T30" fmla="*/ 138252 w 604"/>
              <a:gd name="T31" fmla="*/ 187087 h 634"/>
              <a:gd name="T32" fmla="*/ 191315 w 604"/>
              <a:gd name="T33" fmla="*/ 187087 h 634"/>
              <a:gd name="T34" fmla="*/ 217666 w 604"/>
              <a:gd name="T35" fmla="*/ 154818 h 634"/>
              <a:gd name="T36" fmla="*/ 217666 w 604"/>
              <a:gd name="T37" fmla="*/ 26830 h 634"/>
              <a:gd name="T38" fmla="*/ 191315 w 604"/>
              <a:gd name="T39" fmla="*/ 0 h 634"/>
              <a:gd name="T40" fmla="*/ 127423 w 604"/>
              <a:gd name="T41" fmla="*/ 213555 h 634"/>
              <a:gd name="T42" fmla="*/ 127423 w 604"/>
              <a:gd name="T43" fmla="*/ 213555 h 634"/>
              <a:gd name="T44" fmla="*/ 95658 w 604"/>
              <a:gd name="T45" fmla="*/ 213555 h 634"/>
              <a:gd name="T46" fmla="*/ 95658 w 604"/>
              <a:gd name="T47" fmla="*/ 187087 h 634"/>
              <a:gd name="T48" fmla="*/ 127423 w 604"/>
              <a:gd name="T49" fmla="*/ 187087 h 634"/>
              <a:gd name="T50" fmla="*/ 127423 w 604"/>
              <a:gd name="T51" fmla="*/ 213555 h 634"/>
              <a:gd name="T52" fmla="*/ 201783 w 604"/>
              <a:gd name="T53" fmla="*/ 154818 h 634"/>
              <a:gd name="T54" fmla="*/ 201783 w 604"/>
              <a:gd name="T55" fmla="*/ 154818 h 634"/>
              <a:gd name="T56" fmla="*/ 191315 w 604"/>
              <a:gd name="T57" fmla="*/ 170772 h 634"/>
              <a:gd name="T58" fmla="*/ 26712 w 604"/>
              <a:gd name="T59" fmla="*/ 170772 h 634"/>
              <a:gd name="T60" fmla="*/ 10468 w 604"/>
              <a:gd name="T61" fmla="*/ 154818 h 634"/>
              <a:gd name="T62" fmla="*/ 10468 w 604"/>
              <a:gd name="T63" fmla="*/ 144304 h 634"/>
              <a:gd name="T64" fmla="*/ 201783 w 604"/>
              <a:gd name="T65" fmla="*/ 144304 h 634"/>
              <a:gd name="T66" fmla="*/ 201783 w 604"/>
              <a:gd name="T67" fmla="*/ 154818 h 634"/>
              <a:gd name="T68" fmla="*/ 201783 w 604"/>
              <a:gd name="T69" fmla="*/ 128351 h 634"/>
              <a:gd name="T70" fmla="*/ 201783 w 604"/>
              <a:gd name="T71" fmla="*/ 128351 h 634"/>
              <a:gd name="T72" fmla="*/ 10468 w 604"/>
              <a:gd name="T73" fmla="*/ 128351 h 634"/>
              <a:gd name="T74" fmla="*/ 10468 w 604"/>
              <a:gd name="T75" fmla="*/ 26830 h 634"/>
              <a:gd name="T76" fmla="*/ 26712 w 604"/>
              <a:gd name="T77" fmla="*/ 15953 h 634"/>
              <a:gd name="T78" fmla="*/ 191315 w 604"/>
              <a:gd name="T79" fmla="*/ 15953 h 634"/>
              <a:gd name="T80" fmla="*/ 201783 w 604"/>
              <a:gd name="T81" fmla="*/ 26830 h 634"/>
              <a:gd name="T82" fmla="*/ 201783 w 604"/>
              <a:gd name="T83" fmla="*/ 128351 h 63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4" h="634">
                <a:moveTo>
                  <a:pt x="530" y="0"/>
                </a:moveTo>
                <a:lnTo>
                  <a:pt x="530" y="0"/>
                </a:lnTo>
                <a:cubicBezTo>
                  <a:pt x="74" y="0"/>
                  <a:pt x="74" y="0"/>
                  <a:pt x="74" y="0"/>
                </a:cubicBezTo>
                <a:cubicBezTo>
                  <a:pt x="29" y="0"/>
                  <a:pt x="0" y="30"/>
                  <a:pt x="0" y="74"/>
                </a:cubicBezTo>
                <a:cubicBezTo>
                  <a:pt x="0" y="427"/>
                  <a:pt x="0" y="427"/>
                  <a:pt x="0" y="427"/>
                </a:cubicBezTo>
                <a:cubicBezTo>
                  <a:pt x="0" y="471"/>
                  <a:pt x="29" y="516"/>
                  <a:pt x="74" y="516"/>
                </a:cubicBezTo>
                <a:cubicBezTo>
                  <a:pt x="236" y="516"/>
                  <a:pt x="236" y="516"/>
                  <a:pt x="236" y="516"/>
                </a:cubicBezTo>
                <a:cubicBezTo>
                  <a:pt x="236" y="589"/>
                  <a:pt x="236" y="589"/>
                  <a:pt x="236" y="589"/>
                </a:cubicBezTo>
                <a:cubicBezTo>
                  <a:pt x="191" y="589"/>
                  <a:pt x="191" y="589"/>
                  <a:pt x="191" y="589"/>
                </a:cubicBezTo>
                <a:cubicBezTo>
                  <a:pt x="177" y="589"/>
                  <a:pt x="177" y="604"/>
                  <a:pt x="177" y="604"/>
                </a:cubicBezTo>
                <a:cubicBezTo>
                  <a:pt x="177" y="619"/>
                  <a:pt x="177" y="633"/>
                  <a:pt x="191" y="633"/>
                </a:cubicBezTo>
                <a:cubicBezTo>
                  <a:pt x="427" y="633"/>
                  <a:pt x="427" y="633"/>
                  <a:pt x="427" y="633"/>
                </a:cubicBezTo>
                <a:cubicBezTo>
                  <a:pt x="441" y="633"/>
                  <a:pt x="441" y="619"/>
                  <a:pt x="441" y="604"/>
                </a:cubicBezTo>
                <a:cubicBezTo>
                  <a:pt x="441" y="604"/>
                  <a:pt x="441" y="589"/>
                  <a:pt x="427" y="589"/>
                </a:cubicBezTo>
                <a:cubicBezTo>
                  <a:pt x="383" y="589"/>
                  <a:pt x="383" y="589"/>
                  <a:pt x="383" y="589"/>
                </a:cubicBezTo>
                <a:cubicBezTo>
                  <a:pt x="383" y="516"/>
                  <a:pt x="383" y="516"/>
                  <a:pt x="383" y="516"/>
                </a:cubicBezTo>
                <a:cubicBezTo>
                  <a:pt x="530" y="516"/>
                  <a:pt x="530" y="516"/>
                  <a:pt x="530" y="516"/>
                </a:cubicBezTo>
                <a:cubicBezTo>
                  <a:pt x="574" y="516"/>
                  <a:pt x="603" y="471"/>
                  <a:pt x="603" y="427"/>
                </a:cubicBezTo>
                <a:cubicBezTo>
                  <a:pt x="603" y="74"/>
                  <a:pt x="603" y="74"/>
                  <a:pt x="603" y="74"/>
                </a:cubicBezTo>
                <a:cubicBezTo>
                  <a:pt x="603" y="30"/>
                  <a:pt x="574" y="0"/>
                  <a:pt x="530" y="0"/>
                </a:cubicBezTo>
                <a:close/>
                <a:moveTo>
                  <a:pt x="353" y="589"/>
                </a:moveTo>
                <a:lnTo>
                  <a:pt x="353" y="589"/>
                </a:lnTo>
                <a:cubicBezTo>
                  <a:pt x="265" y="589"/>
                  <a:pt x="265" y="589"/>
                  <a:pt x="265" y="589"/>
                </a:cubicBezTo>
                <a:cubicBezTo>
                  <a:pt x="265" y="516"/>
                  <a:pt x="265" y="516"/>
                  <a:pt x="265" y="516"/>
                </a:cubicBezTo>
                <a:cubicBezTo>
                  <a:pt x="353" y="516"/>
                  <a:pt x="353" y="516"/>
                  <a:pt x="353" y="516"/>
                </a:cubicBezTo>
                <a:lnTo>
                  <a:pt x="353" y="589"/>
                </a:lnTo>
                <a:close/>
                <a:moveTo>
                  <a:pt x="559" y="427"/>
                </a:moveTo>
                <a:lnTo>
                  <a:pt x="559" y="427"/>
                </a:lnTo>
                <a:cubicBezTo>
                  <a:pt x="559" y="457"/>
                  <a:pt x="545" y="471"/>
                  <a:pt x="530" y="471"/>
                </a:cubicBezTo>
                <a:cubicBezTo>
                  <a:pt x="74" y="471"/>
                  <a:pt x="74" y="471"/>
                  <a:pt x="74" y="471"/>
                </a:cubicBezTo>
                <a:cubicBezTo>
                  <a:pt x="59" y="471"/>
                  <a:pt x="29" y="457"/>
                  <a:pt x="29" y="427"/>
                </a:cubicBezTo>
                <a:cubicBezTo>
                  <a:pt x="29" y="398"/>
                  <a:pt x="29" y="398"/>
                  <a:pt x="29" y="398"/>
                </a:cubicBezTo>
                <a:cubicBezTo>
                  <a:pt x="559" y="398"/>
                  <a:pt x="559" y="398"/>
                  <a:pt x="559" y="398"/>
                </a:cubicBezTo>
                <a:lnTo>
                  <a:pt x="559" y="427"/>
                </a:lnTo>
                <a:close/>
                <a:moveTo>
                  <a:pt x="559" y="354"/>
                </a:moveTo>
                <a:lnTo>
                  <a:pt x="559" y="354"/>
                </a:lnTo>
                <a:cubicBezTo>
                  <a:pt x="29" y="354"/>
                  <a:pt x="29" y="354"/>
                  <a:pt x="29" y="354"/>
                </a:cubicBezTo>
                <a:cubicBezTo>
                  <a:pt x="29" y="74"/>
                  <a:pt x="29" y="74"/>
                  <a:pt x="29" y="74"/>
                </a:cubicBezTo>
                <a:cubicBezTo>
                  <a:pt x="29" y="59"/>
                  <a:pt x="59" y="44"/>
                  <a:pt x="74" y="44"/>
                </a:cubicBezTo>
                <a:cubicBezTo>
                  <a:pt x="530" y="44"/>
                  <a:pt x="530" y="44"/>
                  <a:pt x="530" y="44"/>
                </a:cubicBezTo>
                <a:cubicBezTo>
                  <a:pt x="545" y="44"/>
                  <a:pt x="559" y="59"/>
                  <a:pt x="559" y="74"/>
                </a:cubicBezTo>
                <a:lnTo>
                  <a:pt x="559" y="354"/>
                </a:lnTo>
                <a:close/>
              </a:path>
            </a:pathLst>
          </a:custGeom>
          <a:solidFill>
            <a:schemeClr val="tx1">
              <a:lumMod val="95000"/>
              <a:lumOff val="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17" name="Freeform 143"/>
          <p:cNvSpPr>
            <a:spLocks noChangeArrowheads="1"/>
          </p:cNvSpPr>
          <p:nvPr/>
        </p:nvSpPr>
        <p:spPr bwMode="auto">
          <a:xfrm>
            <a:off x="10150401" y="2785067"/>
            <a:ext cx="423329" cy="613826"/>
          </a:xfrm>
          <a:custGeom>
            <a:avLst/>
            <a:gdLst>
              <a:gd name="T0" fmla="*/ 132018 w 442"/>
              <a:gd name="T1" fmla="*/ 0 h 634"/>
              <a:gd name="T2" fmla="*/ 132018 w 442"/>
              <a:gd name="T3" fmla="*/ 0 h 634"/>
              <a:gd name="T4" fmla="*/ 26188 w 442"/>
              <a:gd name="T5" fmla="*/ 0 h 634"/>
              <a:gd name="T6" fmla="*/ 0 w 442"/>
              <a:gd name="T7" fmla="*/ 26830 h 634"/>
              <a:gd name="T8" fmla="*/ 0 w 442"/>
              <a:gd name="T9" fmla="*/ 197602 h 634"/>
              <a:gd name="T10" fmla="*/ 26188 w 442"/>
              <a:gd name="T11" fmla="*/ 229508 h 634"/>
              <a:gd name="T12" fmla="*/ 132018 w 442"/>
              <a:gd name="T13" fmla="*/ 229508 h 634"/>
              <a:gd name="T14" fmla="*/ 158206 w 442"/>
              <a:gd name="T15" fmla="*/ 197602 h 634"/>
              <a:gd name="T16" fmla="*/ 158206 w 442"/>
              <a:gd name="T17" fmla="*/ 26830 h 634"/>
              <a:gd name="T18" fmla="*/ 132018 w 442"/>
              <a:gd name="T19" fmla="*/ 0 h 634"/>
              <a:gd name="T20" fmla="*/ 147803 w 442"/>
              <a:gd name="T21" fmla="*/ 197602 h 634"/>
              <a:gd name="T22" fmla="*/ 147803 w 442"/>
              <a:gd name="T23" fmla="*/ 197602 h 634"/>
              <a:gd name="T24" fmla="*/ 132018 w 442"/>
              <a:gd name="T25" fmla="*/ 213555 h 634"/>
              <a:gd name="T26" fmla="*/ 26188 w 442"/>
              <a:gd name="T27" fmla="*/ 213555 h 634"/>
              <a:gd name="T28" fmla="*/ 10404 w 442"/>
              <a:gd name="T29" fmla="*/ 197602 h 634"/>
              <a:gd name="T30" fmla="*/ 10404 w 442"/>
              <a:gd name="T31" fmla="*/ 176210 h 634"/>
              <a:gd name="T32" fmla="*/ 147803 w 442"/>
              <a:gd name="T33" fmla="*/ 176210 h 634"/>
              <a:gd name="T34" fmla="*/ 147803 w 442"/>
              <a:gd name="T35" fmla="*/ 197602 h 634"/>
              <a:gd name="T36" fmla="*/ 147803 w 442"/>
              <a:gd name="T37" fmla="*/ 165696 h 634"/>
              <a:gd name="T38" fmla="*/ 147803 w 442"/>
              <a:gd name="T39" fmla="*/ 165696 h 634"/>
              <a:gd name="T40" fmla="*/ 10404 w 442"/>
              <a:gd name="T41" fmla="*/ 165696 h 634"/>
              <a:gd name="T42" fmla="*/ 10404 w 442"/>
              <a:gd name="T43" fmla="*/ 48222 h 634"/>
              <a:gd name="T44" fmla="*/ 147803 w 442"/>
              <a:gd name="T45" fmla="*/ 48222 h 634"/>
              <a:gd name="T46" fmla="*/ 147803 w 442"/>
              <a:gd name="T47" fmla="*/ 165696 h 634"/>
              <a:gd name="T48" fmla="*/ 147803 w 442"/>
              <a:gd name="T49" fmla="*/ 37345 h 634"/>
              <a:gd name="T50" fmla="*/ 147803 w 442"/>
              <a:gd name="T51" fmla="*/ 37345 h 634"/>
              <a:gd name="T52" fmla="*/ 10404 w 442"/>
              <a:gd name="T53" fmla="*/ 37345 h 634"/>
              <a:gd name="T54" fmla="*/ 10404 w 442"/>
              <a:gd name="T55" fmla="*/ 26830 h 634"/>
              <a:gd name="T56" fmla="*/ 26188 w 442"/>
              <a:gd name="T57" fmla="*/ 15953 h 634"/>
              <a:gd name="T58" fmla="*/ 132018 w 442"/>
              <a:gd name="T59" fmla="*/ 15953 h 634"/>
              <a:gd name="T60" fmla="*/ 147803 w 442"/>
              <a:gd name="T61" fmla="*/ 26830 h 634"/>
              <a:gd name="T62" fmla="*/ 147803 w 442"/>
              <a:gd name="T63" fmla="*/ 37345 h 634"/>
              <a:gd name="T64" fmla="*/ 79283 w 442"/>
              <a:gd name="T65" fmla="*/ 208117 h 634"/>
              <a:gd name="T66" fmla="*/ 79283 w 442"/>
              <a:gd name="T67" fmla="*/ 208117 h 634"/>
              <a:gd name="T68" fmla="*/ 89686 w 442"/>
              <a:gd name="T69" fmla="*/ 197602 h 634"/>
              <a:gd name="T70" fmla="*/ 79283 w 442"/>
              <a:gd name="T71" fmla="*/ 187087 h 634"/>
              <a:gd name="T72" fmla="*/ 68520 w 442"/>
              <a:gd name="T73" fmla="*/ 197602 h 634"/>
              <a:gd name="T74" fmla="*/ 79283 w 442"/>
              <a:gd name="T75" fmla="*/ 208117 h 6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42" h="634">
                <a:moveTo>
                  <a:pt x="368" y="0"/>
                </a:moveTo>
                <a:lnTo>
                  <a:pt x="368" y="0"/>
                </a:lnTo>
                <a:cubicBezTo>
                  <a:pt x="73" y="0"/>
                  <a:pt x="73" y="0"/>
                  <a:pt x="73" y="0"/>
                </a:cubicBezTo>
                <a:cubicBezTo>
                  <a:pt x="29" y="0"/>
                  <a:pt x="0" y="30"/>
                  <a:pt x="0" y="74"/>
                </a:cubicBezTo>
                <a:cubicBezTo>
                  <a:pt x="0" y="545"/>
                  <a:pt x="0" y="545"/>
                  <a:pt x="0" y="545"/>
                </a:cubicBezTo>
                <a:cubicBezTo>
                  <a:pt x="0" y="589"/>
                  <a:pt x="29" y="633"/>
                  <a:pt x="73" y="633"/>
                </a:cubicBezTo>
                <a:cubicBezTo>
                  <a:pt x="368" y="633"/>
                  <a:pt x="368" y="633"/>
                  <a:pt x="368" y="633"/>
                </a:cubicBezTo>
                <a:cubicBezTo>
                  <a:pt x="412" y="633"/>
                  <a:pt x="441" y="589"/>
                  <a:pt x="441" y="545"/>
                </a:cubicBezTo>
                <a:cubicBezTo>
                  <a:pt x="441" y="74"/>
                  <a:pt x="441" y="74"/>
                  <a:pt x="441" y="74"/>
                </a:cubicBezTo>
                <a:cubicBezTo>
                  <a:pt x="441" y="30"/>
                  <a:pt x="412" y="0"/>
                  <a:pt x="368" y="0"/>
                </a:cubicBezTo>
                <a:close/>
                <a:moveTo>
                  <a:pt x="412" y="545"/>
                </a:moveTo>
                <a:lnTo>
                  <a:pt x="412" y="545"/>
                </a:lnTo>
                <a:cubicBezTo>
                  <a:pt x="412" y="574"/>
                  <a:pt x="382" y="589"/>
                  <a:pt x="368" y="589"/>
                </a:cubicBezTo>
                <a:cubicBezTo>
                  <a:pt x="73" y="589"/>
                  <a:pt x="73" y="589"/>
                  <a:pt x="73" y="589"/>
                </a:cubicBezTo>
                <a:cubicBezTo>
                  <a:pt x="59" y="589"/>
                  <a:pt x="29" y="574"/>
                  <a:pt x="29" y="545"/>
                </a:cubicBezTo>
                <a:cubicBezTo>
                  <a:pt x="29" y="486"/>
                  <a:pt x="29" y="486"/>
                  <a:pt x="29" y="486"/>
                </a:cubicBezTo>
                <a:cubicBezTo>
                  <a:pt x="412" y="486"/>
                  <a:pt x="412" y="486"/>
                  <a:pt x="412" y="486"/>
                </a:cubicBezTo>
                <a:lnTo>
                  <a:pt x="412" y="545"/>
                </a:lnTo>
                <a:close/>
                <a:moveTo>
                  <a:pt x="412" y="457"/>
                </a:moveTo>
                <a:lnTo>
                  <a:pt x="412" y="457"/>
                </a:lnTo>
                <a:cubicBezTo>
                  <a:pt x="29" y="457"/>
                  <a:pt x="29" y="457"/>
                  <a:pt x="29" y="457"/>
                </a:cubicBezTo>
                <a:cubicBezTo>
                  <a:pt x="29" y="133"/>
                  <a:pt x="29" y="133"/>
                  <a:pt x="29" y="133"/>
                </a:cubicBezTo>
                <a:cubicBezTo>
                  <a:pt x="412" y="133"/>
                  <a:pt x="412" y="133"/>
                  <a:pt x="412" y="133"/>
                </a:cubicBezTo>
                <a:lnTo>
                  <a:pt x="412" y="457"/>
                </a:lnTo>
                <a:close/>
                <a:moveTo>
                  <a:pt x="412" y="103"/>
                </a:moveTo>
                <a:lnTo>
                  <a:pt x="412" y="103"/>
                </a:lnTo>
                <a:cubicBezTo>
                  <a:pt x="29" y="103"/>
                  <a:pt x="29" y="103"/>
                  <a:pt x="29" y="103"/>
                </a:cubicBezTo>
                <a:cubicBezTo>
                  <a:pt x="29" y="74"/>
                  <a:pt x="29" y="74"/>
                  <a:pt x="29" y="74"/>
                </a:cubicBezTo>
                <a:cubicBezTo>
                  <a:pt x="29" y="59"/>
                  <a:pt x="59" y="44"/>
                  <a:pt x="73" y="44"/>
                </a:cubicBezTo>
                <a:cubicBezTo>
                  <a:pt x="368" y="44"/>
                  <a:pt x="368" y="44"/>
                  <a:pt x="368" y="44"/>
                </a:cubicBezTo>
                <a:cubicBezTo>
                  <a:pt x="382" y="44"/>
                  <a:pt x="412" y="59"/>
                  <a:pt x="412" y="74"/>
                </a:cubicBezTo>
                <a:lnTo>
                  <a:pt x="412" y="103"/>
                </a:lnTo>
                <a:close/>
                <a:moveTo>
                  <a:pt x="221" y="574"/>
                </a:moveTo>
                <a:lnTo>
                  <a:pt x="221" y="574"/>
                </a:lnTo>
                <a:cubicBezTo>
                  <a:pt x="235" y="574"/>
                  <a:pt x="250" y="560"/>
                  <a:pt x="250" y="545"/>
                </a:cubicBezTo>
                <a:cubicBezTo>
                  <a:pt x="250" y="530"/>
                  <a:pt x="235" y="516"/>
                  <a:pt x="221" y="516"/>
                </a:cubicBezTo>
                <a:cubicBezTo>
                  <a:pt x="206" y="516"/>
                  <a:pt x="191" y="530"/>
                  <a:pt x="191" y="545"/>
                </a:cubicBezTo>
                <a:cubicBezTo>
                  <a:pt x="191" y="560"/>
                  <a:pt x="206" y="574"/>
                  <a:pt x="221" y="574"/>
                </a:cubicBezTo>
                <a:close/>
              </a:path>
            </a:pathLst>
          </a:custGeom>
          <a:solidFill>
            <a:schemeClr val="tx1">
              <a:lumMod val="95000"/>
              <a:lumOff val="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18" name="Freeform 158"/>
          <p:cNvSpPr>
            <a:spLocks noChangeArrowheads="1"/>
          </p:cNvSpPr>
          <p:nvPr/>
        </p:nvSpPr>
        <p:spPr bwMode="auto">
          <a:xfrm>
            <a:off x="7148185" y="1173124"/>
            <a:ext cx="620881" cy="567967"/>
          </a:xfrm>
          <a:custGeom>
            <a:avLst/>
            <a:gdLst>
              <a:gd name="T0" fmla="*/ 184545 w 649"/>
              <a:gd name="T1" fmla="*/ 26677 h 590"/>
              <a:gd name="T2" fmla="*/ 184545 w 649"/>
              <a:gd name="T3" fmla="*/ 26677 h 590"/>
              <a:gd name="T4" fmla="*/ 158386 w 649"/>
              <a:gd name="T5" fmla="*/ 0 h 590"/>
              <a:gd name="T6" fmla="*/ 73818 w 649"/>
              <a:gd name="T7" fmla="*/ 0 h 590"/>
              <a:gd name="T8" fmla="*/ 47659 w 649"/>
              <a:gd name="T9" fmla="*/ 26677 h 590"/>
              <a:gd name="T10" fmla="*/ 5375 w 649"/>
              <a:gd name="T11" fmla="*/ 58402 h 590"/>
              <a:gd name="T12" fmla="*/ 47659 w 649"/>
              <a:gd name="T13" fmla="*/ 100941 h 590"/>
              <a:gd name="T14" fmla="*/ 52676 w 649"/>
              <a:gd name="T15" fmla="*/ 100941 h 590"/>
              <a:gd name="T16" fmla="*/ 110727 w 649"/>
              <a:gd name="T17" fmla="*/ 153935 h 590"/>
              <a:gd name="T18" fmla="*/ 110727 w 649"/>
              <a:gd name="T19" fmla="*/ 196474 h 590"/>
              <a:gd name="T20" fmla="*/ 89585 w 649"/>
              <a:gd name="T21" fmla="*/ 196474 h 590"/>
              <a:gd name="T22" fmla="*/ 79193 w 649"/>
              <a:gd name="T23" fmla="*/ 206929 h 590"/>
              <a:gd name="T24" fmla="*/ 89585 w 649"/>
              <a:gd name="T25" fmla="*/ 212336 h 590"/>
              <a:gd name="T26" fmla="*/ 142261 w 649"/>
              <a:gd name="T27" fmla="*/ 212336 h 590"/>
              <a:gd name="T28" fmla="*/ 153011 w 649"/>
              <a:gd name="T29" fmla="*/ 206929 h 590"/>
              <a:gd name="T30" fmla="*/ 142261 w 649"/>
              <a:gd name="T31" fmla="*/ 196474 h 590"/>
              <a:gd name="T32" fmla="*/ 121477 w 649"/>
              <a:gd name="T33" fmla="*/ 196474 h 590"/>
              <a:gd name="T34" fmla="*/ 121477 w 649"/>
              <a:gd name="T35" fmla="*/ 153935 h 590"/>
              <a:gd name="T36" fmla="*/ 179528 w 649"/>
              <a:gd name="T37" fmla="*/ 100941 h 590"/>
              <a:gd name="T38" fmla="*/ 184545 w 649"/>
              <a:gd name="T39" fmla="*/ 100941 h 590"/>
              <a:gd name="T40" fmla="*/ 226829 w 649"/>
              <a:gd name="T41" fmla="*/ 58402 h 590"/>
              <a:gd name="T42" fmla="*/ 184545 w 649"/>
              <a:gd name="T43" fmla="*/ 26677 h 590"/>
              <a:gd name="T44" fmla="*/ 47659 w 649"/>
              <a:gd name="T45" fmla="*/ 85079 h 590"/>
              <a:gd name="T46" fmla="*/ 47659 w 649"/>
              <a:gd name="T47" fmla="*/ 85079 h 590"/>
              <a:gd name="T48" fmla="*/ 15767 w 649"/>
              <a:gd name="T49" fmla="*/ 58402 h 590"/>
              <a:gd name="T50" fmla="*/ 47659 w 649"/>
              <a:gd name="T51" fmla="*/ 42539 h 590"/>
              <a:gd name="T52" fmla="*/ 47659 w 649"/>
              <a:gd name="T53" fmla="*/ 85079 h 590"/>
              <a:gd name="T54" fmla="*/ 174153 w 649"/>
              <a:gd name="T55" fmla="*/ 68856 h 590"/>
              <a:gd name="T56" fmla="*/ 174153 w 649"/>
              <a:gd name="T57" fmla="*/ 68856 h 590"/>
              <a:gd name="T58" fmla="*/ 116102 w 649"/>
              <a:gd name="T59" fmla="*/ 143480 h 590"/>
              <a:gd name="T60" fmla="*/ 58051 w 649"/>
              <a:gd name="T61" fmla="*/ 68856 h 590"/>
              <a:gd name="T62" fmla="*/ 58051 w 649"/>
              <a:gd name="T63" fmla="*/ 26677 h 590"/>
              <a:gd name="T64" fmla="*/ 73818 w 649"/>
              <a:gd name="T65" fmla="*/ 15862 h 590"/>
              <a:gd name="T66" fmla="*/ 158386 w 649"/>
              <a:gd name="T67" fmla="*/ 15862 h 590"/>
              <a:gd name="T68" fmla="*/ 174153 w 649"/>
              <a:gd name="T69" fmla="*/ 26677 h 590"/>
              <a:gd name="T70" fmla="*/ 174153 w 649"/>
              <a:gd name="T71" fmla="*/ 68856 h 590"/>
              <a:gd name="T72" fmla="*/ 184545 w 649"/>
              <a:gd name="T73" fmla="*/ 85079 h 590"/>
              <a:gd name="T74" fmla="*/ 184545 w 649"/>
              <a:gd name="T75" fmla="*/ 85079 h 590"/>
              <a:gd name="T76" fmla="*/ 184545 w 649"/>
              <a:gd name="T77" fmla="*/ 42539 h 590"/>
              <a:gd name="T78" fmla="*/ 216437 w 649"/>
              <a:gd name="T79" fmla="*/ 58402 h 590"/>
              <a:gd name="T80" fmla="*/ 184545 w 649"/>
              <a:gd name="T81" fmla="*/ 85079 h 5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chemeClr val="tx1">
              <a:lumMod val="95000"/>
              <a:lumOff val="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grpSp>
        <p:nvGrpSpPr>
          <p:cNvPr id="2" name="Group 1"/>
          <p:cNvGrpSpPr/>
          <p:nvPr/>
        </p:nvGrpSpPr>
        <p:grpSpPr>
          <a:xfrm>
            <a:off x="6528653" y="1836906"/>
            <a:ext cx="1859936" cy="460723"/>
            <a:chOff x="6528653" y="1836906"/>
            <a:chExt cx="1859936" cy="460723"/>
          </a:xfrm>
        </p:grpSpPr>
        <p:sp>
          <p:nvSpPr>
            <p:cNvPr id="19" name="TextBox 18"/>
            <p:cNvSpPr txBox="1"/>
            <p:nvPr/>
          </p:nvSpPr>
          <p:spPr>
            <a:xfrm>
              <a:off x="6528653" y="1836906"/>
              <a:ext cx="1859936" cy="307777"/>
            </a:xfrm>
            <a:prstGeom prst="rect">
              <a:avLst/>
            </a:prstGeom>
            <a:noFill/>
          </p:spPr>
          <p:txBody>
            <a:bodyPr wrap="square" rtlCol="0">
              <a:spAutoFit/>
            </a:bodyPr>
            <a:lstStyle/>
            <a:p>
              <a:pPr algn="ctr"/>
              <a:r>
                <a:rPr lang="id-ID" sz="1400" dirty="0">
                  <a:solidFill>
                    <a:schemeClr val="tx1">
                      <a:lumMod val="95000"/>
                      <a:lumOff val="5000"/>
                    </a:schemeClr>
                  </a:solidFill>
                  <a:latin typeface="Lato Heavy" panose="020F0902020204030203" pitchFamily="34" charset="0"/>
                  <a:cs typeface="Lato Heavy" panose="020F0902020204030203" pitchFamily="34" charset="0"/>
                </a:rPr>
                <a:t>OUR WORK 1</a:t>
              </a:r>
              <a:endParaRPr lang="en-US" sz="1400"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20" name="TextBox 19"/>
            <p:cNvSpPr txBox="1"/>
            <p:nvPr/>
          </p:nvSpPr>
          <p:spPr>
            <a:xfrm>
              <a:off x="6961309" y="2066797"/>
              <a:ext cx="994625" cy="230832"/>
            </a:xfrm>
            <a:prstGeom prst="rect">
              <a:avLst/>
            </a:prstGeom>
            <a:noFill/>
          </p:spPr>
          <p:txBody>
            <a:bodyPr wrap="square" rtlCol="0">
              <a:spAutoFit/>
            </a:bodyPr>
            <a:lstStyle/>
            <a:p>
              <a:pPr algn="ctr"/>
              <a:r>
                <a:rPr lang="id-ID" sz="900" dirty="0">
                  <a:solidFill>
                    <a:schemeClr val="bg1">
                      <a:lumMod val="75000"/>
                    </a:schemeClr>
                  </a:solidFill>
                  <a:latin typeface="Lato" panose="020F0502020204030203" pitchFamily="34" charset="0"/>
                  <a:cs typeface="Lato" panose="020F0502020204030203" pitchFamily="34" charset="0"/>
                </a:rPr>
                <a:t>TEXT HERE</a:t>
              </a:r>
              <a:endParaRPr lang="en-US" sz="900" dirty="0">
                <a:solidFill>
                  <a:schemeClr val="bg1">
                    <a:lumMod val="75000"/>
                  </a:schemeClr>
                </a:solidFill>
                <a:latin typeface="Lato" panose="020F0502020204030203" pitchFamily="34" charset="0"/>
                <a:cs typeface="Lato" panose="020F0502020204030203" pitchFamily="34" charset="0"/>
              </a:endParaRPr>
            </a:p>
          </p:txBody>
        </p:sp>
      </p:grpSp>
      <p:grpSp>
        <p:nvGrpSpPr>
          <p:cNvPr id="3" name="Group 2"/>
          <p:cNvGrpSpPr/>
          <p:nvPr/>
        </p:nvGrpSpPr>
        <p:grpSpPr>
          <a:xfrm>
            <a:off x="9434936" y="1842370"/>
            <a:ext cx="1859936" cy="460723"/>
            <a:chOff x="9434936" y="1842370"/>
            <a:chExt cx="1859936" cy="460723"/>
          </a:xfrm>
        </p:grpSpPr>
        <p:sp>
          <p:nvSpPr>
            <p:cNvPr id="21" name="TextBox 20"/>
            <p:cNvSpPr txBox="1"/>
            <p:nvPr/>
          </p:nvSpPr>
          <p:spPr>
            <a:xfrm>
              <a:off x="9434936" y="1842370"/>
              <a:ext cx="1859936" cy="307777"/>
            </a:xfrm>
            <a:prstGeom prst="rect">
              <a:avLst/>
            </a:prstGeom>
            <a:noFill/>
          </p:spPr>
          <p:txBody>
            <a:bodyPr wrap="square" rtlCol="0">
              <a:spAutoFit/>
            </a:bodyPr>
            <a:lstStyle/>
            <a:p>
              <a:pPr algn="ctr"/>
              <a:r>
                <a:rPr lang="id-ID" sz="1400" dirty="0">
                  <a:solidFill>
                    <a:schemeClr val="tx1">
                      <a:lumMod val="95000"/>
                      <a:lumOff val="5000"/>
                    </a:schemeClr>
                  </a:solidFill>
                  <a:latin typeface="Lato Heavy" panose="020F0902020204030203" pitchFamily="34" charset="0"/>
                  <a:cs typeface="Lato Heavy" panose="020F0902020204030203" pitchFamily="34" charset="0"/>
                </a:rPr>
                <a:t>OUR WORK 2</a:t>
              </a:r>
              <a:endParaRPr lang="en-US" sz="1400"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22" name="TextBox 21"/>
            <p:cNvSpPr txBox="1"/>
            <p:nvPr/>
          </p:nvSpPr>
          <p:spPr>
            <a:xfrm>
              <a:off x="9867592" y="2072261"/>
              <a:ext cx="994625" cy="230832"/>
            </a:xfrm>
            <a:prstGeom prst="rect">
              <a:avLst/>
            </a:prstGeom>
            <a:noFill/>
          </p:spPr>
          <p:txBody>
            <a:bodyPr wrap="square" rtlCol="0">
              <a:spAutoFit/>
            </a:bodyPr>
            <a:lstStyle/>
            <a:p>
              <a:pPr algn="ctr"/>
              <a:r>
                <a:rPr lang="id-ID" sz="900" dirty="0">
                  <a:solidFill>
                    <a:schemeClr val="bg1">
                      <a:lumMod val="75000"/>
                    </a:schemeClr>
                  </a:solidFill>
                  <a:latin typeface="Lato" panose="020F0502020204030203" pitchFamily="34" charset="0"/>
                  <a:cs typeface="Lato" panose="020F0502020204030203" pitchFamily="34" charset="0"/>
                </a:rPr>
                <a:t>TEXT HERE</a:t>
              </a:r>
              <a:endParaRPr lang="en-US" sz="900" dirty="0">
                <a:solidFill>
                  <a:schemeClr val="bg1">
                    <a:lumMod val="75000"/>
                  </a:schemeClr>
                </a:solidFill>
                <a:latin typeface="Lato" panose="020F0502020204030203" pitchFamily="34" charset="0"/>
                <a:cs typeface="Lato" panose="020F0502020204030203" pitchFamily="34" charset="0"/>
              </a:endParaRPr>
            </a:p>
          </p:txBody>
        </p:sp>
      </p:grpSp>
      <p:grpSp>
        <p:nvGrpSpPr>
          <p:cNvPr id="4" name="Group 3"/>
          <p:cNvGrpSpPr/>
          <p:nvPr/>
        </p:nvGrpSpPr>
        <p:grpSpPr>
          <a:xfrm>
            <a:off x="6528653" y="3493907"/>
            <a:ext cx="1859936" cy="460723"/>
            <a:chOff x="6528653" y="3493907"/>
            <a:chExt cx="1859936" cy="460723"/>
          </a:xfrm>
        </p:grpSpPr>
        <p:sp>
          <p:nvSpPr>
            <p:cNvPr id="23" name="TextBox 22"/>
            <p:cNvSpPr txBox="1"/>
            <p:nvPr/>
          </p:nvSpPr>
          <p:spPr>
            <a:xfrm>
              <a:off x="6528653" y="3493907"/>
              <a:ext cx="1859936" cy="307777"/>
            </a:xfrm>
            <a:prstGeom prst="rect">
              <a:avLst/>
            </a:prstGeom>
            <a:noFill/>
          </p:spPr>
          <p:txBody>
            <a:bodyPr wrap="square" rtlCol="0">
              <a:spAutoFit/>
            </a:bodyPr>
            <a:lstStyle/>
            <a:p>
              <a:pPr algn="ctr"/>
              <a:r>
                <a:rPr lang="id-ID" sz="1400" dirty="0">
                  <a:solidFill>
                    <a:schemeClr val="tx1">
                      <a:lumMod val="95000"/>
                      <a:lumOff val="5000"/>
                    </a:schemeClr>
                  </a:solidFill>
                  <a:latin typeface="Lato Heavy" panose="020F0902020204030203" pitchFamily="34" charset="0"/>
                  <a:cs typeface="Lato Heavy" panose="020F0902020204030203" pitchFamily="34" charset="0"/>
                </a:rPr>
                <a:t>OUR WORK 3</a:t>
              </a:r>
              <a:endParaRPr lang="en-US" sz="1400"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24" name="TextBox 23"/>
            <p:cNvSpPr txBox="1"/>
            <p:nvPr/>
          </p:nvSpPr>
          <p:spPr>
            <a:xfrm>
              <a:off x="6961309" y="3723798"/>
              <a:ext cx="994625" cy="230832"/>
            </a:xfrm>
            <a:prstGeom prst="rect">
              <a:avLst/>
            </a:prstGeom>
            <a:noFill/>
          </p:spPr>
          <p:txBody>
            <a:bodyPr wrap="square" rtlCol="0">
              <a:spAutoFit/>
            </a:bodyPr>
            <a:lstStyle/>
            <a:p>
              <a:pPr algn="ctr"/>
              <a:r>
                <a:rPr lang="id-ID" sz="900" dirty="0">
                  <a:solidFill>
                    <a:schemeClr val="bg1">
                      <a:lumMod val="75000"/>
                    </a:schemeClr>
                  </a:solidFill>
                  <a:latin typeface="Lato" panose="020F0502020204030203" pitchFamily="34" charset="0"/>
                  <a:cs typeface="Lato" panose="020F0502020204030203" pitchFamily="34" charset="0"/>
                </a:rPr>
                <a:t>TEXT HERE</a:t>
              </a:r>
              <a:endParaRPr lang="en-US" sz="900" dirty="0">
                <a:solidFill>
                  <a:schemeClr val="bg1">
                    <a:lumMod val="75000"/>
                  </a:schemeClr>
                </a:solidFill>
                <a:latin typeface="Lato" panose="020F0502020204030203" pitchFamily="34" charset="0"/>
                <a:cs typeface="Lato" panose="020F0502020204030203" pitchFamily="34" charset="0"/>
              </a:endParaRPr>
            </a:p>
          </p:txBody>
        </p:sp>
      </p:grpSp>
      <p:grpSp>
        <p:nvGrpSpPr>
          <p:cNvPr id="5" name="Group 4"/>
          <p:cNvGrpSpPr/>
          <p:nvPr/>
        </p:nvGrpSpPr>
        <p:grpSpPr>
          <a:xfrm>
            <a:off x="9434936" y="3499371"/>
            <a:ext cx="1859936" cy="460723"/>
            <a:chOff x="9434936" y="3499371"/>
            <a:chExt cx="1859936" cy="460723"/>
          </a:xfrm>
        </p:grpSpPr>
        <p:sp>
          <p:nvSpPr>
            <p:cNvPr id="25" name="TextBox 24"/>
            <p:cNvSpPr txBox="1"/>
            <p:nvPr/>
          </p:nvSpPr>
          <p:spPr>
            <a:xfrm>
              <a:off x="9434936" y="3499371"/>
              <a:ext cx="1859936" cy="307777"/>
            </a:xfrm>
            <a:prstGeom prst="rect">
              <a:avLst/>
            </a:prstGeom>
            <a:noFill/>
          </p:spPr>
          <p:txBody>
            <a:bodyPr wrap="square" rtlCol="0">
              <a:spAutoFit/>
            </a:bodyPr>
            <a:lstStyle/>
            <a:p>
              <a:pPr algn="ctr"/>
              <a:r>
                <a:rPr lang="id-ID" sz="1400" dirty="0">
                  <a:solidFill>
                    <a:schemeClr val="tx1">
                      <a:lumMod val="95000"/>
                      <a:lumOff val="5000"/>
                    </a:schemeClr>
                  </a:solidFill>
                  <a:latin typeface="Lato Heavy" panose="020F0902020204030203" pitchFamily="34" charset="0"/>
                  <a:cs typeface="Lato Heavy" panose="020F0902020204030203" pitchFamily="34" charset="0"/>
                </a:rPr>
                <a:t>OUR WORK 4</a:t>
              </a:r>
              <a:endParaRPr lang="en-US" sz="1400"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26" name="TextBox 25"/>
            <p:cNvSpPr txBox="1"/>
            <p:nvPr/>
          </p:nvSpPr>
          <p:spPr>
            <a:xfrm>
              <a:off x="9867592" y="3729262"/>
              <a:ext cx="994625" cy="230832"/>
            </a:xfrm>
            <a:prstGeom prst="rect">
              <a:avLst/>
            </a:prstGeom>
            <a:noFill/>
          </p:spPr>
          <p:txBody>
            <a:bodyPr wrap="square" rtlCol="0">
              <a:spAutoFit/>
            </a:bodyPr>
            <a:lstStyle/>
            <a:p>
              <a:pPr algn="ctr"/>
              <a:r>
                <a:rPr lang="id-ID" sz="900" dirty="0">
                  <a:solidFill>
                    <a:schemeClr val="bg1">
                      <a:lumMod val="75000"/>
                    </a:schemeClr>
                  </a:solidFill>
                  <a:latin typeface="Lato" panose="020F0502020204030203" pitchFamily="34" charset="0"/>
                  <a:cs typeface="Lato" panose="020F0502020204030203" pitchFamily="34" charset="0"/>
                </a:rPr>
                <a:t>TEXT HERE</a:t>
              </a:r>
              <a:endParaRPr lang="en-US" sz="900" dirty="0">
                <a:solidFill>
                  <a:schemeClr val="bg1">
                    <a:lumMod val="75000"/>
                  </a:schemeClr>
                </a:solidFill>
                <a:latin typeface="Lato" panose="020F0502020204030203" pitchFamily="34" charset="0"/>
                <a:cs typeface="Lato" panose="020F0502020204030203" pitchFamily="34" charset="0"/>
              </a:endParaRPr>
            </a:p>
          </p:txBody>
        </p:sp>
      </p:grpSp>
      <p:grpSp>
        <p:nvGrpSpPr>
          <p:cNvPr id="6" name="Group 5"/>
          <p:cNvGrpSpPr/>
          <p:nvPr/>
        </p:nvGrpSpPr>
        <p:grpSpPr>
          <a:xfrm>
            <a:off x="6528653" y="5379824"/>
            <a:ext cx="1859936" cy="460723"/>
            <a:chOff x="6528653" y="5379824"/>
            <a:chExt cx="1859936" cy="460723"/>
          </a:xfrm>
        </p:grpSpPr>
        <p:sp>
          <p:nvSpPr>
            <p:cNvPr id="27" name="TextBox 26"/>
            <p:cNvSpPr txBox="1"/>
            <p:nvPr/>
          </p:nvSpPr>
          <p:spPr>
            <a:xfrm>
              <a:off x="6528653" y="5379824"/>
              <a:ext cx="1859936" cy="307777"/>
            </a:xfrm>
            <a:prstGeom prst="rect">
              <a:avLst/>
            </a:prstGeom>
            <a:noFill/>
          </p:spPr>
          <p:txBody>
            <a:bodyPr wrap="square" rtlCol="0">
              <a:spAutoFit/>
            </a:bodyPr>
            <a:lstStyle/>
            <a:p>
              <a:pPr algn="ctr"/>
              <a:r>
                <a:rPr lang="id-ID" sz="1400" dirty="0">
                  <a:solidFill>
                    <a:schemeClr val="tx1">
                      <a:lumMod val="95000"/>
                      <a:lumOff val="5000"/>
                    </a:schemeClr>
                  </a:solidFill>
                  <a:latin typeface="Lato Heavy" panose="020F0902020204030203" pitchFamily="34" charset="0"/>
                  <a:cs typeface="Lato Heavy" panose="020F0902020204030203" pitchFamily="34" charset="0"/>
                </a:rPr>
                <a:t>OUR WORK 5</a:t>
              </a:r>
              <a:endParaRPr lang="en-US" sz="1400"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28" name="TextBox 27"/>
            <p:cNvSpPr txBox="1"/>
            <p:nvPr/>
          </p:nvSpPr>
          <p:spPr>
            <a:xfrm>
              <a:off x="6961309" y="5609715"/>
              <a:ext cx="994625" cy="230832"/>
            </a:xfrm>
            <a:prstGeom prst="rect">
              <a:avLst/>
            </a:prstGeom>
            <a:noFill/>
          </p:spPr>
          <p:txBody>
            <a:bodyPr wrap="square" rtlCol="0">
              <a:spAutoFit/>
            </a:bodyPr>
            <a:lstStyle/>
            <a:p>
              <a:pPr algn="ctr"/>
              <a:r>
                <a:rPr lang="id-ID" sz="900" dirty="0">
                  <a:solidFill>
                    <a:schemeClr val="bg1">
                      <a:lumMod val="75000"/>
                    </a:schemeClr>
                  </a:solidFill>
                  <a:latin typeface="Lato" panose="020F0502020204030203" pitchFamily="34" charset="0"/>
                  <a:cs typeface="Lato" panose="020F0502020204030203" pitchFamily="34" charset="0"/>
                </a:rPr>
                <a:t>TEXT HERE</a:t>
              </a:r>
              <a:endParaRPr lang="en-US" sz="900" dirty="0">
                <a:solidFill>
                  <a:schemeClr val="bg1">
                    <a:lumMod val="75000"/>
                  </a:schemeClr>
                </a:solidFill>
                <a:latin typeface="Lato" panose="020F0502020204030203" pitchFamily="34" charset="0"/>
                <a:cs typeface="Lato" panose="020F0502020204030203" pitchFamily="34" charset="0"/>
              </a:endParaRPr>
            </a:p>
          </p:txBody>
        </p:sp>
      </p:grpSp>
      <p:grpSp>
        <p:nvGrpSpPr>
          <p:cNvPr id="31" name="Group 30"/>
          <p:cNvGrpSpPr/>
          <p:nvPr/>
        </p:nvGrpSpPr>
        <p:grpSpPr>
          <a:xfrm>
            <a:off x="9434936" y="5385288"/>
            <a:ext cx="1859936" cy="460723"/>
            <a:chOff x="9434936" y="5385288"/>
            <a:chExt cx="1859936" cy="460723"/>
          </a:xfrm>
        </p:grpSpPr>
        <p:sp>
          <p:nvSpPr>
            <p:cNvPr id="29" name="TextBox 28"/>
            <p:cNvSpPr txBox="1"/>
            <p:nvPr/>
          </p:nvSpPr>
          <p:spPr>
            <a:xfrm>
              <a:off x="9434936" y="5385288"/>
              <a:ext cx="1859936" cy="307777"/>
            </a:xfrm>
            <a:prstGeom prst="rect">
              <a:avLst/>
            </a:prstGeom>
            <a:noFill/>
          </p:spPr>
          <p:txBody>
            <a:bodyPr wrap="square" rtlCol="0">
              <a:spAutoFit/>
            </a:bodyPr>
            <a:lstStyle/>
            <a:p>
              <a:pPr algn="ctr"/>
              <a:r>
                <a:rPr lang="id-ID" sz="1400" dirty="0">
                  <a:solidFill>
                    <a:schemeClr val="tx1">
                      <a:lumMod val="95000"/>
                      <a:lumOff val="5000"/>
                    </a:schemeClr>
                  </a:solidFill>
                  <a:latin typeface="Lato Heavy" panose="020F0902020204030203" pitchFamily="34" charset="0"/>
                  <a:cs typeface="Lato Heavy" panose="020F0902020204030203" pitchFamily="34" charset="0"/>
                </a:rPr>
                <a:t>OUR WORK 6</a:t>
              </a:r>
              <a:endParaRPr lang="en-US" sz="1400"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30" name="TextBox 29"/>
            <p:cNvSpPr txBox="1"/>
            <p:nvPr/>
          </p:nvSpPr>
          <p:spPr>
            <a:xfrm>
              <a:off x="9867592" y="5615179"/>
              <a:ext cx="994625" cy="230832"/>
            </a:xfrm>
            <a:prstGeom prst="rect">
              <a:avLst/>
            </a:prstGeom>
            <a:noFill/>
          </p:spPr>
          <p:txBody>
            <a:bodyPr wrap="square" rtlCol="0">
              <a:spAutoFit/>
            </a:bodyPr>
            <a:lstStyle/>
            <a:p>
              <a:pPr algn="ctr"/>
              <a:r>
                <a:rPr lang="id-ID" sz="900" dirty="0">
                  <a:solidFill>
                    <a:schemeClr val="bg1">
                      <a:lumMod val="75000"/>
                    </a:schemeClr>
                  </a:solidFill>
                  <a:latin typeface="Lato" panose="020F0502020204030203" pitchFamily="34" charset="0"/>
                  <a:cs typeface="Lato" panose="020F0502020204030203" pitchFamily="34" charset="0"/>
                </a:rPr>
                <a:t>TEXT HERE</a:t>
              </a:r>
              <a:endParaRPr lang="en-US" sz="900" dirty="0">
                <a:solidFill>
                  <a:schemeClr val="bg1">
                    <a:lumMod val="75000"/>
                  </a:schemeClr>
                </a:solidFill>
                <a:latin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177403614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childTnLst>
                          </p:cTn>
                        </p:par>
                        <p:par>
                          <p:cTn id="41" fill="hold">
                            <p:stCondLst>
                              <p:cond delay="4000"/>
                            </p:stCondLst>
                            <p:childTnLst>
                              <p:par>
                                <p:cTn id="42" presetID="5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childTnLst>
                          </p:cTn>
                        </p:par>
                        <p:par>
                          <p:cTn id="47" fill="hold">
                            <p:stCondLst>
                              <p:cond delay="4500"/>
                            </p:stCondLst>
                            <p:childTnLst>
                              <p:par>
                                <p:cTn id="48" presetID="10" presetClass="entr" presetSubtype="0"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Effect transition="in" filter="fade">
                                      <p:cBhvr>
                                        <p:cTn id="56" dur="500"/>
                                        <p:tgtEl>
                                          <p:spTgt spid="17"/>
                                        </p:tgtEl>
                                      </p:cBhvr>
                                    </p:animEffect>
                                  </p:childTnLst>
                                </p:cTn>
                              </p:par>
                            </p:childTnLst>
                          </p:cTn>
                        </p:par>
                        <p:par>
                          <p:cTn id="57" fill="hold">
                            <p:stCondLst>
                              <p:cond delay="5500"/>
                            </p:stCondLst>
                            <p:childTnLst>
                              <p:par>
                                <p:cTn id="58" presetID="10" presetClass="entr" presetSubtype="0"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fade">
                                      <p:cBhvr>
                                        <p:cTn id="60" dur="500"/>
                                        <p:tgtEl>
                                          <p:spTgt spid="5"/>
                                        </p:tgtEl>
                                      </p:cBhvr>
                                    </p:animEffect>
                                  </p:childTnLst>
                                </p:cTn>
                              </p:par>
                            </p:childTnLst>
                          </p:cTn>
                        </p:par>
                        <p:par>
                          <p:cTn id="61" fill="hold">
                            <p:stCondLst>
                              <p:cond delay="6000"/>
                            </p:stCondLst>
                            <p:childTnLst>
                              <p:par>
                                <p:cTn id="62" presetID="53" presetClass="entr" presetSubtype="16"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p:cTn id="64" dur="500" fill="hold"/>
                                        <p:tgtEl>
                                          <p:spTgt spid="13"/>
                                        </p:tgtEl>
                                        <p:attrNameLst>
                                          <p:attrName>ppt_w</p:attrName>
                                        </p:attrNameLst>
                                      </p:cBhvr>
                                      <p:tavLst>
                                        <p:tav tm="0">
                                          <p:val>
                                            <p:fltVal val="0"/>
                                          </p:val>
                                        </p:tav>
                                        <p:tav tm="100000">
                                          <p:val>
                                            <p:strVal val="#ppt_w"/>
                                          </p:val>
                                        </p:tav>
                                      </p:tavLst>
                                    </p:anim>
                                    <p:anim calcmode="lin" valueType="num">
                                      <p:cBhvr>
                                        <p:cTn id="65" dur="500" fill="hold"/>
                                        <p:tgtEl>
                                          <p:spTgt spid="13"/>
                                        </p:tgtEl>
                                        <p:attrNameLst>
                                          <p:attrName>ppt_h</p:attrName>
                                        </p:attrNameLst>
                                      </p:cBhvr>
                                      <p:tavLst>
                                        <p:tav tm="0">
                                          <p:val>
                                            <p:fltVal val="0"/>
                                          </p:val>
                                        </p:tav>
                                        <p:tav tm="100000">
                                          <p:val>
                                            <p:strVal val="#ppt_h"/>
                                          </p:val>
                                        </p:tav>
                                      </p:tavLst>
                                    </p:anim>
                                    <p:animEffect transition="in" filter="fade">
                                      <p:cBhvr>
                                        <p:cTn id="66" dur="500"/>
                                        <p:tgtEl>
                                          <p:spTgt spid="13"/>
                                        </p:tgtEl>
                                      </p:cBhvr>
                                    </p:animEffect>
                                  </p:childTnLst>
                                </p:cTn>
                              </p:par>
                            </p:childTnLst>
                          </p:cTn>
                        </p:par>
                        <p:par>
                          <p:cTn id="67" fill="hold">
                            <p:stCondLst>
                              <p:cond delay="6500"/>
                            </p:stCondLst>
                            <p:childTnLst>
                              <p:par>
                                <p:cTn id="68" presetID="10" presetClass="entr" presetSubtype="0" fill="hold" nodeType="after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fade">
                                      <p:cBhvr>
                                        <p:cTn id="70" dur="500"/>
                                        <p:tgtEl>
                                          <p:spTgt spid="6"/>
                                        </p:tgtEl>
                                      </p:cBhvr>
                                    </p:animEffect>
                                  </p:childTnLst>
                                </p:cTn>
                              </p:par>
                            </p:childTnLst>
                          </p:cTn>
                        </p:par>
                        <p:par>
                          <p:cTn id="71" fill="hold">
                            <p:stCondLst>
                              <p:cond delay="7000"/>
                            </p:stCondLst>
                            <p:childTnLst>
                              <p:par>
                                <p:cTn id="72" presetID="53" presetClass="entr" presetSubtype="16"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p:cTn id="74" dur="500" fill="hold"/>
                                        <p:tgtEl>
                                          <p:spTgt spid="14"/>
                                        </p:tgtEl>
                                        <p:attrNameLst>
                                          <p:attrName>ppt_w</p:attrName>
                                        </p:attrNameLst>
                                      </p:cBhvr>
                                      <p:tavLst>
                                        <p:tav tm="0">
                                          <p:val>
                                            <p:fltVal val="0"/>
                                          </p:val>
                                        </p:tav>
                                        <p:tav tm="100000">
                                          <p:val>
                                            <p:strVal val="#ppt_w"/>
                                          </p:val>
                                        </p:tav>
                                      </p:tavLst>
                                    </p:anim>
                                    <p:anim calcmode="lin" valueType="num">
                                      <p:cBhvr>
                                        <p:cTn id="75" dur="500" fill="hold"/>
                                        <p:tgtEl>
                                          <p:spTgt spid="14"/>
                                        </p:tgtEl>
                                        <p:attrNameLst>
                                          <p:attrName>ppt_h</p:attrName>
                                        </p:attrNameLst>
                                      </p:cBhvr>
                                      <p:tavLst>
                                        <p:tav tm="0">
                                          <p:val>
                                            <p:fltVal val="0"/>
                                          </p:val>
                                        </p:tav>
                                        <p:tav tm="100000">
                                          <p:val>
                                            <p:strVal val="#ppt_h"/>
                                          </p:val>
                                        </p:tav>
                                      </p:tavLst>
                                    </p:anim>
                                    <p:animEffect transition="in" filter="fade">
                                      <p:cBhvr>
                                        <p:cTn id="76" dur="500"/>
                                        <p:tgtEl>
                                          <p:spTgt spid="14"/>
                                        </p:tgtEl>
                                      </p:cBhvr>
                                    </p:animEffect>
                                  </p:childTnLst>
                                </p:cTn>
                              </p:par>
                            </p:childTnLst>
                          </p:cTn>
                        </p:par>
                        <p:par>
                          <p:cTn id="77" fill="hold">
                            <p:stCondLst>
                              <p:cond delay="7500"/>
                            </p:stCondLst>
                            <p:childTnLst>
                              <p:par>
                                <p:cTn id="78" presetID="10" presetClass="entr" presetSubtype="0" fill="hold" nodeType="after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fade">
                                      <p:cBhvr>
                                        <p:cTn id="8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2" grpId="0"/>
      <p:bldP spid="13" grpId="0" animBg="1"/>
      <p:bldP spid="14" grpId="0" animBg="1"/>
      <p:bldP spid="15" grpId="0" animBg="1"/>
      <p:bldP spid="16" grpId="0" animBg="1"/>
      <p:bldP spid="17"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ight Triangle 14"/>
          <p:cNvSpPr/>
          <p:nvPr/>
        </p:nvSpPr>
        <p:spPr>
          <a:xfrm rot="16200000" flipH="1">
            <a:off x="8530558" y="-232441"/>
            <a:ext cx="3429000" cy="3893882"/>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Right Triangle 2"/>
          <p:cNvSpPr/>
          <p:nvPr/>
        </p:nvSpPr>
        <p:spPr>
          <a:xfrm flipH="1">
            <a:off x="5521739" y="196948"/>
            <a:ext cx="6670260" cy="6661051"/>
          </a:xfrm>
          <a:prstGeom prst="r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TextBox 5"/>
          <p:cNvSpPr txBox="1"/>
          <p:nvPr/>
        </p:nvSpPr>
        <p:spPr>
          <a:xfrm>
            <a:off x="1066695" y="3594673"/>
            <a:ext cx="5596419" cy="872098"/>
          </a:xfrm>
          <a:prstGeom prst="rect">
            <a:avLst/>
          </a:prstGeom>
          <a:noFill/>
        </p:spPr>
        <p:txBody>
          <a:bodyPr wrap="square" lIns="91440" tIns="45720" rIns="91440" bIns="45720" rtlCol="0">
            <a:spAutoFit/>
          </a:bodyPr>
          <a:lstStyle/>
          <a:p>
            <a:r>
              <a:rPr lang="id-ID" sz="1467" b="1" dirty="0">
                <a:solidFill>
                  <a:schemeClr val="tx1">
                    <a:lumMod val="85000"/>
                    <a:lumOff val="15000"/>
                  </a:schemeClr>
                </a:solidFill>
                <a:cs typeface="Calibri"/>
              </a:rPr>
              <a:t>Lorem ipsum </a:t>
            </a:r>
            <a:r>
              <a:rPr lang="id-ID" sz="1200" dirty="0">
                <a:solidFill>
                  <a:schemeClr val="bg1">
                    <a:lumMod val="65000"/>
                  </a:schemeClr>
                </a:solidFill>
                <a:latin typeface="Calibri Light"/>
                <a:cs typeface="Calibri Light"/>
              </a:rPr>
              <a:t>dolor sit amet consectetuer adipiscing elit, sed diam nonummy nibh euismod tincidunt ut laoreet dolore magna aliquam erat volutpat. Ut wisi enim ad minim veniam, ut laoreet dolore magna aliquam erat volutpat. Ut wisi enim ad minim veniam, minim. ut laoreet dolore</a:t>
            </a:r>
            <a:endParaRPr lang="en-US" sz="1200" dirty="0">
              <a:solidFill>
                <a:schemeClr val="bg1">
                  <a:lumMod val="65000"/>
                </a:schemeClr>
              </a:solidFill>
              <a:latin typeface="Roboto Thin" charset="0"/>
              <a:ea typeface="Roboto Thin" charset="0"/>
              <a:cs typeface="Roboto Thin" charset="0"/>
            </a:endParaRPr>
          </a:p>
        </p:txBody>
      </p:sp>
      <p:sp>
        <p:nvSpPr>
          <p:cNvPr id="7" name="Freeform 86"/>
          <p:cNvSpPr>
            <a:spLocks noChangeArrowheads="1"/>
          </p:cNvSpPr>
          <p:nvPr/>
        </p:nvSpPr>
        <p:spPr bwMode="auto">
          <a:xfrm>
            <a:off x="1066695" y="4713210"/>
            <a:ext cx="436913" cy="436913"/>
          </a:xfrm>
          <a:custGeom>
            <a:avLst/>
            <a:gdLst>
              <a:gd name="T0" fmla="*/ 138096 w 634"/>
              <a:gd name="T1" fmla="*/ 47870 h 635"/>
              <a:gd name="T2" fmla="*/ 138096 w 634"/>
              <a:gd name="T3" fmla="*/ 47870 h 635"/>
              <a:gd name="T4" fmla="*/ 138096 w 634"/>
              <a:gd name="T5" fmla="*/ 90340 h 635"/>
              <a:gd name="T6" fmla="*/ 180642 w 634"/>
              <a:gd name="T7" fmla="*/ 90340 h 635"/>
              <a:gd name="T8" fmla="*/ 180642 w 634"/>
              <a:gd name="T9" fmla="*/ 47870 h 635"/>
              <a:gd name="T10" fmla="*/ 138096 w 634"/>
              <a:gd name="T11" fmla="*/ 47870 h 635"/>
              <a:gd name="T12" fmla="*/ 169825 w 634"/>
              <a:gd name="T13" fmla="*/ 79543 h 635"/>
              <a:gd name="T14" fmla="*/ 169825 w 634"/>
              <a:gd name="T15" fmla="*/ 79543 h 635"/>
              <a:gd name="T16" fmla="*/ 148552 w 634"/>
              <a:gd name="T17" fmla="*/ 79543 h 635"/>
              <a:gd name="T18" fmla="*/ 148552 w 634"/>
              <a:gd name="T19" fmla="*/ 58667 h 635"/>
              <a:gd name="T20" fmla="*/ 169825 w 634"/>
              <a:gd name="T21" fmla="*/ 58667 h 635"/>
              <a:gd name="T22" fmla="*/ 169825 w 634"/>
              <a:gd name="T23" fmla="*/ 79543 h 635"/>
              <a:gd name="T24" fmla="*/ 212372 w 634"/>
              <a:gd name="T25" fmla="*/ 0 h 635"/>
              <a:gd name="T26" fmla="*/ 212372 w 634"/>
              <a:gd name="T27" fmla="*/ 0 h 635"/>
              <a:gd name="T28" fmla="*/ 122231 w 634"/>
              <a:gd name="T29" fmla="*/ 0 h 635"/>
              <a:gd name="T30" fmla="*/ 106366 w 634"/>
              <a:gd name="T31" fmla="*/ 10798 h 635"/>
              <a:gd name="T32" fmla="*/ 10817 w 634"/>
              <a:gd name="T33" fmla="*/ 106177 h 635"/>
              <a:gd name="T34" fmla="*/ 10817 w 634"/>
              <a:gd name="T35" fmla="*/ 143249 h 635"/>
              <a:gd name="T36" fmla="*/ 85093 w 634"/>
              <a:gd name="T37" fmla="*/ 217392 h 635"/>
              <a:gd name="T38" fmla="*/ 122231 w 634"/>
              <a:gd name="T39" fmla="*/ 217392 h 635"/>
              <a:gd name="T40" fmla="*/ 217780 w 634"/>
              <a:gd name="T41" fmla="*/ 122013 h 635"/>
              <a:gd name="T42" fmla="*/ 228236 w 634"/>
              <a:gd name="T43" fmla="*/ 106177 h 635"/>
              <a:gd name="T44" fmla="*/ 228236 w 634"/>
              <a:gd name="T45" fmla="*/ 16196 h 635"/>
              <a:gd name="T46" fmla="*/ 212372 w 634"/>
              <a:gd name="T47" fmla="*/ 0 h 635"/>
              <a:gd name="T48" fmla="*/ 116822 w 634"/>
              <a:gd name="T49" fmla="*/ 206955 h 635"/>
              <a:gd name="T50" fmla="*/ 116822 w 634"/>
              <a:gd name="T51" fmla="*/ 206955 h 635"/>
              <a:gd name="T52" fmla="*/ 95549 w 634"/>
              <a:gd name="T53" fmla="*/ 206955 h 635"/>
              <a:gd name="T54" fmla="*/ 21273 w 634"/>
              <a:gd name="T55" fmla="*/ 132451 h 635"/>
              <a:gd name="T56" fmla="*/ 21273 w 634"/>
              <a:gd name="T57" fmla="*/ 116974 h 635"/>
              <a:gd name="T58" fmla="*/ 32090 w 634"/>
              <a:gd name="T59" fmla="*/ 106177 h 635"/>
              <a:gd name="T60" fmla="*/ 122231 w 634"/>
              <a:gd name="T61" fmla="*/ 196157 h 635"/>
              <a:gd name="T62" fmla="*/ 116822 w 634"/>
              <a:gd name="T63" fmla="*/ 206955 h 635"/>
              <a:gd name="T64" fmla="*/ 212372 w 634"/>
              <a:gd name="T65" fmla="*/ 100778 h 635"/>
              <a:gd name="T66" fmla="*/ 212372 w 634"/>
              <a:gd name="T67" fmla="*/ 100778 h 635"/>
              <a:gd name="T68" fmla="*/ 207324 w 634"/>
              <a:gd name="T69" fmla="*/ 116974 h 635"/>
              <a:gd name="T70" fmla="*/ 133048 w 634"/>
              <a:gd name="T71" fmla="*/ 185719 h 635"/>
              <a:gd name="T72" fmla="*/ 42546 w 634"/>
              <a:gd name="T73" fmla="*/ 95739 h 635"/>
              <a:gd name="T74" fmla="*/ 116822 w 634"/>
              <a:gd name="T75" fmla="*/ 21235 h 635"/>
              <a:gd name="T76" fmla="*/ 127639 w 634"/>
              <a:gd name="T77" fmla="*/ 16196 h 635"/>
              <a:gd name="T78" fmla="*/ 207324 w 634"/>
              <a:gd name="T79" fmla="*/ 16196 h 635"/>
              <a:gd name="T80" fmla="*/ 212372 w 634"/>
              <a:gd name="T81" fmla="*/ 21235 h 635"/>
              <a:gd name="T82" fmla="*/ 212372 w 634"/>
              <a:gd name="T83" fmla="*/ 100778 h 63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34" h="635">
                <a:moveTo>
                  <a:pt x="383" y="133"/>
                </a:moveTo>
                <a:lnTo>
                  <a:pt x="383" y="133"/>
                </a:lnTo>
                <a:cubicBezTo>
                  <a:pt x="354" y="163"/>
                  <a:pt x="354" y="207"/>
                  <a:pt x="383" y="251"/>
                </a:cubicBezTo>
                <a:cubicBezTo>
                  <a:pt x="428" y="280"/>
                  <a:pt x="471" y="280"/>
                  <a:pt x="501" y="251"/>
                </a:cubicBezTo>
                <a:cubicBezTo>
                  <a:pt x="530" y="207"/>
                  <a:pt x="530" y="163"/>
                  <a:pt x="501" y="133"/>
                </a:cubicBezTo>
                <a:cubicBezTo>
                  <a:pt x="471" y="104"/>
                  <a:pt x="428" y="104"/>
                  <a:pt x="383" y="133"/>
                </a:cubicBezTo>
                <a:close/>
                <a:moveTo>
                  <a:pt x="471" y="221"/>
                </a:moveTo>
                <a:lnTo>
                  <a:pt x="471" y="221"/>
                </a:lnTo>
                <a:cubicBezTo>
                  <a:pt x="457" y="236"/>
                  <a:pt x="428" y="236"/>
                  <a:pt x="412" y="221"/>
                </a:cubicBezTo>
                <a:cubicBezTo>
                  <a:pt x="398" y="207"/>
                  <a:pt x="398" y="177"/>
                  <a:pt x="412" y="163"/>
                </a:cubicBezTo>
                <a:cubicBezTo>
                  <a:pt x="428" y="148"/>
                  <a:pt x="457" y="148"/>
                  <a:pt x="471" y="163"/>
                </a:cubicBezTo>
                <a:cubicBezTo>
                  <a:pt x="486" y="177"/>
                  <a:pt x="486" y="207"/>
                  <a:pt x="471" y="221"/>
                </a:cubicBezTo>
                <a:close/>
                <a:moveTo>
                  <a:pt x="589" y="0"/>
                </a:moveTo>
                <a:lnTo>
                  <a:pt x="589" y="0"/>
                </a:lnTo>
                <a:cubicBezTo>
                  <a:pt x="339" y="0"/>
                  <a:pt x="339" y="0"/>
                  <a:pt x="339" y="0"/>
                </a:cubicBezTo>
                <a:cubicBezTo>
                  <a:pt x="310" y="0"/>
                  <a:pt x="310" y="15"/>
                  <a:pt x="295" y="30"/>
                </a:cubicBezTo>
                <a:cubicBezTo>
                  <a:pt x="30" y="295"/>
                  <a:pt x="30" y="295"/>
                  <a:pt x="30" y="295"/>
                </a:cubicBezTo>
                <a:cubicBezTo>
                  <a:pt x="0" y="325"/>
                  <a:pt x="0" y="368"/>
                  <a:pt x="30" y="398"/>
                </a:cubicBezTo>
                <a:cubicBezTo>
                  <a:pt x="236" y="604"/>
                  <a:pt x="236" y="604"/>
                  <a:pt x="236" y="604"/>
                </a:cubicBezTo>
                <a:cubicBezTo>
                  <a:pt x="265" y="634"/>
                  <a:pt x="310" y="634"/>
                  <a:pt x="339" y="604"/>
                </a:cubicBezTo>
                <a:cubicBezTo>
                  <a:pt x="604" y="339"/>
                  <a:pt x="604" y="339"/>
                  <a:pt x="604" y="339"/>
                </a:cubicBezTo>
                <a:cubicBezTo>
                  <a:pt x="619" y="325"/>
                  <a:pt x="633" y="325"/>
                  <a:pt x="633" y="295"/>
                </a:cubicBezTo>
                <a:cubicBezTo>
                  <a:pt x="633" y="45"/>
                  <a:pt x="633" y="45"/>
                  <a:pt x="633" y="45"/>
                </a:cubicBezTo>
                <a:cubicBezTo>
                  <a:pt x="633" y="15"/>
                  <a:pt x="619" y="0"/>
                  <a:pt x="589" y="0"/>
                </a:cubicBezTo>
                <a:close/>
                <a:moveTo>
                  <a:pt x="324" y="575"/>
                </a:moveTo>
                <a:lnTo>
                  <a:pt x="324" y="575"/>
                </a:lnTo>
                <a:cubicBezTo>
                  <a:pt x="295" y="589"/>
                  <a:pt x="280" y="589"/>
                  <a:pt x="265" y="575"/>
                </a:cubicBezTo>
                <a:cubicBezTo>
                  <a:pt x="59" y="368"/>
                  <a:pt x="59" y="368"/>
                  <a:pt x="59" y="368"/>
                </a:cubicBezTo>
                <a:cubicBezTo>
                  <a:pt x="45" y="354"/>
                  <a:pt x="45" y="339"/>
                  <a:pt x="59" y="325"/>
                </a:cubicBezTo>
                <a:cubicBezTo>
                  <a:pt x="89" y="295"/>
                  <a:pt x="89" y="295"/>
                  <a:pt x="89" y="295"/>
                </a:cubicBezTo>
                <a:cubicBezTo>
                  <a:pt x="339" y="545"/>
                  <a:pt x="339" y="545"/>
                  <a:pt x="339" y="545"/>
                </a:cubicBezTo>
                <a:lnTo>
                  <a:pt x="324" y="575"/>
                </a:lnTo>
                <a:close/>
                <a:moveTo>
                  <a:pt x="589" y="280"/>
                </a:moveTo>
                <a:lnTo>
                  <a:pt x="589" y="280"/>
                </a:lnTo>
                <a:cubicBezTo>
                  <a:pt x="589" y="295"/>
                  <a:pt x="589" y="310"/>
                  <a:pt x="575" y="325"/>
                </a:cubicBezTo>
                <a:cubicBezTo>
                  <a:pt x="369" y="516"/>
                  <a:pt x="369" y="516"/>
                  <a:pt x="369" y="516"/>
                </a:cubicBezTo>
                <a:cubicBezTo>
                  <a:pt x="118" y="266"/>
                  <a:pt x="118" y="266"/>
                  <a:pt x="118" y="266"/>
                </a:cubicBezTo>
                <a:cubicBezTo>
                  <a:pt x="324" y="59"/>
                  <a:pt x="324" y="59"/>
                  <a:pt x="324" y="59"/>
                </a:cubicBezTo>
                <a:cubicBezTo>
                  <a:pt x="324" y="45"/>
                  <a:pt x="339" y="45"/>
                  <a:pt x="354" y="45"/>
                </a:cubicBezTo>
                <a:cubicBezTo>
                  <a:pt x="575" y="45"/>
                  <a:pt x="575" y="45"/>
                  <a:pt x="575" y="45"/>
                </a:cubicBezTo>
                <a:cubicBezTo>
                  <a:pt x="589" y="45"/>
                  <a:pt x="589" y="45"/>
                  <a:pt x="589" y="59"/>
                </a:cubicBezTo>
                <a:lnTo>
                  <a:pt x="589" y="280"/>
                </a:lnTo>
                <a:close/>
              </a:path>
            </a:pathLst>
          </a:custGeom>
          <a:solidFill>
            <a:schemeClr val="tx1">
              <a:lumMod val="95000"/>
              <a:lumOff val="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8" name="Freeform 93"/>
          <p:cNvSpPr>
            <a:spLocks noChangeArrowheads="1"/>
          </p:cNvSpPr>
          <p:nvPr/>
        </p:nvSpPr>
        <p:spPr bwMode="auto">
          <a:xfrm>
            <a:off x="3577052" y="4723313"/>
            <a:ext cx="436914" cy="426810"/>
          </a:xfrm>
          <a:custGeom>
            <a:avLst/>
            <a:gdLst>
              <a:gd name="T0" fmla="*/ 42547 w 634"/>
              <a:gd name="T1" fmla="*/ 196214 h 619"/>
              <a:gd name="T2" fmla="*/ 42547 w 634"/>
              <a:gd name="T3" fmla="*/ 196214 h 619"/>
              <a:gd name="T4" fmla="*/ 74637 w 634"/>
              <a:gd name="T5" fmla="*/ 222904 h 619"/>
              <a:gd name="T6" fmla="*/ 100958 w 634"/>
              <a:gd name="T7" fmla="*/ 196214 h 619"/>
              <a:gd name="T8" fmla="*/ 74637 w 634"/>
              <a:gd name="T9" fmla="*/ 169883 h 619"/>
              <a:gd name="T10" fmla="*/ 42547 w 634"/>
              <a:gd name="T11" fmla="*/ 196214 h 619"/>
              <a:gd name="T12" fmla="*/ 74637 w 634"/>
              <a:gd name="T13" fmla="*/ 180343 h 619"/>
              <a:gd name="T14" fmla="*/ 74637 w 634"/>
              <a:gd name="T15" fmla="*/ 180343 h 619"/>
              <a:gd name="T16" fmla="*/ 85093 w 634"/>
              <a:gd name="T17" fmla="*/ 196214 h 619"/>
              <a:gd name="T18" fmla="*/ 74637 w 634"/>
              <a:gd name="T19" fmla="*/ 212444 h 619"/>
              <a:gd name="T20" fmla="*/ 58411 w 634"/>
              <a:gd name="T21" fmla="*/ 196214 h 619"/>
              <a:gd name="T22" fmla="*/ 74637 w 634"/>
              <a:gd name="T23" fmla="*/ 180343 h 619"/>
              <a:gd name="T24" fmla="*/ 58411 w 634"/>
              <a:gd name="T25" fmla="*/ 154013 h 619"/>
              <a:gd name="T26" fmla="*/ 58411 w 634"/>
              <a:gd name="T27" fmla="*/ 154013 h 619"/>
              <a:gd name="T28" fmla="*/ 42547 w 634"/>
              <a:gd name="T29" fmla="*/ 137782 h 619"/>
              <a:gd name="T30" fmla="*/ 207325 w 634"/>
              <a:gd name="T31" fmla="*/ 127322 h 619"/>
              <a:gd name="T32" fmla="*/ 228237 w 634"/>
              <a:gd name="T33" fmla="*/ 31740 h 619"/>
              <a:gd name="T34" fmla="*/ 223190 w 634"/>
              <a:gd name="T35" fmla="*/ 26330 h 619"/>
              <a:gd name="T36" fmla="*/ 42547 w 634"/>
              <a:gd name="T37" fmla="*/ 26330 h 619"/>
              <a:gd name="T38" fmla="*/ 42547 w 634"/>
              <a:gd name="T39" fmla="*/ 10460 h 619"/>
              <a:gd name="T40" fmla="*/ 53364 w 634"/>
              <a:gd name="T41" fmla="*/ 10460 h 619"/>
              <a:gd name="T42" fmla="*/ 58411 w 634"/>
              <a:gd name="T43" fmla="*/ 5050 h 619"/>
              <a:gd name="T44" fmla="*/ 53364 w 634"/>
              <a:gd name="T45" fmla="*/ 0 h 619"/>
              <a:gd name="T46" fmla="*/ 10817 w 634"/>
              <a:gd name="T47" fmla="*/ 0 h 619"/>
              <a:gd name="T48" fmla="*/ 0 w 634"/>
              <a:gd name="T49" fmla="*/ 5050 h 619"/>
              <a:gd name="T50" fmla="*/ 10817 w 634"/>
              <a:gd name="T51" fmla="*/ 10460 h 619"/>
              <a:gd name="T52" fmla="*/ 32090 w 634"/>
              <a:gd name="T53" fmla="*/ 10460 h 619"/>
              <a:gd name="T54" fmla="*/ 32090 w 634"/>
              <a:gd name="T55" fmla="*/ 137782 h 619"/>
              <a:gd name="T56" fmla="*/ 58411 w 634"/>
              <a:gd name="T57" fmla="*/ 169883 h 619"/>
              <a:gd name="T58" fmla="*/ 74637 w 634"/>
              <a:gd name="T59" fmla="*/ 169883 h 619"/>
              <a:gd name="T60" fmla="*/ 159370 w 634"/>
              <a:gd name="T61" fmla="*/ 169883 h 619"/>
              <a:gd name="T62" fmla="*/ 223190 w 634"/>
              <a:gd name="T63" fmla="*/ 169883 h 619"/>
              <a:gd name="T64" fmla="*/ 223190 w 634"/>
              <a:gd name="T65" fmla="*/ 154013 h 619"/>
              <a:gd name="T66" fmla="*/ 58411 w 634"/>
              <a:gd name="T67" fmla="*/ 154013 h 619"/>
              <a:gd name="T68" fmla="*/ 42547 w 634"/>
              <a:gd name="T69" fmla="*/ 42561 h 619"/>
              <a:gd name="T70" fmla="*/ 42547 w 634"/>
              <a:gd name="T71" fmla="*/ 42561 h 619"/>
              <a:gd name="T72" fmla="*/ 212373 w 634"/>
              <a:gd name="T73" fmla="*/ 42561 h 619"/>
              <a:gd name="T74" fmla="*/ 196508 w 634"/>
              <a:gd name="T75" fmla="*/ 111452 h 619"/>
              <a:gd name="T76" fmla="*/ 42547 w 634"/>
              <a:gd name="T77" fmla="*/ 127322 h 619"/>
              <a:gd name="T78" fmla="*/ 42547 w 634"/>
              <a:gd name="T79" fmla="*/ 42561 h 619"/>
              <a:gd name="T80" fmla="*/ 127640 w 634"/>
              <a:gd name="T81" fmla="*/ 196214 h 619"/>
              <a:gd name="T82" fmla="*/ 127640 w 634"/>
              <a:gd name="T83" fmla="*/ 196214 h 619"/>
              <a:gd name="T84" fmla="*/ 159370 w 634"/>
              <a:gd name="T85" fmla="*/ 222904 h 619"/>
              <a:gd name="T86" fmla="*/ 186051 w 634"/>
              <a:gd name="T87" fmla="*/ 196214 h 619"/>
              <a:gd name="T88" fmla="*/ 159370 w 634"/>
              <a:gd name="T89" fmla="*/ 169883 h 619"/>
              <a:gd name="T90" fmla="*/ 127640 w 634"/>
              <a:gd name="T91" fmla="*/ 196214 h 619"/>
              <a:gd name="T92" fmla="*/ 159370 w 634"/>
              <a:gd name="T93" fmla="*/ 180343 h 619"/>
              <a:gd name="T94" fmla="*/ 159370 w 634"/>
              <a:gd name="T95" fmla="*/ 180343 h 619"/>
              <a:gd name="T96" fmla="*/ 169826 w 634"/>
              <a:gd name="T97" fmla="*/ 196214 h 619"/>
              <a:gd name="T98" fmla="*/ 159370 w 634"/>
              <a:gd name="T99" fmla="*/ 212444 h 619"/>
              <a:gd name="T100" fmla="*/ 143505 w 634"/>
              <a:gd name="T101" fmla="*/ 196214 h 619"/>
              <a:gd name="T102" fmla="*/ 159370 w 634"/>
              <a:gd name="T103" fmla="*/ 180343 h 61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619">
                <a:moveTo>
                  <a:pt x="118" y="544"/>
                </a:moveTo>
                <a:lnTo>
                  <a:pt x="118" y="544"/>
                </a:lnTo>
                <a:cubicBezTo>
                  <a:pt x="118" y="589"/>
                  <a:pt x="162" y="618"/>
                  <a:pt x="207" y="618"/>
                </a:cubicBezTo>
                <a:cubicBezTo>
                  <a:pt x="251" y="618"/>
                  <a:pt x="280" y="589"/>
                  <a:pt x="280" y="544"/>
                </a:cubicBezTo>
                <a:cubicBezTo>
                  <a:pt x="280" y="500"/>
                  <a:pt x="251" y="471"/>
                  <a:pt x="207" y="471"/>
                </a:cubicBezTo>
                <a:cubicBezTo>
                  <a:pt x="162" y="471"/>
                  <a:pt x="118" y="500"/>
                  <a:pt x="118" y="544"/>
                </a:cubicBezTo>
                <a:close/>
                <a:moveTo>
                  <a:pt x="207" y="500"/>
                </a:moveTo>
                <a:lnTo>
                  <a:pt x="207" y="500"/>
                </a:lnTo>
                <a:cubicBezTo>
                  <a:pt x="221" y="500"/>
                  <a:pt x="236" y="530"/>
                  <a:pt x="236" y="544"/>
                </a:cubicBezTo>
                <a:cubicBezTo>
                  <a:pt x="236" y="559"/>
                  <a:pt x="221" y="589"/>
                  <a:pt x="207" y="589"/>
                </a:cubicBezTo>
                <a:cubicBezTo>
                  <a:pt x="177" y="589"/>
                  <a:pt x="162" y="559"/>
                  <a:pt x="162" y="544"/>
                </a:cubicBezTo>
                <a:cubicBezTo>
                  <a:pt x="162" y="530"/>
                  <a:pt x="177" y="500"/>
                  <a:pt x="207" y="500"/>
                </a:cubicBezTo>
                <a:close/>
                <a:moveTo>
                  <a:pt x="162" y="427"/>
                </a:moveTo>
                <a:lnTo>
                  <a:pt x="162" y="427"/>
                </a:lnTo>
                <a:cubicBezTo>
                  <a:pt x="148" y="427"/>
                  <a:pt x="118" y="412"/>
                  <a:pt x="118" y="382"/>
                </a:cubicBezTo>
                <a:cubicBezTo>
                  <a:pt x="575" y="353"/>
                  <a:pt x="575" y="353"/>
                  <a:pt x="575" y="353"/>
                </a:cubicBezTo>
                <a:cubicBezTo>
                  <a:pt x="575" y="353"/>
                  <a:pt x="633" y="103"/>
                  <a:pt x="633" y="88"/>
                </a:cubicBezTo>
                <a:lnTo>
                  <a:pt x="619" y="73"/>
                </a:lnTo>
                <a:cubicBezTo>
                  <a:pt x="118" y="73"/>
                  <a:pt x="118" y="73"/>
                  <a:pt x="118" y="73"/>
                </a:cubicBezTo>
                <a:cubicBezTo>
                  <a:pt x="118" y="29"/>
                  <a:pt x="118" y="29"/>
                  <a:pt x="118" y="29"/>
                </a:cubicBezTo>
                <a:cubicBezTo>
                  <a:pt x="148" y="29"/>
                  <a:pt x="148" y="29"/>
                  <a:pt x="148" y="29"/>
                </a:cubicBezTo>
                <a:cubicBezTo>
                  <a:pt x="148" y="29"/>
                  <a:pt x="162" y="29"/>
                  <a:pt x="162" y="14"/>
                </a:cubicBezTo>
                <a:cubicBezTo>
                  <a:pt x="162" y="0"/>
                  <a:pt x="148" y="0"/>
                  <a:pt x="148" y="0"/>
                </a:cubicBezTo>
                <a:cubicBezTo>
                  <a:pt x="30" y="0"/>
                  <a:pt x="30" y="0"/>
                  <a:pt x="30" y="0"/>
                </a:cubicBezTo>
                <a:cubicBezTo>
                  <a:pt x="15" y="0"/>
                  <a:pt x="0" y="0"/>
                  <a:pt x="0" y="14"/>
                </a:cubicBezTo>
                <a:cubicBezTo>
                  <a:pt x="0" y="29"/>
                  <a:pt x="15" y="29"/>
                  <a:pt x="30" y="29"/>
                </a:cubicBezTo>
                <a:cubicBezTo>
                  <a:pt x="89" y="29"/>
                  <a:pt x="89" y="29"/>
                  <a:pt x="89" y="29"/>
                </a:cubicBezTo>
                <a:cubicBezTo>
                  <a:pt x="89" y="382"/>
                  <a:pt x="89" y="382"/>
                  <a:pt x="89" y="382"/>
                </a:cubicBezTo>
                <a:cubicBezTo>
                  <a:pt x="89" y="427"/>
                  <a:pt x="118" y="471"/>
                  <a:pt x="162" y="471"/>
                </a:cubicBezTo>
                <a:cubicBezTo>
                  <a:pt x="207" y="471"/>
                  <a:pt x="207" y="471"/>
                  <a:pt x="207" y="471"/>
                </a:cubicBezTo>
                <a:cubicBezTo>
                  <a:pt x="442" y="471"/>
                  <a:pt x="442" y="471"/>
                  <a:pt x="442" y="471"/>
                </a:cubicBezTo>
                <a:cubicBezTo>
                  <a:pt x="619" y="471"/>
                  <a:pt x="619" y="471"/>
                  <a:pt x="619" y="471"/>
                </a:cubicBezTo>
                <a:cubicBezTo>
                  <a:pt x="619" y="471"/>
                  <a:pt x="619" y="441"/>
                  <a:pt x="619" y="427"/>
                </a:cubicBezTo>
                <a:lnTo>
                  <a:pt x="162" y="427"/>
                </a:lnTo>
                <a:close/>
                <a:moveTo>
                  <a:pt x="118" y="118"/>
                </a:moveTo>
                <a:lnTo>
                  <a:pt x="118" y="118"/>
                </a:lnTo>
                <a:cubicBezTo>
                  <a:pt x="589" y="118"/>
                  <a:pt x="589" y="118"/>
                  <a:pt x="589" y="118"/>
                </a:cubicBezTo>
                <a:cubicBezTo>
                  <a:pt x="545" y="309"/>
                  <a:pt x="545" y="309"/>
                  <a:pt x="545" y="309"/>
                </a:cubicBezTo>
                <a:cubicBezTo>
                  <a:pt x="118" y="353"/>
                  <a:pt x="118" y="353"/>
                  <a:pt x="118" y="353"/>
                </a:cubicBezTo>
                <a:lnTo>
                  <a:pt x="118" y="118"/>
                </a:lnTo>
                <a:close/>
                <a:moveTo>
                  <a:pt x="354" y="544"/>
                </a:moveTo>
                <a:lnTo>
                  <a:pt x="354" y="544"/>
                </a:lnTo>
                <a:cubicBezTo>
                  <a:pt x="354" y="589"/>
                  <a:pt x="398" y="618"/>
                  <a:pt x="442" y="618"/>
                </a:cubicBezTo>
                <a:cubicBezTo>
                  <a:pt x="486" y="618"/>
                  <a:pt x="516" y="589"/>
                  <a:pt x="516" y="544"/>
                </a:cubicBezTo>
                <a:cubicBezTo>
                  <a:pt x="516" y="500"/>
                  <a:pt x="486" y="471"/>
                  <a:pt x="442" y="471"/>
                </a:cubicBezTo>
                <a:cubicBezTo>
                  <a:pt x="398" y="471"/>
                  <a:pt x="354" y="500"/>
                  <a:pt x="354" y="544"/>
                </a:cubicBezTo>
                <a:close/>
                <a:moveTo>
                  <a:pt x="442" y="500"/>
                </a:moveTo>
                <a:lnTo>
                  <a:pt x="442" y="500"/>
                </a:lnTo>
                <a:cubicBezTo>
                  <a:pt x="457" y="500"/>
                  <a:pt x="471" y="530"/>
                  <a:pt x="471" y="544"/>
                </a:cubicBezTo>
                <a:cubicBezTo>
                  <a:pt x="471" y="559"/>
                  <a:pt x="457" y="589"/>
                  <a:pt x="442" y="589"/>
                </a:cubicBezTo>
                <a:cubicBezTo>
                  <a:pt x="412" y="589"/>
                  <a:pt x="398" y="559"/>
                  <a:pt x="398" y="544"/>
                </a:cubicBezTo>
                <a:cubicBezTo>
                  <a:pt x="398" y="530"/>
                  <a:pt x="412" y="500"/>
                  <a:pt x="442" y="500"/>
                </a:cubicBezTo>
                <a:close/>
              </a:path>
            </a:pathLst>
          </a:custGeom>
          <a:solidFill>
            <a:schemeClr val="tx1">
              <a:lumMod val="95000"/>
              <a:lumOff val="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grpSp>
        <p:nvGrpSpPr>
          <p:cNvPr id="2" name="Group 1"/>
          <p:cNvGrpSpPr/>
          <p:nvPr/>
        </p:nvGrpSpPr>
        <p:grpSpPr>
          <a:xfrm>
            <a:off x="1547150" y="4755886"/>
            <a:ext cx="1859936" cy="460723"/>
            <a:chOff x="1547150" y="4755886"/>
            <a:chExt cx="1859936" cy="460723"/>
          </a:xfrm>
        </p:grpSpPr>
        <p:sp>
          <p:nvSpPr>
            <p:cNvPr id="9" name="TextBox 8"/>
            <p:cNvSpPr txBox="1"/>
            <p:nvPr/>
          </p:nvSpPr>
          <p:spPr>
            <a:xfrm>
              <a:off x="1547150" y="4755886"/>
              <a:ext cx="1859936" cy="307777"/>
            </a:xfrm>
            <a:prstGeom prst="rect">
              <a:avLst/>
            </a:prstGeom>
            <a:noFill/>
          </p:spPr>
          <p:txBody>
            <a:bodyPr wrap="square" rtlCol="0">
              <a:spAutoFit/>
            </a:bodyPr>
            <a:lstStyle/>
            <a:p>
              <a:r>
                <a:rPr lang="id-ID" sz="1400" dirty="0">
                  <a:solidFill>
                    <a:schemeClr val="tx1">
                      <a:lumMod val="95000"/>
                      <a:lumOff val="5000"/>
                    </a:schemeClr>
                  </a:solidFill>
                  <a:latin typeface="Lato Heavy" panose="020F0902020204030203" pitchFamily="34" charset="0"/>
                  <a:cs typeface="Lato Heavy" panose="020F0902020204030203" pitchFamily="34" charset="0"/>
                </a:rPr>
                <a:t>OUR WORK 1</a:t>
              </a:r>
              <a:endParaRPr lang="en-US" sz="1400"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10" name="TextBox 9"/>
            <p:cNvSpPr txBox="1"/>
            <p:nvPr/>
          </p:nvSpPr>
          <p:spPr>
            <a:xfrm>
              <a:off x="1547150" y="4985777"/>
              <a:ext cx="994625" cy="230832"/>
            </a:xfrm>
            <a:prstGeom prst="rect">
              <a:avLst/>
            </a:prstGeom>
            <a:noFill/>
          </p:spPr>
          <p:txBody>
            <a:bodyPr wrap="square" rtlCol="0">
              <a:spAutoFit/>
            </a:bodyPr>
            <a:lstStyle/>
            <a:p>
              <a:r>
                <a:rPr lang="id-ID" sz="900" dirty="0">
                  <a:solidFill>
                    <a:schemeClr val="bg1">
                      <a:lumMod val="75000"/>
                    </a:schemeClr>
                  </a:solidFill>
                  <a:latin typeface="Lato" panose="020F0502020204030203" pitchFamily="34" charset="0"/>
                  <a:cs typeface="Lato" panose="020F0502020204030203" pitchFamily="34" charset="0"/>
                </a:rPr>
                <a:t>TEXT HERE</a:t>
              </a:r>
              <a:endParaRPr lang="en-US" sz="900" dirty="0">
                <a:solidFill>
                  <a:schemeClr val="bg1">
                    <a:lumMod val="75000"/>
                  </a:schemeClr>
                </a:solidFill>
                <a:latin typeface="Lato" panose="020F0502020204030203" pitchFamily="34" charset="0"/>
                <a:cs typeface="Lato" panose="020F0502020204030203" pitchFamily="34" charset="0"/>
              </a:endParaRPr>
            </a:p>
          </p:txBody>
        </p:sp>
      </p:grpSp>
      <p:grpSp>
        <p:nvGrpSpPr>
          <p:cNvPr id="5" name="Group 4"/>
          <p:cNvGrpSpPr/>
          <p:nvPr/>
        </p:nvGrpSpPr>
        <p:grpSpPr>
          <a:xfrm>
            <a:off x="4101447" y="4761350"/>
            <a:ext cx="1859936" cy="460723"/>
            <a:chOff x="4101447" y="4761350"/>
            <a:chExt cx="1859936" cy="460723"/>
          </a:xfrm>
        </p:grpSpPr>
        <p:sp>
          <p:nvSpPr>
            <p:cNvPr id="11" name="TextBox 10"/>
            <p:cNvSpPr txBox="1"/>
            <p:nvPr/>
          </p:nvSpPr>
          <p:spPr>
            <a:xfrm>
              <a:off x="4101447" y="4761350"/>
              <a:ext cx="1859936" cy="307777"/>
            </a:xfrm>
            <a:prstGeom prst="rect">
              <a:avLst/>
            </a:prstGeom>
            <a:noFill/>
          </p:spPr>
          <p:txBody>
            <a:bodyPr wrap="square" rtlCol="0">
              <a:spAutoFit/>
            </a:bodyPr>
            <a:lstStyle/>
            <a:p>
              <a:r>
                <a:rPr lang="id-ID" sz="1400" dirty="0">
                  <a:solidFill>
                    <a:schemeClr val="tx1">
                      <a:lumMod val="95000"/>
                      <a:lumOff val="5000"/>
                    </a:schemeClr>
                  </a:solidFill>
                  <a:latin typeface="Lato Heavy" panose="020F0902020204030203" pitchFamily="34" charset="0"/>
                  <a:cs typeface="Lato Heavy" panose="020F0902020204030203" pitchFamily="34" charset="0"/>
                </a:rPr>
                <a:t>OUR WORK 2</a:t>
              </a:r>
              <a:endParaRPr lang="en-US" sz="1400"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12" name="TextBox 11"/>
            <p:cNvSpPr txBox="1"/>
            <p:nvPr/>
          </p:nvSpPr>
          <p:spPr>
            <a:xfrm>
              <a:off x="4101447" y="4991241"/>
              <a:ext cx="994625" cy="230832"/>
            </a:xfrm>
            <a:prstGeom prst="rect">
              <a:avLst/>
            </a:prstGeom>
            <a:noFill/>
          </p:spPr>
          <p:txBody>
            <a:bodyPr wrap="square" rtlCol="0">
              <a:spAutoFit/>
            </a:bodyPr>
            <a:lstStyle/>
            <a:p>
              <a:r>
                <a:rPr lang="id-ID" sz="900" dirty="0">
                  <a:solidFill>
                    <a:schemeClr val="bg1">
                      <a:lumMod val="75000"/>
                    </a:schemeClr>
                  </a:solidFill>
                  <a:latin typeface="Lato" panose="020F0502020204030203" pitchFamily="34" charset="0"/>
                  <a:cs typeface="Lato" panose="020F0502020204030203" pitchFamily="34" charset="0"/>
                </a:rPr>
                <a:t>TEXT HERE</a:t>
              </a:r>
              <a:endParaRPr lang="en-US" sz="900" dirty="0">
                <a:solidFill>
                  <a:schemeClr val="bg1">
                    <a:lumMod val="75000"/>
                  </a:schemeClr>
                </a:solidFill>
                <a:latin typeface="Lato" panose="020F0502020204030203" pitchFamily="34" charset="0"/>
                <a:cs typeface="Lato" panose="020F0502020204030203" pitchFamily="34" charset="0"/>
              </a:endParaRPr>
            </a:p>
          </p:txBody>
        </p:sp>
      </p:grpSp>
      <p:grpSp>
        <p:nvGrpSpPr>
          <p:cNvPr id="18" name="Group 17"/>
          <p:cNvGrpSpPr/>
          <p:nvPr/>
        </p:nvGrpSpPr>
        <p:grpSpPr>
          <a:xfrm>
            <a:off x="1066695" y="1950653"/>
            <a:ext cx="5102093" cy="1274407"/>
            <a:chOff x="1066695" y="1950653"/>
            <a:chExt cx="5102093" cy="1274407"/>
          </a:xfrm>
        </p:grpSpPr>
        <p:sp>
          <p:nvSpPr>
            <p:cNvPr id="4" name="Rectangle 3"/>
            <p:cNvSpPr/>
            <p:nvPr/>
          </p:nvSpPr>
          <p:spPr>
            <a:xfrm>
              <a:off x="1066695" y="1950653"/>
              <a:ext cx="5102093" cy="830997"/>
            </a:xfrm>
            <a:prstGeom prst="rect">
              <a:avLst/>
            </a:prstGeom>
          </p:spPr>
          <p:txBody>
            <a:bodyPr wrap="square">
              <a:spAutoFit/>
            </a:bodyPr>
            <a:lstStyle/>
            <a:p>
              <a:r>
                <a:rPr lang="zh-CN" altLang="en-US" sz="4800" dirty="0">
                  <a:solidFill>
                    <a:schemeClr val="tx1">
                      <a:lumMod val="95000"/>
                      <a:lumOff val="5000"/>
                    </a:schemeClr>
                  </a:solidFill>
                  <a:latin typeface="Lato Heavy" panose="020F0902020204030203" pitchFamily="34" charset="0"/>
                  <a:cs typeface="Lato Heavy" panose="020F0902020204030203" pitchFamily="34" charset="0"/>
                </a:rPr>
                <a:t>点击此处添加标题</a:t>
              </a:r>
              <a:endParaRPr lang="id-ID" sz="4800"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13" name="Rectangle 12"/>
            <p:cNvSpPr/>
            <p:nvPr/>
          </p:nvSpPr>
          <p:spPr>
            <a:xfrm>
              <a:off x="1199760" y="3179341"/>
              <a:ext cx="464820" cy="45719"/>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4" name="Rectangle 13"/>
          <p:cNvSpPr/>
          <p:nvPr/>
        </p:nvSpPr>
        <p:spPr>
          <a:xfrm>
            <a:off x="1104900" y="3006872"/>
            <a:ext cx="46482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b="1" dirty="0"/>
          </a:p>
        </p:txBody>
      </p:sp>
      <p:sp>
        <p:nvSpPr>
          <p:cNvPr id="16" name="Rectangle 15"/>
          <p:cNvSpPr/>
          <p:nvPr/>
        </p:nvSpPr>
        <p:spPr>
          <a:xfrm>
            <a:off x="8298117" y="3900237"/>
            <a:ext cx="3040849" cy="3154710"/>
          </a:xfrm>
          <a:prstGeom prst="rect">
            <a:avLst/>
          </a:prstGeom>
        </p:spPr>
        <p:txBody>
          <a:bodyPr wrap="square">
            <a:spAutoFit/>
          </a:bodyPr>
          <a:lstStyle/>
          <a:p>
            <a:r>
              <a:rPr lang="id-ID" sz="19900" dirty="0">
                <a:solidFill>
                  <a:schemeClr val="tx1">
                    <a:lumMod val="75000"/>
                    <a:lumOff val="25000"/>
                  </a:schemeClr>
                </a:solidFill>
                <a:latin typeface="Lato Heavy" panose="020F0902020204030203" pitchFamily="34" charset="0"/>
                <a:cs typeface="Lato Heavy" panose="020F0902020204030203" pitchFamily="34" charset="0"/>
              </a:rPr>
              <a:t>“</a:t>
            </a:r>
          </a:p>
        </p:txBody>
      </p:sp>
      <p:sp>
        <p:nvSpPr>
          <p:cNvPr id="17" name="TextBox 16"/>
          <p:cNvSpPr txBox="1"/>
          <p:nvPr/>
        </p:nvSpPr>
        <p:spPr>
          <a:xfrm>
            <a:off x="8459089" y="4947210"/>
            <a:ext cx="3813882" cy="677108"/>
          </a:xfrm>
          <a:prstGeom prst="rect">
            <a:avLst/>
          </a:prstGeom>
          <a:noFill/>
        </p:spPr>
        <p:txBody>
          <a:bodyPr wrap="square" lIns="91440" tIns="45720" rIns="91440" bIns="45720" rtlCol="0">
            <a:spAutoFit/>
          </a:bodyPr>
          <a:lstStyle/>
          <a:p>
            <a:r>
              <a:rPr lang="id-ID" sz="2000" b="1" i="1" dirty="0">
                <a:solidFill>
                  <a:schemeClr val="bg1"/>
                </a:solidFill>
                <a:cs typeface="Calibri"/>
              </a:rPr>
              <a:t>Lorem ipsum </a:t>
            </a:r>
            <a:r>
              <a:rPr lang="id-ID" i="1" dirty="0">
                <a:solidFill>
                  <a:schemeClr val="bg1"/>
                </a:solidFill>
                <a:latin typeface="Calibri Light"/>
                <a:cs typeface="Calibri Light"/>
              </a:rPr>
              <a:t>dolor sit amet consectetuer adipiscing elit, </a:t>
            </a:r>
            <a:endParaRPr lang="en-US" i="1" dirty="0">
              <a:solidFill>
                <a:schemeClr val="bg1"/>
              </a:solidFill>
              <a:latin typeface="Roboto Thin" charset="0"/>
              <a:ea typeface="Roboto Thin" charset="0"/>
              <a:cs typeface="Roboto Thin" charset="0"/>
            </a:endParaRPr>
          </a:p>
        </p:txBody>
      </p:sp>
      <p:sp>
        <p:nvSpPr>
          <p:cNvPr id="19" name="Freeform 53"/>
          <p:cNvSpPr/>
          <p:nvPr/>
        </p:nvSpPr>
        <p:spPr>
          <a:xfrm rot="2700000" flipV="1">
            <a:off x="10854107" y="4871902"/>
            <a:ext cx="1392507" cy="2569606"/>
          </a:xfrm>
          <a:custGeom>
            <a:avLst/>
            <a:gdLst>
              <a:gd name="connsiteX0" fmla="*/ 4253270 w 4253270"/>
              <a:gd name="connsiteY0" fmla="*/ 3948470 h 7848599"/>
              <a:gd name="connsiteX1" fmla="*/ 304800 w 4253270"/>
              <a:gd name="connsiteY1" fmla="*/ 0 h 7848599"/>
              <a:gd name="connsiteX2" fmla="*/ 0 w 4253270"/>
              <a:gd name="connsiteY2" fmla="*/ 0 h 7848599"/>
              <a:gd name="connsiteX3" fmla="*/ 3948470 w 4253270"/>
              <a:gd name="connsiteY3" fmla="*/ 3948470 h 7848599"/>
              <a:gd name="connsiteX4" fmla="*/ 48342 w 4253270"/>
              <a:gd name="connsiteY4" fmla="*/ 7848599 h 7848599"/>
              <a:gd name="connsiteX5" fmla="*/ 353141 w 4253270"/>
              <a:gd name="connsiteY5" fmla="*/ 7848599 h 7848599"/>
              <a:gd name="connsiteX6" fmla="*/ 4253270 w 4253270"/>
              <a:gd name="connsiteY6" fmla="*/ 3948470 h 784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53270" h="7848599">
                <a:moveTo>
                  <a:pt x="4253270" y="3948470"/>
                </a:moveTo>
                <a:lnTo>
                  <a:pt x="304800" y="0"/>
                </a:lnTo>
                <a:lnTo>
                  <a:pt x="0" y="0"/>
                </a:lnTo>
                <a:lnTo>
                  <a:pt x="3948470" y="3948470"/>
                </a:lnTo>
                <a:lnTo>
                  <a:pt x="48342" y="7848599"/>
                </a:lnTo>
                <a:lnTo>
                  <a:pt x="353141" y="7848599"/>
                </a:lnTo>
                <a:lnTo>
                  <a:pt x="4253270" y="394847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p>
        </p:txBody>
      </p:sp>
    </p:spTree>
    <p:extLst>
      <p:ext uri="{BB962C8B-B14F-4D97-AF65-F5344CB8AC3E}">
        <p14:creationId xmlns:p14="http://schemas.microsoft.com/office/powerpoint/2010/main" val="263671468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nodeType="afterEffect" p14:presetBounceEnd="44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44000">
                                          <p:cBhvr additive="base">
                                            <p:cTn id="7" dur="500" fill="hold"/>
                                            <p:tgtEl>
                                              <p:spTgt spid="18"/>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par>
                              <p:cTn id="33" fill="hold">
                                <p:stCondLst>
                                  <p:cond delay="3500"/>
                                </p:stCondLst>
                                <p:childTnLst>
                                  <p:par>
                                    <p:cTn id="34" presetID="2" presetClass="entr" presetSubtype="6"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1+#ppt_w/2"/>
                                              </p:val>
                                            </p:tav>
                                            <p:tav tm="100000">
                                              <p:val>
                                                <p:strVal val="#ppt_x"/>
                                              </p:val>
                                            </p:tav>
                                          </p:tavLst>
                                        </p:anim>
                                        <p:anim calcmode="lin" valueType="num">
                                          <p:cBhvr additive="base">
                                            <p:cTn id="37" dur="500" fill="hold"/>
                                            <p:tgtEl>
                                              <p:spTgt spid="3"/>
                                            </p:tgtEl>
                                            <p:attrNameLst>
                                              <p:attrName>ppt_y</p:attrName>
                                            </p:attrNameLst>
                                          </p:cBhvr>
                                          <p:tavLst>
                                            <p:tav tm="0">
                                              <p:val>
                                                <p:strVal val="1+#ppt_h/2"/>
                                              </p:val>
                                            </p:tav>
                                            <p:tav tm="100000">
                                              <p:val>
                                                <p:strVal val="#ppt_y"/>
                                              </p:val>
                                            </p:tav>
                                          </p:tavLst>
                                        </p:anim>
                                      </p:childTnLst>
                                    </p:cTn>
                                  </p:par>
                                </p:childTnLst>
                              </p:cTn>
                            </p:par>
                            <p:par>
                              <p:cTn id="38" fill="hold">
                                <p:stCondLst>
                                  <p:cond delay="4000"/>
                                </p:stCondLst>
                                <p:childTnLst>
                                  <p:par>
                                    <p:cTn id="39" presetID="2" presetClass="entr" presetSubtype="3"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1+#ppt_w/2"/>
                                              </p:val>
                                            </p:tav>
                                            <p:tav tm="100000">
                                              <p:val>
                                                <p:strVal val="#ppt_x"/>
                                              </p:val>
                                            </p:tav>
                                          </p:tavLst>
                                        </p:anim>
                                        <p:anim calcmode="lin" valueType="num">
                                          <p:cBhvr additive="base">
                                            <p:cTn id="42" dur="500" fill="hold"/>
                                            <p:tgtEl>
                                              <p:spTgt spid="15"/>
                                            </p:tgtEl>
                                            <p:attrNameLst>
                                              <p:attrName>ppt_y</p:attrName>
                                            </p:attrNameLst>
                                          </p:cBhvr>
                                          <p:tavLst>
                                            <p:tav tm="0">
                                              <p:val>
                                                <p:strVal val="0-#ppt_h/2"/>
                                              </p:val>
                                            </p:tav>
                                            <p:tav tm="100000">
                                              <p:val>
                                                <p:strVal val="#ppt_y"/>
                                              </p:val>
                                            </p:tav>
                                          </p:tavLst>
                                        </p:anim>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 grpId="0" animBg="1"/>
          <p:bldP spid="6" grpId="0"/>
          <p:bldP spid="7" grpId="0" animBg="1"/>
          <p:bldP spid="8" grpId="0" animBg="1"/>
          <p:bldP spid="16" grpId="0"/>
          <p:bldP spid="17" grpId="0"/>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par>
                              <p:cTn id="33" fill="hold">
                                <p:stCondLst>
                                  <p:cond delay="3500"/>
                                </p:stCondLst>
                                <p:childTnLst>
                                  <p:par>
                                    <p:cTn id="34" presetID="2" presetClass="entr" presetSubtype="6"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1+#ppt_w/2"/>
                                              </p:val>
                                            </p:tav>
                                            <p:tav tm="100000">
                                              <p:val>
                                                <p:strVal val="#ppt_x"/>
                                              </p:val>
                                            </p:tav>
                                          </p:tavLst>
                                        </p:anim>
                                        <p:anim calcmode="lin" valueType="num">
                                          <p:cBhvr additive="base">
                                            <p:cTn id="37" dur="500" fill="hold"/>
                                            <p:tgtEl>
                                              <p:spTgt spid="3"/>
                                            </p:tgtEl>
                                            <p:attrNameLst>
                                              <p:attrName>ppt_y</p:attrName>
                                            </p:attrNameLst>
                                          </p:cBhvr>
                                          <p:tavLst>
                                            <p:tav tm="0">
                                              <p:val>
                                                <p:strVal val="1+#ppt_h/2"/>
                                              </p:val>
                                            </p:tav>
                                            <p:tav tm="100000">
                                              <p:val>
                                                <p:strVal val="#ppt_y"/>
                                              </p:val>
                                            </p:tav>
                                          </p:tavLst>
                                        </p:anim>
                                      </p:childTnLst>
                                    </p:cTn>
                                  </p:par>
                                </p:childTnLst>
                              </p:cTn>
                            </p:par>
                            <p:par>
                              <p:cTn id="38" fill="hold">
                                <p:stCondLst>
                                  <p:cond delay="4000"/>
                                </p:stCondLst>
                                <p:childTnLst>
                                  <p:par>
                                    <p:cTn id="39" presetID="2" presetClass="entr" presetSubtype="3"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1+#ppt_w/2"/>
                                              </p:val>
                                            </p:tav>
                                            <p:tav tm="100000">
                                              <p:val>
                                                <p:strVal val="#ppt_x"/>
                                              </p:val>
                                            </p:tav>
                                          </p:tavLst>
                                        </p:anim>
                                        <p:anim calcmode="lin" valueType="num">
                                          <p:cBhvr additive="base">
                                            <p:cTn id="42" dur="500" fill="hold"/>
                                            <p:tgtEl>
                                              <p:spTgt spid="15"/>
                                            </p:tgtEl>
                                            <p:attrNameLst>
                                              <p:attrName>ppt_y</p:attrName>
                                            </p:attrNameLst>
                                          </p:cBhvr>
                                          <p:tavLst>
                                            <p:tav tm="0">
                                              <p:val>
                                                <p:strVal val="0-#ppt_h/2"/>
                                              </p:val>
                                            </p:tav>
                                            <p:tav tm="100000">
                                              <p:val>
                                                <p:strVal val="#ppt_y"/>
                                              </p:val>
                                            </p:tav>
                                          </p:tavLst>
                                        </p:anim>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 grpId="0" animBg="1"/>
          <p:bldP spid="6" grpId="0"/>
          <p:bldP spid="7" grpId="0" animBg="1"/>
          <p:bldP spid="8" grpId="0" animBg="1"/>
          <p:bldP spid="16" grpId="0"/>
          <p:bldP spid="17" grpId="0"/>
          <p:bldP spid="19"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254224" y="2039376"/>
            <a:ext cx="5466917" cy="1026026"/>
            <a:chOff x="5254224" y="2039376"/>
            <a:chExt cx="5466917" cy="1026026"/>
          </a:xfrm>
        </p:grpSpPr>
        <p:sp>
          <p:nvSpPr>
            <p:cNvPr id="4" name="Rectangle 3"/>
            <p:cNvSpPr/>
            <p:nvPr/>
          </p:nvSpPr>
          <p:spPr>
            <a:xfrm>
              <a:off x="5254224" y="2039376"/>
              <a:ext cx="5466917" cy="830997"/>
            </a:xfrm>
            <a:prstGeom prst="rect">
              <a:avLst/>
            </a:prstGeom>
          </p:spPr>
          <p:txBody>
            <a:bodyPr wrap="square">
              <a:spAutoFit/>
            </a:bodyPr>
            <a:lstStyle/>
            <a:p>
              <a:pPr algn="r"/>
              <a:r>
                <a:rPr lang="zh-CN" altLang="en-US" sz="4800" dirty="0">
                  <a:solidFill>
                    <a:schemeClr val="tx1">
                      <a:lumMod val="95000"/>
                      <a:lumOff val="5000"/>
                    </a:schemeClr>
                  </a:solidFill>
                  <a:latin typeface="Lato Heavy" panose="020F0902020204030203" pitchFamily="34" charset="0"/>
                  <a:cs typeface="Lato Heavy" panose="020F0902020204030203" pitchFamily="34" charset="0"/>
                </a:rPr>
                <a:t>点击此处添加标题</a:t>
              </a:r>
              <a:endParaRPr lang="id-ID" sz="4800"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5" name="Rectangle 4"/>
            <p:cNvSpPr/>
            <p:nvPr/>
          </p:nvSpPr>
          <p:spPr>
            <a:xfrm>
              <a:off x="10053474" y="3019683"/>
              <a:ext cx="464820" cy="45719"/>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id-ID"/>
            </a:p>
          </p:txBody>
        </p:sp>
      </p:grpSp>
      <p:sp>
        <p:nvSpPr>
          <p:cNvPr id="6" name="TextBox 5"/>
          <p:cNvSpPr txBox="1"/>
          <p:nvPr/>
        </p:nvSpPr>
        <p:spPr>
          <a:xfrm>
            <a:off x="5244627" y="5294798"/>
            <a:ext cx="4070691" cy="701731"/>
          </a:xfrm>
          <a:prstGeom prst="rect">
            <a:avLst/>
          </a:prstGeom>
          <a:noFill/>
        </p:spPr>
        <p:txBody>
          <a:bodyPr wrap="square" rtlCol="0">
            <a:spAutoFit/>
          </a:bodyPr>
          <a:lstStyle/>
          <a:p>
            <a:pPr algn="r">
              <a:lnSpc>
                <a:spcPct val="120000"/>
              </a:lnSpc>
            </a:pPr>
            <a:r>
              <a:rPr lang="id-ID" sz="1100" b="1" dirty="0">
                <a:solidFill>
                  <a:schemeClr val="bg1">
                    <a:lumMod val="65000"/>
                  </a:schemeClr>
                </a:solidFill>
              </a:rPr>
              <a:t>lorem ipsum</a:t>
            </a:r>
            <a:r>
              <a:rPr lang="id-ID" sz="1100" dirty="0">
                <a:solidFill>
                  <a:schemeClr val="bg1">
                    <a:lumMod val="65000"/>
                  </a:schemeClr>
                </a:solidFill>
              </a:rPr>
              <a:t>, quia dolor sit, amet, consectetur, adipiscivelit, sed quia non numquam eius modi tempora incidunt, ut labore et dolore</a:t>
            </a:r>
          </a:p>
        </p:txBody>
      </p:sp>
      <p:sp>
        <p:nvSpPr>
          <p:cNvPr id="7" name="TextBox 6"/>
          <p:cNvSpPr txBox="1"/>
          <p:nvPr/>
        </p:nvSpPr>
        <p:spPr>
          <a:xfrm>
            <a:off x="6447603" y="3966028"/>
            <a:ext cx="4070691" cy="701731"/>
          </a:xfrm>
          <a:prstGeom prst="rect">
            <a:avLst/>
          </a:prstGeom>
          <a:noFill/>
        </p:spPr>
        <p:txBody>
          <a:bodyPr wrap="square" rtlCol="0">
            <a:spAutoFit/>
          </a:bodyPr>
          <a:lstStyle/>
          <a:p>
            <a:pPr algn="r">
              <a:lnSpc>
                <a:spcPct val="120000"/>
              </a:lnSpc>
            </a:pPr>
            <a:r>
              <a:rPr lang="id-ID" sz="1100" b="1" dirty="0">
                <a:solidFill>
                  <a:schemeClr val="bg1">
                    <a:lumMod val="65000"/>
                  </a:schemeClr>
                </a:solidFill>
              </a:rPr>
              <a:t>lorem ipsum</a:t>
            </a:r>
            <a:r>
              <a:rPr lang="id-ID" sz="1100" dirty="0">
                <a:solidFill>
                  <a:schemeClr val="bg1">
                    <a:lumMod val="65000"/>
                  </a:schemeClr>
                </a:solidFill>
              </a:rPr>
              <a:t>, quia dolor sit, amet, consectetur, adipiscivelit, sed quia non numquam eius modi tempora incidunt, ut labore et dolore</a:t>
            </a:r>
          </a:p>
        </p:txBody>
      </p:sp>
      <p:sp>
        <p:nvSpPr>
          <p:cNvPr id="8" name="TextBox 7"/>
          <p:cNvSpPr txBox="1"/>
          <p:nvPr/>
        </p:nvSpPr>
        <p:spPr>
          <a:xfrm>
            <a:off x="8922345" y="3630210"/>
            <a:ext cx="1595949" cy="400110"/>
          </a:xfrm>
          <a:prstGeom prst="rect">
            <a:avLst/>
          </a:prstGeom>
          <a:noFill/>
        </p:spPr>
        <p:txBody>
          <a:bodyPr wrap="square" rtlCol="0">
            <a:spAutoFit/>
          </a:bodyPr>
          <a:lstStyle/>
          <a:p>
            <a:pPr algn="r"/>
            <a:r>
              <a:rPr lang="id-ID" sz="2000" b="1" dirty="0">
                <a:solidFill>
                  <a:schemeClr val="tx1">
                    <a:lumMod val="95000"/>
                    <a:lumOff val="5000"/>
                  </a:schemeClr>
                </a:solidFill>
                <a:latin typeface="Montserrat" panose="00000500000000000000" pitchFamily="50" charset="0"/>
              </a:rPr>
              <a:t>20/21</a:t>
            </a:r>
          </a:p>
        </p:txBody>
      </p:sp>
      <p:sp>
        <p:nvSpPr>
          <p:cNvPr id="9" name="TextBox 8"/>
          <p:cNvSpPr txBox="1"/>
          <p:nvPr/>
        </p:nvSpPr>
        <p:spPr>
          <a:xfrm>
            <a:off x="7719370" y="4932788"/>
            <a:ext cx="1595949" cy="400110"/>
          </a:xfrm>
          <a:prstGeom prst="rect">
            <a:avLst/>
          </a:prstGeom>
          <a:noFill/>
        </p:spPr>
        <p:txBody>
          <a:bodyPr wrap="square" rtlCol="0">
            <a:spAutoFit/>
          </a:bodyPr>
          <a:lstStyle/>
          <a:p>
            <a:pPr algn="r"/>
            <a:r>
              <a:rPr lang="id-ID" sz="2000" b="1" dirty="0">
                <a:solidFill>
                  <a:schemeClr val="tx1">
                    <a:lumMod val="95000"/>
                    <a:lumOff val="5000"/>
                  </a:schemeClr>
                </a:solidFill>
                <a:latin typeface="Montserrat" panose="00000500000000000000" pitchFamily="50" charset="0"/>
              </a:rPr>
              <a:t>20/11</a:t>
            </a:r>
          </a:p>
        </p:txBody>
      </p:sp>
      <p:sp>
        <p:nvSpPr>
          <p:cNvPr id="10" name="Cross 9"/>
          <p:cNvSpPr/>
          <p:nvPr/>
        </p:nvSpPr>
        <p:spPr>
          <a:xfrm>
            <a:off x="7625733" y="3630240"/>
            <a:ext cx="361950" cy="361950"/>
          </a:xfrm>
          <a:prstGeom prst="plus">
            <a:avLst>
              <a:gd name="adj" fmla="val 3817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id-ID"/>
          </a:p>
        </p:txBody>
      </p:sp>
      <p:sp>
        <p:nvSpPr>
          <p:cNvPr id="11" name="Cross 10"/>
          <p:cNvSpPr/>
          <p:nvPr/>
        </p:nvSpPr>
        <p:spPr>
          <a:xfrm>
            <a:off x="6427313" y="4930373"/>
            <a:ext cx="361950" cy="361950"/>
          </a:xfrm>
          <a:prstGeom prst="plus">
            <a:avLst>
              <a:gd name="adj" fmla="val 3817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id-ID"/>
          </a:p>
        </p:txBody>
      </p:sp>
      <p:sp>
        <p:nvSpPr>
          <p:cNvPr id="13" name="Freeform 31"/>
          <p:cNvSpPr/>
          <p:nvPr/>
        </p:nvSpPr>
        <p:spPr>
          <a:xfrm rot="18900000">
            <a:off x="2637332" y="3046038"/>
            <a:ext cx="2541710" cy="2541711"/>
          </a:xfrm>
          <a:custGeom>
            <a:avLst/>
            <a:gdLst>
              <a:gd name="connsiteX0" fmla="*/ 138525 w 4010024"/>
              <a:gd name="connsiteY0" fmla="*/ 138526 h 4010025"/>
              <a:gd name="connsiteX1" fmla="*/ 138525 w 4010024"/>
              <a:gd name="connsiteY1" fmla="*/ 3871499 h 4010025"/>
              <a:gd name="connsiteX2" fmla="*/ 138526 w 4010024"/>
              <a:gd name="connsiteY2" fmla="*/ 3871499 h 4010025"/>
              <a:gd name="connsiteX3" fmla="*/ 3871498 w 4010024"/>
              <a:gd name="connsiteY3" fmla="*/ 3871499 h 4010025"/>
              <a:gd name="connsiteX4" fmla="*/ 3871499 w 4010024"/>
              <a:gd name="connsiteY4" fmla="*/ 3871499 h 4010025"/>
              <a:gd name="connsiteX5" fmla="*/ 3871499 w 4010024"/>
              <a:gd name="connsiteY5" fmla="*/ 138526 h 4010025"/>
              <a:gd name="connsiteX6" fmla="*/ 3871498 w 4010024"/>
              <a:gd name="connsiteY6" fmla="*/ 138526 h 4010025"/>
              <a:gd name="connsiteX7" fmla="*/ 138526 w 4010024"/>
              <a:gd name="connsiteY7" fmla="*/ 138526 h 4010025"/>
              <a:gd name="connsiteX8" fmla="*/ 0 w 4010024"/>
              <a:gd name="connsiteY8" fmla="*/ 0 h 4010025"/>
              <a:gd name="connsiteX9" fmla="*/ 4010024 w 4010024"/>
              <a:gd name="connsiteY9" fmla="*/ 0 h 4010025"/>
              <a:gd name="connsiteX10" fmla="*/ 4010024 w 4010024"/>
              <a:gd name="connsiteY10" fmla="*/ 4010025 h 4010025"/>
              <a:gd name="connsiteX11" fmla="*/ 0 w 4010024"/>
              <a:gd name="connsiteY11" fmla="*/ 4010025 h 401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10024" h="4010025">
                <a:moveTo>
                  <a:pt x="138525" y="138526"/>
                </a:moveTo>
                <a:lnTo>
                  <a:pt x="138525" y="3871499"/>
                </a:lnTo>
                <a:lnTo>
                  <a:pt x="138526" y="3871499"/>
                </a:lnTo>
                <a:lnTo>
                  <a:pt x="3871498" y="3871499"/>
                </a:lnTo>
                <a:lnTo>
                  <a:pt x="3871499" y="3871499"/>
                </a:lnTo>
                <a:lnTo>
                  <a:pt x="3871499" y="138526"/>
                </a:lnTo>
                <a:lnTo>
                  <a:pt x="3871498" y="138526"/>
                </a:lnTo>
                <a:lnTo>
                  <a:pt x="138526" y="138526"/>
                </a:lnTo>
                <a:close/>
                <a:moveTo>
                  <a:pt x="0" y="0"/>
                </a:moveTo>
                <a:lnTo>
                  <a:pt x="4010024" y="0"/>
                </a:lnTo>
                <a:lnTo>
                  <a:pt x="4010024" y="4010025"/>
                </a:lnTo>
                <a:lnTo>
                  <a:pt x="0" y="4010025"/>
                </a:lnTo>
                <a:close/>
              </a:path>
            </a:pathLst>
          </a:cu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Rectangle 16"/>
          <p:cNvSpPr/>
          <p:nvPr/>
        </p:nvSpPr>
        <p:spPr>
          <a:xfrm>
            <a:off x="3222673" y="3476322"/>
            <a:ext cx="1371027" cy="1107996"/>
          </a:xfrm>
          <a:prstGeom prst="rect">
            <a:avLst/>
          </a:prstGeom>
        </p:spPr>
        <p:txBody>
          <a:bodyPr wrap="square">
            <a:spAutoFit/>
          </a:bodyPr>
          <a:lstStyle/>
          <a:p>
            <a:pPr algn="ctr"/>
            <a:r>
              <a:rPr lang="id-ID" sz="6600" dirty="0">
                <a:solidFill>
                  <a:schemeClr val="tx1">
                    <a:lumMod val="95000"/>
                    <a:lumOff val="5000"/>
                  </a:schemeClr>
                </a:solidFill>
                <a:latin typeface="Lato Heavy" panose="020F0902020204030203" pitchFamily="34" charset="0"/>
                <a:cs typeface="Lato Heavy" panose="020F0902020204030203" pitchFamily="34" charset="0"/>
              </a:rPr>
              <a:t>01</a:t>
            </a:r>
          </a:p>
        </p:txBody>
      </p:sp>
      <p:sp>
        <p:nvSpPr>
          <p:cNvPr id="18" name="TextBox 17"/>
          <p:cNvSpPr txBox="1"/>
          <p:nvPr/>
        </p:nvSpPr>
        <p:spPr>
          <a:xfrm>
            <a:off x="3003383" y="4483093"/>
            <a:ext cx="1859936" cy="369332"/>
          </a:xfrm>
          <a:prstGeom prst="rect">
            <a:avLst/>
          </a:prstGeom>
          <a:noFill/>
        </p:spPr>
        <p:txBody>
          <a:bodyPr wrap="square" rtlCol="0">
            <a:spAutoFit/>
          </a:bodyPr>
          <a:lstStyle/>
          <a:p>
            <a:pPr algn="ctr"/>
            <a:r>
              <a:rPr lang="id-ID" dirty="0">
                <a:solidFill>
                  <a:schemeClr val="tx1">
                    <a:lumMod val="95000"/>
                    <a:lumOff val="5000"/>
                  </a:schemeClr>
                </a:solidFill>
                <a:latin typeface="Lato Heavy" panose="020F0902020204030203" pitchFamily="34" charset="0"/>
                <a:cs typeface="Lato Heavy" panose="020F0902020204030203" pitchFamily="34" charset="0"/>
              </a:rPr>
              <a:t>YOUR TEXT</a:t>
            </a:r>
            <a:endParaRPr lang="en-US" dirty="0">
              <a:solidFill>
                <a:schemeClr val="tx1">
                  <a:lumMod val="95000"/>
                  <a:lumOff val="5000"/>
                </a:schemeClr>
              </a:solidFill>
              <a:latin typeface="Lato Heavy" panose="020F0902020204030203" pitchFamily="34" charset="0"/>
              <a:cs typeface="Lato Heavy" panose="020F0902020204030203" pitchFamily="34" charset="0"/>
            </a:endParaRPr>
          </a:p>
        </p:txBody>
      </p:sp>
      <p:sp>
        <p:nvSpPr>
          <p:cNvPr id="19" name="TextBox 18"/>
          <p:cNvSpPr txBox="1"/>
          <p:nvPr/>
        </p:nvSpPr>
        <p:spPr>
          <a:xfrm>
            <a:off x="3436039" y="4771040"/>
            <a:ext cx="994625" cy="253916"/>
          </a:xfrm>
          <a:prstGeom prst="rect">
            <a:avLst/>
          </a:prstGeom>
          <a:noFill/>
        </p:spPr>
        <p:txBody>
          <a:bodyPr wrap="square" rtlCol="0">
            <a:spAutoFit/>
          </a:bodyPr>
          <a:lstStyle/>
          <a:p>
            <a:pPr algn="ctr"/>
            <a:r>
              <a:rPr lang="id-ID" sz="1050" dirty="0">
                <a:solidFill>
                  <a:schemeClr val="bg1">
                    <a:lumMod val="75000"/>
                  </a:schemeClr>
                </a:solidFill>
                <a:latin typeface="Lato" panose="020F0502020204030203" pitchFamily="34" charset="0"/>
                <a:cs typeface="Lato" panose="020F0502020204030203" pitchFamily="34" charset="0"/>
              </a:rPr>
              <a:t>TEXT HERE</a:t>
            </a:r>
            <a:endParaRPr lang="en-US" sz="1050" dirty="0">
              <a:solidFill>
                <a:schemeClr val="bg1">
                  <a:lumMod val="75000"/>
                </a:schemeClr>
              </a:solidFill>
              <a:latin typeface="Lato" panose="020F0502020204030203" pitchFamily="34" charset="0"/>
              <a:cs typeface="Lato" panose="020F0502020204030203" pitchFamily="34" charset="0"/>
            </a:endParaRPr>
          </a:p>
        </p:txBody>
      </p:sp>
      <p:sp>
        <p:nvSpPr>
          <p:cNvPr id="21" name="Right Triangle 20"/>
          <p:cNvSpPr/>
          <p:nvPr/>
        </p:nvSpPr>
        <p:spPr>
          <a:xfrm flipH="1">
            <a:off x="9165160" y="3891951"/>
            <a:ext cx="2979542" cy="2975428"/>
          </a:xfrm>
          <a:prstGeom prst="r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25" name="图片占位符 24"/>
          <p:cNvPicPr>
            <a:picLocks noGrp="1" noChangeAspect="1"/>
          </p:cNvPicPr>
          <p:nvPr>
            <p:ph type="pic" sz="quarter" idx="10"/>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27048" r="16622"/>
          <a:stretch/>
        </p:blipFill>
        <p:spPr/>
      </p:pic>
    </p:spTree>
    <p:extLst>
      <p:ext uri="{BB962C8B-B14F-4D97-AF65-F5344CB8AC3E}">
        <p14:creationId xmlns:p14="http://schemas.microsoft.com/office/powerpoint/2010/main" val="227365749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6000">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14:bounceEnd="46000">
                                          <p:cBhvr additive="base">
                                            <p:cTn id="12" dur="500" fill="hold"/>
                                            <p:tgtEl>
                                              <p:spTgt spid="2"/>
                                            </p:tgtEl>
                                            <p:attrNameLst>
                                              <p:attrName>ppt_x</p:attrName>
                                            </p:attrNameLst>
                                          </p:cBhvr>
                                          <p:tavLst>
                                            <p:tav tm="0">
                                              <p:val>
                                                <p:strVal val="1+#ppt_w/2"/>
                                              </p:val>
                                            </p:tav>
                                            <p:tav tm="100000">
                                              <p:val>
                                                <p:strVal val="#ppt_x"/>
                                              </p:val>
                                            </p:tav>
                                          </p:tavLst>
                                        </p:anim>
                                        <p:anim calcmode="lin" valueType="num" p14:bounceEnd="46000">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animBg="1"/>
          <p:bldP spid="11" grpId="0" animBg="1"/>
          <p:bldP spid="13" grpId="0" animBg="1"/>
          <p:bldP spid="17" grpId="0"/>
          <p:bldP spid="18" grpId="0"/>
          <p:bldP spid="19" grpId="0"/>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1+#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animBg="1"/>
          <p:bldP spid="11" grpId="0" animBg="1"/>
          <p:bldP spid="13" grpId="0" animBg="1"/>
          <p:bldP spid="17" grpId="0"/>
          <p:bldP spid="18" grpId="0"/>
          <p:bldP spid="19" grpId="0"/>
          <p:bldP spid="21"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426256" y="3227013"/>
            <a:ext cx="5254172" cy="830997"/>
          </a:xfrm>
          <a:prstGeom prst="rect">
            <a:avLst/>
          </a:prstGeom>
        </p:spPr>
        <p:txBody>
          <a:bodyPr wrap="square">
            <a:spAutoFit/>
          </a:bodyPr>
          <a:lstStyle/>
          <a:p>
            <a:pPr algn="r"/>
            <a:r>
              <a:rPr lang="zh-CN" altLang="en-US" sz="4800" dirty="0">
                <a:solidFill>
                  <a:schemeClr val="bg1"/>
                </a:solidFill>
                <a:latin typeface="Lato Heavy" panose="020F0902020204030203" pitchFamily="34" charset="0"/>
                <a:cs typeface="Lato Heavy" panose="020F0902020204030203" pitchFamily="34" charset="0"/>
              </a:rPr>
              <a:t>点击此处添加标题</a:t>
            </a:r>
            <a:endParaRPr lang="id-ID" sz="4800" dirty="0">
              <a:solidFill>
                <a:schemeClr val="bg1"/>
              </a:solidFill>
              <a:latin typeface="Lato Heavy" panose="020F0902020204030203" pitchFamily="34" charset="0"/>
              <a:cs typeface="Lato Heavy" panose="020F0902020204030203" pitchFamily="34" charset="0"/>
            </a:endParaRPr>
          </a:p>
        </p:txBody>
      </p:sp>
      <p:sp>
        <p:nvSpPr>
          <p:cNvPr id="12" name="Rectangle 11"/>
          <p:cNvSpPr/>
          <p:nvPr/>
        </p:nvSpPr>
        <p:spPr>
          <a:xfrm flipV="1">
            <a:off x="10972800" y="4446001"/>
            <a:ext cx="573942" cy="564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TextBox 12"/>
          <p:cNvSpPr txBox="1"/>
          <p:nvPr/>
        </p:nvSpPr>
        <p:spPr>
          <a:xfrm>
            <a:off x="6710289" y="4906540"/>
            <a:ext cx="4970139" cy="687432"/>
          </a:xfrm>
          <a:prstGeom prst="rect">
            <a:avLst/>
          </a:prstGeom>
          <a:noFill/>
        </p:spPr>
        <p:txBody>
          <a:bodyPr wrap="square" lIns="91440" tIns="45720" rIns="91440" bIns="45720" rtlCol="0">
            <a:spAutoFit/>
          </a:bodyPr>
          <a:lstStyle/>
          <a:p>
            <a:pPr algn="r"/>
            <a:r>
              <a:rPr lang="id-ID" sz="1467" b="1" dirty="0">
                <a:solidFill>
                  <a:schemeClr val="bg1"/>
                </a:solidFill>
                <a:cs typeface="Calibri"/>
              </a:rPr>
              <a:t>Lorem ipsum </a:t>
            </a:r>
            <a:r>
              <a:rPr lang="id-ID" sz="1200" dirty="0">
                <a:solidFill>
                  <a:schemeClr val="bg1">
                    <a:lumMod val="75000"/>
                  </a:schemeClr>
                </a:solidFill>
                <a:latin typeface="Calibri Light"/>
                <a:cs typeface="Calibri Light"/>
              </a:rPr>
              <a:t>dolor sit amet consectetuer adipiscing elit, sed diam nonummy nibh euismod tincidunt ut laoreet dolore magna aliquam erat volutpat. Ut wisi enim ad minim</a:t>
            </a:r>
            <a:endParaRPr lang="en-US" sz="1200" dirty="0">
              <a:solidFill>
                <a:schemeClr val="bg1">
                  <a:lumMod val="75000"/>
                </a:schemeClr>
              </a:solidFill>
              <a:latin typeface="Roboto Thin" charset="0"/>
              <a:ea typeface="Roboto Thin" charset="0"/>
              <a:cs typeface="Roboto Thin" charset="0"/>
            </a:endParaRPr>
          </a:p>
        </p:txBody>
      </p:sp>
      <p:pic>
        <p:nvPicPr>
          <p:cNvPr id="3" name="图片占位符 2"/>
          <p:cNvPicPr>
            <a:picLocks noGrp="1" noChangeAspect="1"/>
          </p:cNvPicPr>
          <p:nvPr>
            <p:ph type="pic" sz="quarter" idx="10"/>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23866" r="248"/>
          <a:stretch/>
        </p:blipFill>
        <p:spPr>
          <a:solidFill>
            <a:schemeClr val="bg1">
              <a:lumMod val="85000"/>
            </a:schemeClr>
          </a:solidFill>
        </p:spPr>
      </p:pic>
    </p:spTree>
    <p:extLst>
      <p:ext uri="{BB962C8B-B14F-4D97-AF65-F5344CB8AC3E}">
        <p14:creationId xmlns:p14="http://schemas.microsoft.com/office/powerpoint/2010/main" val="81144475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44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4000">
                                          <p:cBhvr additive="base">
                                            <p:cTn id="7" dur="500" fill="hold"/>
                                            <p:tgtEl>
                                              <p:spTgt spid="9"/>
                                            </p:tgtEl>
                                            <p:attrNameLst>
                                              <p:attrName>ppt_x</p:attrName>
                                            </p:attrNameLst>
                                          </p:cBhvr>
                                          <p:tavLst>
                                            <p:tav tm="0">
                                              <p:val>
                                                <p:strVal val="1+#ppt_w/2"/>
                                              </p:val>
                                            </p:tav>
                                            <p:tav tm="100000">
                                              <p:val>
                                                <p:strVal val="#ppt_x"/>
                                              </p:val>
                                            </p:tav>
                                          </p:tavLst>
                                        </p:anim>
                                        <p:anim calcmode="lin" valueType="num" p14:bounceEnd="44000">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14:presetBounceEnd="44000">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14:bounceEnd="44000">
                                          <p:cBhvr additive="base">
                                            <p:cTn id="12" dur="500" fill="hold"/>
                                            <p:tgtEl>
                                              <p:spTgt spid="12"/>
                                            </p:tgtEl>
                                            <p:attrNameLst>
                                              <p:attrName>ppt_x</p:attrName>
                                            </p:attrNameLst>
                                          </p:cBhvr>
                                          <p:tavLst>
                                            <p:tav tm="0">
                                              <p:val>
                                                <p:strVal val="1+#ppt_w/2"/>
                                              </p:val>
                                            </p:tav>
                                            <p:tav tm="100000">
                                              <p:val>
                                                <p:strVal val="#ppt_x"/>
                                              </p:val>
                                            </p:tav>
                                          </p:tavLst>
                                        </p:anim>
                                        <p:anim calcmode="lin" valueType="num" p14:bounceEnd="44000">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14:presetBounceEnd="44000">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14:bounceEnd="44000">
                                          <p:cBhvr additive="base">
                                            <p:cTn id="17" dur="500" fill="hold"/>
                                            <p:tgtEl>
                                              <p:spTgt spid="13"/>
                                            </p:tgtEl>
                                            <p:attrNameLst>
                                              <p:attrName>ppt_x</p:attrName>
                                            </p:attrNameLst>
                                          </p:cBhvr>
                                          <p:tavLst>
                                            <p:tav tm="0">
                                              <p:val>
                                                <p:strVal val="1+#ppt_w/2"/>
                                              </p:val>
                                            </p:tav>
                                            <p:tav tm="100000">
                                              <p:val>
                                                <p:strVal val="#ppt_x"/>
                                              </p:val>
                                            </p:tav>
                                          </p:tavLst>
                                        </p:anim>
                                        <p:anim calcmode="lin" valueType="num" p14:bounceEnd="44000">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13"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创意极简风欧美时尚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729</Words>
  <Application>Microsoft Office PowerPoint</Application>
  <PresentationFormat>宽屏</PresentationFormat>
  <Paragraphs>119</Paragraphs>
  <Slides>21</Slides>
  <Notes>21</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21</vt:i4>
      </vt:variant>
    </vt:vector>
  </HeadingPairs>
  <TitlesOfParts>
    <vt:vector size="31" baseType="lpstr">
      <vt:lpstr>Gill Sans</vt:lpstr>
      <vt:lpstr>Lato</vt:lpstr>
      <vt:lpstr>Lato Heavy</vt:lpstr>
      <vt:lpstr>Montserrat</vt:lpstr>
      <vt:lpstr>Roboto Thin</vt:lpstr>
      <vt:lpstr>张海山锐线体2.0</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创意极简风欧美时尚PPT模板</dc:title>
  <dc:creator>User</dc:creator>
  <cp:lastModifiedBy>Arthas</cp:lastModifiedBy>
  <cp:revision>4</cp:revision>
  <dcterms:created xsi:type="dcterms:W3CDTF">2017-09-17T11:08:56Z</dcterms:created>
  <dcterms:modified xsi:type="dcterms:W3CDTF">2019-05-27T03:51:06Z</dcterms:modified>
</cp:coreProperties>
</file>