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80" r:id="rId4"/>
    <p:sldId id="257" r:id="rId5"/>
    <p:sldId id="258" r:id="rId6"/>
    <p:sldId id="264" r:id="rId7"/>
    <p:sldId id="265" r:id="rId8"/>
    <p:sldId id="266" r:id="rId9"/>
    <p:sldId id="267" r:id="rId10"/>
    <p:sldId id="259" r:id="rId11"/>
    <p:sldId id="268" r:id="rId12"/>
    <p:sldId id="269" r:id="rId13"/>
    <p:sldId id="270" r:id="rId14"/>
    <p:sldId id="271" r:id="rId15"/>
    <p:sldId id="260" r:id="rId16"/>
    <p:sldId id="272" r:id="rId17"/>
    <p:sldId id="273" r:id="rId18"/>
    <p:sldId id="274" r:id="rId19"/>
    <p:sldId id="275" r:id="rId20"/>
    <p:sldId id="261" r:id="rId21"/>
    <p:sldId id="276" r:id="rId22"/>
    <p:sldId id="277" r:id="rId23"/>
    <p:sldId id="278" r:id="rId24"/>
    <p:sldId id="279" r:id="rId25"/>
    <p:sldId id="262" r:id="rId26"/>
    <p:sldId id="263" r:id="rId27"/>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1.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1">
            <a:extLst>
              <a:ext uri="{28A0092B-C50C-407E-A947-70E740481C1C}">
                <a14:useLocalDpi xmlns:a14="http://schemas.microsoft.com/office/drawing/2010/main" val="0"/>
              </a:ext>
            </a:extLst>
          </a:blip>
          <a:srcRect l="10823" b="33023"/>
          <a:stretch>
            <a:fillRect/>
          </a:stretch>
        </p:blipFill>
        <p:spPr>
          <a:xfrm>
            <a:off x="-188595" y="0"/>
            <a:ext cx="12842240" cy="6838315"/>
          </a:xfrm>
          <a:prstGeom prst="rect">
            <a:avLst/>
          </a:prstGeom>
        </p:spPr>
      </p:pic>
      <p:sp>
        <p:nvSpPr>
          <p:cNvPr id="12" name="文本框 11"/>
          <p:cNvSpPr txBox="1"/>
          <p:nvPr userDrawn="1"/>
        </p:nvSpPr>
        <p:spPr>
          <a:xfrm>
            <a:off x="3878580" y="2419350"/>
            <a:ext cx="4730115" cy="1476375"/>
          </a:xfrm>
          <a:prstGeom prst="rect">
            <a:avLst/>
          </a:prstGeom>
          <a:noFill/>
        </p:spPr>
        <p:txBody>
          <a:bodyPr wrap="square" rtlCol="0" anchor="t">
            <a:spAutoFit/>
          </a:bodyPr>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感谢您下载包图网平台上提供的</a:t>
            </a:r>
            <a:r>
              <a:rPr lang="en-US" altLang="zh-CN" dirty="0">
                <a:solidFill>
                  <a:schemeClr val="tx1">
                    <a:lumMod val="75000"/>
                    <a:lumOff val="25000"/>
                    <a:alpha val="0"/>
                  </a:schemeClr>
                </a:solidFill>
                <a:latin typeface="宋体" panose="02010600030101010101" pitchFamily="2" charset="-122"/>
                <a:ea typeface="宋体" panose="02010600030101010101" pitchFamily="2" charset="-122"/>
                <a:sym typeface="+mn-ea"/>
              </a:rPr>
              <a:t>PPT</a:t>
            </a:r>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作品，</a:t>
            </a:r>
            <a:endPar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endParaRP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为了您和包图网以及原创作者的利益，请</a:t>
            </a:r>
            <a:endPar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endParaRP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勿复制、传播、销售，否则将承担法律责</a:t>
            </a:r>
            <a:endPar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endParaRP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任！包图网将对作品进行维权，按照传播</a:t>
            </a:r>
            <a:endPar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endParaRP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下载次数进行十倍的索取赔偿！</a:t>
            </a:r>
            <a:endPar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5.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ibaotu.com/ppt/" TargetMode="Externa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3" Type="http://schemas.openxmlformats.org/officeDocument/2006/relationships/slideLayout" Target="../slideLayouts/slideLayout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57150" y="0"/>
            <a:ext cx="12192000" cy="6858000"/>
          </a:xfrm>
          <a:prstGeom prst="rect">
            <a:avLst/>
          </a:prstGeom>
        </p:spPr>
      </p:pic>
      <p:sp>
        <p:nvSpPr>
          <p:cNvPr id="10" name="文本框 9"/>
          <p:cNvSpPr txBox="1"/>
          <p:nvPr/>
        </p:nvSpPr>
        <p:spPr>
          <a:xfrm>
            <a:off x="1753870" y="713105"/>
            <a:ext cx="6082030" cy="2306955"/>
          </a:xfrm>
          <a:prstGeom prst="rect">
            <a:avLst/>
          </a:prstGeom>
          <a:noFill/>
        </p:spPr>
        <p:txBody>
          <a:bodyPr wrap="square" rtlCol="0">
            <a:spAutoFit/>
          </a:bodyPr>
          <a:p>
            <a:r>
              <a:rPr lang="zh-CN" altLang="en-US" sz="14400" dirty="0">
                <a:blipFill>
                  <a:blip r:embed="rId2"/>
                  <a:stretch>
                    <a:fillRect/>
                  </a:stretch>
                </a:blipFill>
                <a:latin typeface="字酷堂清楷体" panose="02010601030101010101" charset="-122"/>
                <a:ea typeface="字酷堂清楷体" panose="02010601030101010101" charset="-122"/>
              </a:rPr>
              <a:t>践</a:t>
            </a:r>
            <a:r>
              <a:rPr lang="zh-CN" altLang="en-US" sz="8000" dirty="0">
                <a:blipFill>
                  <a:blip r:embed="rId2"/>
                  <a:stretch>
                    <a:fillRect/>
                  </a:stretch>
                </a:blipFill>
                <a:latin typeface="字酷堂清楷体" panose="02010601030101010101" charset="-122"/>
                <a:ea typeface="字酷堂清楷体" panose="02010601030101010101" charset="-122"/>
              </a:rPr>
              <a:t>行新思想</a:t>
            </a:r>
            <a:endParaRPr lang="zh-CN" altLang="en-US" sz="13800" dirty="0">
              <a:blipFill>
                <a:blip r:embed="rId2"/>
                <a:stretch>
                  <a:fillRect/>
                </a:stretch>
              </a:blipFill>
              <a:latin typeface="字酷堂清楷体" panose="02010601030101010101" charset="-122"/>
              <a:ea typeface="字酷堂清楷体" panose="02010601030101010101" charset="-122"/>
            </a:endParaRPr>
          </a:p>
        </p:txBody>
      </p:sp>
      <p:sp>
        <p:nvSpPr>
          <p:cNvPr id="5" name="文本框 4"/>
          <p:cNvSpPr txBox="1"/>
          <p:nvPr/>
        </p:nvSpPr>
        <p:spPr>
          <a:xfrm>
            <a:off x="3528695" y="1887855"/>
            <a:ext cx="7310120" cy="2214880"/>
          </a:xfrm>
          <a:prstGeom prst="rect">
            <a:avLst/>
          </a:prstGeom>
          <a:noFill/>
        </p:spPr>
        <p:txBody>
          <a:bodyPr wrap="square" rtlCol="0">
            <a:spAutoFit/>
          </a:bodyPr>
          <a:p>
            <a:r>
              <a:rPr lang="zh-CN" altLang="en-US" sz="8800" dirty="0">
                <a:blipFill>
                  <a:blip r:embed="rId2"/>
                  <a:stretch>
                    <a:fillRect/>
                  </a:stretch>
                </a:blipFill>
                <a:latin typeface="字酷堂清楷体" panose="02010601030101010101" charset="-122"/>
                <a:ea typeface="字酷堂清楷体" panose="02010601030101010101" charset="-122"/>
              </a:rPr>
              <a:t>拥抱新时</a:t>
            </a:r>
            <a:r>
              <a:rPr lang="zh-CN" altLang="en-US" sz="13800" dirty="0">
                <a:blipFill>
                  <a:blip r:embed="rId2"/>
                  <a:stretch>
                    <a:fillRect/>
                  </a:stretch>
                </a:blipFill>
                <a:latin typeface="字酷堂清楷体" panose="02010601030101010101" charset="-122"/>
                <a:ea typeface="字酷堂清楷体" panose="02010601030101010101" charset="-122"/>
              </a:rPr>
              <a:t>代</a:t>
            </a:r>
            <a:endParaRPr lang="zh-CN" altLang="en-US" sz="13800" dirty="0">
              <a:blipFill>
                <a:blip r:embed="rId2"/>
                <a:stretch>
                  <a:fillRect/>
                </a:stretch>
              </a:blipFill>
              <a:latin typeface="字酷堂清楷体" panose="02010601030101010101" charset="-122"/>
              <a:ea typeface="字酷堂清楷体" panose="02010601030101010101" charset="-122"/>
            </a:endParaRPr>
          </a:p>
        </p:txBody>
      </p:sp>
      <p:pic>
        <p:nvPicPr>
          <p:cNvPr id="9" name="图片 8" descr="未标题-3"/>
          <p:cNvPicPr>
            <a:picLocks noChangeAspect="1"/>
          </p:cNvPicPr>
          <p:nvPr/>
        </p:nvPicPr>
        <p:blipFill>
          <a:blip r:embed="rId3"/>
          <a:srcRect b="55251"/>
          <a:stretch>
            <a:fillRect/>
          </a:stretch>
        </p:blipFill>
        <p:spPr>
          <a:xfrm>
            <a:off x="2945130" y="3688080"/>
            <a:ext cx="6480175" cy="94234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rcRect l="41761" r="43579" b="68404"/>
          <a:stretch>
            <a:fillRect/>
          </a:stretch>
        </p:blipFill>
        <p:spPr>
          <a:xfrm>
            <a:off x="5080000" y="152264"/>
            <a:ext cx="1737995" cy="1630680"/>
          </a:xfrm>
          <a:prstGeom prst="rect">
            <a:avLst/>
          </a:prstGeom>
        </p:spPr>
      </p:pic>
      <p:sp>
        <p:nvSpPr>
          <p:cNvPr id="22" name="TextBox 41"/>
          <p:cNvSpPr txBox="1"/>
          <p:nvPr/>
        </p:nvSpPr>
        <p:spPr>
          <a:xfrm>
            <a:off x="5027175" y="4706458"/>
            <a:ext cx="2316480" cy="460375"/>
          </a:xfrm>
          <a:prstGeom prst="rect">
            <a:avLst/>
          </a:prstGeom>
          <a:noFill/>
        </p:spPr>
        <p:txBody>
          <a:bodyPr wrap="none" rtlCol="0">
            <a:spAutoFit/>
          </a:bodyPr>
          <a:p>
            <a:pPr fontAlgn="auto">
              <a:spcBef>
                <a:spcPts val="0"/>
              </a:spcBef>
              <a:spcAft>
                <a:spcPts val="0"/>
              </a:spcAft>
              <a:defRPr/>
            </a:pPr>
            <a:r>
              <a:rPr lang="zh-CN" altLang="en-US" sz="2400" b="1" dirty="0">
                <a:solidFill>
                  <a:srgbClr val="C00000"/>
                </a:solidFill>
                <a:latin typeface="微软雅黑" panose="020B0503020204020204" charset="-122"/>
                <a:ea typeface="微软雅黑" panose="020B0503020204020204" charset="-122"/>
              </a:rPr>
              <a:t>汇报人：小包包</a:t>
            </a:r>
            <a:endParaRPr lang="zh-CN" altLang="en-US" sz="2400" b="1" dirty="0">
              <a:solidFill>
                <a:srgbClr val="C00000"/>
              </a:solidFill>
              <a:latin typeface="微软雅黑" panose="020B0503020204020204" charset="-122"/>
              <a:ea typeface="微软雅黑" panose="020B0503020204020204" charset="-122"/>
            </a:endParaRPr>
          </a:p>
        </p:txBody>
      </p:sp>
      <p:pic>
        <p:nvPicPr>
          <p:cNvPr id="23" name="佚名 - 红旗颂 - 建党伟业背景音乐">
            <a:hlinkClick r:id="" action="ppaction://media"/>
          </p:cNvPr>
          <p:cNvPicPr>
            <a:picLocks noChangeAspect="1"/>
          </p:cNvPicPr>
          <p:nvPr>
            <a:audioFile r:link="rId5"/>
            <p:extLst>
              <p:ext uri="{DAA4B4D4-6D71-4841-9C94-3DE7FCFB9230}">
                <p14:media xmlns:p14="http://schemas.microsoft.com/office/powerpoint/2010/main" r:embed="rId6"/>
              </p:ext>
            </p:extLst>
          </p:nvPr>
        </p:nvPicPr>
        <p:blipFill>
          <a:blip r:embed="rId7"/>
          <a:stretch>
            <a:fillRect/>
          </a:stretch>
        </p:blipFill>
        <p:spPr>
          <a:xfrm>
            <a:off x="-1057358" y="-737086"/>
            <a:ext cx="609537" cy="60953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23"/>
                                        </p:tgtEl>
                                      </p:cBhvr>
                                    </p:cmd>
                                  </p:childTnLst>
                                </p:cTn>
                              </p:par>
                              <p:par>
                                <p:cTn id="7" presetID="3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 calcmode="lin" valueType="num">
                                      <p:cBhvr>
                                        <p:cTn id="9" dur="1000" fill="hold"/>
                                        <p:tgtEl>
                                          <p:spTgt spid="10"/>
                                        </p:tgtEl>
                                        <p:attrNameLst>
                                          <p:attrName>ppt_w</p:attrName>
                                        </p:attrNameLst>
                                      </p:cBhvr>
                                      <p:tavLst>
                                        <p:tav tm="0">
                                          <p:val>
                                            <p:fltVal val="0"/>
                                          </p:val>
                                        </p:tav>
                                        <p:tav tm="100000">
                                          <p:val>
                                            <p:strVal val="#ppt_w"/>
                                          </p:val>
                                        </p:tav>
                                      </p:tavLst>
                                    </p:anim>
                                    <p:anim calcmode="lin" valueType="num">
                                      <p:cBhvr>
                                        <p:cTn id="10" dur="1000" fill="hold"/>
                                        <p:tgtEl>
                                          <p:spTgt spid="10"/>
                                        </p:tgtEl>
                                        <p:attrNameLst>
                                          <p:attrName>ppt_h</p:attrName>
                                        </p:attrNameLst>
                                      </p:cBhvr>
                                      <p:tavLst>
                                        <p:tav tm="0">
                                          <p:val>
                                            <p:fltVal val="0"/>
                                          </p:val>
                                        </p:tav>
                                        <p:tav tm="100000">
                                          <p:val>
                                            <p:strVal val="#ppt_h"/>
                                          </p:val>
                                        </p:tav>
                                      </p:tavLst>
                                    </p:anim>
                                    <p:anim calcmode="lin" valueType="num">
                                      <p:cBhvr>
                                        <p:cTn id="11" dur="1000" fill="hold"/>
                                        <p:tgtEl>
                                          <p:spTgt spid="10"/>
                                        </p:tgtEl>
                                        <p:attrNameLst>
                                          <p:attrName>style.rotation</p:attrName>
                                        </p:attrNameLst>
                                      </p:cBhvr>
                                      <p:tavLst>
                                        <p:tav tm="0">
                                          <p:val>
                                            <p:fltVal val="90"/>
                                          </p:val>
                                        </p:tav>
                                        <p:tav tm="100000">
                                          <p:val>
                                            <p:fltVal val="0"/>
                                          </p:val>
                                        </p:tav>
                                      </p:tavLst>
                                    </p:anim>
                                    <p:animEffect transition="in" filter="fade">
                                      <p:cBhvr>
                                        <p:cTn id="12" dur="1000"/>
                                        <p:tgtEl>
                                          <p:spTgt spid="10"/>
                                        </p:tgtEl>
                                      </p:cBhvr>
                                    </p:animEffect>
                                  </p:childTnLst>
                                </p:cTn>
                              </p:par>
                              <p:par>
                                <p:cTn id="13" presetID="3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par>
                          <p:cTn id="19" fill="hold">
                            <p:stCondLst>
                              <p:cond delay="0"/>
                            </p:stCondLst>
                            <p:childTnLst>
                              <p:par>
                                <p:cTn id="20" presetID="42"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4"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5" presetClass="entr" presetSubtype="1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checkerboard(across)">
                                      <p:cBhvr>
                                        <p:cTn id="3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4" repeatCount="indefinite" fill="hold" display="0">
                  <p:stCondLst>
                    <p:cond delay="indefinite"/>
                  </p:stCondLst>
                  <p:endCondLst>
                    <p:cond evt="onStopAudio" delay="0">
                      <p:tgtEl>
                        <p:sldTgt/>
                      </p:tgtEl>
                    </p:cond>
                  </p:endCondLst>
                </p:cTn>
                <p:tgtEl>
                  <p:spTgt spid="23"/>
                </p:tgtEl>
              </p:cMediaNode>
            </p:audio>
          </p:childTnLst>
        </p:cTn>
      </p:par>
    </p:tnLst>
    <p:bldLst>
      <p:bldP spid="10" grpId="0"/>
      <p:bldP spid="5" grpId="0"/>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TextBox 105"/>
          <p:cNvSpPr txBox="1">
            <a:spLocks noChangeArrowheads="1"/>
          </p:cNvSpPr>
          <p:nvPr/>
        </p:nvSpPr>
        <p:spPr bwMode="auto">
          <a:xfrm>
            <a:off x="1452004" y="420714"/>
            <a:ext cx="5533631" cy="78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3600" b="1" dirty="0" smtClean="0">
                <a:solidFill>
                  <a:srgbClr val="C00000"/>
                </a:solidFill>
                <a:latin typeface="微软雅黑" panose="020B0503020204020204" charset="-122"/>
                <a:ea typeface="微软雅黑" panose="020B0503020204020204" charset="-122"/>
                <a:cs typeface="+mn-ea"/>
                <a:sym typeface="+mn-lt"/>
              </a:rPr>
              <a:t>中国特色社会主义新使命</a:t>
            </a:r>
            <a:endParaRPr lang="zh-CN" altLang="en-US" sz="3600" b="1" dirty="0" smtClean="0">
              <a:solidFill>
                <a:srgbClr val="C00000"/>
              </a:solidFill>
              <a:latin typeface="微软雅黑" panose="020B0503020204020204" charset="-122"/>
              <a:ea typeface="微软雅黑" panose="020B0503020204020204" charset="-122"/>
              <a:cs typeface="+mn-ea"/>
              <a:sym typeface="+mn-lt"/>
            </a:endParaRPr>
          </a:p>
        </p:txBody>
      </p:sp>
      <p:sp>
        <p:nvSpPr>
          <p:cNvPr id="12" name="矩形 11"/>
          <p:cNvSpPr/>
          <p:nvPr/>
        </p:nvSpPr>
        <p:spPr>
          <a:xfrm flipH="1">
            <a:off x="1376045" y="349885"/>
            <a:ext cx="76200" cy="734695"/>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rcRect l="41761" r="43579" b="68404"/>
          <a:stretch>
            <a:fillRect/>
          </a:stretch>
        </p:blipFill>
        <p:spPr>
          <a:xfrm>
            <a:off x="254635" y="349885"/>
            <a:ext cx="986155" cy="925830"/>
          </a:xfrm>
          <a:prstGeom prst="rect">
            <a:avLst/>
          </a:prstGeom>
        </p:spPr>
      </p:pic>
      <p:sp>
        <p:nvSpPr>
          <p:cNvPr id="2" name="文本框 1"/>
          <p:cNvSpPr txBox="1"/>
          <p:nvPr/>
        </p:nvSpPr>
        <p:spPr>
          <a:xfrm>
            <a:off x="544166" y="1545719"/>
            <a:ext cx="6187373" cy="4246245"/>
          </a:xfrm>
          <a:prstGeom prst="rect">
            <a:avLst/>
          </a:prstGeom>
          <a:noFill/>
        </p:spPr>
        <p:txBody>
          <a:bodyPr wrap="square" rtlCol="0">
            <a:spAutoFit/>
          </a:bodyPr>
          <a:p>
            <a:pPr>
              <a:lnSpc>
                <a:spcPct val="150000"/>
              </a:lnSpc>
            </a:pPr>
            <a:r>
              <a:rPr lang="zh-CN" altLang="en-US" dirty="0">
                <a:latin typeface="微软雅黑" panose="020B0503020204020204" charset="-122"/>
                <a:ea typeface="微软雅黑" panose="020B0503020204020204" charset="-122"/>
              </a:rPr>
              <a:t>    习近平同志所作的十九大报告指出，</a:t>
            </a:r>
            <a:r>
              <a:rPr lang="zh-CN" altLang="en-US" b="1" dirty="0">
                <a:solidFill>
                  <a:srgbClr val="C00000"/>
                </a:solidFill>
                <a:latin typeface="微软雅黑" panose="020B0503020204020204" charset="-122"/>
                <a:ea typeface="微软雅黑" panose="020B0503020204020204" charset="-122"/>
              </a:rPr>
              <a:t>实现中华民族伟大复兴，是中国共产党的历史使命，</a:t>
            </a:r>
            <a:endParaRPr lang="zh-CN" altLang="en-US" b="1" dirty="0">
              <a:solidFill>
                <a:srgbClr val="C00000"/>
              </a:solidFill>
              <a:latin typeface="微软雅黑" panose="020B0503020204020204" charset="-122"/>
              <a:ea typeface="微软雅黑" panose="020B0503020204020204" charset="-122"/>
            </a:endParaRPr>
          </a:p>
          <a:p>
            <a:pPr>
              <a:lnSpc>
                <a:spcPct val="150000"/>
              </a:lnSpc>
            </a:pPr>
            <a:r>
              <a:rPr lang="zh-CN" altLang="en-US" dirty="0">
                <a:latin typeface="微软雅黑" panose="020B0503020204020204" charset="-122"/>
                <a:ea typeface="微软雅黑" panose="020B0503020204020204" charset="-122"/>
              </a:rPr>
              <a:t>是近代以来中华民族</a:t>
            </a:r>
            <a:r>
              <a:rPr lang="zh-CN" altLang="en-US" b="1" dirty="0">
                <a:solidFill>
                  <a:srgbClr val="C00000"/>
                </a:solidFill>
                <a:latin typeface="微软雅黑" panose="020B0503020204020204" charset="-122"/>
                <a:ea typeface="微软雅黑" panose="020B0503020204020204" charset="-122"/>
              </a:rPr>
              <a:t>最伟大的梦想。</a:t>
            </a:r>
            <a:endParaRPr lang="zh-CN" altLang="en-US" b="1" dirty="0">
              <a:solidFill>
                <a:srgbClr val="C00000"/>
              </a:solidFill>
              <a:latin typeface="微软雅黑" panose="020B0503020204020204" charset="-122"/>
              <a:ea typeface="微软雅黑" panose="020B0503020204020204" charset="-122"/>
            </a:endParaRPr>
          </a:p>
          <a:p>
            <a:pPr>
              <a:lnSpc>
                <a:spcPct val="150000"/>
              </a:lnSpc>
            </a:pPr>
            <a:r>
              <a:rPr lang="zh-CN" altLang="en-US" dirty="0">
                <a:latin typeface="微软雅黑" panose="020B0503020204020204" charset="-122"/>
                <a:ea typeface="微软雅黑" panose="020B0503020204020204" charset="-122"/>
              </a:rPr>
              <a:t>   </a:t>
            </a:r>
            <a:r>
              <a:rPr lang="en-US" altLang="zh-CN" dirty="0">
                <a:latin typeface="微软雅黑" panose="020B0503020204020204" charset="-122"/>
                <a:ea typeface="微软雅黑" panose="020B0503020204020204" charset="-122"/>
              </a:rPr>
              <a:t>*</a:t>
            </a:r>
            <a:r>
              <a:rPr lang="zh-CN" altLang="en-US" dirty="0">
                <a:latin typeface="微软雅黑" panose="020B0503020204020204" charset="-122"/>
                <a:ea typeface="微软雅黑" panose="020B0503020204020204" charset="-122"/>
              </a:rPr>
              <a:t> </a:t>
            </a:r>
            <a:r>
              <a:rPr lang="zh-CN" altLang="en-US" b="1" dirty="0">
                <a:solidFill>
                  <a:srgbClr val="C00000"/>
                </a:solidFill>
                <a:latin typeface="微软雅黑" panose="020B0503020204020204" charset="-122"/>
                <a:ea typeface="微软雅黑" panose="020B0503020204020204" charset="-122"/>
              </a:rPr>
              <a:t>实现伟大梦想，必须进行伟大斗争</a:t>
            </a:r>
            <a:r>
              <a:rPr lang="zh-CN" altLang="en-US" dirty="0">
                <a:latin typeface="微软雅黑" panose="020B0503020204020204" charset="-122"/>
                <a:ea typeface="微软雅黑" panose="020B0503020204020204" charset="-122"/>
              </a:rPr>
              <a:t>。全党要充分认识这场伟大斗争的长期性、复杂性、艰巨性，发扬斗争精神，提高斗争本领，不断夺取伟大斗争新胜利。</a:t>
            </a:r>
            <a:endParaRPr lang="zh-CN" altLang="en-US" dirty="0">
              <a:latin typeface="微软雅黑" panose="020B0503020204020204" charset="-122"/>
              <a:ea typeface="微软雅黑" panose="020B0503020204020204" charset="-122"/>
            </a:endParaRPr>
          </a:p>
          <a:p>
            <a:pPr>
              <a:lnSpc>
                <a:spcPct val="150000"/>
              </a:lnSpc>
            </a:pPr>
            <a:r>
              <a:rPr lang="zh-CN" altLang="en-US" dirty="0">
                <a:latin typeface="微软雅黑" panose="020B0503020204020204" charset="-122"/>
                <a:ea typeface="微软雅黑" panose="020B0503020204020204" charset="-122"/>
              </a:rPr>
              <a:t>    </a:t>
            </a:r>
            <a:r>
              <a:rPr lang="en-US" altLang="zh-CN" dirty="0">
                <a:latin typeface="微软雅黑" panose="020B0503020204020204" charset="-122"/>
                <a:ea typeface="微软雅黑" panose="020B0503020204020204" charset="-122"/>
              </a:rPr>
              <a:t>*</a:t>
            </a:r>
            <a:r>
              <a:rPr lang="zh-CN" altLang="en-US" b="1" dirty="0">
                <a:solidFill>
                  <a:srgbClr val="C00000"/>
                </a:solidFill>
                <a:latin typeface="微软雅黑" panose="020B0503020204020204" charset="-122"/>
                <a:ea typeface="微软雅黑" panose="020B0503020204020204" charset="-122"/>
              </a:rPr>
              <a:t>实现伟大梦想，必须建设伟大工程</a:t>
            </a:r>
            <a:r>
              <a:rPr lang="zh-CN" altLang="en-US" dirty="0">
                <a:latin typeface="微软雅黑" panose="020B0503020204020204" charset="-122"/>
                <a:ea typeface="微软雅黑" panose="020B0503020204020204" charset="-122"/>
              </a:rPr>
              <a:t>。不断增强党的政治领导力、思想引领力、群众组织力、社会号召力，确保我们党永葆旺盛生命力和强大战斗力。</a:t>
            </a:r>
            <a:endParaRPr lang="zh-CN" altLang="en-US" dirty="0">
              <a:latin typeface="微软雅黑" panose="020B0503020204020204" charset="-122"/>
              <a:ea typeface="微软雅黑" panose="020B0503020204020204" charset="-122"/>
            </a:endParaRPr>
          </a:p>
          <a:p>
            <a:pPr>
              <a:lnSpc>
                <a:spcPct val="150000"/>
              </a:lnSpc>
            </a:pPr>
            <a:r>
              <a:rPr lang="zh-CN" altLang="en-US" dirty="0">
                <a:latin typeface="微软雅黑" panose="020B0503020204020204" charset="-122"/>
                <a:ea typeface="微软雅黑" panose="020B0503020204020204" charset="-122"/>
              </a:rPr>
              <a:t>      </a:t>
            </a:r>
            <a:endParaRPr lang="zh-CN" altLang="en-US" dirty="0">
              <a:latin typeface="微软雅黑" panose="020B0503020204020204" charset="-122"/>
              <a:ea typeface="微软雅黑" panose="020B0503020204020204" charset="-122"/>
            </a:endParaRPr>
          </a:p>
        </p:txBody>
      </p:sp>
      <p:pic>
        <p:nvPicPr>
          <p:cNvPr id="8" name="图片 7"/>
          <p:cNvPicPr>
            <a:picLocks noChangeAspect="1"/>
          </p:cNvPicPr>
          <p:nvPr/>
        </p:nvPicPr>
        <p:blipFill rotWithShape="1">
          <a:blip r:embed="rId2"/>
          <a:srcRect l="8656" t="1" r="8290" b="1"/>
          <a:stretch>
            <a:fillRect/>
          </a:stretch>
        </p:blipFill>
        <p:spPr>
          <a:xfrm>
            <a:off x="6731934" y="1545719"/>
            <a:ext cx="5195272" cy="4160391"/>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entr" presetSubtype="0" fill="hold" grpId="0" nodeType="withEffect">
                                  <p:stCondLst>
                                    <p:cond delay="5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TextBox 105"/>
          <p:cNvSpPr txBox="1">
            <a:spLocks noChangeArrowheads="1"/>
          </p:cNvSpPr>
          <p:nvPr/>
        </p:nvSpPr>
        <p:spPr bwMode="auto">
          <a:xfrm>
            <a:off x="1452004" y="420714"/>
            <a:ext cx="5533631" cy="78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3600" b="1" dirty="0" smtClean="0">
                <a:solidFill>
                  <a:srgbClr val="C00000"/>
                </a:solidFill>
                <a:latin typeface="微软雅黑" panose="020B0503020204020204" charset="-122"/>
                <a:ea typeface="微软雅黑" panose="020B0503020204020204" charset="-122"/>
                <a:cs typeface="+mn-ea"/>
                <a:sym typeface="+mn-lt"/>
              </a:rPr>
              <a:t>中国特色社会主义新使命</a:t>
            </a:r>
            <a:endParaRPr lang="zh-CN" altLang="en-US" sz="3600" b="1" dirty="0" smtClean="0">
              <a:solidFill>
                <a:srgbClr val="C00000"/>
              </a:solidFill>
              <a:latin typeface="微软雅黑" panose="020B0503020204020204" charset="-122"/>
              <a:ea typeface="微软雅黑" panose="020B0503020204020204" charset="-122"/>
              <a:cs typeface="+mn-ea"/>
              <a:sym typeface="+mn-lt"/>
            </a:endParaRPr>
          </a:p>
        </p:txBody>
      </p:sp>
      <p:sp>
        <p:nvSpPr>
          <p:cNvPr id="12" name="矩形 11"/>
          <p:cNvSpPr/>
          <p:nvPr/>
        </p:nvSpPr>
        <p:spPr>
          <a:xfrm flipH="1">
            <a:off x="1376045" y="349885"/>
            <a:ext cx="76200" cy="734695"/>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rcRect l="41761" r="43579" b="68404"/>
          <a:stretch>
            <a:fillRect/>
          </a:stretch>
        </p:blipFill>
        <p:spPr>
          <a:xfrm>
            <a:off x="254635" y="349885"/>
            <a:ext cx="986155" cy="925830"/>
          </a:xfrm>
          <a:prstGeom prst="rect">
            <a:avLst/>
          </a:prstGeom>
        </p:spPr>
      </p:pic>
      <p:sp>
        <p:nvSpPr>
          <p:cNvPr id="68" name="TextBox 29"/>
          <p:cNvSpPr txBox="1"/>
          <p:nvPr/>
        </p:nvSpPr>
        <p:spPr>
          <a:xfrm>
            <a:off x="4507865" y="2661285"/>
            <a:ext cx="5896610" cy="2860040"/>
          </a:xfrm>
          <a:prstGeom prst="rect">
            <a:avLst/>
          </a:prstGeom>
          <a:noFill/>
        </p:spPr>
        <p:txBody>
          <a:bodyPr wrap="square" lIns="91413" tIns="45706" rIns="91413" bIns="4570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25000"/>
              </a:lnSpc>
            </a:pPr>
            <a:r>
              <a:rPr lang="zh-CN" altLang="en-US" sz="2400" dirty="0">
                <a:latin typeface="微软雅黑" panose="020B0503020204020204" charset="-122"/>
                <a:ea typeface="微软雅黑" panose="020B0503020204020204" charset="-122"/>
                <a:cs typeface="+mn-ea"/>
                <a:sym typeface="+mn-lt"/>
              </a:rPr>
              <a:t>在新的时代条件下，我们要进行伟大斗争、建设伟大工程、推进伟大事业、实现伟大梦想。这“</a:t>
            </a:r>
            <a:r>
              <a:rPr lang="zh-CN" altLang="en-US" sz="2400" b="1" dirty="0">
                <a:solidFill>
                  <a:srgbClr val="C00000"/>
                </a:solidFill>
                <a:latin typeface="微软雅黑" panose="020B0503020204020204" charset="-122"/>
                <a:ea typeface="微软雅黑" panose="020B0503020204020204" charset="-122"/>
                <a:cs typeface="+mn-ea"/>
                <a:sym typeface="+mn-lt"/>
              </a:rPr>
              <a:t>四个伟大</a:t>
            </a:r>
            <a:r>
              <a:rPr lang="zh-CN" altLang="en-US" sz="2400" dirty="0">
                <a:latin typeface="微软雅黑" panose="020B0503020204020204" charset="-122"/>
                <a:ea typeface="微软雅黑" panose="020B0503020204020204" charset="-122"/>
                <a:cs typeface="+mn-ea"/>
                <a:sym typeface="+mn-lt"/>
              </a:rPr>
              <a:t>”内涵深刻、逻辑严密、有机统一，是中国特色社会主义新时代中国共产党历史使命的高度概括，</a:t>
            </a:r>
            <a:r>
              <a:rPr lang="zh-CN" altLang="en-US" sz="2400" b="1" dirty="0">
                <a:solidFill>
                  <a:srgbClr val="C00000"/>
                </a:solidFill>
                <a:latin typeface="微软雅黑" panose="020B0503020204020204" charset="-122"/>
                <a:ea typeface="微软雅黑" panose="020B0503020204020204" charset="-122"/>
                <a:cs typeface="+mn-ea"/>
                <a:sym typeface="+mn-lt"/>
              </a:rPr>
              <a:t>具有重要的理论价值和重大的实践意义</a:t>
            </a:r>
            <a:r>
              <a:rPr lang="zh-CN" altLang="en-US" sz="2400" dirty="0">
                <a:latin typeface="+mn-lt"/>
                <a:ea typeface="+mn-ea"/>
                <a:cs typeface="+mn-ea"/>
                <a:sym typeface="+mn-lt"/>
              </a:rPr>
              <a:t>。</a:t>
            </a:r>
            <a:endParaRPr lang="zh-CN" altLang="en-US" sz="2400" dirty="0">
              <a:latin typeface="+mn-lt"/>
              <a:ea typeface="+mn-ea"/>
              <a:cs typeface="+mn-ea"/>
              <a:sym typeface="+mn-lt"/>
            </a:endParaRPr>
          </a:p>
        </p:txBody>
      </p:sp>
      <p:sp>
        <p:nvSpPr>
          <p:cNvPr id="69" name="Line 65"/>
          <p:cNvSpPr>
            <a:spLocks noChangeShapeType="1"/>
          </p:cNvSpPr>
          <p:nvPr/>
        </p:nvSpPr>
        <p:spPr bwMode="auto">
          <a:xfrm>
            <a:off x="4507998" y="2334146"/>
            <a:ext cx="4464000" cy="0"/>
          </a:xfrm>
          <a:prstGeom prst="line">
            <a:avLst/>
          </a:prstGeom>
          <a:noFill/>
          <a:ln w="12700">
            <a:solidFill>
              <a:srgbClr val="CC0000"/>
            </a:solidFill>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rgbClr val="CC0000">
                      <a:gamma/>
                      <a:shade val="60000"/>
                      <a:invGamma/>
                      <a:alpha val="50000"/>
                    </a:srgbClr>
                  </a:outerShdw>
                </a:effectLst>
              </a14:hiddenEffects>
            </a:ext>
          </a:extLst>
        </p:spPr>
        <p:txBody>
          <a:bodyPr lIns="91413" tIns="45706" rIns="91413" bIns="45706"/>
          <a:lstStyle/>
          <a:p>
            <a:endParaRPr lang="zh-CN" altLang="en-US">
              <a:cs typeface="+mn-ea"/>
              <a:sym typeface="+mn-lt"/>
            </a:endParaRPr>
          </a:p>
        </p:txBody>
      </p:sp>
      <p:grpSp>
        <p:nvGrpSpPr>
          <p:cNvPr id="2" name="组合 21"/>
          <p:cNvGrpSpPr/>
          <p:nvPr/>
        </p:nvGrpSpPr>
        <p:grpSpPr>
          <a:xfrm>
            <a:off x="1375884" y="1357724"/>
            <a:ext cx="2896768" cy="2547537"/>
            <a:chOff x="742903" y="1257032"/>
            <a:chExt cx="2896768" cy="2547537"/>
          </a:xfrm>
        </p:grpSpPr>
        <p:sp>
          <p:nvSpPr>
            <p:cNvPr id="66" name="TextBox 27"/>
            <p:cNvSpPr txBox="1"/>
            <p:nvPr/>
          </p:nvSpPr>
          <p:spPr>
            <a:xfrm>
              <a:off x="742903" y="1257032"/>
              <a:ext cx="1807210" cy="582295"/>
            </a:xfrm>
            <a:prstGeom prst="rect">
              <a:avLst/>
            </a:prstGeom>
            <a:noFill/>
          </p:spPr>
          <p:txBody>
            <a:bodyPr wrap="none" lIns="91413" tIns="45706" rIns="91413" bIns="45706">
              <a:spAutoFit/>
            </a:bodyPr>
            <a:lstStyle/>
            <a:p>
              <a:pPr algn="ctr" fontAlgn="auto">
                <a:spcBef>
                  <a:spcPts val="0"/>
                </a:spcBef>
                <a:spcAft>
                  <a:spcPts val="0"/>
                </a:spcAft>
                <a:defRPr/>
              </a:pPr>
              <a:r>
                <a:rPr lang="zh-CN" altLang="en-US" sz="3200" b="1" dirty="0" smtClean="0">
                  <a:ln w="6350">
                    <a:noFill/>
                  </a:ln>
                  <a:solidFill>
                    <a:srgbClr val="C00000"/>
                  </a:solidFill>
                  <a:latin typeface="微软雅黑" panose="020B0503020204020204" charset="-122"/>
                  <a:ea typeface="微软雅黑" panose="020B0503020204020204" charset="-122"/>
                  <a:cs typeface="+mn-ea"/>
                  <a:sym typeface="+mn-lt"/>
                </a:rPr>
                <a:t>伟大斗争</a:t>
              </a:r>
              <a:endParaRPr lang="zh-CN" altLang="en-US" sz="3200" b="1" dirty="0" smtClean="0">
                <a:ln w="6350">
                  <a:noFill/>
                </a:ln>
                <a:solidFill>
                  <a:srgbClr val="C00000"/>
                </a:solidFill>
                <a:latin typeface="微软雅黑" panose="020B0503020204020204" charset="-122"/>
                <a:ea typeface="微软雅黑" panose="020B0503020204020204" charset="-122"/>
                <a:cs typeface="+mn-ea"/>
                <a:sym typeface="+mn-lt"/>
              </a:endParaRPr>
            </a:p>
          </p:txBody>
        </p:sp>
        <p:sp>
          <p:nvSpPr>
            <p:cNvPr id="70" name="TextBox 27"/>
            <p:cNvSpPr txBox="1"/>
            <p:nvPr/>
          </p:nvSpPr>
          <p:spPr>
            <a:xfrm>
              <a:off x="1093505" y="1905104"/>
              <a:ext cx="1826086" cy="584747"/>
            </a:xfrm>
            <a:prstGeom prst="rect">
              <a:avLst/>
            </a:prstGeom>
            <a:noFill/>
          </p:spPr>
          <p:txBody>
            <a:bodyPr wrap="none" lIns="91413" tIns="45706" rIns="91413" bIns="45706">
              <a:spAutoFit/>
            </a:bodyPr>
            <a:lstStyle/>
            <a:p>
              <a:pPr algn="ctr" fontAlgn="auto">
                <a:spcBef>
                  <a:spcPts val="0"/>
                </a:spcBef>
                <a:spcAft>
                  <a:spcPts val="0"/>
                </a:spcAft>
                <a:defRPr/>
              </a:pPr>
              <a:r>
                <a:rPr lang="zh-CN" altLang="en-US" sz="3200" b="1" dirty="0">
                  <a:ln w="6350">
                    <a:noFill/>
                  </a:ln>
                  <a:solidFill>
                    <a:srgbClr val="C00000"/>
                  </a:solidFill>
                  <a:latin typeface="微软雅黑" panose="020B0503020204020204" charset="-122"/>
                  <a:ea typeface="微软雅黑" panose="020B0503020204020204" charset="-122"/>
                  <a:cs typeface="+mn-ea"/>
                  <a:sym typeface="+mn-lt"/>
                </a:rPr>
                <a:t>伟大工程</a:t>
              </a:r>
              <a:endParaRPr lang="zh-CN" altLang="en-US" sz="3200" b="1" dirty="0">
                <a:ln w="6350">
                  <a:noFill/>
                </a:ln>
                <a:solidFill>
                  <a:srgbClr val="C00000"/>
                </a:solidFill>
                <a:latin typeface="微软雅黑" panose="020B0503020204020204" charset="-122"/>
                <a:ea typeface="微软雅黑" panose="020B0503020204020204" charset="-122"/>
                <a:cs typeface="+mn-ea"/>
                <a:sym typeface="+mn-lt"/>
              </a:endParaRPr>
            </a:p>
          </p:txBody>
        </p:sp>
        <p:sp>
          <p:nvSpPr>
            <p:cNvPr id="71" name="TextBox 27"/>
            <p:cNvSpPr txBox="1"/>
            <p:nvPr/>
          </p:nvSpPr>
          <p:spPr>
            <a:xfrm>
              <a:off x="1453545" y="2560493"/>
              <a:ext cx="1826086" cy="584747"/>
            </a:xfrm>
            <a:prstGeom prst="rect">
              <a:avLst/>
            </a:prstGeom>
            <a:noFill/>
          </p:spPr>
          <p:txBody>
            <a:bodyPr wrap="none" lIns="91413" tIns="45706" rIns="91413" bIns="45706">
              <a:spAutoFit/>
            </a:bodyPr>
            <a:lstStyle/>
            <a:p>
              <a:pPr algn="ctr" fontAlgn="auto">
                <a:spcBef>
                  <a:spcPts val="0"/>
                </a:spcBef>
                <a:spcAft>
                  <a:spcPts val="0"/>
                </a:spcAft>
                <a:defRPr/>
              </a:pPr>
              <a:r>
                <a:rPr lang="zh-CN" altLang="en-US" sz="3200" b="1" dirty="0">
                  <a:ln w="6350">
                    <a:noFill/>
                  </a:ln>
                  <a:solidFill>
                    <a:srgbClr val="C00000"/>
                  </a:solidFill>
                  <a:latin typeface="微软雅黑" panose="020B0503020204020204" charset="-122"/>
                  <a:ea typeface="微软雅黑" panose="020B0503020204020204" charset="-122"/>
                  <a:cs typeface="+mn-ea"/>
                  <a:sym typeface="+mn-lt"/>
                </a:rPr>
                <a:t>伟大事业</a:t>
              </a:r>
              <a:endParaRPr lang="zh-CN" altLang="en-US" sz="3200" b="1" dirty="0">
                <a:ln w="6350">
                  <a:noFill/>
                </a:ln>
                <a:solidFill>
                  <a:srgbClr val="C00000"/>
                </a:solidFill>
                <a:latin typeface="微软雅黑" panose="020B0503020204020204" charset="-122"/>
                <a:ea typeface="微软雅黑" panose="020B0503020204020204" charset="-122"/>
                <a:cs typeface="+mn-ea"/>
                <a:sym typeface="+mn-lt"/>
              </a:endParaRPr>
            </a:p>
          </p:txBody>
        </p:sp>
        <p:sp>
          <p:nvSpPr>
            <p:cNvPr id="72" name="TextBox 27"/>
            <p:cNvSpPr txBox="1"/>
            <p:nvPr/>
          </p:nvSpPr>
          <p:spPr>
            <a:xfrm>
              <a:off x="1813585" y="3219822"/>
              <a:ext cx="1826086" cy="584747"/>
            </a:xfrm>
            <a:prstGeom prst="rect">
              <a:avLst/>
            </a:prstGeom>
            <a:noFill/>
          </p:spPr>
          <p:txBody>
            <a:bodyPr wrap="none" lIns="91413" tIns="45706" rIns="91413" bIns="45706">
              <a:spAutoFit/>
            </a:bodyPr>
            <a:lstStyle/>
            <a:p>
              <a:pPr algn="ctr" fontAlgn="auto">
                <a:spcBef>
                  <a:spcPts val="0"/>
                </a:spcBef>
                <a:spcAft>
                  <a:spcPts val="0"/>
                </a:spcAft>
                <a:defRPr/>
              </a:pPr>
              <a:r>
                <a:rPr lang="zh-CN" altLang="en-US" sz="3200" b="1" dirty="0">
                  <a:ln w="6350">
                    <a:noFill/>
                  </a:ln>
                  <a:solidFill>
                    <a:srgbClr val="C00000"/>
                  </a:solidFill>
                  <a:latin typeface="微软雅黑" panose="020B0503020204020204" charset="-122"/>
                  <a:ea typeface="微软雅黑" panose="020B0503020204020204" charset="-122"/>
                  <a:cs typeface="+mn-ea"/>
                  <a:sym typeface="+mn-lt"/>
                </a:rPr>
                <a:t>伟大梦想</a:t>
              </a:r>
              <a:endParaRPr lang="zh-CN" altLang="en-US" sz="3200" b="1" dirty="0">
                <a:ln w="6350">
                  <a:noFill/>
                </a:ln>
                <a:solidFill>
                  <a:srgbClr val="C00000"/>
                </a:solidFill>
                <a:latin typeface="微软雅黑" panose="020B0503020204020204" charset="-122"/>
                <a:ea typeface="微软雅黑" panose="020B0503020204020204" charset="-122"/>
                <a:cs typeface="+mn-ea"/>
                <a:sym typeface="+mn-lt"/>
              </a:endParaRPr>
            </a:p>
          </p:txBody>
        </p:sp>
      </p:grpSp>
      <p:pic>
        <p:nvPicPr>
          <p:cNvPr id="4" name="Picture 2" descr="C:\Users\Administrator\Desktop\爱国\64k58PICaYW.jpg64k58PICaYW"/>
          <p:cNvPicPr>
            <a:picLocks noChangeAspect="1" noChangeArrowheads="1"/>
          </p:cNvPicPr>
          <p:nvPr/>
        </p:nvPicPr>
        <p:blipFill rotWithShape="1">
          <a:blip r:embed="rId2"/>
          <a:srcRect/>
          <a:stretch>
            <a:fillRect/>
          </a:stretch>
        </p:blipFill>
        <p:spPr bwMode="auto">
          <a:xfrm>
            <a:off x="1726319" y="4064826"/>
            <a:ext cx="2442417" cy="152717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right)">
                                      <p:cBhvr>
                                        <p:cTn id="7" dur="500"/>
                                        <p:tgtEl>
                                          <p:spTgt spid="6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wipe(up)">
                                      <p:cBhvr>
                                        <p:cTn id="11" dur="1000"/>
                                        <p:tgtEl>
                                          <p:spTgt spid="68"/>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TextBox 105"/>
          <p:cNvSpPr txBox="1">
            <a:spLocks noChangeArrowheads="1"/>
          </p:cNvSpPr>
          <p:nvPr/>
        </p:nvSpPr>
        <p:spPr bwMode="auto">
          <a:xfrm>
            <a:off x="1452004" y="420714"/>
            <a:ext cx="5533631" cy="78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3600" b="1" dirty="0" smtClean="0">
                <a:solidFill>
                  <a:srgbClr val="C00000"/>
                </a:solidFill>
                <a:latin typeface="微软雅黑" panose="020B0503020204020204" charset="-122"/>
                <a:ea typeface="微软雅黑" panose="020B0503020204020204" charset="-122"/>
                <a:cs typeface="+mn-ea"/>
                <a:sym typeface="+mn-lt"/>
              </a:rPr>
              <a:t>中国特色社会主义新使命</a:t>
            </a:r>
            <a:endParaRPr lang="zh-CN" altLang="en-US" sz="3600" b="1" dirty="0" smtClean="0">
              <a:solidFill>
                <a:srgbClr val="C00000"/>
              </a:solidFill>
              <a:latin typeface="微软雅黑" panose="020B0503020204020204" charset="-122"/>
              <a:ea typeface="微软雅黑" panose="020B0503020204020204" charset="-122"/>
              <a:cs typeface="+mn-ea"/>
              <a:sym typeface="+mn-lt"/>
            </a:endParaRPr>
          </a:p>
        </p:txBody>
      </p:sp>
      <p:sp>
        <p:nvSpPr>
          <p:cNvPr id="12" name="矩形 11"/>
          <p:cNvSpPr/>
          <p:nvPr/>
        </p:nvSpPr>
        <p:spPr>
          <a:xfrm flipH="1">
            <a:off x="1376045" y="349885"/>
            <a:ext cx="76200" cy="734695"/>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rcRect l="41761" r="43579" b="68404"/>
          <a:stretch>
            <a:fillRect/>
          </a:stretch>
        </p:blipFill>
        <p:spPr>
          <a:xfrm>
            <a:off x="254635" y="349885"/>
            <a:ext cx="986155" cy="925830"/>
          </a:xfrm>
          <a:prstGeom prst="rect">
            <a:avLst/>
          </a:prstGeom>
        </p:spPr>
      </p:pic>
      <p:pic>
        <p:nvPicPr>
          <p:cNvPr id="4" name="图片 3"/>
          <p:cNvPicPr>
            <a:picLocks noChangeAspect="1"/>
          </p:cNvPicPr>
          <p:nvPr/>
        </p:nvPicPr>
        <p:blipFill>
          <a:blip r:embed="rId2" cstate="print">
            <a:extLst>
              <a:ext uri="{BEBA8EAE-BF5A-486C-A8C5-ECC9F3942E4B}">
                <a14:imgProps xmlns:a14="http://schemas.microsoft.com/office/drawing/2010/main">
                  <a14:imgLayer r:embed="rId3">
                    <a14:imgEffect>
                      <a14:backgroundRemoval t="424" b="100000" l="200" r="100000"/>
                    </a14:imgEffect>
                  </a14:imgLayer>
                </a14:imgProps>
              </a:ext>
            </a:extLst>
          </a:blip>
          <a:stretch>
            <a:fillRect/>
          </a:stretch>
        </p:blipFill>
        <p:spPr>
          <a:xfrm>
            <a:off x="901889" y="1805836"/>
            <a:ext cx="4104597" cy="3874740"/>
          </a:xfrm>
          <a:prstGeom prst="rect">
            <a:avLst/>
          </a:prstGeom>
          <a:ln>
            <a:noFill/>
          </a:ln>
          <a:effectLst>
            <a:outerShdw blurRad="190500" algn="tl" rotWithShape="0">
              <a:srgbClr val="000000">
                <a:alpha val="70000"/>
              </a:srgbClr>
            </a:outerShdw>
          </a:effectLst>
        </p:spPr>
      </p:pic>
      <p:sp>
        <p:nvSpPr>
          <p:cNvPr id="5" name="TextBox 27"/>
          <p:cNvSpPr txBox="1"/>
          <p:nvPr/>
        </p:nvSpPr>
        <p:spPr>
          <a:xfrm>
            <a:off x="5378585" y="2755425"/>
            <a:ext cx="4819929" cy="859155"/>
          </a:xfrm>
          <a:prstGeom prst="rect">
            <a:avLst/>
          </a:prstGeom>
          <a:noFill/>
        </p:spPr>
        <p:txBody>
          <a:bodyPr wrap="square" lIns="91413" tIns="45706" rIns="91413" bIns="45706">
            <a:spAutoFit/>
          </a:bodyPr>
          <a:p>
            <a:pPr algn="just" fontAlgn="auto">
              <a:lnSpc>
                <a:spcPct val="125000"/>
              </a:lnSpc>
              <a:spcBef>
                <a:spcPts val="0"/>
              </a:spcBef>
              <a:spcAft>
                <a:spcPts val="0"/>
              </a:spcAft>
              <a:defRPr/>
            </a:pPr>
            <a:r>
              <a:rPr lang="zh-CN" altLang="en-US" sz="2000" b="1" dirty="0">
                <a:ln w="6350">
                  <a:noFill/>
                </a:ln>
                <a:solidFill>
                  <a:srgbClr val="C00000"/>
                </a:solidFill>
                <a:latin typeface="微软雅黑" panose="020B0503020204020204" charset="-122"/>
                <a:ea typeface="微软雅黑" panose="020B0503020204020204" charset="-122"/>
                <a:cs typeface="+mn-ea"/>
                <a:sym typeface="+mn-lt"/>
              </a:rPr>
              <a:t>实现中华民族伟大复兴</a:t>
            </a:r>
            <a:r>
              <a:rPr lang="zh-CN" altLang="en-US" sz="2000" b="1" dirty="0" smtClean="0">
                <a:ln w="6350">
                  <a:noFill/>
                </a:ln>
                <a:solidFill>
                  <a:srgbClr val="C00000"/>
                </a:solidFill>
                <a:latin typeface="微软雅黑" panose="020B0503020204020204" charset="-122"/>
                <a:ea typeface="微软雅黑" panose="020B0503020204020204" charset="-122"/>
                <a:cs typeface="+mn-ea"/>
                <a:sym typeface="+mn-lt"/>
              </a:rPr>
              <a:t>，就是</a:t>
            </a:r>
            <a:r>
              <a:rPr lang="zh-CN" altLang="en-US" sz="2000" b="1" dirty="0">
                <a:ln w="6350">
                  <a:noFill/>
                </a:ln>
                <a:solidFill>
                  <a:srgbClr val="C00000"/>
                </a:solidFill>
                <a:latin typeface="微软雅黑" panose="020B0503020204020204" charset="-122"/>
                <a:ea typeface="微软雅黑" panose="020B0503020204020204" charset="-122"/>
                <a:cs typeface="+mn-ea"/>
                <a:sym typeface="+mn-lt"/>
              </a:rPr>
              <a:t>中华民族近代以来最伟大的梦想。</a:t>
            </a:r>
            <a:endParaRPr lang="zh-CN" altLang="en-US" sz="2000" b="1" dirty="0">
              <a:ln w="6350">
                <a:noFill/>
              </a:ln>
              <a:solidFill>
                <a:srgbClr val="C00000"/>
              </a:solidFill>
              <a:latin typeface="微软雅黑" panose="020B0503020204020204" charset="-122"/>
              <a:ea typeface="微软雅黑" panose="020B0503020204020204" charset="-122"/>
              <a:cs typeface="+mn-ea"/>
              <a:sym typeface="+mn-lt"/>
            </a:endParaRPr>
          </a:p>
        </p:txBody>
      </p:sp>
      <p:sp>
        <p:nvSpPr>
          <p:cNvPr id="6" name="TextBox 27"/>
          <p:cNvSpPr txBox="1"/>
          <p:nvPr/>
        </p:nvSpPr>
        <p:spPr>
          <a:xfrm>
            <a:off x="5378585" y="4045079"/>
            <a:ext cx="4819929" cy="1243965"/>
          </a:xfrm>
          <a:prstGeom prst="rect">
            <a:avLst/>
          </a:prstGeom>
          <a:noFill/>
        </p:spPr>
        <p:txBody>
          <a:bodyPr wrap="square" lIns="91413" tIns="45706" rIns="91413" bIns="45706">
            <a:spAutoFit/>
          </a:bodyPr>
          <a:p>
            <a:pPr algn="just" fontAlgn="auto">
              <a:lnSpc>
                <a:spcPct val="125000"/>
              </a:lnSpc>
              <a:spcBef>
                <a:spcPts val="0"/>
              </a:spcBef>
              <a:spcAft>
                <a:spcPts val="0"/>
              </a:spcAft>
              <a:defRPr/>
            </a:pPr>
            <a:r>
              <a:rPr lang="zh-CN" altLang="en-US" sz="2000" b="1" dirty="0">
                <a:ln w="6350">
                  <a:noFill/>
                </a:ln>
                <a:solidFill>
                  <a:srgbClr val="C00000"/>
                </a:solidFill>
                <a:latin typeface="微软雅黑" panose="020B0503020204020204" charset="-122"/>
                <a:ea typeface="微软雅黑" panose="020B0503020204020204" charset="-122"/>
                <a:cs typeface="+mn-ea"/>
                <a:sym typeface="+mn-lt"/>
              </a:rPr>
              <a:t>今天，我们比历史上任何时期都更接近中华民族伟大复兴的目标，比历史上任何时期都更有信心、有能力实现这个目标。</a:t>
            </a:r>
            <a:endParaRPr lang="zh-CN" altLang="en-US" sz="2000" b="1" dirty="0">
              <a:ln w="6350">
                <a:noFill/>
              </a:ln>
              <a:solidFill>
                <a:srgbClr val="C00000"/>
              </a:solidFill>
              <a:latin typeface="微软雅黑" panose="020B0503020204020204" charset="-122"/>
              <a:ea typeface="微软雅黑" panose="020B0503020204020204" charset="-122"/>
              <a:cs typeface="+mn-ea"/>
              <a:sym typeface="+mn-lt"/>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strVal val="#ppt_w*0.70"/>
                                          </p:val>
                                        </p:tav>
                                        <p:tav tm="100000">
                                          <p:val>
                                            <p:strVal val="#ppt_w"/>
                                          </p:val>
                                        </p:tav>
                                      </p:tavLst>
                                    </p:anim>
                                    <p:anim calcmode="lin" valueType="num">
                                      <p:cBhvr>
                                        <p:cTn id="18" dur="1000" fill="hold"/>
                                        <p:tgtEl>
                                          <p:spTgt spid="6"/>
                                        </p:tgtEl>
                                        <p:attrNameLst>
                                          <p:attrName>ppt_h</p:attrName>
                                        </p:attrNameLst>
                                      </p:cBhvr>
                                      <p:tavLst>
                                        <p:tav tm="0">
                                          <p:val>
                                            <p:strVal val="#ppt_h"/>
                                          </p:val>
                                        </p:tav>
                                        <p:tav tm="100000">
                                          <p:val>
                                            <p:strVal val="#ppt_h"/>
                                          </p:val>
                                        </p:tav>
                                      </p:tavLst>
                                    </p:anim>
                                    <p:animEffect transition="in" filter="fade">
                                      <p:cBhvr>
                                        <p:cTn id="1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TextBox 105"/>
          <p:cNvSpPr txBox="1">
            <a:spLocks noChangeArrowheads="1"/>
          </p:cNvSpPr>
          <p:nvPr/>
        </p:nvSpPr>
        <p:spPr bwMode="auto">
          <a:xfrm>
            <a:off x="1452004" y="420714"/>
            <a:ext cx="5533631" cy="78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3600" b="1" dirty="0" smtClean="0">
                <a:solidFill>
                  <a:srgbClr val="C00000"/>
                </a:solidFill>
                <a:latin typeface="微软雅黑" panose="020B0503020204020204" charset="-122"/>
                <a:ea typeface="微软雅黑" panose="020B0503020204020204" charset="-122"/>
                <a:cs typeface="+mn-ea"/>
                <a:sym typeface="+mn-lt"/>
              </a:rPr>
              <a:t>中国特色社会主义新使命</a:t>
            </a:r>
            <a:endParaRPr lang="zh-CN" altLang="en-US" sz="3600" b="1" dirty="0" smtClean="0">
              <a:solidFill>
                <a:srgbClr val="C00000"/>
              </a:solidFill>
              <a:latin typeface="微软雅黑" panose="020B0503020204020204" charset="-122"/>
              <a:ea typeface="微软雅黑" panose="020B0503020204020204" charset="-122"/>
              <a:cs typeface="+mn-ea"/>
              <a:sym typeface="+mn-lt"/>
            </a:endParaRPr>
          </a:p>
        </p:txBody>
      </p:sp>
      <p:sp>
        <p:nvSpPr>
          <p:cNvPr id="12" name="矩形 11"/>
          <p:cNvSpPr/>
          <p:nvPr/>
        </p:nvSpPr>
        <p:spPr>
          <a:xfrm flipH="1">
            <a:off x="1376045" y="349885"/>
            <a:ext cx="76200" cy="734695"/>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rcRect l="41761" r="43579" b="68404"/>
          <a:stretch>
            <a:fillRect/>
          </a:stretch>
        </p:blipFill>
        <p:spPr>
          <a:xfrm>
            <a:off x="254635" y="349885"/>
            <a:ext cx="986155" cy="925830"/>
          </a:xfrm>
          <a:prstGeom prst="rect">
            <a:avLst/>
          </a:prstGeom>
        </p:spPr>
      </p:pic>
      <p:grpSp>
        <p:nvGrpSpPr>
          <p:cNvPr id="3" name="组合 2"/>
          <p:cNvGrpSpPr/>
          <p:nvPr/>
        </p:nvGrpSpPr>
        <p:grpSpPr>
          <a:xfrm>
            <a:off x="724795" y="1632920"/>
            <a:ext cx="10482024" cy="4343365"/>
            <a:chOff x="1072" y="2118"/>
            <a:chExt cx="13960" cy="5427"/>
          </a:xfrm>
        </p:grpSpPr>
        <p:sp>
          <p:nvSpPr>
            <p:cNvPr id="15" name="矩形 14"/>
            <p:cNvSpPr/>
            <p:nvPr/>
          </p:nvSpPr>
          <p:spPr>
            <a:xfrm flipV="1">
              <a:off x="1747" y="5383"/>
              <a:ext cx="12710" cy="2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cs typeface="+mn-ea"/>
                <a:sym typeface="+mn-lt"/>
              </a:endParaRPr>
            </a:p>
          </p:txBody>
        </p:sp>
        <p:sp>
          <p:nvSpPr>
            <p:cNvPr id="16" name="矩形 15"/>
            <p:cNvSpPr/>
            <p:nvPr/>
          </p:nvSpPr>
          <p:spPr>
            <a:xfrm>
              <a:off x="3195" y="2610"/>
              <a:ext cx="10372" cy="20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cs typeface="+mn-ea"/>
                <a:sym typeface="+mn-lt"/>
              </a:endParaRPr>
            </a:p>
          </p:txBody>
        </p:sp>
        <p:sp>
          <p:nvSpPr>
            <p:cNvPr id="18" name="TextBox 25"/>
            <p:cNvSpPr txBox="1"/>
            <p:nvPr/>
          </p:nvSpPr>
          <p:spPr>
            <a:xfrm>
              <a:off x="3490" y="3045"/>
              <a:ext cx="9006" cy="951"/>
            </a:xfrm>
            <a:prstGeom prst="rect">
              <a:avLst/>
            </a:prstGeom>
            <a:noFill/>
          </p:spPr>
          <p:txBody>
            <a:bodyPr wrap="square" lIns="68595" tIns="34297" rIns="68595" bIns="34297" rtlCol="0">
              <a:spAutoFit/>
            </a:bodyPr>
            <a:lstStyle/>
            <a:p>
              <a:pPr algn="just">
                <a:lnSpc>
                  <a:spcPct val="125000"/>
                </a:lnSpc>
              </a:pPr>
              <a:r>
                <a:rPr lang="zh-CN" altLang="en-US" sz="1800" dirty="0">
                  <a:solidFill>
                    <a:schemeClr val="tx1">
                      <a:lumMod val="85000"/>
                      <a:lumOff val="15000"/>
                    </a:schemeClr>
                  </a:solidFill>
                  <a:latin typeface="微软雅黑" panose="020B0503020204020204" charset="-122"/>
                  <a:ea typeface="微软雅黑" panose="020B0503020204020204" charset="-122"/>
                  <a:sym typeface="+mn-lt"/>
                </a:rPr>
                <a:t>发展中国特色社会主义是一项长期的艰巨的历史任务，必须准备进行具有许多新的历史特点的伟大斗争。</a:t>
              </a:r>
              <a:endParaRPr lang="zh-CN" altLang="en-US" sz="1800" dirty="0">
                <a:solidFill>
                  <a:schemeClr val="tx1">
                    <a:lumMod val="85000"/>
                    <a:lumOff val="15000"/>
                  </a:schemeClr>
                </a:solidFill>
                <a:latin typeface="微软雅黑" panose="020B0503020204020204" charset="-122"/>
                <a:ea typeface="微软雅黑" panose="020B0503020204020204" charset="-122"/>
                <a:sym typeface="+mn-lt"/>
              </a:endParaRPr>
            </a:p>
          </p:txBody>
        </p:sp>
        <p:sp>
          <p:nvSpPr>
            <p:cNvPr id="21" name="TextBox 25"/>
            <p:cNvSpPr txBox="1"/>
            <p:nvPr/>
          </p:nvSpPr>
          <p:spPr>
            <a:xfrm>
              <a:off x="1746" y="5872"/>
              <a:ext cx="10243" cy="1383"/>
            </a:xfrm>
            <a:prstGeom prst="rect">
              <a:avLst/>
            </a:prstGeom>
            <a:noFill/>
          </p:spPr>
          <p:txBody>
            <a:bodyPr wrap="square" lIns="68595" tIns="34297" rIns="68595" bIns="34297" rtlCol="0">
              <a:spAutoFit/>
            </a:bodyPr>
            <a:lstStyle/>
            <a:p>
              <a:pPr algn="just">
                <a:lnSpc>
                  <a:spcPct val="125000"/>
                </a:lnSpc>
              </a:pPr>
              <a:r>
                <a:rPr lang="zh-CN" altLang="en-US" sz="1800" dirty="0">
                  <a:solidFill>
                    <a:schemeClr val="tx1">
                      <a:lumMod val="85000"/>
                      <a:lumOff val="15000"/>
                    </a:schemeClr>
                  </a:solidFill>
                  <a:latin typeface="微软雅黑" panose="020B0503020204020204" charset="-122"/>
                  <a:ea typeface="微软雅黑" panose="020B0503020204020204" charset="-122"/>
                  <a:sym typeface="+mn-lt"/>
                </a:rPr>
                <a:t>当前，我国正处在向全面建成小康社会第一个百年奋斗目标冲刺的历史时刻，处在谋划“</a:t>
              </a:r>
              <a:r>
                <a:rPr lang="zh-CN" altLang="en-US" sz="1800" b="1" dirty="0">
                  <a:solidFill>
                    <a:srgbClr val="C00000"/>
                  </a:solidFill>
                  <a:latin typeface="微软雅黑" panose="020B0503020204020204" charset="-122"/>
                  <a:ea typeface="微软雅黑" panose="020B0503020204020204" charset="-122"/>
                  <a:sym typeface="+mn-lt"/>
                </a:rPr>
                <a:t>全面建成小康社会之后的路怎么走</a:t>
              </a:r>
              <a:r>
                <a:rPr lang="zh-CN" altLang="en-US" sz="1800" dirty="0">
                  <a:solidFill>
                    <a:schemeClr val="tx1">
                      <a:lumMod val="85000"/>
                      <a:lumOff val="15000"/>
                    </a:schemeClr>
                  </a:solidFill>
                  <a:latin typeface="微软雅黑" panose="020B0503020204020204" charset="-122"/>
                  <a:ea typeface="微软雅黑" panose="020B0503020204020204" charset="-122"/>
                  <a:sym typeface="+mn-lt"/>
                </a:rPr>
                <a:t>”的关键时期，使命艰巨而光荣，唯有通过进行具有许多新的历史特点的伟大斗争方能取得最终胜利。</a:t>
              </a:r>
              <a:endParaRPr lang="zh-CN" altLang="en-US" sz="1800" dirty="0">
                <a:solidFill>
                  <a:schemeClr val="tx1">
                    <a:lumMod val="85000"/>
                    <a:lumOff val="15000"/>
                  </a:schemeClr>
                </a:solidFill>
                <a:latin typeface="微软雅黑" panose="020B0503020204020204" charset="-122"/>
                <a:ea typeface="微软雅黑" panose="020B0503020204020204" charset="-122"/>
                <a:sym typeface="+mn-lt"/>
              </a:endParaRPr>
            </a:p>
          </p:txBody>
        </p:sp>
        <p:pic>
          <p:nvPicPr>
            <p:cNvPr id="2" name="图片 1"/>
            <p:cNvPicPr>
              <a:picLocks noChangeAspect="1"/>
            </p:cNvPicPr>
            <p:nvPr/>
          </p:nvPicPr>
          <p:blipFill rotWithShape="1">
            <a:blip r:embed="rId2" cstate="print"/>
            <a:srcRect b="8112"/>
            <a:stretch>
              <a:fillRect/>
            </a:stretch>
          </p:blipFill>
          <p:spPr>
            <a:xfrm>
              <a:off x="1072" y="2118"/>
              <a:ext cx="2047" cy="1474"/>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
          <p:nvSpPr>
            <p:cNvPr id="29" name="KSO_Shape"/>
            <p:cNvSpPr/>
            <p:nvPr/>
          </p:nvSpPr>
          <p:spPr>
            <a:xfrm>
              <a:off x="5700" y="3045"/>
              <a:ext cx="3000" cy="2010"/>
            </a:xfrm>
            <a:prstGeom prst="wedgeRectCallout">
              <a:avLst>
                <a:gd name="adj1" fmla="val -33182"/>
                <a:gd name="adj2" fmla="val 8646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36" name="图片 35"/>
            <p:cNvPicPr>
              <a:picLocks noChangeAspect="1"/>
            </p:cNvPicPr>
            <p:nvPr/>
          </p:nvPicPr>
          <p:blipFill rotWithShape="1">
            <a:blip r:embed="rId2" cstate="print"/>
            <a:srcRect b="8112"/>
            <a:stretch>
              <a:fillRect/>
            </a:stretch>
          </p:blipFill>
          <p:spPr>
            <a:xfrm flipH="1">
              <a:off x="12985" y="6071"/>
              <a:ext cx="2047" cy="1474"/>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57150" y="0"/>
            <a:ext cx="12192000" cy="6858000"/>
          </a:xfrm>
          <a:prstGeom prst="rect">
            <a:avLst/>
          </a:prstGeom>
        </p:spPr>
      </p:pic>
      <p:grpSp>
        <p:nvGrpSpPr>
          <p:cNvPr id="9" name="组合 8"/>
          <p:cNvGrpSpPr/>
          <p:nvPr/>
        </p:nvGrpSpPr>
        <p:grpSpPr>
          <a:xfrm>
            <a:off x="2835276" y="2828924"/>
            <a:ext cx="6886575" cy="1021883"/>
            <a:chOff x="3987467" y="1424439"/>
            <a:chExt cx="6486406" cy="702330"/>
          </a:xfrm>
        </p:grpSpPr>
        <p:sp>
          <p:nvSpPr>
            <p:cNvPr id="10" name="圆角矩形 9"/>
            <p:cNvSpPr/>
            <p:nvPr/>
          </p:nvSpPr>
          <p:spPr>
            <a:xfrm>
              <a:off x="3987467" y="1442769"/>
              <a:ext cx="6473605" cy="684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矩形 10"/>
            <p:cNvSpPr/>
            <p:nvPr/>
          </p:nvSpPr>
          <p:spPr>
            <a:xfrm>
              <a:off x="4185603" y="1544732"/>
              <a:ext cx="755335" cy="443412"/>
            </a:xfrm>
            <a:prstGeom prst="rect">
              <a:avLst/>
            </a:prstGeom>
          </p:spPr>
          <p:txBody>
            <a:bodyPr wrap="square" anchor="ctr">
              <a:spAutoFit/>
            </a:bodyPr>
            <a:lstStyle/>
            <a:p>
              <a:pPr algn="ctr" fontAlgn="base">
                <a:spcBef>
                  <a:spcPct val="0"/>
                </a:spcBef>
                <a:spcAft>
                  <a:spcPct val="0"/>
                </a:spcAft>
                <a:buFont typeface="Arial" panose="020B0604020202020204" pitchFamily="34" charset="0"/>
                <a:buNone/>
              </a:pPr>
              <a:r>
                <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rPr>
                <a:t>03</a:t>
              </a:r>
              <a:endPar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endParaRPr>
            </a:p>
          </p:txBody>
        </p:sp>
        <p:sp>
          <p:nvSpPr>
            <p:cNvPr id="12" name="矩形 11"/>
            <p:cNvSpPr/>
            <p:nvPr/>
          </p:nvSpPr>
          <p:spPr>
            <a:xfrm>
              <a:off x="5019675" y="1424439"/>
              <a:ext cx="36000" cy="684000"/>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TextBox 105"/>
            <p:cNvSpPr txBox="1">
              <a:spLocks noChangeArrowheads="1"/>
            </p:cNvSpPr>
            <p:nvPr/>
          </p:nvSpPr>
          <p:spPr bwMode="auto">
            <a:xfrm>
              <a:off x="5261793" y="1497123"/>
              <a:ext cx="5212080" cy="5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3600" b="1" dirty="0" smtClean="0">
                  <a:solidFill>
                    <a:schemeClr val="bg1"/>
                  </a:solidFill>
                  <a:latin typeface="微软雅黑" panose="020B0503020204020204" charset="-122"/>
                  <a:ea typeface="微软雅黑" panose="020B0503020204020204" charset="-122"/>
                  <a:cs typeface="+mn-ea"/>
                  <a:sym typeface="+mn-lt"/>
                </a:rPr>
                <a:t>中国特色社会主义新思想</a:t>
              </a:r>
              <a:endParaRPr lang="en-US" altLang="zh-CN" sz="3600" b="1" dirty="0" smtClean="0">
                <a:solidFill>
                  <a:schemeClr val="bg1"/>
                </a:solidFill>
                <a:latin typeface="微软雅黑" panose="020B0503020204020204" charset="-122"/>
                <a:ea typeface="微软雅黑" panose="020B0503020204020204" charset="-122"/>
                <a:cs typeface="+mn-ea"/>
                <a:sym typeface="+mn-lt"/>
              </a:endParaRPr>
            </a:p>
          </p:txBody>
        </p:sp>
      </p:gr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41761" r="43579" b="68404"/>
          <a:stretch>
            <a:fillRect/>
          </a:stretch>
        </p:blipFill>
        <p:spPr>
          <a:xfrm>
            <a:off x="5403215" y="1085714"/>
            <a:ext cx="1737995" cy="1630680"/>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TextBox 105"/>
          <p:cNvSpPr txBox="1">
            <a:spLocks noChangeArrowheads="1"/>
          </p:cNvSpPr>
          <p:nvPr/>
        </p:nvSpPr>
        <p:spPr bwMode="auto">
          <a:xfrm>
            <a:off x="1452004" y="420714"/>
            <a:ext cx="5533631" cy="78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3600" b="1" dirty="0" smtClean="0">
                <a:solidFill>
                  <a:srgbClr val="C00000"/>
                </a:solidFill>
                <a:latin typeface="微软雅黑" panose="020B0503020204020204" charset="-122"/>
                <a:ea typeface="微软雅黑" panose="020B0503020204020204" charset="-122"/>
                <a:cs typeface="+mn-ea"/>
                <a:sym typeface="+mn-lt"/>
              </a:rPr>
              <a:t>中国特色社会主义新思想</a:t>
            </a:r>
            <a:endParaRPr lang="zh-CN" altLang="en-US" sz="3600" b="1" dirty="0" smtClean="0">
              <a:solidFill>
                <a:srgbClr val="C00000"/>
              </a:solidFill>
              <a:latin typeface="微软雅黑" panose="020B0503020204020204" charset="-122"/>
              <a:ea typeface="微软雅黑" panose="020B0503020204020204" charset="-122"/>
              <a:cs typeface="+mn-ea"/>
              <a:sym typeface="+mn-lt"/>
            </a:endParaRPr>
          </a:p>
        </p:txBody>
      </p:sp>
      <p:sp>
        <p:nvSpPr>
          <p:cNvPr id="12" name="矩形 11"/>
          <p:cNvSpPr/>
          <p:nvPr/>
        </p:nvSpPr>
        <p:spPr>
          <a:xfrm flipH="1">
            <a:off x="1376045" y="349885"/>
            <a:ext cx="76200" cy="734695"/>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rcRect l="41761" r="43579" b="68404"/>
          <a:stretch>
            <a:fillRect/>
          </a:stretch>
        </p:blipFill>
        <p:spPr>
          <a:xfrm>
            <a:off x="254635" y="349885"/>
            <a:ext cx="986155" cy="925830"/>
          </a:xfrm>
          <a:prstGeom prst="rect">
            <a:avLst/>
          </a:prstGeom>
        </p:spPr>
      </p:pic>
      <p:sp>
        <p:nvSpPr>
          <p:cNvPr id="5" name="矩形 4"/>
          <p:cNvSpPr/>
          <p:nvPr/>
        </p:nvSpPr>
        <p:spPr>
          <a:xfrm>
            <a:off x="4248150" y="1489710"/>
            <a:ext cx="6711315" cy="4939030"/>
          </a:xfrm>
          <a:prstGeom prst="rect">
            <a:avLst/>
          </a:prstGeom>
          <a:noFill/>
          <a:ln>
            <a:solidFill>
              <a:srgbClr val="C00000"/>
            </a:solidFill>
          </a:ln>
        </p:spPr>
        <p:style>
          <a:lnRef idx="2">
            <a:schemeClr val="accent6"/>
          </a:lnRef>
          <a:fillRef idx="1">
            <a:schemeClr val="lt1"/>
          </a:fillRef>
          <a:effectRef idx="0">
            <a:schemeClr val="accent6"/>
          </a:effectRef>
          <a:fontRef idx="minor">
            <a:schemeClr val="dk1"/>
          </a:fontRef>
        </p:style>
        <p:txBody>
          <a:bodyPr wrap="square">
            <a:spAutoFit/>
          </a:bodyPr>
          <a:p>
            <a:pPr>
              <a:lnSpc>
                <a:spcPct val="125000"/>
              </a:lnSpc>
              <a:defRPr/>
            </a:pPr>
            <a:r>
              <a:rPr lang="zh-CN" altLang="zh-CN" sz="2800" kern="0" dirty="0">
                <a:latin typeface="微软雅黑" panose="020B0503020204020204" charset="-122"/>
                <a:ea typeface="微软雅黑" panose="020B0503020204020204" charset="-122"/>
                <a:cs typeface="+mn-ea"/>
              </a:rPr>
              <a:t>习近平同志要求全党要始终成为时代先锋、民族脊梁，始终成为马克思主义执政党，要更加</a:t>
            </a:r>
            <a:r>
              <a:rPr lang="zh-CN" altLang="zh-CN" sz="2800" b="1" kern="0" dirty="0">
                <a:solidFill>
                  <a:srgbClr val="C00000"/>
                </a:solidFill>
                <a:latin typeface="微软雅黑" panose="020B0503020204020204" charset="-122"/>
                <a:ea typeface="微软雅黑" panose="020B0503020204020204" charset="-122"/>
                <a:cs typeface="+mn-ea"/>
              </a:rPr>
              <a:t>自觉地坚定党性原则，勇于直面问题</a:t>
            </a:r>
            <a:r>
              <a:rPr lang="zh-CN" altLang="zh-CN" sz="2800" kern="0" dirty="0">
                <a:latin typeface="微软雅黑" panose="020B0503020204020204" charset="-122"/>
                <a:ea typeface="微软雅黑" panose="020B0503020204020204" charset="-122"/>
                <a:cs typeface="+mn-ea"/>
              </a:rPr>
              <a:t>，敢于刮骨疗毒，消除一切损害党的先进性和纯洁性的因素，清除一切侵蚀党的健康肌体的病毒，不断增强党的政治领导力、思想引领力、群众组织力、社会号召力，</a:t>
            </a:r>
            <a:r>
              <a:rPr lang="zh-CN" altLang="zh-CN" sz="2800" b="1" kern="0" dirty="0">
                <a:solidFill>
                  <a:srgbClr val="C00000"/>
                </a:solidFill>
                <a:latin typeface="微软雅黑" panose="020B0503020204020204" charset="-122"/>
                <a:ea typeface="微软雅黑" panose="020B0503020204020204" charset="-122"/>
                <a:cs typeface="+mn-ea"/>
              </a:rPr>
              <a:t>确保我们党永葆旺盛生命力和强大战斗力</a:t>
            </a:r>
            <a:r>
              <a:rPr lang="zh-CN" altLang="zh-CN" sz="2800" kern="0" dirty="0" smtClean="0">
                <a:latin typeface="微软雅黑" panose="020B0503020204020204" charset="-122"/>
                <a:ea typeface="微软雅黑" panose="020B0503020204020204" charset="-122"/>
                <a:cs typeface="+mn-ea"/>
              </a:rPr>
              <a:t>。</a:t>
            </a:r>
            <a:endParaRPr lang="zh-CN" altLang="zh-CN" sz="2800" kern="0" dirty="0" smtClean="0">
              <a:latin typeface="微软雅黑" panose="020B0503020204020204" charset="-122"/>
              <a:ea typeface="微软雅黑" panose="020B0503020204020204" charset="-122"/>
              <a:cs typeface="+mn-ea"/>
            </a:endParaRPr>
          </a:p>
        </p:txBody>
      </p:sp>
      <p:pic>
        <p:nvPicPr>
          <p:cNvPr id="2" name="图片 1"/>
          <p:cNvPicPr>
            <a:picLocks noChangeAspect="1"/>
          </p:cNvPicPr>
          <p:nvPr/>
        </p:nvPicPr>
        <p:blipFill>
          <a:blip r:embed="rId2" cstate="print"/>
          <a:stretch>
            <a:fillRect/>
          </a:stretch>
        </p:blipFill>
        <p:spPr>
          <a:xfrm>
            <a:off x="73660" y="2467610"/>
            <a:ext cx="4064635" cy="2639695"/>
          </a:xfrm>
          <a:prstGeom prst="rect">
            <a:avLst/>
          </a:prstGeom>
        </p:spPr>
      </p:pic>
    </p:spTree>
  </p:cSld>
  <p:clrMapOvr>
    <a:masterClrMapping/>
  </p:clrMapOvr>
  <p:transition spd="slow" advClick="0" advTm="0">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TextBox 105"/>
          <p:cNvSpPr txBox="1">
            <a:spLocks noChangeArrowheads="1"/>
          </p:cNvSpPr>
          <p:nvPr/>
        </p:nvSpPr>
        <p:spPr bwMode="auto">
          <a:xfrm>
            <a:off x="1452004" y="420714"/>
            <a:ext cx="5533631"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3600" b="1" dirty="0" smtClean="0">
                <a:solidFill>
                  <a:srgbClr val="C00000"/>
                </a:solidFill>
                <a:latin typeface="微软雅黑" panose="020B0503020204020204" charset="-122"/>
                <a:ea typeface="微软雅黑" panose="020B0503020204020204" charset="-122"/>
                <a:cs typeface="+mn-ea"/>
                <a:sym typeface="+mn-lt"/>
              </a:rPr>
              <a:t>中国特色社会主义新</a:t>
            </a:r>
            <a:r>
              <a:rPr lang="zh-CN" altLang="en-US" sz="3600" b="1" dirty="0" smtClean="0">
                <a:solidFill>
                  <a:srgbClr val="C00000"/>
                </a:solidFill>
                <a:latin typeface="微软雅黑" panose="020B0503020204020204" charset="-122"/>
                <a:ea typeface="微软雅黑" panose="020B0503020204020204" charset="-122"/>
                <a:cs typeface="+mn-ea"/>
                <a:sym typeface="+mn-lt"/>
              </a:rPr>
              <a:t>思想</a:t>
            </a:r>
            <a:endParaRPr lang="zh-CN" altLang="en-US" sz="3600" b="1" dirty="0" smtClean="0">
              <a:solidFill>
                <a:srgbClr val="C00000"/>
              </a:solidFill>
              <a:latin typeface="微软雅黑" panose="020B0503020204020204" charset="-122"/>
              <a:ea typeface="微软雅黑" panose="020B0503020204020204" charset="-122"/>
              <a:cs typeface="+mn-ea"/>
              <a:sym typeface="+mn-lt"/>
            </a:endParaRPr>
          </a:p>
          <a:p>
            <a:pPr algn="l">
              <a:lnSpc>
                <a:spcPct val="125000"/>
              </a:lnSpc>
              <a:defRPr/>
            </a:pPr>
            <a:endParaRPr lang="zh-CN" altLang="en-US" sz="3600" b="1" dirty="0" smtClean="0">
              <a:solidFill>
                <a:srgbClr val="C00000"/>
              </a:solidFill>
              <a:latin typeface="微软雅黑" panose="020B0503020204020204" charset="-122"/>
              <a:ea typeface="微软雅黑" panose="020B0503020204020204" charset="-122"/>
              <a:cs typeface="+mn-ea"/>
              <a:sym typeface="+mn-lt"/>
            </a:endParaRPr>
          </a:p>
        </p:txBody>
      </p:sp>
      <p:sp>
        <p:nvSpPr>
          <p:cNvPr id="12" name="矩形 11"/>
          <p:cNvSpPr/>
          <p:nvPr/>
        </p:nvSpPr>
        <p:spPr>
          <a:xfrm flipH="1">
            <a:off x="1376045" y="349885"/>
            <a:ext cx="76200" cy="734695"/>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rcRect l="41761" r="43579" b="68404"/>
          <a:stretch>
            <a:fillRect/>
          </a:stretch>
        </p:blipFill>
        <p:spPr>
          <a:xfrm>
            <a:off x="254635" y="349885"/>
            <a:ext cx="986155" cy="925830"/>
          </a:xfrm>
          <a:prstGeom prst="rect">
            <a:avLst/>
          </a:prstGeom>
        </p:spPr>
      </p:pic>
      <p:sp>
        <p:nvSpPr>
          <p:cNvPr id="3" name="矩形 2"/>
          <p:cNvSpPr/>
          <p:nvPr/>
        </p:nvSpPr>
        <p:spPr>
          <a:xfrm>
            <a:off x="367030" y="1897380"/>
            <a:ext cx="7704455" cy="3784600"/>
          </a:xfrm>
          <a:prstGeom prst="rect">
            <a:avLst/>
          </a:prstGeom>
          <a:ln>
            <a:solidFill>
              <a:srgbClr val="C00000"/>
            </a:solidFill>
          </a:ln>
        </p:spPr>
        <p:txBody>
          <a:bodyPr wrap="square">
            <a:spAutoFit/>
          </a:bodyPr>
          <a:p>
            <a:pPr algn="just">
              <a:lnSpc>
                <a:spcPct val="125000"/>
              </a:lnSpc>
            </a:pPr>
            <a:r>
              <a:rPr lang="en-US" altLang="zh-CN" sz="3200" kern="100" dirty="0">
                <a:latin typeface="微软雅黑" panose="020B0503020204020204" charset="-122"/>
                <a:ea typeface="微软雅黑" panose="020B0503020204020204" charset="-122"/>
                <a:cs typeface="Times New Roman" panose="02020603050405020304" pitchFamily="18" charset="0"/>
              </a:rPr>
              <a:t>      </a:t>
            </a:r>
            <a:r>
              <a:rPr lang="zh-CN" altLang="zh-CN" sz="3200" kern="100" dirty="0">
                <a:latin typeface="微软雅黑" panose="020B0503020204020204" charset="-122"/>
                <a:ea typeface="微软雅黑" panose="020B0503020204020204" charset="-122"/>
                <a:cs typeface="Times New Roman" panose="02020603050405020304" pitchFamily="18" charset="0"/>
              </a:rPr>
              <a:t>实践没有止境，理论创新也没有止境。世界每时每刻都在发生变化，中国也每时每刻都在发生变化，我们必须在理论上跟上时代，</a:t>
            </a:r>
            <a:r>
              <a:rPr lang="zh-CN" altLang="zh-CN" sz="3200" kern="100" dirty="0">
                <a:solidFill>
                  <a:srgbClr val="C00000"/>
                </a:solidFill>
                <a:latin typeface="微软雅黑" panose="020B0503020204020204" charset="-122"/>
                <a:ea typeface="微软雅黑" panose="020B0503020204020204" charset="-122"/>
                <a:cs typeface="Times New Roman" panose="02020603050405020304" pitchFamily="18" charset="0"/>
              </a:rPr>
              <a:t>不断认识规律，不断推进理论创新、实践创新、制度创新、文化创新以及其他各方面创新。</a:t>
            </a:r>
            <a:endParaRPr lang="zh-CN" altLang="zh-CN" sz="3200" kern="100" dirty="0">
              <a:solidFill>
                <a:srgbClr val="C00000"/>
              </a:solidFill>
              <a:effectLst/>
              <a:latin typeface="微软雅黑" panose="020B0503020204020204" charset="-122"/>
              <a:ea typeface="微软雅黑" panose="020B0503020204020204" charset="-122"/>
              <a:cs typeface="Times New Roman" panose="02020603050405020304" pitchFamily="18" charset="0"/>
            </a:endParaRPr>
          </a:p>
        </p:txBody>
      </p:sp>
      <p:pic>
        <p:nvPicPr>
          <p:cNvPr id="17" name="图片 16"/>
          <p:cNvPicPr>
            <a:picLocks noChangeAspect="1"/>
          </p:cNvPicPr>
          <p:nvPr/>
        </p:nvPicPr>
        <p:blipFill>
          <a:blip r:embed="rId2"/>
          <a:stretch>
            <a:fillRect/>
          </a:stretch>
        </p:blipFill>
        <p:spPr>
          <a:xfrm>
            <a:off x="8071437" y="3647594"/>
            <a:ext cx="3529890" cy="2127688"/>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TextBox 105"/>
          <p:cNvSpPr txBox="1">
            <a:spLocks noChangeArrowheads="1"/>
          </p:cNvSpPr>
          <p:nvPr/>
        </p:nvSpPr>
        <p:spPr bwMode="auto">
          <a:xfrm>
            <a:off x="1452004" y="420714"/>
            <a:ext cx="5533631" cy="78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3600" b="1" dirty="0" smtClean="0">
                <a:solidFill>
                  <a:srgbClr val="C00000"/>
                </a:solidFill>
                <a:latin typeface="微软雅黑" panose="020B0503020204020204" charset="-122"/>
                <a:ea typeface="微软雅黑" panose="020B0503020204020204" charset="-122"/>
                <a:cs typeface="+mn-ea"/>
                <a:sym typeface="+mn-lt"/>
              </a:rPr>
              <a:t>中国特色社会主义新</a:t>
            </a:r>
            <a:r>
              <a:rPr lang="zh-CN" altLang="en-US" sz="3600" b="1" dirty="0" smtClean="0">
                <a:solidFill>
                  <a:srgbClr val="C00000"/>
                </a:solidFill>
                <a:latin typeface="微软雅黑" panose="020B0503020204020204" charset="-122"/>
                <a:ea typeface="微软雅黑" panose="020B0503020204020204" charset="-122"/>
                <a:cs typeface="+mn-ea"/>
                <a:sym typeface="+mn-lt"/>
              </a:rPr>
              <a:t>思想 </a:t>
            </a:r>
            <a:endParaRPr lang="zh-CN" altLang="en-US" sz="3600" b="1" dirty="0" smtClean="0">
              <a:solidFill>
                <a:srgbClr val="C00000"/>
              </a:solidFill>
              <a:latin typeface="微软雅黑" panose="020B0503020204020204" charset="-122"/>
              <a:ea typeface="微软雅黑" panose="020B0503020204020204" charset="-122"/>
              <a:cs typeface="+mn-ea"/>
              <a:sym typeface="+mn-lt"/>
            </a:endParaRPr>
          </a:p>
        </p:txBody>
      </p:sp>
      <p:sp>
        <p:nvSpPr>
          <p:cNvPr id="12" name="矩形 11"/>
          <p:cNvSpPr/>
          <p:nvPr/>
        </p:nvSpPr>
        <p:spPr>
          <a:xfrm flipH="1">
            <a:off x="1376045" y="349885"/>
            <a:ext cx="76200" cy="734695"/>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rcRect l="41761" r="43579" b="68404"/>
          <a:stretch>
            <a:fillRect/>
          </a:stretch>
        </p:blipFill>
        <p:spPr>
          <a:xfrm>
            <a:off x="254635" y="349885"/>
            <a:ext cx="986155" cy="925830"/>
          </a:xfrm>
          <a:prstGeom prst="rect">
            <a:avLst/>
          </a:prstGeom>
        </p:spPr>
      </p:pic>
      <p:sp>
        <p:nvSpPr>
          <p:cNvPr id="100" name="文本框 99"/>
          <p:cNvSpPr txBox="1"/>
          <p:nvPr/>
        </p:nvSpPr>
        <p:spPr>
          <a:xfrm>
            <a:off x="753110" y="1556385"/>
            <a:ext cx="5523865" cy="1807210"/>
          </a:xfrm>
          <a:prstGeom prst="rect">
            <a:avLst/>
          </a:prstGeom>
          <a:noFill/>
          <a:ln w="9525">
            <a:noFill/>
          </a:ln>
        </p:spPr>
        <p:txBody>
          <a:bodyPr wrap="square">
            <a:spAutoFit/>
          </a:bodyPr>
          <a:p>
            <a:pPr marL="269875" indent="-269875">
              <a:lnSpc>
                <a:spcPct val="155000"/>
              </a:lnSpc>
              <a:buFont typeface="Wingdings" panose="05000000000000000000" pitchFamily="2" charset="2"/>
              <a:buChar char="l"/>
            </a:pPr>
            <a:r>
              <a:rPr lang="zh-CN" altLang="en-US" sz="1800" dirty="0">
                <a:solidFill>
                  <a:schemeClr val="tx1"/>
                </a:solidFill>
                <a:latin typeface="微软雅黑" panose="020B0503020204020204" charset="-122"/>
                <a:ea typeface="微软雅黑" panose="020B0503020204020204" charset="-122"/>
              </a:rPr>
              <a:t>明确坚持和发展中国特色社会主义，总任务是</a:t>
            </a:r>
            <a:r>
              <a:rPr lang="zh-CN" altLang="en-US" sz="1800" b="1" dirty="0">
                <a:solidFill>
                  <a:srgbClr val="C00000"/>
                </a:solidFill>
                <a:latin typeface="微软雅黑" panose="020B0503020204020204" charset="-122"/>
                <a:ea typeface="微软雅黑" panose="020B0503020204020204" charset="-122"/>
              </a:rPr>
              <a:t>实现社会主义现代化和中华民族伟大复兴</a:t>
            </a:r>
            <a:r>
              <a:rPr lang="zh-CN" altLang="en-US" sz="1800" dirty="0">
                <a:solidFill>
                  <a:schemeClr val="tx1"/>
                </a:solidFill>
                <a:latin typeface="微软雅黑" panose="020B0503020204020204" charset="-122"/>
                <a:ea typeface="微软雅黑" panose="020B0503020204020204" charset="-122"/>
              </a:rPr>
              <a:t>，在全面建成小康社会的基础上，分两步走在本世纪中叶建成富强民主文明和谐美丽的社会主义现代化强国</a:t>
            </a:r>
            <a:r>
              <a:rPr lang="zh-CN" altLang="en-US" sz="1800" dirty="0" smtClean="0">
                <a:solidFill>
                  <a:schemeClr val="tx1"/>
                </a:solidFill>
                <a:latin typeface="微软雅黑" panose="020B0503020204020204" charset="-122"/>
                <a:ea typeface="微软雅黑" panose="020B0503020204020204" charset="-122"/>
              </a:rPr>
              <a:t>；</a:t>
            </a:r>
            <a:endParaRPr lang="zh-CN" altLang="en-US" sz="1800" dirty="0" smtClean="0">
              <a:solidFill>
                <a:schemeClr val="tx1"/>
              </a:solidFill>
              <a:latin typeface="微软雅黑" panose="020B0503020204020204" charset="-122"/>
              <a:ea typeface="微软雅黑" panose="020B0503020204020204" charset="-122"/>
            </a:endParaRPr>
          </a:p>
        </p:txBody>
      </p:sp>
      <p:sp>
        <p:nvSpPr>
          <p:cNvPr id="2" name="矩形 1"/>
          <p:cNvSpPr/>
          <p:nvPr/>
        </p:nvSpPr>
        <p:spPr>
          <a:xfrm>
            <a:off x="753110" y="3924935"/>
            <a:ext cx="5523865" cy="1807210"/>
          </a:xfrm>
          <a:prstGeom prst="rect">
            <a:avLst/>
          </a:prstGeom>
        </p:spPr>
        <p:txBody>
          <a:bodyPr wrap="square">
            <a:spAutoFit/>
          </a:bodyPr>
          <a:p>
            <a:pPr marL="285750" indent="-285750">
              <a:lnSpc>
                <a:spcPct val="155000"/>
              </a:lnSpc>
              <a:buFont typeface="Wingdings" panose="05000000000000000000" pitchFamily="2" charset="2"/>
              <a:buChar char="l"/>
            </a:pPr>
            <a:r>
              <a:rPr lang="zh-CN" altLang="en-US" sz="1800" b="1" dirty="0">
                <a:solidFill>
                  <a:srgbClr val="C00000"/>
                </a:solidFill>
                <a:latin typeface="微软雅黑" panose="020B0503020204020204" charset="-122"/>
                <a:ea typeface="微软雅黑" panose="020B0503020204020204" charset="-122"/>
              </a:rPr>
              <a:t>明确新时代</a:t>
            </a:r>
            <a:r>
              <a:rPr lang="zh-CN" altLang="en-US" sz="1800" dirty="0">
                <a:solidFill>
                  <a:schemeClr val="tx1">
                    <a:lumMod val="65000"/>
                    <a:lumOff val="35000"/>
                  </a:schemeClr>
                </a:solidFill>
                <a:latin typeface="微软雅黑" panose="020B0503020204020204" charset="-122"/>
                <a:ea typeface="微软雅黑" panose="020B0503020204020204" charset="-122"/>
              </a:rPr>
              <a:t>我国社会主要矛盾是人民日益增长的美好生活需要和不平衡不充分的发展之间的矛盾，必须</a:t>
            </a:r>
            <a:r>
              <a:rPr lang="zh-CN" altLang="en-US" sz="1800" b="1" dirty="0">
                <a:solidFill>
                  <a:srgbClr val="C00000"/>
                </a:solidFill>
                <a:latin typeface="微软雅黑" panose="020B0503020204020204" charset="-122"/>
                <a:ea typeface="微软雅黑" panose="020B0503020204020204" charset="-122"/>
              </a:rPr>
              <a:t>坚持以人民为中心的发展思想</a:t>
            </a:r>
            <a:r>
              <a:rPr lang="zh-CN" altLang="en-US" sz="1800" dirty="0">
                <a:solidFill>
                  <a:schemeClr val="tx1">
                    <a:lumMod val="65000"/>
                    <a:lumOff val="35000"/>
                  </a:schemeClr>
                </a:solidFill>
                <a:latin typeface="微软雅黑" panose="020B0503020204020204" charset="-122"/>
                <a:ea typeface="微软雅黑" panose="020B0503020204020204" charset="-122"/>
              </a:rPr>
              <a:t>，不断促进人的全面发展、全体人民共同富裕</a:t>
            </a:r>
            <a:r>
              <a:rPr lang="zh-CN" altLang="en-US" sz="1800" dirty="0" smtClean="0">
                <a:solidFill>
                  <a:schemeClr val="tx1">
                    <a:lumMod val="65000"/>
                    <a:lumOff val="35000"/>
                  </a:schemeClr>
                </a:solidFill>
                <a:latin typeface="微软雅黑" panose="020B0503020204020204" charset="-122"/>
                <a:ea typeface="微软雅黑" panose="020B0503020204020204" charset="-122"/>
              </a:rPr>
              <a:t>；</a:t>
            </a:r>
            <a:endParaRPr lang="zh-CN" altLang="en-US" sz="1800" dirty="0">
              <a:solidFill>
                <a:schemeClr val="tx1">
                  <a:lumMod val="65000"/>
                  <a:lumOff val="35000"/>
                </a:schemeClr>
              </a:solidFill>
              <a:latin typeface="微软雅黑" panose="020B0503020204020204" charset="-122"/>
              <a:ea typeface="微软雅黑" panose="020B0503020204020204" charset="-122"/>
            </a:endParaRPr>
          </a:p>
        </p:txBody>
      </p:sp>
      <p:sp>
        <p:nvSpPr>
          <p:cNvPr id="3" name="圆角矩形 2"/>
          <p:cNvSpPr/>
          <p:nvPr/>
        </p:nvSpPr>
        <p:spPr>
          <a:xfrm>
            <a:off x="6602496" y="1381259"/>
            <a:ext cx="3600400" cy="4693207"/>
          </a:xfrm>
          <a:prstGeom prst="roundRect">
            <a:avLst>
              <a:gd name="adj" fmla="val 6027"/>
            </a:avLst>
          </a:prstGeom>
          <a:blipFill>
            <a:blip r:embed="rId2"/>
            <a:stretch>
              <a:fillRect/>
            </a:stretch>
          </a:blipFill>
          <a:ln w="25400" cap="flat" cmpd="sng" algn="ctr">
            <a:noFill/>
            <a:prstDash val="solid"/>
          </a:ln>
          <a:effectLst/>
        </p:spPr>
        <p:txBody>
          <a:bodyPr rtlCol="0" anchor="ctr"/>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1000" fill="hold"/>
                                        <p:tgtEl>
                                          <p:spTgt spid="100"/>
                                        </p:tgtEl>
                                        <p:attrNameLst>
                                          <p:attrName>ppt_w</p:attrName>
                                        </p:attrNameLst>
                                      </p:cBhvr>
                                      <p:tavLst>
                                        <p:tav tm="0">
                                          <p:val>
                                            <p:strVal val="#ppt_w*0.70"/>
                                          </p:val>
                                        </p:tav>
                                        <p:tav tm="100000">
                                          <p:val>
                                            <p:strVal val="#ppt_w"/>
                                          </p:val>
                                        </p:tav>
                                      </p:tavLst>
                                    </p:anim>
                                    <p:anim calcmode="lin" valueType="num">
                                      <p:cBhvr>
                                        <p:cTn id="8" dur="1000" fill="hold"/>
                                        <p:tgtEl>
                                          <p:spTgt spid="100"/>
                                        </p:tgtEl>
                                        <p:attrNameLst>
                                          <p:attrName>ppt_h</p:attrName>
                                        </p:attrNameLst>
                                      </p:cBhvr>
                                      <p:tavLst>
                                        <p:tav tm="0">
                                          <p:val>
                                            <p:strVal val="#ppt_h"/>
                                          </p:val>
                                        </p:tav>
                                        <p:tav tm="100000">
                                          <p:val>
                                            <p:strVal val="#ppt_h"/>
                                          </p:val>
                                        </p:tav>
                                      </p:tavLst>
                                    </p:anim>
                                    <p:animEffect transition="in" filter="fade">
                                      <p:cBhvr>
                                        <p:cTn id="9" dur="1000"/>
                                        <p:tgtEl>
                                          <p:spTgt spid="100"/>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TextBox 105"/>
          <p:cNvSpPr txBox="1">
            <a:spLocks noChangeArrowheads="1"/>
          </p:cNvSpPr>
          <p:nvPr/>
        </p:nvSpPr>
        <p:spPr bwMode="auto">
          <a:xfrm>
            <a:off x="1452004" y="420714"/>
            <a:ext cx="5533631" cy="78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3600" b="1" dirty="0" smtClean="0">
                <a:solidFill>
                  <a:srgbClr val="C00000"/>
                </a:solidFill>
                <a:latin typeface="微软雅黑" panose="020B0503020204020204" charset="-122"/>
                <a:ea typeface="微软雅黑" panose="020B0503020204020204" charset="-122"/>
                <a:cs typeface="+mn-ea"/>
                <a:sym typeface="+mn-lt"/>
              </a:rPr>
              <a:t>中国特色社会主义新时代</a:t>
            </a:r>
            <a:endParaRPr lang="zh-CN" altLang="en-US" sz="3600" b="1" dirty="0" smtClean="0">
              <a:solidFill>
                <a:srgbClr val="C00000"/>
              </a:solidFill>
              <a:latin typeface="微软雅黑" panose="020B0503020204020204" charset="-122"/>
              <a:ea typeface="微软雅黑" panose="020B0503020204020204" charset="-122"/>
              <a:cs typeface="+mn-ea"/>
              <a:sym typeface="+mn-lt"/>
            </a:endParaRPr>
          </a:p>
        </p:txBody>
      </p:sp>
      <p:sp>
        <p:nvSpPr>
          <p:cNvPr id="12" name="矩形 11"/>
          <p:cNvSpPr/>
          <p:nvPr/>
        </p:nvSpPr>
        <p:spPr>
          <a:xfrm flipH="1">
            <a:off x="1376045" y="349885"/>
            <a:ext cx="76200" cy="734695"/>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rcRect l="41761" r="43579" b="68404"/>
          <a:stretch>
            <a:fillRect/>
          </a:stretch>
        </p:blipFill>
        <p:spPr>
          <a:xfrm>
            <a:off x="254635" y="349885"/>
            <a:ext cx="986155" cy="925830"/>
          </a:xfrm>
          <a:prstGeom prst="rect">
            <a:avLst/>
          </a:prstGeom>
        </p:spPr>
      </p:pic>
      <p:sp>
        <p:nvSpPr>
          <p:cNvPr id="9" name="TextBox 51"/>
          <p:cNvSpPr txBox="1"/>
          <p:nvPr/>
        </p:nvSpPr>
        <p:spPr>
          <a:xfrm>
            <a:off x="3185510" y="1518367"/>
            <a:ext cx="8581061" cy="63246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charset="-122"/>
                <a:ea typeface="微软雅黑" panose="020B050302020402020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a:lnSpc>
                <a:spcPct val="110000"/>
              </a:lnSpc>
            </a:pPr>
            <a:r>
              <a:rPr lang="zh-CN" altLang="en-US" b="0" dirty="0">
                <a:solidFill>
                  <a:srgbClr val="C00000"/>
                </a:solidFill>
              </a:rPr>
              <a:t>“形成了新时代中国特色社会主义思想”</a:t>
            </a:r>
            <a:endParaRPr lang="zh-CN" altLang="en-US" b="0" dirty="0">
              <a:solidFill>
                <a:srgbClr val="C00000"/>
              </a:solidFill>
            </a:endParaRPr>
          </a:p>
        </p:txBody>
      </p:sp>
      <p:sp>
        <p:nvSpPr>
          <p:cNvPr id="10" name="Rectangle 3"/>
          <p:cNvSpPr txBox="1">
            <a:spLocks noChangeArrowheads="1"/>
          </p:cNvSpPr>
          <p:nvPr/>
        </p:nvSpPr>
        <p:spPr>
          <a:xfrm>
            <a:off x="3303270" y="2265045"/>
            <a:ext cx="8541385" cy="284607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en-US" altLang="zh-CN" sz="1600" dirty="0">
                <a:solidFill>
                  <a:srgbClr val="C00000"/>
                </a:solidFill>
                <a:latin typeface="微软雅黑" panose="020B0503020204020204" charset="-122"/>
                <a:ea typeface="微软雅黑" panose="020B0503020204020204" charset="-122"/>
              </a:rPr>
              <a:t>  </a:t>
            </a:r>
            <a:r>
              <a:rPr lang="en-US" altLang="zh-CN" sz="1600" dirty="0">
                <a:solidFill>
                  <a:schemeClr val="tx1"/>
                </a:solidFill>
                <a:latin typeface="微软雅黑" panose="020B0503020204020204" charset="-122"/>
                <a:ea typeface="微软雅黑" panose="020B0503020204020204" charset="-122"/>
              </a:rPr>
              <a:t>   </a:t>
            </a:r>
            <a:r>
              <a:rPr lang="zh-CN" altLang="en-US" sz="1600" dirty="0">
                <a:solidFill>
                  <a:schemeClr val="tx1"/>
                </a:solidFill>
                <a:latin typeface="微软雅黑" panose="020B0503020204020204" charset="-122"/>
                <a:ea typeface="微软雅黑" panose="020B0503020204020204" charset="-122"/>
              </a:rPr>
              <a:t>报告中说，“</a:t>
            </a:r>
            <a:r>
              <a:rPr lang="zh-CN" altLang="en-US" sz="1600" b="1" dirty="0">
                <a:solidFill>
                  <a:srgbClr val="C00000"/>
                </a:solidFill>
                <a:latin typeface="微软雅黑" panose="020B0503020204020204" charset="-122"/>
                <a:ea typeface="微软雅黑" panose="020B0503020204020204" charset="-122"/>
              </a:rPr>
              <a:t>时代是思想之母，实践是理论之源</a:t>
            </a:r>
            <a:r>
              <a:rPr lang="zh-CN" altLang="en-US" sz="1600" dirty="0">
                <a:solidFill>
                  <a:schemeClr val="tx1"/>
                </a:solidFill>
                <a:latin typeface="微软雅黑" panose="020B0503020204020204" charset="-122"/>
                <a:ea typeface="微软雅黑" panose="020B0503020204020204" charset="-122"/>
              </a:rPr>
              <a:t>。”基于“新时代”的判断，也应该有“新理论”。过去五年，习近平总书记系列重要讲话和治国理政新理念新思想新战略，形成了新时代中国特色社会主义思想。</a:t>
            </a:r>
            <a:endParaRPr lang="zh-CN" altLang="en-US" sz="1600" dirty="0">
              <a:solidFill>
                <a:schemeClr val="tx1"/>
              </a:solidFill>
              <a:latin typeface="微软雅黑" panose="020B0503020204020204" charset="-122"/>
              <a:ea typeface="微软雅黑" panose="020B0503020204020204" charset="-122"/>
            </a:endParaRPr>
          </a:p>
          <a:p>
            <a:pPr marL="0" indent="0">
              <a:lnSpc>
                <a:spcPct val="150000"/>
              </a:lnSpc>
              <a:spcBef>
                <a:spcPts val="0"/>
              </a:spcBef>
              <a:buNone/>
            </a:pPr>
            <a:r>
              <a:rPr lang="zh-CN" altLang="en-US" sz="1600" dirty="0">
                <a:solidFill>
                  <a:schemeClr val="tx1"/>
                </a:solidFill>
                <a:latin typeface="微软雅黑" panose="020B0503020204020204" charset="-122"/>
                <a:ea typeface="微软雅黑" panose="020B0503020204020204" charset="-122"/>
              </a:rPr>
              <a:t>     而对于“新时代中国特色社会主义思想”的判断是，这是“重大理论创新成果”，是“马克思主义中国化最新成果”，是“</a:t>
            </a:r>
            <a:r>
              <a:rPr lang="zh-CN" altLang="en-US" sz="1600" b="1" dirty="0">
                <a:solidFill>
                  <a:srgbClr val="C00000"/>
                </a:solidFill>
                <a:latin typeface="微软雅黑" panose="020B0503020204020204" charset="-122"/>
                <a:ea typeface="微软雅黑" panose="020B0503020204020204" charset="-122"/>
              </a:rPr>
              <a:t>中国特色社会主义理论体系的重要组成部分</a:t>
            </a:r>
            <a:r>
              <a:rPr lang="zh-CN" altLang="en-US" sz="1600" dirty="0">
                <a:solidFill>
                  <a:schemeClr val="tx1"/>
                </a:solidFill>
                <a:latin typeface="微软雅黑" panose="020B0503020204020204" charset="-122"/>
                <a:ea typeface="微软雅黑" panose="020B0503020204020204" charset="-122"/>
              </a:rPr>
              <a:t>”。这样一个系统的回答，针对的则是“新时代坚持和发展什么样的中国特色社会主义、怎样坚持和发展中国特色社会主义”这个问题</a:t>
            </a:r>
            <a:r>
              <a:rPr lang="zh-CN" altLang="en-US" sz="1600" dirty="0" smtClean="0">
                <a:solidFill>
                  <a:schemeClr val="tx1"/>
                </a:solidFill>
                <a:latin typeface="微软雅黑" panose="020B0503020204020204" charset="-122"/>
                <a:ea typeface="微软雅黑" panose="020B0503020204020204" charset="-122"/>
              </a:rPr>
              <a:t>。可见</a:t>
            </a:r>
            <a:r>
              <a:rPr lang="zh-CN" altLang="en-US" sz="1600" dirty="0">
                <a:solidFill>
                  <a:schemeClr val="tx1"/>
                </a:solidFill>
                <a:latin typeface="微软雅黑" panose="020B0503020204020204" charset="-122"/>
                <a:ea typeface="微软雅黑" panose="020B0503020204020204" charset="-122"/>
              </a:rPr>
              <a:t>，中国现在站在世界社会主义运动的最前沿，中国在很大程度上决定了世界社会主义运动的命运，我们有必要、有责任在理论上不断进行探索、总结和深化</a:t>
            </a:r>
            <a:r>
              <a:rPr lang="zh-CN" altLang="en-US" sz="1600" dirty="0">
                <a:solidFill>
                  <a:srgbClr val="C00000"/>
                </a:solidFill>
                <a:latin typeface="微软雅黑" panose="020B0503020204020204" charset="-122"/>
                <a:ea typeface="微软雅黑" panose="020B0503020204020204" charset="-122"/>
              </a:rPr>
              <a:t>。</a:t>
            </a:r>
            <a:endParaRPr lang="zh-CN" altLang="en-US" sz="1600" dirty="0">
              <a:solidFill>
                <a:srgbClr val="C00000"/>
              </a:solidFill>
              <a:latin typeface="微软雅黑" panose="020B0503020204020204" charset="-122"/>
              <a:ea typeface="微软雅黑" panose="020B0503020204020204" charset="-122"/>
            </a:endParaRPr>
          </a:p>
        </p:txBody>
      </p:sp>
      <p:sp>
        <p:nvSpPr>
          <p:cNvPr id="11" name="圆角矩形 10"/>
          <p:cNvSpPr/>
          <p:nvPr/>
        </p:nvSpPr>
        <p:spPr>
          <a:xfrm>
            <a:off x="3185510" y="1374134"/>
            <a:ext cx="8776118" cy="4159860"/>
          </a:xfrm>
          <a:prstGeom prst="roundRect">
            <a:avLst>
              <a:gd name="adj" fmla="val 3887"/>
            </a:avLst>
          </a:pr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28862" y="1581721"/>
            <a:ext cx="2481943" cy="3744686"/>
            <a:chOff x="428862" y="1581721"/>
            <a:chExt cx="2481943" cy="3744686"/>
          </a:xfrm>
        </p:grpSpPr>
        <p:sp>
          <p:nvSpPr>
            <p:cNvPr id="3" name="矩形 2"/>
            <p:cNvSpPr/>
            <p:nvPr/>
          </p:nvSpPr>
          <p:spPr>
            <a:xfrm>
              <a:off x="437573" y="1581721"/>
              <a:ext cx="2464525" cy="187234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37572" y="3454064"/>
              <a:ext cx="2464525" cy="18723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28862" y="3853138"/>
              <a:ext cx="2481943" cy="903605"/>
            </a:xfrm>
            <a:prstGeom prst="rect">
              <a:avLst/>
            </a:prstGeom>
            <a:noFill/>
          </p:spPr>
          <p:txBody>
            <a:bodyPr wrap="square" rtlCol="0">
              <a:spAutoFit/>
            </a:bodyPr>
            <a:lstStyle/>
            <a:p>
              <a:pPr algn="ctr">
                <a:lnSpc>
                  <a:spcPct val="110000"/>
                </a:lnSpc>
              </a:pPr>
              <a:r>
                <a:rPr lang="zh-CN" altLang="en-US" sz="4800" dirty="0" smtClean="0">
                  <a:solidFill>
                    <a:schemeClr val="bg1"/>
                  </a:solidFill>
                  <a:latin typeface="微软雅黑" panose="020B0503020204020204" charset="-122"/>
                  <a:ea typeface="微软雅黑" panose="020B0503020204020204" charset="-122"/>
                </a:rPr>
                <a:t>新思想</a:t>
              </a:r>
              <a:endParaRPr lang="zh-CN" altLang="en-US" sz="4800" dirty="0">
                <a:solidFill>
                  <a:schemeClr val="bg1"/>
                </a:solidFill>
                <a:latin typeface="微软雅黑" panose="020B0503020204020204" charset="-122"/>
                <a:ea typeface="微软雅黑" panose="020B0503020204020204" charset="-122"/>
              </a:endParaRP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edge">
                                      <p:cBhvr>
                                        <p:cTn id="10" dur="2000"/>
                                        <p:tgtEl>
                                          <p:spTgt spid="10"/>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edge">
                                      <p:cBhvr>
                                        <p:cTn id="13" dur="2000"/>
                                        <p:tgtEl>
                                          <p:spTgt spid="11"/>
                                        </p:tgtEl>
                                      </p:cBhvr>
                                    </p:animEffect>
                                  </p:childTnLst>
                                </p:cTn>
                              </p:par>
                              <p:par>
                                <p:cTn id="14" presetID="2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edge">
                                      <p:cBhvr>
                                        <p:cTn id="1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57150" y="0"/>
            <a:ext cx="12192000" cy="6858000"/>
          </a:xfrm>
          <a:prstGeom prst="rect">
            <a:avLst/>
          </a:prstGeom>
        </p:spPr>
      </p:pic>
      <p:grpSp>
        <p:nvGrpSpPr>
          <p:cNvPr id="9" name="组合 8"/>
          <p:cNvGrpSpPr/>
          <p:nvPr/>
        </p:nvGrpSpPr>
        <p:grpSpPr>
          <a:xfrm>
            <a:off x="2835276" y="2828924"/>
            <a:ext cx="6886575" cy="1021883"/>
            <a:chOff x="3987467" y="1424439"/>
            <a:chExt cx="6486406" cy="702330"/>
          </a:xfrm>
        </p:grpSpPr>
        <p:sp>
          <p:nvSpPr>
            <p:cNvPr id="10" name="圆角矩形 9"/>
            <p:cNvSpPr/>
            <p:nvPr/>
          </p:nvSpPr>
          <p:spPr>
            <a:xfrm>
              <a:off x="3987467" y="1442769"/>
              <a:ext cx="6473605" cy="684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矩形 10"/>
            <p:cNvSpPr/>
            <p:nvPr/>
          </p:nvSpPr>
          <p:spPr>
            <a:xfrm>
              <a:off x="4185603" y="1544732"/>
              <a:ext cx="755335" cy="443412"/>
            </a:xfrm>
            <a:prstGeom prst="rect">
              <a:avLst/>
            </a:prstGeom>
          </p:spPr>
          <p:txBody>
            <a:bodyPr wrap="square" anchor="ctr">
              <a:spAutoFit/>
            </a:bodyPr>
            <a:lstStyle/>
            <a:p>
              <a:pPr algn="ctr" fontAlgn="base">
                <a:spcBef>
                  <a:spcPct val="0"/>
                </a:spcBef>
                <a:spcAft>
                  <a:spcPct val="0"/>
                </a:spcAft>
                <a:buFont typeface="Arial" panose="020B0604020202020204" pitchFamily="34" charset="0"/>
                <a:buNone/>
              </a:pPr>
              <a:r>
                <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rPr>
                <a:t>04</a:t>
              </a:r>
              <a:endPar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endParaRPr>
            </a:p>
          </p:txBody>
        </p:sp>
        <p:sp>
          <p:nvSpPr>
            <p:cNvPr id="12" name="矩形 11"/>
            <p:cNvSpPr/>
            <p:nvPr/>
          </p:nvSpPr>
          <p:spPr>
            <a:xfrm>
              <a:off x="5019675" y="1424439"/>
              <a:ext cx="36000" cy="684000"/>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TextBox 105"/>
            <p:cNvSpPr txBox="1">
              <a:spLocks noChangeArrowheads="1"/>
            </p:cNvSpPr>
            <p:nvPr/>
          </p:nvSpPr>
          <p:spPr bwMode="auto">
            <a:xfrm>
              <a:off x="5261793" y="1497123"/>
              <a:ext cx="5212080" cy="5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3600" b="1" dirty="0" smtClean="0">
                  <a:solidFill>
                    <a:schemeClr val="bg1"/>
                  </a:solidFill>
                  <a:latin typeface="微软雅黑" panose="020B0503020204020204" charset="-122"/>
                  <a:ea typeface="微软雅黑" panose="020B0503020204020204" charset="-122"/>
                  <a:cs typeface="+mn-ea"/>
                  <a:sym typeface="+mn-lt"/>
                </a:rPr>
                <a:t>中国特色社会主义新征程</a:t>
              </a:r>
              <a:endParaRPr lang="zh-CN" altLang="en-US" sz="3600" b="1" dirty="0" smtClean="0">
                <a:solidFill>
                  <a:schemeClr val="bg1"/>
                </a:solidFill>
                <a:latin typeface="微软雅黑" panose="020B0503020204020204" charset="-122"/>
                <a:ea typeface="微软雅黑" panose="020B0503020204020204" charset="-122"/>
                <a:cs typeface="+mn-ea"/>
                <a:sym typeface="+mn-lt"/>
              </a:endParaRPr>
            </a:p>
          </p:txBody>
        </p:sp>
      </p:gr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41761" r="43579" b="68404"/>
          <a:stretch>
            <a:fillRect/>
          </a:stretch>
        </p:blipFill>
        <p:spPr>
          <a:xfrm>
            <a:off x="5403215" y="1085714"/>
            <a:ext cx="1737995" cy="1630680"/>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66675" y="0"/>
            <a:ext cx="12192000" cy="6858000"/>
          </a:xfrm>
          <a:prstGeom prst="rect">
            <a:avLst/>
          </a:prstGeom>
        </p:spPr>
      </p:pic>
      <p:sp>
        <p:nvSpPr>
          <p:cNvPr id="28" name="TextBox 27"/>
          <p:cNvSpPr txBox="1"/>
          <p:nvPr/>
        </p:nvSpPr>
        <p:spPr>
          <a:xfrm>
            <a:off x="813123" y="400713"/>
            <a:ext cx="1415622" cy="1013460"/>
          </a:xfrm>
          <a:prstGeom prst="rect">
            <a:avLst/>
          </a:prstGeom>
          <a:noFill/>
        </p:spPr>
        <p:txBody>
          <a:bodyPr wrap="square" lIns="91413" tIns="45706" rIns="91413" bIns="45706">
            <a:spAutoFit/>
          </a:bodyPr>
          <a:lstStyle/>
          <a:p>
            <a:pPr algn="ctr" fontAlgn="auto">
              <a:lnSpc>
                <a:spcPct val="125000"/>
              </a:lnSpc>
              <a:spcBef>
                <a:spcPts val="0"/>
              </a:spcBef>
              <a:spcAft>
                <a:spcPts val="0"/>
              </a:spcAft>
              <a:defRPr/>
            </a:pPr>
            <a:r>
              <a:rPr lang="zh-CN" altLang="en-US" sz="4800" b="1" dirty="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anose="020B0503020204020204" charset="-122"/>
                <a:ea typeface="微软雅黑" panose="020B0503020204020204" charset="-122"/>
                <a:cs typeface="+mn-ea"/>
                <a:sym typeface="+mn-lt"/>
              </a:rPr>
              <a:t>前言</a:t>
            </a:r>
            <a:endParaRPr lang="zh-CN" altLang="en-US" sz="4800" b="1" dirty="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anose="020B0503020204020204" charset="-122"/>
              <a:ea typeface="微软雅黑" panose="020B0503020204020204" charset="-122"/>
              <a:cs typeface="+mn-ea"/>
              <a:sym typeface="+mn-lt"/>
            </a:endParaRPr>
          </a:p>
        </p:txBody>
      </p:sp>
      <p:sp>
        <p:nvSpPr>
          <p:cNvPr id="29" name="TextBox 28"/>
          <p:cNvSpPr txBox="1">
            <a:spLocks noChangeArrowheads="1"/>
          </p:cNvSpPr>
          <p:nvPr/>
        </p:nvSpPr>
        <p:spPr bwMode="auto">
          <a:xfrm>
            <a:off x="2187254" y="857833"/>
            <a:ext cx="1266190" cy="404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6" rIns="91413" bIns="4570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25000"/>
              </a:lnSpc>
            </a:pPr>
            <a:r>
              <a:rPr lang="en-US" altLang="zh-CN" sz="1800" dirty="0">
                <a:solidFill>
                  <a:srgbClr val="C00000"/>
                </a:solidFill>
                <a:latin typeface="+mn-lt"/>
                <a:ea typeface="+mn-ea"/>
                <a:cs typeface="+mn-ea"/>
                <a:sym typeface="+mn-lt"/>
              </a:rPr>
              <a:t>QIAN YAN</a:t>
            </a:r>
            <a:endParaRPr lang="zh-CN" altLang="en-US" sz="1800" dirty="0">
              <a:solidFill>
                <a:srgbClr val="C00000"/>
              </a:solidFill>
              <a:latin typeface="+mn-lt"/>
              <a:ea typeface="+mn-ea"/>
              <a:cs typeface="+mn-ea"/>
              <a:sym typeface="+mn-lt"/>
            </a:endParaRPr>
          </a:p>
        </p:txBody>
      </p:sp>
      <p:sp>
        <p:nvSpPr>
          <p:cNvPr id="32" name="Line 65"/>
          <p:cNvSpPr>
            <a:spLocks noChangeShapeType="1"/>
          </p:cNvSpPr>
          <p:nvPr/>
        </p:nvSpPr>
        <p:spPr bwMode="auto">
          <a:xfrm>
            <a:off x="945278" y="1356806"/>
            <a:ext cx="4104000" cy="0"/>
          </a:xfrm>
          <a:prstGeom prst="line">
            <a:avLst/>
          </a:prstGeom>
          <a:noFill/>
          <a:ln w="12700">
            <a:solidFill>
              <a:srgbClr val="CC0000"/>
            </a:solidFill>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rgbClr val="CC0000">
                      <a:gamma/>
                      <a:shade val="60000"/>
                      <a:invGamma/>
                      <a:alpha val="50000"/>
                    </a:srgbClr>
                  </a:outerShdw>
                </a:effectLst>
              </a14:hiddenEffects>
            </a:ext>
          </a:extLst>
        </p:spPr>
        <p:txBody>
          <a:bodyPr lIns="91413" tIns="45706" rIns="91413" bIns="45706"/>
          <a:lstStyle/>
          <a:p>
            <a:endParaRPr lang="zh-CN" altLang="en-US">
              <a:cs typeface="+mn-ea"/>
              <a:sym typeface="+mn-lt"/>
            </a:endParaRPr>
          </a:p>
        </p:txBody>
      </p:sp>
      <p:sp>
        <p:nvSpPr>
          <p:cNvPr id="30" name="TextBox 29"/>
          <p:cNvSpPr txBox="1"/>
          <p:nvPr/>
        </p:nvSpPr>
        <p:spPr>
          <a:xfrm>
            <a:off x="2412365" y="1780540"/>
            <a:ext cx="7580630" cy="2899410"/>
          </a:xfrm>
          <a:prstGeom prst="rect">
            <a:avLst/>
          </a:prstGeom>
          <a:noFill/>
        </p:spPr>
        <p:txBody>
          <a:bodyPr wrap="square" lIns="91413" tIns="45706" rIns="91413" bIns="4570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a:lnSpc>
                <a:spcPct val="145000"/>
              </a:lnSpc>
            </a:pPr>
            <a:r>
              <a:rPr lang="en-US" altLang="zh-CN" sz="1800" dirty="0">
                <a:latin typeface="微软雅黑" panose="020B0503020204020204" charset="-122"/>
                <a:ea typeface="微软雅黑" panose="020B0503020204020204" charset="-122"/>
                <a:cs typeface="+mn-ea"/>
                <a:sym typeface="+mn-lt"/>
              </a:rPr>
              <a:t>      </a:t>
            </a:r>
            <a:r>
              <a:rPr lang="zh-CN" altLang="en-US" sz="1800" dirty="0">
                <a:latin typeface="微软雅黑" panose="020B0503020204020204" charset="-122"/>
                <a:ea typeface="微软雅黑" panose="020B0503020204020204" charset="-122"/>
                <a:cs typeface="+mn-ea"/>
                <a:sym typeface="+mn-lt"/>
              </a:rPr>
              <a:t>中国共产党第十九次全国</a:t>
            </a:r>
            <a:r>
              <a:rPr lang="zh-CN" altLang="en-US" sz="1800" dirty="0" smtClean="0">
                <a:latin typeface="微软雅黑" panose="020B0503020204020204" charset="-122"/>
                <a:ea typeface="微软雅黑" panose="020B0503020204020204" charset="-122"/>
                <a:cs typeface="+mn-ea"/>
                <a:sym typeface="+mn-lt"/>
              </a:rPr>
              <a:t>代表大会</a:t>
            </a:r>
            <a:r>
              <a:rPr lang="zh-CN" altLang="en-US" sz="1800" dirty="0">
                <a:latin typeface="微软雅黑" panose="020B0503020204020204" charset="-122"/>
                <a:ea typeface="微软雅黑" panose="020B0503020204020204" charset="-122"/>
                <a:cs typeface="+mn-ea"/>
                <a:sym typeface="+mn-lt"/>
              </a:rPr>
              <a:t>于</a:t>
            </a:r>
            <a:r>
              <a:rPr lang="en-US" altLang="zh-CN" sz="1800" dirty="0" smtClean="0">
                <a:latin typeface="微软雅黑" panose="020B0503020204020204" charset="-122"/>
                <a:ea typeface="微软雅黑" panose="020B0503020204020204" charset="-122"/>
                <a:cs typeface="+mn-ea"/>
                <a:sym typeface="+mn-lt"/>
              </a:rPr>
              <a:t>2017</a:t>
            </a:r>
            <a:r>
              <a:rPr lang="zh-CN" altLang="en-US" sz="1800" dirty="0">
                <a:latin typeface="微软雅黑" panose="020B0503020204020204" charset="-122"/>
                <a:ea typeface="微软雅黑" panose="020B0503020204020204" charset="-122"/>
                <a:cs typeface="+mn-ea"/>
                <a:sym typeface="+mn-lt"/>
              </a:rPr>
              <a:t>年</a:t>
            </a:r>
            <a:r>
              <a:rPr lang="en-US" altLang="zh-CN" sz="1800" dirty="0">
                <a:latin typeface="微软雅黑" panose="020B0503020204020204" charset="-122"/>
                <a:ea typeface="微软雅黑" panose="020B0503020204020204" charset="-122"/>
                <a:cs typeface="+mn-ea"/>
                <a:sym typeface="+mn-lt"/>
              </a:rPr>
              <a:t>10</a:t>
            </a:r>
            <a:r>
              <a:rPr lang="zh-CN" altLang="en-US" sz="1800" dirty="0">
                <a:latin typeface="微软雅黑" panose="020B0503020204020204" charset="-122"/>
                <a:ea typeface="微软雅黑" panose="020B0503020204020204" charset="-122"/>
                <a:cs typeface="+mn-ea"/>
                <a:sym typeface="+mn-lt"/>
              </a:rPr>
              <a:t>月</a:t>
            </a:r>
            <a:r>
              <a:rPr lang="en-US" altLang="zh-CN" sz="1800" dirty="0">
                <a:latin typeface="微软雅黑" panose="020B0503020204020204" charset="-122"/>
                <a:ea typeface="微软雅黑" panose="020B0503020204020204" charset="-122"/>
                <a:cs typeface="+mn-ea"/>
                <a:sym typeface="+mn-lt"/>
              </a:rPr>
              <a:t>18</a:t>
            </a:r>
            <a:r>
              <a:rPr lang="zh-CN" altLang="en-US" sz="1800" dirty="0">
                <a:latin typeface="微软雅黑" panose="020B0503020204020204" charset="-122"/>
                <a:ea typeface="微软雅黑" panose="020B0503020204020204" charset="-122"/>
                <a:cs typeface="+mn-ea"/>
                <a:sym typeface="+mn-lt"/>
              </a:rPr>
              <a:t>日上午在人民大会堂开幕。习近平同志代表第十八届中央委员会向大会作了题为</a:t>
            </a:r>
            <a:r>
              <a:rPr lang="en-US" altLang="zh-CN" sz="1800" dirty="0">
                <a:latin typeface="微软雅黑" panose="020B0503020204020204" charset="-122"/>
                <a:ea typeface="微软雅黑" panose="020B0503020204020204" charset="-122"/>
                <a:cs typeface="+mn-ea"/>
                <a:sym typeface="+mn-lt"/>
              </a:rPr>
              <a:t>《</a:t>
            </a:r>
            <a:r>
              <a:rPr lang="zh-CN" altLang="en-US" sz="1800" dirty="0">
                <a:latin typeface="微软雅黑" panose="020B0503020204020204" charset="-122"/>
                <a:ea typeface="微软雅黑" panose="020B0503020204020204" charset="-122"/>
                <a:cs typeface="+mn-ea"/>
                <a:sym typeface="+mn-lt"/>
              </a:rPr>
              <a:t>决胜全面建成小康社会 夺取新时代中国特色社会主义伟大胜利</a:t>
            </a:r>
            <a:r>
              <a:rPr lang="en-US" altLang="zh-CN" sz="1800" dirty="0">
                <a:latin typeface="微软雅黑" panose="020B0503020204020204" charset="-122"/>
                <a:ea typeface="微软雅黑" panose="020B0503020204020204" charset="-122"/>
                <a:cs typeface="+mn-ea"/>
                <a:sym typeface="+mn-lt"/>
              </a:rPr>
              <a:t>》</a:t>
            </a:r>
            <a:r>
              <a:rPr lang="zh-CN" altLang="en-US" sz="1800" dirty="0">
                <a:latin typeface="微软雅黑" panose="020B0503020204020204" charset="-122"/>
                <a:ea typeface="微软雅黑" panose="020B0503020204020204" charset="-122"/>
                <a:cs typeface="+mn-ea"/>
                <a:sym typeface="+mn-lt"/>
              </a:rPr>
              <a:t>的报告。这次大会的主题是</a:t>
            </a:r>
            <a:r>
              <a:rPr lang="zh-CN" altLang="en-US" sz="1800" dirty="0" smtClean="0">
                <a:latin typeface="微软雅黑" panose="020B0503020204020204" charset="-122"/>
                <a:ea typeface="微软雅黑" panose="020B0503020204020204" charset="-122"/>
                <a:cs typeface="+mn-ea"/>
                <a:sym typeface="+mn-lt"/>
              </a:rPr>
              <a:t>：</a:t>
            </a:r>
            <a:endParaRPr lang="en-US" altLang="zh-CN" sz="1800" dirty="0" smtClean="0">
              <a:latin typeface="微软雅黑" panose="020B0503020204020204" charset="-122"/>
              <a:ea typeface="微软雅黑" panose="020B0503020204020204" charset="-122"/>
              <a:cs typeface="+mn-ea"/>
              <a:sym typeface="+mn-lt"/>
            </a:endParaRPr>
          </a:p>
          <a:p>
            <a:pPr algn="just" eaLnBrk="1">
              <a:lnSpc>
                <a:spcPct val="145000"/>
              </a:lnSpc>
            </a:pPr>
            <a:r>
              <a:rPr lang="zh-CN" altLang="en-US" sz="1800" dirty="0" smtClean="0">
                <a:solidFill>
                  <a:srgbClr val="C00000"/>
                </a:solidFill>
                <a:latin typeface="微软雅黑" panose="020B0503020204020204" charset="-122"/>
                <a:ea typeface="微软雅黑" panose="020B0503020204020204" charset="-122"/>
                <a:cs typeface="+mn-ea"/>
                <a:sym typeface="+mn-lt"/>
              </a:rPr>
              <a:t>     </a:t>
            </a:r>
            <a:r>
              <a:rPr lang="zh-CN" altLang="en-US" sz="1800" b="1" dirty="0" smtClean="0">
                <a:solidFill>
                  <a:srgbClr val="C00000"/>
                </a:solidFill>
                <a:latin typeface="微软雅黑" panose="020B0503020204020204" charset="-122"/>
                <a:ea typeface="微软雅黑" panose="020B0503020204020204" charset="-122"/>
                <a:cs typeface="+mn-ea"/>
                <a:sym typeface="+mn-lt"/>
              </a:rPr>
              <a:t>不</a:t>
            </a:r>
            <a:r>
              <a:rPr lang="zh-CN" altLang="en-US" sz="1800" b="1" dirty="0">
                <a:solidFill>
                  <a:srgbClr val="C00000"/>
                </a:solidFill>
                <a:latin typeface="微软雅黑" panose="020B0503020204020204" charset="-122"/>
                <a:ea typeface="微软雅黑" panose="020B0503020204020204" charset="-122"/>
                <a:cs typeface="+mn-ea"/>
                <a:sym typeface="+mn-lt"/>
              </a:rPr>
              <a:t>忘初心，牢记使命，高举中国特色社会主义伟大旗帜，决胜全面建成小康社会，夺取新时代中国特色社会主义伟大胜利，为实现中华民族伟大复兴的中国梦不懈</a:t>
            </a:r>
            <a:r>
              <a:rPr lang="zh-CN" altLang="en-US" sz="1800" b="1" dirty="0" smtClean="0">
                <a:solidFill>
                  <a:srgbClr val="C00000"/>
                </a:solidFill>
                <a:latin typeface="微软雅黑" panose="020B0503020204020204" charset="-122"/>
                <a:ea typeface="微软雅黑" panose="020B0503020204020204" charset="-122"/>
                <a:cs typeface="+mn-ea"/>
                <a:sym typeface="+mn-lt"/>
              </a:rPr>
              <a:t>奋斗。</a:t>
            </a:r>
            <a:endParaRPr lang="zh-CN" altLang="en-US" sz="1800" b="1" dirty="0" smtClean="0">
              <a:solidFill>
                <a:srgbClr val="C00000"/>
              </a:solidFill>
              <a:latin typeface="微软雅黑" panose="020B0503020204020204" charset="-122"/>
              <a:ea typeface="微软雅黑" panose="020B0503020204020204" charset="-122"/>
              <a:cs typeface="+mn-ea"/>
              <a:sym typeface="+mn-lt"/>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iterate type="lt">
                                    <p:tmPct val="0"/>
                                  </p:iterate>
                                  <p:childTnLst>
                                    <p:set>
                                      <p:cBhvr>
                                        <p:cTn id="6" dur="1" fill="hold">
                                          <p:stCondLst>
                                            <p:cond delay="0"/>
                                          </p:stCondLst>
                                        </p:cTn>
                                        <p:tgtEl>
                                          <p:spTgt spid="28"/>
                                        </p:tgtEl>
                                        <p:attrNameLst>
                                          <p:attrName>style.visibility</p:attrName>
                                        </p:attrNameLst>
                                      </p:cBhvr>
                                      <p:to>
                                        <p:strVal val="visible"/>
                                      </p:to>
                                    </p:set>
                                    <p:animEffect transition="in" filter="barn(outVertical)">
                                      <p:cBhvr>
                                        <p:cTn id="7" dur="250"/>
                                        <p:tgtEl>
                                          <p:spTgt spid="28"/>
                                        </p:tgtEl>
                                      </p:cBhvr>
                                    </p:animEffect>
                                  </p:childTnLst>
                                </p:cTn>
                              </p:par>
                            </p:childTnLst>
                          </p:cTn>
                        </p:par>
                        <p:par>
                          <p:cTn id="8" fill="hold">
                            <p:stCondLst>
                              <p:cond delay="250"/>
                            </p:stCondLst>
                            <p:childTnLst>
                              <p:par>
                                <p:cTn id="9" presetID="26" presetClass="emph" presetSubtype="0" fill="hold" nodeType="afterEffect">
                                  <p:stCondLst>
                                    <p:cond delay="0"/>
                                  </p:stCondLst>
                                  <p:iterate type="lt">
                                    <p:tmPct val="0"/>
                                  </p:iterate>
                                  <p:childTnLst>
                                    <p:animEffect transition="out" filter="fade">
                                      <p:cBhvr>
                                        <p:cTn id="10" dur="250" tmFilter="0, 0; .2, .5; .8, .5; 1, 0"/>
                                        <p:tgtEl>
                                          <p:spTgt spid="28"/>
                                        </p:tgtEl>
                                      </p:cBhvr>
                                    </p:animEffect>
                                    <p:animScale>
                                      <p:cBhvr>
                                        <p:cTn id="11" dur="125" autoRev="1" fill="hold"/>
                                        <p:tgtEl>
                                          <p:spTgt spid="28"/>
                                        </p:tgtEl>
                                      </p:cBhvr>
                                      <p:by x="105000" y="105000"/>
                                    </p:animScale>
                                  </p:childTnLst>
                                </p:cTn>
                              </p:par>
                            </p:childTnLst>
                          </p:cTn>
                        </p:par>
                        <p:par>
                          <p:cTn id="12" fill="hold">
                            <p:stCondLst>
                              <p:cond delay="500"/>
                            </p:stCondLst>
                            <p:childTnLst>
                              <p:par>
                                <p:cTn id="13" presetID="22" presetClass="entr" presetSubtype="2"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right)">
                                      <p:cBhvr>
                                        <p:cTn id="15" dur="500"/>
                                        <p:tgtEl>
                                          <p:spTgt spid="32"/>
                                        </p:tgtEl>
                                      </p:cBhvr>
                                    </p:animEffect>
                                  </p:childTnLst>
                                </p:cTn>
                              </p:par>
                            </p:childTnLst>
                          </p:cTn>
                        </p:par>
                        <p:par>
                          <p:cTn id="16" fill="hold">
                            <p:stCondLst>
                              <p:cond delay="1000"/>
                            </p:stCondLst>
                            <p:childTnLst>
                              <p:par>
                                <p:cTn id="17" presetID="16" presetClass="entr" presetSubtype="37" fill="hold" grpId="0" nodeType="afterEffect">
                                  <p:stCondLst>
                                    <p:cond delay="0"/>
                                  </p:stCondLst>
                                  <p:iterate type="lt">
                                    <p:tmPct val="0"/>
                                  </p:iterate>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250"/>
                                        <p:tgtEl>
                                          <p:spTgt spid="29"/>
                                        </p:tgtEl>
                                      </p:cBhvr>
                                    </p:animEffect>
                                  </p:childTnLst>
                                </p:cTn>
                              </p:par>
                            </p:childTnLst>
                          </p:cTn>
                        </p:par>
                        <p:par>
                          <p:cTn id="20" fill="hold">
                            <p:stCondLst>
                              <p:cond delay="1250"/>
                            </p:stCondLst>
                            <p:childTnLst>
                              <p:par>
                                <p:cTn id="21" presetID="22" presetClass="entr" presetSubtype="1"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up)">
                                      <p:cBhvr>
                                        <p:cTn id="23"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2" grpId="0" bldLvl="0" animBg="1"/>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TextBox 105"/>
          <p:cNvSpPr txBox="1">
            <a:spLocks noChangeArrowheads="1"/>
          </p:cNvSpPr>
          <p:nvPr/>
        </p:nvSpPr>
        <p:spPr bwMode="auto">
          <a:xfrm>
            <a:off x="1452004" y="420714"/>
            <a:ext cx="5533631" cy="78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3600" b="1" dirty="0" smtClean="0">
                <a:solidFill>
                  <a:srgbClr val="C00000"/>
                </a:solidFill>
                <a:latin typeface="微软雅黑" panose="020B0503020204020204" charset="-122"/>
                <a:ea typeface="微软雅黑" panose="020B0503020204020204" charset="-122"/>
                <a:cs typeface="+mn-ea"/>
                <a:sym typeface="+mn-lt"/>
              </a:rPr>
              <a:t>中国特色社会主义新征程</a:t>
            </a:r>
            <a:endParaRPr lang="zh-CN" altLang="en-US" sz="3600" b="1" dirty="0" smtClean="0">
              <a:solidFill>
                <a:srgbClr val="C00000"/>
              </a:solidFill>
              <a:latin typeface="微软雅黑" panose="020B0503020204020204" charset="-122"/>
              <a:ea typeface="微软雅黑" panose="020B0503020204020204" charset="-122"/>
              <a:cs typeface="+mn-ea"/>
              <a:sym typeface="+mn-lt"/>
            </a:endParaRPr>
          </a:p>
        </p:txBody>
      </p:sp>
      <p:sp>
        <p:nvSpPr>
          <p:cNvPr id="12" name="矩形 11"/>
          <p:cNvSpPr/>
          <p:nvPr/>
        </p:nvSpPr>
        <p:spPr>
          <a:xfrm flipH="1">
            <a:off x="1376045" y="349885"/>
            <a:ext cx="76200" cy="734695"/>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rcRect l="41761" r="43579" b="68404"/>
          <a:stretch>
            <a:fillRect/>
          </a:stretch>
        </p:blipFill>
        <p:spPr>
          <a:xfrm>
            <a:off x="254635" y="349885"/>
            <a:ext cx="986155" cy="925830"/>
          </a:xfrm>
          <a:prstGeom prst="rect">
            <a:avLst/>
          </a:prstGeom>
        </p:spPr>
      </p:pic>
      <p:sp>
        <p:nvSpPr>
          <p:cNvPr id="2" name="Text Box 12"/>
          <p:cNvSpPr txBox="1">
            <a:spLocks noChangeArrowheads="1"/>
          </p:cNvSpPr>
          <p:nvPr/>
        </p:nvSpPr>
        <p:spPr bwMode="auto">
          <a:xfrm>
            <a:off x="611039" y="3880627"/>
            <a:ext cx="4967905" cy="7067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spc="300">
                <a:solidFill>
                  <a:srgbClr val="C00000"/>
                </a:solidFill>
                <a:latin typeface="微软雅黑" panose="020B0503020204020204" charset="-122"/>
                <a:ea typeface="微软雅黑" panose="020B0503020204020204" charset="-122"/>
                <a:cs typeface="+mn-ea"/>
                <a:sym typeface="+mn-lt"/>
              </a:rPr>
              <a:t>中华民族谋复兴</a:t>
            </a:r>
            <a:endParaRPr lang="zh-CN" altLang="en-US" sz="4000" spc="300" dirty="0">
              <a:solidFill>
                <a:srgbClr val="C00000"/>
              </a:solidFill>
              <a:latin typeface="微软雅黑" panose="020B0503020204020204" charset="-122"/>
              <a:ea typeface="微软雅黑" panose="020B0503020204020204" charset="-122"/>
              <a:cs typeface="+mn-ea"/>
              <a:sym typeface="+mn-lt"/>
            </a:endParaRPr>
          </a:p>
        </p:txBody>
      </p:sp>
      <p:sp>
        <p:nvSpPr>
          <p:cNvPr id="8" name="矩形 7"/>
          <p:cNvSpPr/>
          <p:nvPr/>
        </p:nvSpPr>
        <p:spPr>
          <a:xfrm>
            <a:off x="683037" y="4648775"/>
            <a:ext cx="3743928" cy="143997"/>
          </a:xfrm>
          <a:prstGeom prst="rect">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TextBox 59"/>
          <p:cNvSpPr>
            <a:spLocks noChangeArrowheads="1"/>
          </p:cNvSpPr>
          <p:nvPr/>
        </p:nvSpPr>
        <p:spPr bwMode="auto">
          <a:xfrm flipH="1">
            <a:off x="5434946" y="2060764"/>
            <a:ext cx="5903887" cy="58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b="1" spc="300">
                <a:gradFill>
                  <a:gsLst>
                    <a:gs pos="0">
                      <a:srgbClr val="C00000"/>
                    </a:gs>
                    <a:gs pos="100000">
                      <a:srgbClr val="FF0000"/>
                    </a:gs>
                  </a:gsLst>
                  <a:lin ang="3600000" scaled="0"/>
                </a:gradFill>
                <a:latin typeface="微软雅黑" panose="020B0503020204020204" charset="-122"/>
                <a:ea typeface="微软雅黑" panose="020B0503020204020204" charset="-122"/>
                <a:cs typeface="+mn-ea"/>
                <a:sym typeface="+mn-lt"/>
              </a:rPr>
              <a:t>历史使命</a:t>
            </a:r>
            <a:endParaRPr lang="zh-CN" altLang="en-US" sz="3200" b="1" spc="300" dirty="0">
              <a:gradFill>
                <a:gsLst>
                  <a:gs pos="0">
                    <a:srgbClr val="C00000"/>
                  </a:gs>
                  <a:gs pos="100000">
                    <a:srgbClr val="FF0000"/>
                  </a:gs>
                </a:gsLst>
                <a:lin ang="3600000" scaled="0"/>
              </a:gradFill>
              <a:latin typeface="微软雅黑" panose="020B0503020204020204" charset="-122"/>
              <a:ea typeface="微软雅黑" panose="020B0503020204020204" charset="-122"/>
              <a:cs typeface="+mn-ea"/>
              <a:sym typeface="+mn-lt"/>
            </a:endParaRPr>
          </a:p>
        </p:txBody>
      </p:sp>
      <p:sp>
        <p:nvSpPr>
          <p:cNvPr id="10" name="TextBox 63"/>
          <p:cNvSpPr txBox="1"/>
          <p:nvPr/>
        </p:nvSpPr>
        <p:spPr>
          <a:xfrm>
            <a:off x="5326313" y="2645251"/>
            <a:ext cx="6119883" cy="2168525"/>
          </a:xfrm>
          <a:prstGeom prst="rect">
            <a:avLst/>
          </a:prstGeom>
          <a:noFill/>
        </p:spPr>
        <p:txBody>
          <a:bodyPr wrap="square" rtlCol="0">
            <a:spAutoFit/>
          </a:bodyPr>
          <a:lstStyle/>
          <a:p>
            <a:pPr algn="just">
              <a:lnSpc>
                <a:spcPct val="150000"/>
              </a:lnSpc>
            </a:pPr>
            <a:r>
              <a:rPr lang="en-US" altLang="zh-CN" spc="300">
                <a:solidFill>
                  <a:schemeClr val="tx1">
                    <a:lumMod val="95000"/>
                    <a:lumOff val="5000"/>
                  </a:schemeClr>
                </a:solidFill>
                <a:latin typeface="微软雅黑" panose="020B0503020204020204" charset="-122"/>
                <a:ea typeface="微软雅黑" panose="020B0503020204020204" charset="-122"/>
                <a:cs typeface="+mn-ea"/>
                <a:sym typeface="+mn-lt"/>
              </a:rPr>
              <a:t>    </a:t>
            </a:r>
            <a:r>
              <a:rPr lang="zh-CN" altLang="en-US" spc="300">
                <a:solidFill>
                  <a:schemeClr val="tx1">
                    <a:lumMod val="95000"/>
                    <a:lumOff val="5000"/>
                  </a:schemeClr>
                </a:solidFill>
                <a:latin typeface="微软雅黑" panose="020B0503020204020204" charset="-122"/>
                <a:ea typeface="微软雅黑" panose="020B0503020204020204" charset="-122"/>
                <a:cs typeface="+mn-ea"/>
                <a:sym typeface="+mn-lt"/>
              </a:rPr>
              <a:t>今天，我们比历史上任何时期都更接近、更有信心和能力实现中华民族伟大复兴的目标。</a:t>
            </a:r>
            <a:endParaRPr lang="zh-CN" altLang="en-US" spc="300">
              <a:solidFill>
                <a:schemeClr val="tx1">
                  <a:lumMod val="95000"/>
                  <a:lumOff val="5000"/>
                </a:schemeClr>
              </a:solidFill>
              <a:latin typeface="微软雅黑" panose="020B0503020204020204" charset="-122"/>
              <a:ea typeface="微软雅黑" panose="020B0503020204020204" charset="-122"/>
              <a:cs typeface="+mn-ea"/>
              <a:sym typeface="+mn-lt"/>
            </a:endParaRPr>
          </a:p>
          <a:p>
            <a:pPr algn="just">
              <a:lnSpc>
                <a:spcPct val="150000"/>
              </a:lnSpc>
            </a:pPr>
            <a:r>
              <a:rPr lang="zh-CN" altLang="en-US" spc="300">
                <a:solidFill>
                  <a:schemeClr val="tx1">
                    <a:lumMod val="95000"/>
                    <a:lumOff val="5000"/>
                  </a:schemeClr>
                </a:solidFill>
                <a:latin typeface="微软雅黑" panose="020B0503020204020204" charset="-122"/>
                <a:ea typeface="微软雅黑" panose="020B0503020204020204" charset="-122"/>
                <a:cs typeface="+mn-ea"/>
                <a:sym typeface="+mn-lt"/>
              </a:rPr>
              <a:t>    中华民族伟大复兴，绝不是轻轻松松、敲锣打鼓就能实现的。全党必须准备付出更为艰巨、更为艰苦的努力。</a:t>
            </a:r>
            <a:endParaRPr lang="zh-CN" altLang="en-US" spc="300" dirty="0">
              <a:solidFill>
                <a:schemeClr val="tx1">
                  <a:lumMod val="95000"/>
                  <a:lumOff val="5000"/>
                </a:schemeClr>
              </a:solidFill>
              <a:latin typeface="微软雅黑" panose="020B0503020204020204" charset="-122"/>
              <a:ea typeface="微软雅黑" panose="020B0503020204020204" charset="-122"/>
              <a:cs typeface="+mn-ea"/>
              <a:sym typeface="+mn-lt"/>
            </a:endParaRPr>
          </a:p>
        </p:txBody>
      </p:sp>
      <p:pic>
        <p:nvPicPr>
          <p:cNvPr id="11" name="Picture 2" descr="C:\Users\Administrator\Desktop\5645abeecf4fb.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06945" y="2056656"/>
            <a:ext cx="1999991" cy="58009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sers\Administrator\Desktop\5645abeecf4fb.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9180419" y="2056656"/>
            <a:ext cx="1943962" cy="580096"/>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1704923" y="1840632"/>
            <a:ext cx="1916979" cy="1916979"/>
            <a:chOff x="1558702" y="1916832"/>
            <a:chExt cx="1916979" cy="1916979"/>
          </a:xfrm>
        </p:grpSpPr>
        <p:sp>
          <p:nvSpPr>
            <p:cNvPr id="14" name="椭圆 13"/>
            <p:cNvSpPr/>
            <p:nvPr/>
          </p:nvSpPr>
          <p:spPr>
            <a:xfrm>
              <a:off x="1558702" y="1916832"/>
              <a:ext cx="1916979" cy="1916979"/>
            </a:xfrm>
            <a:prstGeom prst="ellipse">
              <a:avLst/>
            </a:prstGeom>
            <a:gradFill>
              <a:gsLst>
                <a:gs pos="0">
                  <a:srgbClr val="C00000"/>
                </a:gs>
                <a:gs pos="100000">
                  <a:srgbClr val="FF0000"/>
                </a:gs>
              </a:gsLst>
              <a:lin ang="3600000" scaled="0"/>
            </a:gradFill>
            <a:ln>
              <a:solidFill>
                <a:srgbClr val="F179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5" name="Picture 8" descr="黄色的党徵"/>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8945" y="2227683"/>
              <a:ext cx="1396491" cy="1196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par>
                                <p:cTn id="16" presetID="12" presetClass="entr" presetSubtype="4" fill="hold" grpId="0" nodeType="withEffect">
                                  <p:stCondLst>
                                    <p:cond delay="10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ppt_y</p:attrName>
                                        </p:attrNameLst>
                                      </p:cBhvr>
                                      <p:tavLst>
                                        <p:tav tm="0">
                                          <p:val>
                                            <p:strVal val="#ppt_y+#ppt_h*1.125000"/>
                                          </p:val>
                                        </p:tav>
                                        <p:tav tm="100000">
                                          <p:val>
                                            <p:strVal val="#ppt_y"/>
                                          </p:val>
                                        </p:tav>
                                      </p:tavLst>
                                    </p:anim>
                                    <p:animEffect transition="in" filter="wipe(up)">
                                      <p:cBhvr>
                                        <p:cTn id="19" dur="50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10" presetClass="entr" presetSubtype="0" fill="hold" nodeType="withEffect">
                                  <p:stCondLst>
                                    <p:cond delay="50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nodeType="withEffect">
                                  <p:stCondLst>
                                    <p:cond delay="50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2000"/>
                            </p:stCondLst>
                            <p:childTnLst>
                              <p:par>
                                <p:cTn id="33" presetID="41" presetClass="entr" presetSubtype="0" fill="hold" nodeType="afterEffect">
                                  <p:stCondLst>
                                    <p:cond delay="0"/>
                                  </p:stCondLst>
                                  <p:iterate type="lt">
                                    <p:tmPct val="10000"/>
                                  </p:iterate>
                                  <p:childTnLst>
                                    <p:set>
                                      <p:cBhvr>
                                        <p:cTn id="34" dur="1" fill="hold">
                                          <p:stCondLst>
                                            <p:cond delay="0"/>
                                          </p:stCondLst>
                                        </p:cTn>
                                        <p:tgtEl>
                                          <p:spTgt spid="10">
                                            <p:txEl>
                                              <p:pRg st="0" end="0"/>
                                            </p:txEl>
                                          </p:spTgt>
                                        </p:tgtEl>
                                        <p:attrNameLst>
                                          <p:attrName>style.visibility</p:attrName>
                                        </p:attrNameLst>
                                      </p:cBhvr>
                                      <p:to>
                                        <p:strVal val="visible"/>
                                      </p:to>
                                    </p:set>
                                    <p:anim calcmode="lin" valueType="num">
                                      <p:cBhvr>
                                        <p:cTn id="35" dur="25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25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37" dur="25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25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250" tmFilter="0,0; .5, 1; 1, 1"/>
                                        <p:tgtEl>
                                          <p:spTgt spid="10">
                                            <p:txEl>
                                              <p:pRg st="0" end="0"/>
                                            </p:txEl>
                                          </p:spTgt>
                                        </p:tgtEl>
                                      </p:cBhvr>
                                    </p:animEffect>
                                  </p:childTnLst>
                                </p:cTn>
                              </p:par>
                            </p:childTnLst>
                          </p:cTn>
                        </p:par>
                        <p:par>
                          <p:cTn id="40" fill="hold">
                            <p:stCondLst>
                              <p:cond delay="4800"/>
                            </p:stCondLst>
                            <p:childTnLst>
                              <p:par>
                                <p:cTn id="41" presetID="41" presetClass="entr" presetSubtype="0" fill="hold" nodeType="afterEffect">
                                  <p:stCondLst>
                                    <p:cond delay="0"/>
                                  </p:stCondLst>
                                  <p:iterate type="lt">
                                    <p:tmPct val="10000"/>
                                  </p:iterate>
                                  <p:childTnLst>
                                    <p:set>
                                      <p:cBhvr>
                                        <p:cTn id="42" dur="1" fill="hold">
                                          <p:stCondLst>
                                            <p:cond delay="0"/>
                                          </p:stCondLst>
                                        </p:cTn>
                                        <p:tgtEl>
                                          <p:spTgt spid="10">
                                            <p:txEl>
                                              <p:pRg st="1" end="1"/>
                                            </p:txEl>
                                          </p:spTgt>
                                        </p:tgtEl>
                                        <p:attrNameLst>
                                          <p:attrName>style.visibility</p:attrName>
                                        </p:attrNameLst>
                                      </p:cBhvr>
                                      <p:to>
                                        <p:strVal val="visible"/>
                                      </p:to>
                                    </p:set>
                                    <p:anim calcmode="lin" valueType="num">
                                      <p:cBhvr>
                                        <p:cTn id="43" dur="250" fill="hold"/>
                                        <p:tgtEl>
                                          <p:spTgt spid="10">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250" fill="hold"/>
                                        <p:tgtEl>
                                          <p:spTgt spid="10">
                                            <p:txEl>
                                              <p:pRg st="1" end="1"/>
                                            </p:txEl>
                                          </p:spTgt>
                                        </p:tgtEl>
                                        <p:attrNameLst>
                                          <p:attrName>ppt_y</p:attrName>
                                        </p:attrNameLst>
                                      </p:cBhvr>
                                      <p:tavLst>
                                        <p:tav tm="0">
                                          <p:val>
                                            <p:strVal val="#ppt_y"/>
                                          </p:val>
                                        </p:tav>
                                        <p:tav tm="100000">
                                          <p:val>
                                            <p:strVal val="#ppt_y"/>
                                          </p:val>
                                        </p:tav>
                                      </p:tavLst>
                                    </p:anim>
                                    <p:anim calcmode="lin" valueType="num">
                                      <p:cBhvr>
                                        <p:cTn id="45" dur="250" fill="hold"/>
                                        <p:tgtEl>
                                          <p:spTgt spid="10">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250" fill="hold"/>
                                        <p:tgtEl>
                                          <p:spTgt spid="10">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250" tmFilter="0,0; .5, 1; 1, 1"/>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8" grpId="0" bldLvl="0" animBg="1"/>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TextBox 105"/>
          <p:cNvSpPr txBox="1">
            <a:spLocks noChangeArrowheads="1"/>
          </p:cNvSpPr>
          <p:nvPr/>
        </p:nvSpPr>
        <p:spPr bwMode="auto">
          <a:xfrm>
            <a:off x="1452004" y="420714"/>
            <a:ext cx="5533631" cy="78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3600" b="1" dirty="0" smtClean="0">
                <a:solidFill>
                  <a:srgbClr val="C00000"/>
                </a:solidFill>
                <a:latin typeface="微软雅黑" panose="020B0503020204020204" charset="-122"/>
                <a:ea typeface="微软雅黑" panose="020B0503020204020204" charset="-122"/>
                <a:cs typeface="+mn-ea"/>
                <a:sym typeface="+mn-lt"/>
              </a:rPr>
              <a:t>中国特色社会主义新征程</a:t>
            </a:r>
            <a:endParaRPr lang="zh-CN" altLang="en-US" sz="3600" b="1" dirty="0" smtClean="0">
              <a:solidFill>
                <a:srgbClr val="C00000"/>
              </a:solidFill>
              <a:latin typeface="微软雅黑" panose="020B0503020204020204" charset="-122"/>
              <a:ea typeface="微软雅黑" panose="020B0503020204020204" charset="-122"/>
              <a:cs typeface="+mn-ea"/>
              <a:sym typeface="+mn-lt"/>
            </a:endParaRPr>
          </a:p>
        </p:txBody>
      </p:sp>
      <p:sp>
        <p:nvSpPr>
          <p:cNvPr id="12" name="矩形 11"/>
          <p:cNvSpPr/>
          <p:nvPr/>
        </p:nvSpPr>
        <p:spPr>
          <a:xfrm flipH="1">
            <a:off x="1376045" y="349885"/>
            <a:ext cx="76200" cy="734695"/>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rcRect l="41761" r="43579" b="68404"/>
          <a:stretch>
            <a:fillRect/>
          </a:stretch>
        </p:blipFill>
        <p:spPr>
          <a:xfrm>
            <a:off x="254635" y="349885"/>
            <a:ext cx="986155" cy="925830"/>
          </a:xfrm>
          <a:prstGeom prst="rect">
            <a:avLst/>
          </a:prstGeom>
        </p:spPr>
      </p:pic>
      <p:sp>
        <p:nvSpPr>
          <p:cNvPr id="16" name="TextBox 59"/>
          <p:cNvSpPr txBox="1">
            <a:spLocks noChangeArrowheads="1"/>
          </p:cNvSpPr>
          <p:nvPr/>
        </p:nvSpPr>
        <p:spPr bwMode="auto">
          <a:xfrm flipH="1">
            <a:off x="651510" y="1712595"/>
            <a:ext cx="5393055" cy="3837305"/>
          </a:xfrm>
          <a:prstGeom prst="rect">
            <a:avLst/>
          </a:prstGeom>
          <a:noFill/>
          <a:ln>
            <a:noFill/>
          </a:ln>
        </p:spPr>
        <p:txBody>
          <a:bodyPr wrap="squar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defTabSz="685165" fontAlgn="auto">
              <a:lnSpc>
                <a:spcPct val="125000"/>
              </a:lnSpc>
              <a:spcBef>
                <a:spcPts val="0"/>
              </a:spcBef>
              <a:spcAft>
                <a:spcPts val="0"/>
              </a:spcAft>
              <a:defRPr/>
            </a:pPr>
            <a:r>
              <a:rPr lang="en-US" altLang="zh-CN" sz="2800" dirty="0">
                <a:solidFill>
                  <a:schemeClr val="tx1">
                    <a:lumMod val="65000"/>
                    <a:lumOff val="35000"/>
                  </a:schemeClr>
                </a:solidFill>
                <a:latin typeface="微软雅黑" panose="020B0503020204020204" charset="-122"/>
                <a:ea typeface="微软雅黑" panose="020B0503020204020204" charset="-122"/>
                <a:cs typeface="+mn-ea"/>
                <a:sym typeface="+mn-lt"/>
              </a:rPr>
              <a:t>      </a:t>
            </a:r>
            <a:r>
              <a:rPr lang="zh-CN" altLang="en-US" sz="2800" dirty="0">
                <a:solidFill>
                  <a:schemeClr val="tx1">
                    <a:lumMod val="65000"/>
                    <a:lumOff val="35000"/>
                  </a:schemeClr>
                </a:solidFill>
                <a:latin typeface="微软雅黑" panose="020B0503020204020204" charset="-122"/>
                <a:ea typeface="微软雅黑" panose="020B0503020204020204" charset="-122"/>
                <a:cs typeface="+mn-ea"/>
                <a:sym typeface="+mn-lt"/>
              </a:rPr>
              <a:t>从十九大到二十大，是“</a:t>
            </a:r>
            <a:r>
              <a:rPr lang="zh-CN" altLang="en-US" sz="2800" dirty="0">
                <a:solidFill>
                  <a:srgbClr val="C00000"/>
                </a:solidFill>
                <a:latin typeface="微软雅黑" panose="020B0503020204020204" charset="-122"/>
                <a:ea typeface="微软雅黑" panose="020B0503020204020204" charset="-122"/>
                <a:cs typeface="+mn-ea"/>
                <a:sym typeface="+mn-lt"/>
              </a:rPr>
              <a:t>两个一百年”</a:t>
            </a:r>
            <a:r>
              <a:rPr lang="zh-CN" altLang="en-US" sz="2800" dirty="0">
                <a:solidFill>
                  <a:schemeClr val="tx1">
                    <a:lumMod val="65000"/>
                    <a:lumOff val="35000"/>
                  </a:schemeClr>
                </a:solidFill>
                <a:latin typeface="微软雅黑" panose="020B0503020204020204" charset="-122"/>
                <a:ea typeface="微软雅黑" panose="020B0503020204020204" charset="-122"/>
                <a:cs typeface="+mn-ea"/>
                <a:sym typeface="+mn-lt"/>
              </a:rPr>
              <a:t>奋斗目标的历史交汇期。我们既要全面建成小康社会、实现第一个百年奋斗目标，又要乘势而上开启全面建设社会主义现代化国家新征程，向第二个百年奋斗目标进军。</a:t>
            </a:r>
            <a:endParaRPr lang="zh-CN" altLang="en-US" sz="2800" kern="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pic>
        <p:nvPicPr>
          <p:cNvPr id="8" name="图片 7"/>
          <p:cNvPicPr>
            <a:picLocks noChangeAspect="1"/>
          </p:cNvPicPr>
          <p:nvPr/>
        </p:nvPicPr>
        <p:blipFill rotWithShape="1">
          <a:blip r:embed="rId2"/>
          <a:srcRect l="8656" t="1" r="8290" b="1"/>
          <a:stretch>
            <a:fillRect/>
          </a:stretch>
        </p:blipFill>
        <p:spPr>
          <a:xfrm>
            <a:off x="6204249" y="1478409"/>
            <a:ext cx="5195272" cy="4160391"/>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par>
                                <p:cTn id="8" presetID="10" presetClass="entr" presetSubtype="0" fill="hold" nodeType="withEffect">
                                  <p:stCondLst>
                                    <p:cond delay="25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TextBox 105"/>
          <p:cNvSpPr txBox="1">
            <a:spLocks noChangeArrowheads="1"/>
          </p:cNvSpPr>
          <p:nvPr/>
        </p:nvSpPr>
        <p:spPr bwMode="auto">
          <a:xfrm>
            <a:off x="1452004" y="420714"/>
            <a:ext cx="5533631" cy="78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3600" b="1" dirty="0" smtClean="0">
                <a:solidFill>
                  <a:srgbClr val="C00000"/>
                </a:solidFill>
                <a:latin typeface="微软雅黑" panose="020B0503020204020204" charset="-122"/>
                <a:ea typeface="微软雅黑" panose="020B0503020204020204" charset="-122"/>
                <a:cs typeface="+mn-ea"/>
                <a:sym typeface="+mn-lt"/>
              </a:rPr>
              <a:t>中国特色社会主义新征程</a:t>
            </a:r>
            <a:endParaRPr lang="zh-CN" altLang="en-US" sz="3600" b="1" dirty="0" smtClean="0">
              <a:solidFill>
                <a:srgbClr val="C00000"/>
              </a:solidFill>
              <a:latin typeface="微软雅黑" panose="020B0503020204020204" charset="-122"/>
              <a:ea typeface="微软雅黑" panose="020B0503020204020204" charset="-122"/>
              <a:cs typeface="+mn-ea"/>
              <a:sym typeface="+mn-lt"/>
            </a:endParaRPr>
          </a:p>
        </p:txBody>
      </p:sp>
      <p:sp>
        <p:nvSpPr>
          <p:cNvPr id="12" name="矩形 11"/>
          <p:cNvSpPr/>
          <p:nvPr/>
        </p:nvSpPr>
        <p:spPr>
          <a:xfrm flipH="1">
            <a:off x="1376045" y="349885"/>
            <a:ext cx="76200" cy="734695"/>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rcRect l="41761" r="43579" b="68404"/>
          <a:stretch>
            <a:fillRect/>
          </a:stretch>
        </p:blipFill>
        <p:spPr>
          <a:xfrm>
            <a:off x="254635" y="349885"/>
            <a:ext cx="986155" cy="925830"/>
          </a:xfrm>
          <a:prstGeom prst="rect">
            <a:avLst/>
          </a:prstGeom>
        </p:spPr>
      </p:pic>
      <p:sp>
        <p:nvSpPr>
          <p:cNvPr id="3" name="矩形 2"/>
          <p:cNvSpPr/>
          <p:nvPr/>
        </p:nvSpPr>
        <p:spPr>
          <a:xfrm>
            <a:off x="1173480" y="4481830"/>
            <a:ext cx="8976995" cy="1252855"/>
          </a:xfrm>
          <a:prstGeom prst="rect">
            <a:avLst/>
          </a:prstGeom>
        </p:spPr>
        <p:txBody>
          <a:bodyPr wrap="square">
            <a:spAutoFit/>
          </a:bodyPr>
          <a:p>
            <a:pPr>
              <a:lnSpc>
                <a:spcPct val="140000"/>
              </a:lnSpc>
            </a:pPr>
            <a:r>
              <a:rPr lang="zh-CN" altLang="zh-CN" sz="1800" b="1" kern="100" dirty="0" smtClean="0">
                <a:latin typeface="微软雅黑" panose="020B0503020204020204" charset="-122"/>
                <a:ea typeface="微软雅黑" panose="020B0503020204020204" charset="-122"/>
                <a:cs typeface="Times New Roman" panose="02020603050405020304" pitchFamily="18" charset="0"/>
              </a:rPr>
              <a:t>全党全国</a:t>
            </a:r>
            <a:r>
              <a:rPr lang="zh-CN" altLang="zh-CN" sz="1800" b="1" kern="100" dirty="0">
                <a:latin typeface="微软雅黑" panose="020B0503020204020204" charset="-122"/>
                <a:ea typeface="微软雅黑" panose="020B0503020204020204" charset="-122"/>
                <a:cs typeface="Times New Roman" panose="02020603050405020304" pitchFamily="18" charset="0"/>
              </a:rPr>
              <a:t>各族人民更加紧密地团结在以习近平同志为核心的党中央周围，高举中国特色社会主义伟大旗帜，决胜全面建成小康社会，夺取新时代中国特色社会主义伟大胜利，为实现中华民族伟大复兴的中国梦不懈奋斗。</a:t>
            </a:r>
            <a:endParaRPr lang="zh-CN" altLang="zh-CN" sz="1100" b="1" kern="100" dirty="0">
              <a:effectLst/>
              <a:latin typeface="微软雅黑" panose="020B0503020204020204" charset="-122"/>
              <a:ea typeface="微软雅黑" panose="020B0503020204020204" charset="-122"/>
              <a:cs typeface="Times New Roman" panose="02020603050405020304" pitchFamily="18" charset="0"/>
            </a:endParaRPr>
          </a:p>
        </p:txBody>
      </p:sp>
      <p:sp>
        <p:nvSpPr>
          <p:cNvPr id="4" name="矩形 3"/>
          <p:cNvSpPr/>
          <p:nvPr/>
        </p:nvSpPr>
        <p:spPr>
          <a:xfrm>
            <a:off x="1173634" y="2422346"/>
            <a:ext cx="4320480" cy="1476375"/>
          </a:xfrm>
          <a:prstGeom prst="rect">
            <a:avLst/>
          </a:prstGeom>
          <a:solidFill>
            <a:srgbClr val="C00000"/>
          </a:solidFill>
          <a:ln>
            <a:noFill/>
          </a:ln>
        </p:spPr>
        <p:style>
          <a:lnRef idx="1">
            <a:schemeClr val="accent6"/>
          </a:lnRef>
          <a:fillRef idx="3">
            <a:schemeClr val="accent6"/>
          </a:fillRef>
          <a:effectRef idx="2">
            <a:schemeClr val="accent6"/>
          </a:effectRef>
          <a:fontRef idx="minor">
            <a:schemeClr val="lt1"/>
          </a:fontRef>
        </p:style>
        <p:txBody>
          <a:bodyPr wrap="square">
            <a:spAutoFit/>
          </a:bodyPr>
          <a:p>
            <a:pPr algn="dist">
              <a:lnSpc>
                <a:spcPct val="125000"/>
              </a:lnSpc>
            </a:pPr>
            <a:r>
              <a:rPr lang="zh-CN" altLang="zh-CN" sz="2400" b="1" kern="100" dirty="0">
                <a:latin typeface="微软雅黑" panose="020B0503020204020204" charset="-122"/>
                <a:ea typeface="微软雅黑" panose="020B0503020204020204" charset="-122"/>
                <a:cs typeface="Times New Roman" panose="02020603050405020304" pitchFamily="18" charset="0"/>
              </a:rPr>
              <a:t>蓝图已经描绘，号角已经吹响。</a:t>
            </a:r>
            <a:endParaRPr lang="en-US" altLang="zh-CN" sz="2400" b="1" kern="100" dirty="0">
              <a:latin typeface="微软雅黑" panose="020B0503020204020204" charset="-122"/>
              <a:ea typeface="微软雅黑" panose="020B0503020204020204" charset="-122"/>
              <a:cs typeface="Times New Roman" panose="02020603050405020304" pitchFamily="18" charset="0"/>
            </a:endParaRPr>
          </a:p>
          <a:p>
            <a:pPr algn="dist">
              <a:lnSpc>
                <a:spcPct val="125000"/>
              </a:lnSpc>
            </a:pPr>
            <a:r>
              <a:rPr lang="zh-CN" altLang="zh-CN" sz="2400" b="1" kern="100" dirty="0">
                <a:latin typeface="微软雅黑" panose="020B0503020204020204" charset="-122"/>
                <a:ea typeface="微软雅黑" panose="020B0503020204020204" charset="-122"/>
                <a:cs typeface="Times New Roman" panose="02020603050405020304" pitchFamily="18" charset="0"/>
              </a:rPr>
              <a:t>空间面貌的改变是岁月的积累，</a:t>
            </a:r>
            <a:endParaRPr lang="en-US" altLang="zh-CN" sz="2400" b="1" kern="100" dirty="0">
              <a:latin typeface="微软雅黑" panose="020B0503020204020204" charset="-122"/>
              <a:ea typeface="微软雅黑" panose="020B0503020204020204" charset="-122"/>
              <a:cs typeface="Times New Roman" panose="02020603050405020304" pitchFamily="18" charset="0"/>
            </a:endParaRPr>
          </a:p>
          <a:p>
            <a:pPr algn="dist">
              <a:lnSpc>
                <a:spcPct val="125000"/>
              </a:lnSpc>
            </a:pPr>
            <a:r>
              <a:rPr lang="zh-CN" altLang="zh-CN" sz="2400" b="1" kern="100" dirty="0">
                <a:latin typeface="微软雅黑" panose="020B0503020204020204" charset="-122"/>
                <a:ea typeface="微软雅黑" panose="020B0503020204020204" charset="-122"/>
                <a:cs typeface="Times New Roman" panose="02020603050405020304" pitchFamily="18" charset="0"/>
              </a:rPr>
              <a:t>时代递进的是量变的必然。</a:t>
            </a:r>
            <a:endParaRPr lang="zh-CN" altLang="en-US" sz="2400" b="1" dirty="0">
              <a:latin typeface="微软雅黑" panose="020B0503020204020204" charset="-122"/>
              <a:ea typeface="微软雅黑" panose="020B0503020204020204" charset="-122"/>
            </a:endParaRPr>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r="55555" b="2251"/>
          <a:stretch>
            <a:fillRect/>
          </a:stretch>
        </p:blipFill>
        <p:spPr>
          <a:xfrm>
            <a:off x="6351905" y="1564005"/>
            <a:ext cx="2920365" cy="2559050"/>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5"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strVal val="#ppt_w*0.70"/>
                                          </p:val>
                                        </p:tav>
                                        <p:tav tm="100000">
                                          <p:val>
                                            <p:strVal val="#ppt_w"/>
                                          </p:val>
                                        </p:tav>
                                      </p:tavLst>
                                    </p:anim>
                                    <p:anim calcmode="lin" valueType="num">
                                      <p:cBhvr>
                                        <p:cTn id="19" dur="1000" fill="hold"/>
                                        <p:tgtEl>
                                          <p:spTgt spid="3"/>
                                        </p:tgtEl>
                                        <p:attrNameLst>
                                          <p:attrName>ppt_h</p:attrName>
                                        </p:attrNameLst>
                                      </p:cBhvr>
                                      <p:tavLst>
                                        <p:tav tm="0">
                                          <p:val>
                                            <p:strVal val="#ppt_h"/>
                                          </p:val>
                                        </p:tav>
                                        <p:tav tm="100000">
                                          <p:val>
                                            <p:strVal val="#ppt_h"/>
                                          </p:val>
                                        </p:tav>
                                      </p:tavLst>
                                    </p:anim>
                                    <p:animEffect transition="in" filter="fade">
                                      <p:cBhvr>
                                        <p:cTn id="2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TextBox 105"/>
          <p:cNvSpPr txBox="1">
            <a:spLocks noChangeArrowheads="1"/>
          </p:cNvSpPr>
          <p:nvPr/>
        </p:nvSpPr>
        <p:spPr bwMode="auto">
          <a:xfrm>
            <a:off x="1452004" y="420714"/>
            <a:ext cx="5533631" cy="78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3600" b="1" dirty="0" smtClean="0">
                <a:solidFill>
                  <a:srgbClr val="C00000"/>
                </a:solidFill>
                <a:latin typeface="微软雅黑" panose="020B0503020204020204" charset="-122"/>
                <a:ea typeface="微软雅黑" panose="020B0503020204020204" charset="-122"/>
                <a:cs typeface="+mn-ea"/>
                <a:sym typeface="+mn-lt"/>
              </a:rPr>
              <a:t>中国特色社会主义新征程</a:t>
            </a:r>
            <a:endParaRPr lang="zh-CN" altLang="en-US" sz="3600" b="1" dirty="0" smtClean="0">
              <a:solidFill>
                <a:srgbClr val="C00000"/>
              </a:solidFill>
              <a:latin typeface="微软雅黑" panose="020B0503020204020204" charset="-122"/>
              <a:ea typeface="微软雅黑" panose="020B0503020204020204" charset="-122"/>
              <a:cs typeface="+mn-ea"/>
              <a:sym typeface="+mn-lt"/>
            </a:endParaRPr>
          </a:p>
        </p:txBody>
      </p:sp>
      <p:sp>
        <p:nvSpPr>
          <p:cNvPr id="12" name="矩形 11"/>
          <p:cNvSpPr/>
          <p:nvPr/>
        </p:nvSpPr>
        <p:spPr>
          <a:xfrm flipH="1">
            <a:off x="1376045" y="349885"/>
            <a:ext cx="76200" cy="734695"/>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rcRect l="41761" r="43579" b="68404"/>
          <a:stretch>
            <a:fillRect/>
          </a:stretch>
        </p:blipFill>
        <p:spPr>
          <a:xfrm>
            <a:off x="254635" y="349885"/>
            <a:ext cx="986155" cy="925830"/>
          </a:xfrm>
          <a:prstGeom prst="rect">
            <a:avLst/>
          </a:prstGeom>
        </p:spPr>
      </p:pic>
      <p:sp>
        <p:nvSpPr>
          <p:cNvPr id="35" name="TextBox 51"/>
          <p:cNvSpPr txBox="1"/>
          <p:nvPr/>
        </p:nvSpPr>
        <p:spPr>
          <a:xfrm>
            <a:off x="2927065" y="1758390"/>
            <a:ext cx="8581061" cy="41402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charset="-122"/>
                <a:ea typeface="微软雅黑" panose="020B050302020402020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a:r>
              <a:rPr lang="zh-CN" altLang="en-US" sz="2100" dirty="0">
                <a:solidFill>
                  <a:srgbClr val="C00000"/>
                </a:solidFill>
              </a:rPr>
              <a:t>“在本世纪中叶建成富强民主文明和谐美丽的社会主义现代化强国”</a:t>
            </a:r>
            <a:endParaRPr lang="zh-CN" altLang="en-US" sz="2100" dirty="0">
              <a:solidFill>
                <a:srgbClr val="C00000"/>
              </a:solidFill>
            </a:endParaRPr>
          </a:p>
        </p:txBody>
      </p:sp>
      <p:sp>
        <p:nvSpPr>
          <p:cNvPr id="36" name="Rectangle 3"/>
          <p:cNvSpPr txBox="1">
            <a:spLocks noChangeArrowheads="1"/>
          </p:cNvSpPr>
          <p:nvPr/>
        </p:nvSpPr>
        <p:spPr>
          <a:xfrm>
            <a:off x="2988025" y="2148410"/>
            <a:ext cx="8541514" cy="25690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en-US" altLang="zh-CN" sz="1400" dirty="0">
                <a:solidFill>
                  <a:schemeClr val="tx1">
                    <a:lumMod val="85000"/>
                    <a:lumOff val="15000"/>
                  </a:schemeClr>
                </a:solidFill>
                <a:latin typeface="微软雅黑" panose="020B0503020204020204" charset="-122"/>
                <a:ea typeface="微软雅黑" panose="020B0503020204020204" charset="-122"/>
              </a:rPr>
              <a:t>     </a:t>
            </a:r>
            <a:r>
              <a:rPr lang="zh-CN" altLang="en-US" sz="1400" dirty="0">
                <a:solidFill>
                  <a:schemeClr val="tx1">
                    <a:lumMod val="85000"/>
                    <a:lumOff val="15000"/>
                  </a:schemeClr>
                </a:solidFill>
                <a:latin typeface="微软雅黑" panose="020B0503020204020204" charset="-122"/>
                <a:ea typeface="微软雅黑" panose="020B0503020204020204" charset="-122"/>
              </a:rPr>
              <a:t>现在，这一目标变得更加深刻。我们要建成的，是“</a:t>
            </a:r>
            <a:r>
              <a:rPr lang="zh-CN" altLang="en-US" sz="1400" b="1" dirty="0">
                <a:solidFill>
                  <a:srgbClr val="C00000"/>
                </a:solidFill>
                <a:latin typeface="微软雅黑" panose="020B0503020204020204" charset="-122"/>
                <a:ea typeface="微软雅黑" panose="020B0503020204020204" charset="-122"/>
              </a:rPr>
              <a:t>社会主义现代化强国</a:t>
            </a:r>
            <a:r>
              <a:rPr lang="zh-CN" altLang="en-US" sz="1400" dirty="0">
                <a:solidFill>
                  <a:schemeClr val="tx1">
                    <a:lumMod val="85000"/>
                    <a:lumOff val="15000"/>
                  </a:schemeClr>
                </a:solidFill>
                <a:latin typeface="微软雅黑" panose="020B0503020204020204" charset="-122"/>
                <a:ea typeface="微软雅黑" panose="020B0503020204020204" charset="-122"/>
              </a:rPr>
              <a:t>”，显示出强大的决心和信心。报告提出，总任务是实现社会主义现代化和中华民族伟大复兴</a:t>
            </a:r>
            <a:r>
              <a:rPr lang="zh-CN" altLang="en-US" sz="1400" dirty="0" smtClean="0">
                <a:solidFill>
                  <a:schemeClr val="tx1">
                    <a:lumMod val="85000"/>
                    <a:lumOff val="15000"/>
                  </a:schemeClr>
                </a:solidFill>
                <a:latin typeface="微软雅黑" panose="020B0503020204020204" charset="-122"/>
                <a:ea typeface="微软雅黑" panose="020B0503020204020204" charset="-122"/>
              </a:rPr>
              <a:t>。现在</a:t>
            </a:r>
            <a:r>
              <a:rPr lang="zh-CN" altLang="en-US" sz="1400" dirty="0">
                <a:solidFill>
                  <a:schemeClr val="tx1">
                    <a:lumMod val="85000"/>
                    <a:lumOff val="15000"/>
                  </a:schemeClr>
                </a:solidFill>
                <a:latin typeface="微软雅黑" panose="020B0503020204020204" charset="-122"/>
                <a:ea typeface="微软雅黑" panose="020B0503020204020204" charset="-122"/>
              </a:rPr>
              <a:t>，这一目标也变得更加丰富。在“富强民主文明和谐”之外，又增加了“美丽”。这一增加，围绕的是经济、政治、文化、社会和生态文明建设这“    五位一体”总体布局，强化的是新发展理念中“绿色发展”的提法</a:t>
            </a:r>
            <a:r>
              <a:rPr lang="zh-CN" altLang="en-US" sz="1400" dirty="0" smtClean="0">
                <a:solidFill>
                  <a:schemeClr val="tx1">
                    <a:lumMod val="85000"/>
                    <a:lumOff val="15000"/>
                  </a:schemeClr>
                </a:solidFill>
                <a:latin typeface="微软雅黑" panose="020B0503020204020204" charset="-122"/>
                <a:ea typeface="微软雅黑" panose="020B0503020204020204" charset="-122"/>
              </a:rPr>
              <a:t>。</a:t>
            </a:r>
            <a:endParaRPr lang="en-US" altLang="zh-CN" sz="1400" dirty="0">
              <a:solidFill>
                <a:schemeClr val="tx1">
                  <a:lumMod val="85000"/>
                  <a:lumOff val="15000"/>
                </a:schemeClr>
              </a:solidFill>
              <a:latin typeface="微软雅黑" panose="020B0503020204020204" charset="-122"/>
              <a:ea typeface="微软雅黑" panose="020B0503020204020204" charset="-122"/>
            </a:endParaRPr>
          </a:p>
          <a:p>
            <a:pPr marL="0" indent="0">
              <a:lnSpc>
                <a:spcPct val="150000"/>
              </a:lnSpc>
              <a:spcBef>
                <a:spcPts val="0"/>
              </a:spcBef>
              <a:buNone/>
            </a:pPr>
            <a:r>
              <a:rPr lang="zh-CN" altLang="en-US" sz="1400" dirty="0" smtClean="0">
                <a:solidFill>
                  <a:schemeClr val="tx1">
                    <a:lumMod val="85000"/>
                    <a:lumOff val="15000"/>
                  </a:schemeClr>
                </a:solidFill>
                <a:latin typeface="微软雅黑" panose="020B0503020204020204" charset="-122"/>
                <a:ea typeface="微软雅黑" panose="020B0503020204020204" charset="-122"/>
              </a:rPr>
              <a:t>对于</a:t>
            </a:r>
            <a:r>
              <a:rPr lang="zh-CN" altLang="en-US" sz="1400" dirty="0">
                <a:solidFill>
                  <a:schemeClr val="tx1">
                    <a:lumMod val="85000"/>
                    <a:lumOff val="15000"/>
                  </a:schemeClr>
                </a:solidFill>
                <a:latin typeface="微软雅黑" panose="020B0503020204020204" charset="-122"/>
                <a:ea typeface="微软雅黑" panose="020B0503020204020204" charset="-122"/>
              </a:rPr>
              <a:t>“社会主义现代化强国”，报告中是这样定义的：</a:t>
            </a:r>
            <a:endParaRPr lang="zh-CN" altLang="en-US" sz="1400" dirty="0">
              <a:solidFill>
                <a:schemeClr val="tx1">
                  <a:lumMod val="85000"/>
                  <a:lumOff val="15000"/>
                </a:schemeClr>
              </a:solidFill>
              <a:latin typeface="微软雅黑" panose="020B0503020204020204" charset="-122"/>
              <a:ea typeface="微软雅黑" panose="020B0503020204020204" charset="-122"/>
            </a:endParaRPr>
          </a:p>
          <a:p>
            <a:pPr marL="0" indent="0">
              <a:lnSpc>
                <a:spcPct val="150000"/>
              </a:lnSpc>
              <a:spcBef>
                <a:spcPts val="0"/>
              </a:spcBef>
              <a:buNone/>
            </a:pPr>
            <a:r>
              <a:rPr lang="zh-CN" altLang="en-US" sz="1400" dirty="0" smtClean="0">
                <a:solidFill>
                  <a:schemeClr val="tx1">
                    <a:lumMod val="85000"/>
                    <a:lumOff val="15000"/>
                  </a:schemeClr>
                </a:solidFill>
                <a:latin typeface="微软雅黑" panose="020B0503020204020204" charset="-122"/>
                <a:ea typeface="微软雅黑" panose="020B0503020204020204" charset="-122"/>
              </a:rPr>
              <a:t>      物质文明</a:t>
            </a:r>
            <a:r>
              <a:rPr lang="zh-CN" altLang="en-US" sz="1400" dirty="0">
                <a:solidFill>
                  <a:schemeClr val="tx1">
                    <a:lumMod val="85000"/>
                    <a:lumOff val="15000"/>
                  </a:schemeClr>
                </a:solidFill>
                <a:latin typeface="微软雅黑" panose="020B0503020204020204" charset="-122"/>
                <a:ea typeface="微软雅黑" panose="020B0503020204020204" charset="-122"/>
              </a:rPr>
              <a:t>、政治文明、精神文明、社会文明、生态文明将全面提升</a:t>
            </a:r>
            <a:r>
              <a:rPr lang="zh-CN" altLang="en-US" sz="1400" dirty="0" smtClean="0">
                <a:solidFill>
                  <a:schemeClr val="tx1">
                    <a:lumMod val="85000"/>
                    <a:lumOff val="15000"/>
                  </a:schemeClr>
                </a:solidFill>
                <a:latin typeface="微软雅黑" panose="020B0503020204020204" charset="-122"/>
                <a:ea typeface="微软雅黑" panose="020B0503020204020204" charset="-122"/>
              </a:rPr>
              <a:t>，实现</a:t>
            </a:r>
            <a:r>
              <a:rPr lang="zh-CN" altLang="en-US" sz="1400" dirty="0">
                <a:solidFill>
                  <a:schemeClr val="tx1">
                    <a:lumMod val="85000"/>
                    <a:lumOff val="15000"/>
                  </a:schemeClr>
                </a:solidFill>
                <a:latin typeface="微软雅黑" panose="020B0503020204020204" charset="-122"/>
                <a:ea typeface="微软雅黑" panose="020B0503020204020204" charset="-122"/>
              </a:rPr>
              <a:t>国家治理体系和治理能力现代化</a:t>
            </a:r>
            <a:r>
              <a:rPr lang="zh-CN" altLang="en-US" sz="1400" dirty="0" smtClean="0">
                <a:solidFill>
                  <a:schemeClr val="tx1">
                    <a:lumMod val="85000"/>
                    <a:lumOff val="15000"/>
                  </a:schemeClr>
                </a:solidFill>
                <a:latin typeface="微软雅黑" panose="020B0503020204020204" charset="-122"/>
                <a:ea typeface="微软雅黑" panose="020B0503020204020204" charset="-122"/>
              </a:rPr>
              <a:t>，成</a:t>
            </a:r>
            <a:r>
              <a:rPr lang="zh-CN" altLang="en-US" sz="1400" b="1" dirty="0" smtClean="0">
                <a:solidFill>
                  <a:srgbClr val="C00000"/>
                </a:solidFill>
                <a:latin typeface="微软雅黑" panose="020B0503020204020204" charset="-122"/>
                <a:ea typeface="微软雅黑" panose="020B0503020204020204" charset="-122"/>
              </a:rPr>
              <a:t>为</a:t>
            </a:r>
            <a:r>
              <a:rPr lang="zh-CN" altLang="en-US" sz="1400" b="1" dirty="0">
                <a:solidFill>
                  <a:srgbClr val="C00000"/>
                </a:solidFill>
                <a:latin typeface="微软雅黑" panose="020B0503020204020204" charset="-122"/>
                <a:ea typeface="微软雅黑" panose="020B0503020204020204" charset="-122"/>
              </a:rPr>
              <a:t>综合国力和国际影响力领先的国家</a:t>
            </a:r>
            <a:r>
              <a:rPr lang="zh-CN" altLang="en-US" sz="1400" b="1" dirty="0" smtClean="0">
                <a:solidFill>
                  <a:srgbClr val="C00000"/>
                </a:solidFill>
                <a:latin typeface="微软雅黑" panose="020B0503020204020204" charset="-122"/>
                <a:ea typeface="微软雅黑" panose="020B0503020204020204" charset="-122"/>
              </a:rPr>
              <a:t>，全体</a:t>
            </a:r>
            <a:r>
              <a:rPr lang="zh-CN" altLang="en-US" sz="1400" b="1" dirty="0">
                <a:solidFill>
                  <a:srgbClr val="C00000"/>
                </a:solidFill>
                <a:latin typeface="微软雅黑" panose="020B0503020204020204" charset="-122"/>
                <a:ea typeface="微软雅黑" panose="020B0503020204020204" charset="-122"/>
              </a:rPr>
              <a:t>人民共同富裕基本实现</a:t>
            </a:r>
            <a:r>
              <a:rPr lang="zh-CN" altLang="en-US" sz="1400" b="1" dirty="0" smtClean="0">
                <a:solidFill>
                  <a:srgbClr val="C00000"/>
                </a:solidFill>
                <a:latin typeface="微软雅黑" panose="020B0503020204020204" charset="-122"/>
                <a:ea typeface="微软雅黑" panose="020B0503020204020204" charset="-122"/>
              </a:rPr>
              <a:t>，我国</a:t>
            </a:r>
            <a:r>
              <a:rPr lang="zh-CN" altLang="en-US" sz="1400" b="1" dirty="0">
                <a:solidFill>
                  <a:srgbClr val="C00000"/>
                </a:solidFill>
                <a:latin typeface="微软雅黑" panose="020B0503020204020204" charset="-122"/>
                <a:ea typeface="微软雅黑" panose="020B0503020204020204" charset="-122"/>
              </a:rPr>
              <a:t>人民将享有更加幸福安康的生活</a:t>
            </a:r>
            <a:r>
              <a:rPr lang="zh-CN" altLang="en-US" sz="1400" b="1" dirty="0" smtClean="0">
                <a:solidFill>
                  <a:srgbClr val="C00000"/>
                </a:solidFill>
                <a:latin typeface="微软雅黑" panose="020B0503020204020204" charset="-122"/>
                <a:ea typeface="微软雅黑" panose="020B0503020204020204" charset="-122"/>
              </a:rPr>
              <a:t>，中华民族</a:t>
            </a:r>
            <a:r>
              <a:rPr lang="zh-CN" altLang="en-US" sz="1400" b="1" dirty="0">
                <a:solidFill>
                  <a:srgbClr val="C00000"/>
                </a:solidFill>
                <a:latin typeface="微软雅黑" panose="020B0503020204020204" charset="-122"/>
                <a:ea typeface="微软雅黑" panose="020B0503020204020204" charset="-122"/>
              </a:rPr>
              <a:t>将以更加昂扬的姿态屹立于世界民族之林</a:t>
            </a:r>
            <a:r>
              <a:rPr lang="zh-CN" altLang="en-US" sz="1400" b="1" dirty="0" smtClean="0">
                <a:solidFill>
                  <a:srgbClr val="C00000"/>
                </a:solidFill>
                <a:latin typeface="微软雅黑" panose="020B0503020204020204" charset="-122"/>
                <a:ea typeface="微软雅黑" panose="020B0503020204020204" charset="-122"/>
              </a:rPr>
              <a:t>。</a:t>
            </a:r>
            <a:r>
              <a:rPr lang="zh-CN" altLang="en-US" sz="1400" dirty="0" smtClean="0">
                <a:solidFill>
                  <a:schemeClr val="tx1">
                    <a:lumMod val="85000"/>
                    <a:lumOff val="15000"/>
                  </a:schemeClr>
                </a:solidFill>
                <a:latin typeface="微软雅黑" panose="020B0503020204020204" charset="-122"/>
                <a:ea typeface="微软雅黑" panose="020B0503020204020204" charset="-122"/>
              </a:rPr>
              <a:t>这样</a:t>
            </a:r>
            <a:r>
              <a:rPr lang="zh-CN" altLang="en-US" sz="1400" dirty="0">
                <a:solidFill>
                  <a:schemeClr val="tx1">
                    <a:lumMod val="85000"/>
                    <a:lumOff val="15000"/>
                  </a:schemeClr>
                </a:solidFill>
                <a:latin typeface="微软雅黑" panose="020B0503020204020204" charset="-122"/>
                <a:ea typeface="微软雅黑" panose="020B0503020204020204" charset="-122"/>
              </a:rPr>
              <a:t>的奋斗目标，又分解成“两个十五年”。从</a:t>
            </a:r>
            <a:r>
              <a:rPr lang="en-US" altLang="zh-CN" sz="1400" dirty="0">
                <a:solidFill>
                  <a:schemeClr val="tx1">
                    <a:lumMod val="85000"/>
                    <a:lumOff val="15000"/>
                  </a:schemeClr>
                </a:solidFill>
                <a:latin typeface="微软雅黑" panose="020B0503020204020204" charset="-122"/>
                <a:ea typeface="微软雅黑" panose="020B0503020204020204" charset="-122"/>
              </a:rPr>
              <a:t>2020</a:t>
            </a:r>
            <a:r>
              <a:rPr lang="zh-CN" altLang="en-US" sz="1400" dirty="0">
                <a:solidFill>
                  <a:schemeClr val="tx1">
                    <a:lumMod val="85000"/>
                    <a:lumOff val="15000"/>
                  </a:schemeClr>
                </a:solidFill>
                <a:latin typeface="微软雅黑" panose="020B0503020204020204" charset="-122"/>
                <a:ea typeface="微软雅黑" panose="020B0503020204020204" charset="-122"/>
              </a:rPr>
              <a:t>年到</a:t>
            </a:r>
            <a:r>
              <a:rPr lang="en-US" altLang="zh-CN" sz="1400" dirty="0">
                <a:solidFill>
                  <a:schemeClr val="tx1">
                    <a:lumMod val="85000"/>
                    <a:lumOff val="15000"/>
                  </a:schemeClr>
                </a:solidFill>
                <a:latin typeface="微软雅黑" panose="020B0503020204020204" charset="-122"/>
                <a:ea typeface="微软雅黑" panose="020B0503020204020204" charset="-122"/>
              </a:rPr>
              <a:t>2035</a:t>
            </a:r>
            <a:r>
              <a:rPr lang="zh-CN" altLang="en-US" sz="1400" dirty="0">
                <a:solidFill>
                  <a:schemeClr val="tx1">
                    <a:lumMod val="85000"/>
                    <a:lumOff val="15000"/>
                  </a:schemeClr>
                </a:solidFill>
                <a:latin typeface="微软雅黑" panose="020B0503020204020204" charset="-122"/>
                <a:ea typeface="微软雅黑" panose="020B0503020204020204" charset="-122"/>
              </a:rPr>
              <a:t>年这个</a:t>
            </a:r>
            <a:r>
              <a:rPr lang="en-US" altLang="zh-CN" sz="1400" dirty="0">
                <a:solidFill>
                  <a:schemeClr val="tx1">
                    <a:lumMod val="85000"/>
                    <a:lumOff val="15000"/>
                  </a:schemeClr>
                </a:solidFill>
                <a:latin typeface="微软雅黑" panose="020B0503020204020204" charset="-122"/>
                <a:ea typeface="微软雅黑" panose="020B0503020204020204" charset="-122"/>
              </a:rPr>
              <a:t>15</a:t>
            </a:r>
            <a:r>
              <a:rPr lang="zh-CN" altLang="en-US" sz="1400" dirty="0">
                <a:solidFill>
                  <a:schemeClr val="tx1">
                    <a:lumMod val="85000"/>
                    <a:lumOff val="15000"/>
                  </a:schemeClr>
                </a:solidFill>
                <a:latin typeface="微软雅黑" panose="020B0503020204020204" charset="-122"/>
                <a:ea typeface="微软雅黑" panose="020B0503020204020204" charset="-122"/>
              </a:rPr>
              <a:t>年，目标是基本实现社会主义现代化。从</a:t>
            </a:r>
            <a:r>
              <a:rPr lang="en-US" altLang="zh-CN" sz="1400" dirty="0">
                <a:solidFill>
                  <a:schemeClr val="tx1">
                    <a:lumMod val="85000"/>
                    <a:lumOff val="15000"/>
                  </a:schemeClr>
                </a:solidFill>
                <a:latin typeface="微软雅黑" panose="020B0503020204020204" charset="-122"/>
                <a:ea typeface="微软雅黑" panose="020B0503020204020204" charset="-122"/>
              </a:rPr>
              <a:t>2035</a:t>
            </a:r>
            <a:r>
              <a:rPr lang="zh-CN" altLang="en-US" sz="1400" dirty="0">
                <a:solidFill>
                  <a:schemeClr val="tx1">
                    <a:lumMod val="85000"/>
                    <a:lumOff val="15000"/>
                  </a:schemeClr>
                </a:solidFill>
                <a:latin typeface="微软雅黑" panose="020B0503020204020204" charset="-122"/>
                <a:ea typeface="微软雅黑" panose="020B0503020204020204" charset="-122"/>
              </a:rPr>
              <a:t>年到本世纪中叶，目标是建成社会主义现代化强国。从全面建成小康社会到基本实现现代化，再到全面建成社会主义现代化强国，是新时代中国特色社会主义发展的战略安排。</a:t>
            </a:r>
            <a:endParaRPr lang="zh-CN" altLang="en-US" sz="1400" dirty="0">
              <a:solidFill>
                <a:schemeClr val="accent1"/>
              </a:solidFill>
              <a:latin typeface="微软雅黑" panose="020B0503020204020204" charset="-122"/>
              <a:ea typeface="微软雅黑" panose="020B0503020204020204" charset="-122"/>
            </a:endParaRPr>
          </a:p>
        </p:txBody>
      </p:sp>
      <p:sp>
        <p:nvSpPr>
          <p:cNvPr id="37" name="圆角矩形 36"/>
          <p:cNvSpPr/>
          <p:nvPr/>
        </p:nvSpPr>
        <p:spPr>
          <a:xfrm>
            <a:off x="2927065" y="1518459"/>
            <a:ext cx="8776118" cy="4286437"/>
          </a:xfrm>
          <a:prstGeom prst="roundRect">
            <a:avLst>
              <a:gd name="adj" fmla="val 3887"/>
            </a:avLst>
          </a:pr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178860" y="1734756"/>
            <a:ext cx="2481943" cy="3744686"/>
            <a:chOff x="437305" y="1581721"/>
            <a:chExt cx="2481943" cy="3744686"/>
          </a:xfrm>
        </p:grpSpPr>
        <p:sp>
          <p:nvSpPr>
            <p:cNvPr id="39" name="矩形 38"/>
            <p:cNvSpPr/>
            <p:nvPr/>
          </p:nvSpPr>
          <p:spPr>
            <a:xfrm>
              <a:off x="437573" y="1581721"/>
              <a:ext cx="2464525" cy="187234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437572" y="3454064"/>
              <a:ext cx="2464525" cy="18723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437305" y="3809654"/>
              <a:ext cx="2481943" cy="903605"/>
            </a:xfrm>
            <a:prstGeom prst="rect">
              <a:avLst/>
            </a:prstGeom>
            <a:noFill/>
          </p:spPr>
          <p:txBody>
            <a:bodyPr wrap="square" rtlCol="0">
              <a:spAutoFit/>
            </a:bodyPr>
            <a:lstStyle/>
            <a:p>
              <a:pPr algn="ctr">
                <a:lnSpc>
                  <a:spcPct val="110000"/>
                </a:lnSpc>
              </a:pPr>
              <a:r>
                <a:rPr lang="zh-CN" altLang="en-US" sz="4800" b="1" dirty="0" smtClean="0">
                  <a:solidFill>
                    <a:schemeClr val="bg1"/>
                  </a:solidFill>
                  <a:latin typeface="微软雅黑" panose="020B0503020204020204" charset="-122"/>
                  <a:ea typeface="微软雅黑" panose="020B0503020204020204" charset="-122"/>
                </a:rPr>
                <a:t>新征程</a:t>
              </a:r>
              <a:endParaRPr lang="zh-CN" altLang="en-US" sz="4800" b="1" dirty="0" smtClean="0">
                <a:solidFill>
                  <a:schemeClr val="bg1"/>
                </a:solidFill>
                <a:latin typeface="微软雅黑" panose="020B0503020204020204" charset="-122"/>
                <a:ea typeface="微软雅黑" panose="020B0503020204020204" charset="-122"/>
              </a:endParaRP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edge">
                                      <p:cBhvr>
                                        <p:cTn id="7" dur="2000"/>
                                        <p:tgtEl>
                                          <p:spTgt spid="35"/>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edge">
                                      <p:cBhvr>
                                        <p:cTn id="10" dur="2000"/>
                                        <p:tgtEl>
                                          <p:spTgt spid="36"/>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edge">
                                      <p:cBhvr>
                                        <p:cTn id="13" dur="2000"/>
                                        <p:tgtEl>
                                          <p:spTgt spid="37"/>
                                        </p:tgtEl>
                                      </p:cBhvr>
                                    </p:animEffect>
                                  </p:childTnLst>
                                </p:cTn>
                              </p:par>
                              <p:par>
                                <p:cTn id="14" presetID="20" presetClass="entr" presetSubtype="0"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edge">
                                      <p:cBhvr>
                                        <p:cTn id="16" dur="2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57150" y="0"/>
            <a:ext cx="12192000" cy="6858000"/>
          </a:xfrm>
          <a:prstGeom prst="rect">
            <a:avLst/>
          </a:prstGeom>
        </p:spPr>
      </p:pic>
      <p:sp>
        <p:nvSpPr>
          <p:cNvPr id="5" name="文本框 4"/>
          <p:cNvSpPr txBox="1"/>
          <p:nvPr/>
        </p:nvSpPr>
        <p:spPr>
          <a:xfrm>
            <a:off x="2294255" y="1694180"/>
            <a:ext cx="7310120" cy="2214880"/>
          </a:xfrm>
          <a:prstGeom prst="rect">
            <a:avLst/>
          </a:prstGeom>
          <a:noFill/>
        </p:spPr>
        <p:txBody>
          <a:bodyPr wrap="square" rtlCol="0">
            <a:spAutoFit/>
          </a:bodyPr>
          <a:p>
            <a:r>
              <a:rPr lang="zh-CN" altLang="en-US" sz="13800" dirty="0">
                <a:blipFill>
                  <a:blip r:embed="rId2"/>
                  <a:stretch>
                    <a:fillRect/>
                  </a:stretch>
                </a:blipFill>
                <a:latin typeface="字酷堂清楷体" panose="02010601030101010101" charset="-122"/>
                <a:ea typeface="字酷堂清楷体" panose="02010601030101010101" charset="-122"/>
              </a:rPr>
              <a:t>感谢聆听</a:t>
            </a:r>
            <a:endParaRPr lang="zh-CN" altLang="en-US" sz="13800" dirty="0">
              <a:blipFill>
                <a:blip r:embed="rId2"/>
                <a:stretch>
                  <a:fillRect/>
                </a:stretch>
              </a:blipFill>
              <a:latin typeface="字酷堂清楷体" panose="02010601030101010101" charset="-122"/>
              <a:ea typeface="字酷堂清楷体" panose="02010601030101010101" charset="-122"/>
            </a:endParaRPr>
          </a:p>
        </p:txBody>
      </p:sp>
      <p:pic>
        <p:nvPicPr>
          <p:cNvPr id="9" name="图片 8" descr="未标题-3"/>
          <p:cNvPicPr>
            <a:picLocks noChangeAspect="1"/>
          </p:cNvPicPr>
          <p:nvPr/>
        </p:nvPicPr>
        <p:blipFill>
          <a:blip r:embed="rId3"/>
          <a:srcRect b="55251"/>
          <a:stretch>
            <a:fillRect/>
          </a:stretch>
        </p:blipFill>
        <p:spPr>
          <a:xfrm>
            <a:off x="2945130" y="3688080"/>
            <a:ext cx="6480175" cy="94234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rcRect l="41761" r="43579" b="68404"/>
          <a:stretch>
            <a:fillRect/>
          </a:stretch>
        </p:blipFill>
        <p:spPr>
          <a:xfrm>
            <a:off x="5080000" y="152264"/>
            <a:ext cx="1737995" cy="1630680"/>
          </a:xfrm>
          <a:prstGeom prst="rect">
            <a:avLst/>
          </a:prstGeom>
        </p:spPr>
      </p:pic>
      <p:sp>
        <p:nvSpPr>
          <p:cNvPr id="22" name="TextBox 41"/>
          <p:cNvSpPr txBox="1"/>
          <p:nvPr/>
        </p:nvSpPr>
        <p:spPr>
          <a:xfrm>
            <a:off x="5027175" y="4706458"/>
            <a:ext cx="2316480" cy="460375"/>
          </a:xfrm>
          <a:prstGeom prst="rect">
            <a:avLst/>
          </a:prstGeom>
          <a:noFill/>
        </p:spPr>
        <p:txBody>
          <a:bodyPr wrap="none" rtlCol="0">
            <a:spAutoFit/>
          </a:bodyPr>
          <a:p>
            <a:pPr fontAlgn="auto">
              <a:spcBef>
                <a:spcPts val="0"/>
              </a:spcBef>
              <a:spcAft>
                <a:spcPts val="0"/>
              </a:spcAft>
              <a:defRPr/>
            </a:pPr>
            <a:r>
              <a:rPr lang="zh-CN" altLang="en-US" sz="2400" b="1" dirty="0">
                <a:solidFill>
                  <a:srgbClr val="C00000"/>
                </a:solidFill>
                <a:latin typeface="微软雅黑" panose="020B0503020204020204" charset="-122"/>
                <a:ea typeface="微软雅黑" panose="020B0503020204020204" charset="-122"/>
              </a:rPr>
              <a:t>汇报人：小包包</a:t>
            </a:r>
            <a:endParaRPr lang="zh-CN" altLang="en-US" sz="2400" b="1" dirty="0">
              <a:solidFill>
                <a:srgbClr val="C00000"/>
              </a:solidFill>
              <a:latin typeface="微软雅黑" panose="020B0503020204020204" charset="-122"/>
              <a:ea typeface="微软雅黑" panose="020B0503020204020204" charset="-122"/>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2" presetClass="entr" presetSubtype="4"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5" presetClass="entr" presetSubtype="1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checkerboard(across)">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652955" y="1169378"/>
            <a:ext cx="9024281" cy="2954655"/>
          </a:xfrm>
          <a:prstGeom prst="rect">
            <a:avLst/>
          </a:prstGeom>
          <a:noFill/>
        </p:spPr>
        <p:txBody>
          <a:bodyPr wrap="square" rtlCol="0">
            <a:spAutoFit/>
          </a:bodyPr>
          <a:p>
            <a:pPr algn="ctr">
              <a:lnSpc>
                <a:spcPct val="150000"/>
              </a:lnSpc>
            </a:pPr>
            <a:r>
              <a:rPr lang="zh-CN" altLang="en-US" sz="2800" b="1" dirty="0">
                <a:solidFill>
                  <a:schemeClr val="tx1">
                    <a:lumMod val="85000"/>
                    <a:lumOff val="15000"/>
                  </a:schemeClr>
                </a:solidFill>
                <a:latin typeface="微软雅黑" panose="020B0503020204020204" charset="-122"/>
                <a:ea typeface="微软雅黑" panose="020B0503020204020204" charset="-122"/>
              </a:rPr>
              <a:t>版权声明</a:t>
            </a:r>
            <a:endParaRPr lang="zh-CN" altLang="en-US" sz="2800" b="1" dirty="0">
              <a:solidFill>
                <a:schemeClr val="tx1">
                  <a:lumMod val="85000"/>
                  <a:lumOff val="15000"/>
                </a:schemeClr>
              </a:solidFill>
              <a:latin typeface="微软雅黑" panose="020B0503020204020204" charset="-122"/>
              <a:ea typeface="微软雅黑" panose="020B0503020204020204" charset="-122"/>
            </a:endParaRPr>
          </a:p>
          <a:p>
            <a:pPr algn="just">
              <a:lnSpc>
                <a:spcPct val="150000"/>
              </a:lnSpc>
            </a:pPr>
            <a:endParaRPr lang="zh-CN" altLang="en-US" sz="2800" b="1" dirty="0">
              <a:solidFill>
                <a:schemeClr val="tx1">
                  <a:lumMod val="85000"/>
                  <a:lumOff val="15000"/>
                </a:schemeClr>
              </a:solidFill>
              <a:latin typeface="微软雅黑" panose="020B0503020204020204" charset="-122"/>
              <a:ea typeface="微软雅黑" panose="020B0503020204020204" charset="-122"/>
            </a:endParaRPr>
          </a:p>
          <a:p>
            <a:pPr algn="just">
              <a:lnSpc>
                <a:spcPct val="150000"/>
              </a:lnSpc>
            </a:pPr>
            <a:r>
              <a:rPr lang="zh-CN" altLang="en-US" sz="1200" dirty="0">
                <a:solidFill>
                  <a:schemeClr val="tx1">
                    <a:lumMod val="85000"/>
                    <a:lumOff val="15000"/>
                  </a:schemeClr>
                </a:solidFill>
                <a:latin typeface="微软雅黑" panose="020B0503020204020204" charset="-122"/>
                <a:ea typeface="微软雅黑" panose="020B0503020204020204" charset="-122"/>
              </a:rPr>
              <a:t>感谢您下载包图网平台上提供的</a:t>
            </a:r>
            <a:r>
              <a:rPr lang="en-US" altLang="zh-CN" sz="1200" dirty="0">
                <a:solidFill>
                  <a:schemeClr val="tx1">
                    <a:lumMod val="85000"/>
                    <a:lumOff val="15000"/>
                  </a:schemeClr>
                </a:solidFill>
                <a:latin typeface="微软雅黑" panose="020B0503020204020204" charset="-122"/>
                <a:ea typeface="微软雅黑" panose="020B0503020204020204" charset="-122"/>
              </a:rPr>
              <a:t>PPT</a:t>
            </a:r>
            <a:r>
              <a:rPr lang="zh-CN" altLang="en-US" sz="1200" dirty="0">
                <a:solidFill>
                  <a:schemeClr val="tx1">
                    <a:lumMod val="85000"/>
                    <a:lumOff val="15000"/>
                  </a:schemeClr>
                </a:solidFill>
                <a:latin typeface="微软雅黑" panose="020B0503020204020204" charset="-122"/>
                <a:ea typeface="微软雅黑" panose="020B0503020204020204" charset="-122"/>
              </a:rPr>
              <a:t>作品，为了您和包图网以及原创作者的利益，请勿复制、传播、销售，否则将承担法律责任！包图网将对作品进行维权，按照传播下载次数进行十倍的索取赔偿！</a:t>
            </a:r>
            <a:endParaRPr lang="zh-CN" altLang="en-US" sz="1200" dirty="0">
              <a:solidFill>
                <a:schemeClr val="tx1">
                  <a:lumMod val="85000"/>
                  <a:lumOff val="15000"/>
                </a:schemeClr>
              </a:solidFill>
              <a:latin typeface="微软雅黑" panose="020B0503020204020204" charset="-122"/>
              <a:ea typeface="微软雅黑" panose="020B0503020204020204" charset="-122"/>
            </a:endParaRPr>
          </a:p>
          <a:p>
            <a:pPr algn="just">
              <a:lnSpc>
                <a:spcPct val="150000"/>
              </a:lnSpc>
            </a:pPr>
            <a:endParaRPr lang="zh-CN" altLang="en-US" sz="1200" dirty="0">
              <a:solidFill>
                <a:schemeClr val="tx1">
                  <a:lumMod val="85000"/>
                  <a:lumOff val="15000"/>
                </a:schemeClr>
              </a:solidFill>
              <a:latin typeface="微软雅黑" panose="020B0503020204020204" charset="-122"/>
              <a:ea typeface="微软雅黑" panose="020B0503020204020204" charset="-122"/>
            </a:endParaRPr>
          </a:p>
          <a:p>
            <a:pPr algn="just">
              <a:lnSpc>
                <a:spcPct val="150000"/>
              </a:lnSpc>
            </a:pPr>
            <a:r>
              <a:rPr lang="en-US" altLang="zh-CN" sz="1200" dirty="0">
                <a:solidFill>
                  <a:schemeClr val="tx1">
                    <a:lumMod val="85000"/>
                    <a:lumOff val="15000"/>
                  </a:schemeClr>
                </a:solidFill>
                <a:latin typeface="微软雅黑" panose="020B0503020204020204" charset="-122"/>
                <a:ea typeface="微软雅黑" panose="020B0503020204020204" charset="-122"/>
              </a:rPr>
              <a:t>1.</a:t>
            </a:r>
            <a:r>
              <a:rPr lang="zh-CN" altLang="en-US" sz="1200" dirty="0">
                <a:solidFill>
                  <a:schemeClr val="tx1">
                    <a:lumMod val="85000"/>
                    <a:lumOff val="15000"/>
                  </a:schemeClr>
                </a:solidFill>
                <a:latin typeface="微软雅黑" panose="020B0503020204020204" charset="-122"/>
                <a:ea typeface="微软雅黑" panose="020B0503020204020204" charset="-122"/>
              </a:rPr>
              <a:t>在包图网出售的</a:t>
            </a:r>
            <a:r>
              <a:rPr lang="en-US" altLang="zh-CN" sz="1200" dirty="0">
                <a:solidFill>
                  <a:schemeClr val="tx1">
                    <a:lumMod val="85000"/>
                    <a:lumOff val="15000"/>
                  </a:schemeClr>
                </a:solidFill>
                <a:latin typeface="微软雅黑" panose="020B0503020204020204" charset="-122"/>
                <a:ea typeface="微软雅黑" panose="020B0503020204020204" charset="-122"/>
              </a:rPr>
              <a:t>PPT</a:t>
            </a:r>
            <a:r>
              <a:rPr lang="zh-CN" altLang="en-US" sz="1200" dirty="0">
                <a:solidFill>
                  <a:schemeClr val="tx1">
                    <a:lumMod val="85000"/>
                    <a:lumOff val="15000"/>
                  </a:schemeClr>
                </a:solidFill>
                <a:latin typeface="微软雅黑" panose="020B0503020204020204" charset="-122"/>
                <a:ea typeface="微软雅黑" panose="020B0503020204020204" charset="-122"/>
              </a:rPr>
              <a:t>模板是免版税类（</a:t>
            </a:r>
            <a:r>
              <a:rPr lang="en-US" altLang="zh-CN" sz="1200" dirty="0">
                <a:solidFill>
                  <a:schemeClr val="tx1">
                    <a:lumMod val="85000"/>
                    <a:lumOff val="15000"/>
                  </a:schemeClr>
                </a:solidFill>
                <a:latin typeface="微软雅黑" panose="020B0503020204020204" charset="-122"/>
                <a:ea typeface="微软雅黑" panose="020B0503020204020204" charset="-122"/>
              </a:rPr>
              <a:t>RF</a:t>
            </a:r>
            <a:r>
              <a:rPr lang="zh-CN" altLang="en-US" sz="1200" dirty="0">
                <a:solidFill>
                  <a:schemeClr val="tx1">
                    <a:lumMod val="85000"/>
                    <a:lumOff val="15000"/>
                  </a:schemeClr>
                </a:solidFill>
                <a:latin typeface="微软雅黑" panose="020B0503020204020204" charset="-122"/>
                <a:ea typeface="微软雅黑" panose="020B0503020204020204" charset="-122"/>
              </a:rPr>
              <a:t>：</a:t>
            </a:r>
            <a:r>
              <a:rPr lang="en-US" altLang="zh-CN" sz="1200" dirty="0">
                <a:solidFill>
                  <a:schemeClr val="tx1">
                    <a:lumMod val="85000"/>
                    <a:lumOff val="15000"/>
                  </a:schemeClr>
                </a:solidFill>
                <a:latin typeface="微软雅黑" panose="020B0503020204020204" charset="-122"/>
                <a:ea typeface="微软雅黑" panose="020B0503020204020204" charset="-122"/>
              </a:rPr>
              <a:t>Royalty-Free</a:t>
            </a:r>
            <a:r>
              <a:rPr lang="zh-CN" altLang="en-US" sz="1200" dirty="0">
                <a:solidFill>
                  <a:schemeClr val="tx1">
                    <a:lumMod val="85000"/>
                    <a:lumOff val="15000"/>
                  </a:schemeClr>
                </a:solidFill>
                <a:latin typeface="微软雅黑" panose="020B0503020204020204" charset="-122"/>
                <a:ea typeface="微软雅黑" panose="020B0503020204020204" charset="-122"/>
              </a:rPr>
              <a:t>）正版受</a:t>
            </a:r>
            <a:r>
              <a:rPr lang="en-US" altLang="zh-CN" sz="1200" dirty="0">
                <a:solidFill>
                  <a:schemeClr val="tx1">
                    <a:lumMod val="85000"/>
                    <a:lumOff val="15000"/>
                  </a:schemeClr>
                </a:solidFill>
                <a:latin typeface="微软雅黑" panose="020B0503020204020204" charset="-122"/>
                <a:ea typeface="微软雅黑" panose="020B0503020204020204" charset="-122"/>
              </a:rPr>
              <a:t>《</a:t>
            </a:r>
            <a:r>
              <a:rPr lang="zh-CN" altLang="en-US" sz="1200" dirty="0">
                <a:solidFill>
                  <a:schemeClr val="tx1">
                    <a:lumMod val="85000"/>
                    <a:lumOff val="15000"/>
                  </a:schemeClr>
                </a:solidFill>
                <a:latin typeface="微软雅黑" panose="020B0503020204020204" charset="-122"/>
                <a:ea typeface="微软雅黑" panose="020B0503020204020204" charset="-122"/>
              </a:rPr>
              <a:t>中国人民共和国著作法</a:t>
            </a:r>
            <a:r>
              <a:rPr lang="en-US" altLang="zh-CN" sz="1200" dirty="0">
                <a:solidFill>
                  <a:schemeClr val="tx1">
                    <a:lumMod val="85000"/>
                    <a:lumOff val="15000"/>
                  </a:schemeClr>
                </a:solidFill>
                <a:latin typeface="微软雅黑" panose="020B0503020204020204" charset="-122"/>
                <a:ea typeface="微软雅黑" panose="020B0503020204020204" charset="-122"/>
              </a:rPr>
              <a:t>》</a:t>
            </a:r>
            <a:r>
              <a:rPr lang="zh-CN" altLang="en-US" sz="1200" dirty="0">
                <a:solidFill>
                  <a:schemeClr val="tx1">
                    <a:lumMod val="85000"/>
                    <a:lumOff val="15000"/>
                  </a:schemeClr>
                </a:solidFill>
                <a:latin typeface="微软雅黑" panose="020B0503020204020204" charset="-122"/>
                <a:ea typeface="微软雅黑" panose="020B0503020204020204" charset="-122"/>
              </a:rPr>
              <a:t>和</a:t>
            </a:r>
            <a:r>
              <a:rPr lang="en-US" altLang="zh-CN" sz="1200" dirty="0">
                <a:solidFill>
                  <a:schemeClr val="tx1">
                    <a:lumMod val="85000"/>
                    <a:lumOff val="15000"/>
                  </a:schemeClr>
                </a:solidFill>
                <a:latin typeface="微软雅黑" panose="020B0503020204020204" charset="-122"/>
                <a:ea typeface="微软雅黑" panose="020B0503020204020204" charset="-122"/>
              </a:rPr>
              <a:t>《</a:t>
            </a:r>
            <a:r>
              <a:rPr lang="zh-CN" altLang="en-US" sz="1200" dirty="0">
                <a:solidFill>
                  <a:schemeClr val="tx1">
                    <a:lumMod val="85000"/>
                    <a:lumOff val="15000"/>
                  </a:schemeClr>
                </a:solidFill>
                <a:latin typeface="微软雅黑" panose="020B0503020204020204" charset="-122"/>
                <a:ea typeface="微软雅黑" panose="020B0503020204020204" charset="-122"/>
              </a:rPr>
              <a:t>世界版权公约</a:t>
            </a:r>
            <a:r>
              <a:rPr lang="en-US" altLang="zh-CN" sz="1200" dirty="0">
                <a:solidFill>
                  <a:schemeClr val="tx1">
                    <a:lumMod val="85000"/>
                    <a:lumOff val="15000"/>
                  </a:schemeClr>
                </a:solidFill>
                <a:latin typeface="微软雅黑" panose="020B0503020204020204" charset="-122"/>
                <a:ea typeface="微软雅黑" panose="020B0503020204020204" charset="-122"/>
              </a:rPr>
              <a:t>》</a:t>
            </a:r>
            <a:r>
              <a:rPr lang="zh-CN" altLang="en-US" sz="1200" dirty="0">
                <a:solidFill>
                  <a:schemeClr val="tx1">
                    <a:lumMod val="85000"/>
                    <a:lumOff val="15000"/>
                  </a:schemeClr>
                </a:solidFill>
                <a:latin typeface="微软雅黑" panose="020B0503020204020204" charset="-122"/>
                <a:ea typeface="微软雅黑" panose="020B0503020204020204" charset="-122"/>
              </a:rPr>
              <a:t>的保护，作品的所有权、版权和著作权归包图网所有，您下载的是</a:t>
            </a:r>
            <a:r>
              <a:rPr lang="en-US" altLang="zh-CN" sz="1200" dirty="0">
                <a:solidFill>
                  <a:schemeClr val="tx1">
                    <a:lumMod val="85000"/>
                    <a:lumOff val="15000"/>
                  </a:schemeClr>
                </a:solidFill>
                <a:latin typeface="微软雅黑" panose="020B0503020204020204" charset="-122"/>
                <a:ea typeface="微软雅黑" panose="020B0503020204020204" charset="-122"/>
              </a:rPr>
              <a:t>PPT</a:t>
            </a:r>
            <a:r>
              <a:rPr lang="zh-CN" altLang="en-US" sz="1200" dirty="0">
                <a:solidFill>
                  <a:schemeClr val="tx1">
                    <a:lumMod val="85000"/>
                    <a:lumOff val="15000"/>
                  </a:schemeClr>
                </a:solidFill>
                <a:latin typeface="微软雅黑" panose="020B0503020204020204" charset="-122"/>
                <a:ea typeface="微软雅黑" panose="020B0503020204020204" charset="-122"/>
              </a:rPr>
              <a:t>模板素材的使用权。</a:t>
            </a:r>
            <a:endParaRPr lang="zh-CN" altLang="en-US" sz="1200" dirty="0">
              <a:solidFill>
                <a:schemeClr val="tx1">
                  <a:lumMod val="85000"/>
                  <a:lumOff val="15000"/>
                </a:schemeClr>
              </a:solidFill>
              <a:latin typeface="微软雅黑" panose="020B0503020204020204" charset="-122"/>
              <a:ea typeface="微软雅黑" panose="020B0503020204020204" charset="-122"/>
            </a:endParaRPr>
          </a:p>
          <a:p>
            <a:pPr algn="just">
              <a:lnSpc>
                <a:spcPct val="150000"/>
              </a:lnSpc>
            </a:pPr>
            <a:r>
              <a:rPr lang="en-US" altLang="zh-CN" sz="1200" dirty="0">
                <a:solidFill>
                  <a:schemeClr val="tx1">
                    <a:lumMod val="85000"/>
                    <a:lumOff val="15000"/>
                  </a:schemeClr>
                </a:solidFill>
                <a:latin typeface="微软雅黑" panose="020B0503020204020204" charset="-122"/>
                <a:ea typeface="微软雅黑" panose="020B0503020204020204" charset="-122"/>
              </a:rPr>
              <a:t>2.</a:t>
            </a:r>
            <a:r>
              <a:rPr lang="zh-CN" altLang="en-US" sz="1200" dirty="0">
                <a:solidFill>
                  <a:schemeClr val="tx1">
                    <a:lumMod val="85000"/>
                    <a:lumOff val="15000"/>
                  </a:schemeClr>
                </a:solidFill>
                <a:latin typeface="微软雅黑" panose="020B0503020204020204" charset="-122"/>
                <a:ea typeface="微软雅黑" panose="020B0503020204020204" charset="-122"/>
              </a:rPr>
              <a:t>不得将包图网的</a:t>
            </a:r>
            <a:r>
              <a:rPr lang="en-US" altLang="zh-CN" sz="1200" dirty="0">
                <a:solidFill>
                  <a:schemeClr val="tx1">
                    <a:lumMod val="85000"/>
                    <a:lumOff val="15000"/>
                  </a:schemeClr>
                </a:solidFill>
                <a:latin typeface="微软雅黑" panose="020B0503020204020204" charset="-122"/>
                <a:ea typeface="微软雅黑" panose="020B0503020204020204" charset="-122"/>
              </a:rPr>
              <a:t>PPT</a:t>
            </a:r>
            <a:r>
              <a:rPr lang="zh-CN" altLang="en-US" sz="1200" dirty="0">
                <a:solidFill>
                  <a:schemeClr val="tx1">
                    <a:lumMod val="85000"/>
                    <a:lumOff val="15000"/>
                  </a:schemeClr>
                </a:solidFill>
                <a:latin typeface="微软雅黑" panose="020B0503020204020204" charset="-122"/>
                <a:ea typeface="微软雅黑" panose="020B0503020204020204" charset="-122"/>
              </a:rPr>
              <a:t>模板、</a:t>
            </a:r>
            <a:r>
              <a:rPr lang="en-US" altLang="zh-CN" sz="1200" dirty="0">
                <a:solidFill>
                  <a:schemeClr val="tx1">
                    <a:lumMod val="85000"/>
                    <a:lumOff val="15000"/>
                  </a:schemeClr>
                </a:solidFill>
                <a:latin typeface="微软雅黑" panose="020B0503020204020204" charset="-122"/>
                <a:ea typeface="微软雅黑" panose="020B0503020204020204" charset="-122"/>
              </a:rPr>
              <a:t>PPT</a:t>
            </a:r>
            <a:r>
              <a:rPr lang="zh-CN" altLang="en-US" sz="1200" dirty="0">
                <a:solidFill>
                  <a:schemeClr val="tx1">
                    <a:lumMod val="85000"/>
                    <a:lumOff val="15000"/>
                  </a:schemeClr>
                </a:solidFill>
                <a:latin typeface="微软雅黑" panose="020B0503020204020204" charset="-122"/>
                <a:ea typeface="微软雅黑" panose="020B0503020204020204" charset="-122"/>
              </a:rPr>
              <a:t>素材，本身用于再出售，或者出租、出借、转让、分销、发布或者作为礼物供他人使用，不得转授权、出卖、转让本协议或者本协议中的权利。</a:t>
            </a:r>
            <a:endParaRPr lang="zh-CN" altLang="en-US" sz="1200" dirty="0">
              <a:solidFill>
                <a:schemeClr val="tx1">
                  <a:lumMod val="85000"/>
                  <a:lumOff val="15000"/>
                </a:schemeClr>
              </a:solidFill>
              <a:latin typeface="微软雅黑" panose="020B0503020204020204" charset="-122"/>
              <a:ea typeface="微软雅黑" panose="020B0503020204020204" charset="-122"/>
            </a:endParaRPr>
          </a:p>
        </p:txBody>
      </p:sp>
      <p:sp>
        <p:nvSpPr>
          <p:cNvPr id="5" name="文本框 4"/>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p>
            <a:pPr algn="just"/>
            <a:r>
              <a:rPr lang="zh-CN" altLang="en-US" b="1" dirty="0">
                <a:solidFill>
                  <a:srgbClr val="47586F"/>
                </a:solidFill>
              </a:rPr>
              <a:t>更多精品</a:t>
            </a:r>
            <a:r>
              <a:rPr lang="en-US" altLang="zh-CN" b="1" dirty="0">
                <a:solidFill>
                  <a:srgbClr val="47586F"/>
                </a:solidFill>
              </a:rPr>
              <a:t>PPT</a:t>
            </a:r>
            <a:r>
              <a:rPr lang="zh-CN" altLang="en-US" b="1" dirty="0">
                <a:solidFill>
                  <a:srgbClr val="47586F"/>
                </a:solidFill>
              </a:rPr>
              <a:t>模板</a:t>
            </a:r>
            <a:r>
              <a:rPr lang="zh-CN" altLang="en-US" b="1" dirty="0">
                <a:solidFill>
                  <a:schemeClr val="bg1"/>
                </a:solidFill>
              </a:rPr>
              <a:t>：</a:t>
            </a:r>
            <a:r>
              <a:rPr lang="en-US" altLang="zh-CN" b="1" dirty="0">
                <a:solidFill>
                  <a:schemeClr val="bg1"/>
                </a:solidFill>
                <a:hlinkClick r:id="rId1"/>
              </a:rPr>
              <a:t>http://ibaotu.com/ppt/</a:t>
            </a:r>
            <a:endParaRPr lang="zh-CN" altLang="en-US" b="1" dirty="0">
              <a:solidFill>
                <a:schemeClr val="bg1"/>
              </a:solidFill>
            </a:endParaRPr>
          </a:p>
        </p:txBody>
      </p:sp>
      <p:sp>
        <p:nvSpPr>
          <p:cNvPr id="6" name="文本框 5"/>
          <p:cNvSpPr txBox="1"/>
          <p:nvPr/>
        </p:nvSpPr>
        <p:spPr>
          <a:xfrm>
            <a:off x="9299575" y="4984115"/>
            <a:ext cx="1243965" cy="36830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p>
            <a:r>
              <a:rPr lang="zh-CN" altLang="en-US" b="1" dirty="0">
                <a:solidFill>
                  <a:srgbClr val="47586F"/>
                </a:solidFill>
                <a:latin typeface="微软雅黑" panose="020B0503020204020204" charset="-122"/>
                <a:ea typeface="微软雅黑" panose="020B0503020204020204" charset="-122"/>
                <a:hlinkClick r:id="rId1"/>
              </a:rPr>
              <a:t>点击进入</a:t>
            </a:r>
            <a:endParaRPr lang="zh-CN" altLang="en-US" b="1" dirty="0">
              <a:solidFill>
                <a:srgbClr val="47586F"/>
              </a:solidFill>
              <a:latin typeface="微软雅黑" panose="020B0503020204020204" charset="-122"/>
              <a:ea typeface="微软雅黑" panose="020B0503020204020204" charset="-122"/>
              <a:hlinkClick r:id="rId1"/>
            </a:endParaRPr>
          </a:p>
        </p:txBody>
      </p:sp>
    </p:spTree>
  </p:cSld>
  <p:clrMapOvr>
    <a:masterClrMapping/>
  </p:clrMapOvr>
  <p:transition spd="slow" advClick="0" advTm="0">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57150" y="0"/>
            <a:ext cx="12192000" cy="6858000"/>
          </a:xfrm>
          <a:prstGeom prst="rect">
            <a:avLst/>
          </a:prstGeom>
        </p:spPr>
      </p:pic>
      <p:grpSp>
        <p:nvGrpSpPr>
          <p:cNvPr id="5" name="组合 4"/>
          <p:cNvGrpSpPr/>
          <p:nvPr/>
        </p:nvGrpSpPr>
        <p:grpSpPr>
          <a:xfrm>
            <a:off x="1761096" y="2111421"/>
            <a:ext cx="2095992" cy="2095990"/>
            <a:chOff x="1522971" y="1654221"/>
            <a:chExt cx="2095992" cy="2095990"/>
          </a:xfrm>
        </p:grpSpPr>
        <p:sp>
          <p:nvSpPr>
            <p:cNvPr id="6" name="椭圆 5"/>
            <p:cNvSpPr/>
            <p:nvPr/>
          </p:nvSpPr>
          <p:spPr>
            <a:xfrm>
              <a:off x="1522971" y="1654221"/>
              <a:ext cx="2095992" cy="2095990"/>
            </a:xfrm>
            <a:prstGeom prst="ellipse">
              <a:avLst/>
            </a:prstGeom>
            <a:gradFill>
              <a:gsLst>
                <a:gs pos="0">
                  <a:srgbClr val="BC0000"/>
                </a:gs>
                <a:gs pos="100000">
                  <a:srgbClr val="BC0000">
                    <a:lumMod val="97000"/>
                    <a:lumOff val="3000"/>
                  </a:srgbClr>
                </a:gs>
              </a:gsLst>
              <a:lin ang="16200000" scaled="1"/>
            </a:gradFill>
            <a:ln w="12700" cap="flat">
              <a:solidFill>
                <a:srgbClr val="FFFFFF"/>
              </a:solidFill>
              <a:prstDash val="solid"/>
              <a:miter lim="800000"/>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buFont typeface="Arial" panose="020B0604020202020204" pitchFamily="34" charset="0"/>
                <a:buNone/>
              </a:pPr>
              <a:endParaRPr lang="zh-CN" altLang="en-US" sz="4800" b="1" dirty="0">
                <a:solidFill>
                  <a:schemeClr val="bg1"/>
                </a:solidFill>
                <a:latin typeface="Arial" panose="020B0604020202020204" pitchFamily="34" charset="0"/>
                <a:ea typeface="微软雅黑" panose="020B0503020204020204" charset="-122"/>
                <a:cs typeface="Times New Roman" panose="02020603050405020304" pitchFamily="18" charset="0"/>
              </a:endParaRPr>
            </a:p>
          </p:txBody>
        </p:sp>
        <p:sp>
          <p:nvSpPr>
            <p:cNvPr id="7" name="矩形 6"/>
            <p:cNvSpPr/>
            <p:nvPr/>
          </p:nvSpPr>
          <p:spPr>
            <a:xfrm>
              <a:off x="1709193" y="1982204"/>
              <a:ext cx="1723550" cy="1015663"/>
            </a:xfrm>
            <a:prstGeom prst="rect">
              <a:avLst/>
            </a:prstGeom>
          </p:spPr>
          <p:txBody>
            <a:bodyPr wrap="none">
              <a:spAutoFit/>
            </a:bodyPr>
            <a:lstStyle/>
            <a:p>
              <a:pPr algn="ctr" fontAlgn="base">
                <a:spcBef>
                  <a:spcPct val="0"/>
                </a:spcBef>
                <a:spcAft>
                  <a:spcPct val="0"/>
                </a:spcAft>
                <a:buFont typeface="Arial" panose="020B0604020202020204" pitchFamily="34" charset="0"/>
                <a:buNone/>
              </a:pPr>
              <a:r>
                <a:rPr lang="zh-CN" altLang="en-US" sz="6000" b="1" dirty="0" smtClean="0">
                  <a:solidFill>
                    <a:schemeClr val="bg1"/>
                  </a:solidFill>
                  <a:latin typeface="Arial" panose="020B0604020202020204" pitchFamily="34" charset="0"/>
                  <a:ea typeface="微软雅黑" panose="020B0503020204020204" charset="-122"/>
                  <a:cs typeface="Times New Roman" panose="02020603050405020304" pitchFamily="18" charset="0"/>
                </a:rPr>
                <a:t>目录</a:t>
              </a:r>
              <a:endParaRPr lang="zh-CN" altLang="en-US" sz="6000" b="1" dirty="0" smtClean="0">
                <a:solidFill>
                  <a:schemeClr val="bg1"/>
                </a:solidFill>
                <a:latin typeface="Arial" panose="020B0604020202020204" pitchFamily="34" charset="0"/>
                <a:ea typeface="微软雅黑" panose="020B0503020204020204" charset="-122"/>
                <a:cs typeface="Times New Roman" panose="02020603050405020304" pitchFamily="18" charset="0"/>
              </a:endParaRPr>
            </a:p>
          </p:txBody>
        </p:sp>
        <p:sp>
          <p:nvSpPr>
            <p:cNvPr id="8" name="矩形 7"/>
            <p:cNvSpPr/>
            <p:nvPr/>
          </p:nvSpPr>
          <p:spPr>
            <a:xfrm>
              <a:off x="1771710" y="2918469"/>
              <a:ext cx="1598515" cy="400110"/>
            </a:xfrm>
            <a:prstGeom prst="rect">
              <a:avLst/>
            </a:prstGeom>
          </p:spPr>
          <p:txBody>
            <a:bodyPr wrap="none">
              <a:spAutoFit/>
            </a:bodyPr>
            <a:lstStyle/>
            <a:p>
              <a:pPr algn="ctr" fontAlgn="base">
                <a:spcBef>
                  <a:spcPct val="0"/>
                </a:spcBef>
                <a:spcAft>
                  <a:spcPct val="0"/>
                </a:spcAft>
                <a:buFont typeface="Arial" panose="020B0604020202020204" pitchFamily="34" charset="0"/>
                <a:buNone/>
              </a:pPr>
              <a:r>
                <a:rPr lang="en-US" altLang="zh-CN" sz="2000" b="1" dirty="0" smtClean="0">
                  <a:solidFill>
                    <a:schemeClr val="bg1"/>
                  </a:solidFill>
                  <a:latin typeface="Arial" panose="020B0604020202020204" pitchFamily="34" charset="0"/>
                  <a:ea typeface="微软雅黑" panose="020B0503020204020204" charset="-122"/>
                  <a:cs typeface="Times New Roman" panose="02020603050405020304" pitchFamily="18" charset="0"/>
                </a:rPr>
                <a:t>CONTENTS</a:t>
              </a:r>
              <a:endParaRPr lang="en-US" altLang="zh-CN" sz="2000" b="1" dirty="0" smtClean="0">
                <a:solidFill>
                  <a:schemeClr val="bg1"/>
                </a:solidFill>
                <a:latin typeface="Arial" panose="020B0604020202020204" pitchFamily="34" charset="0"/>
                <a:ea typeface="微软雅黑" panose="020B0503020204020204" charset="-122"/>
                <a:cs typeface="Times New Roman" panose="02020603050405020304" pitchFamily="18" charset="0"/>
              </a:endParaRPr>
            </a:p>
          </p:txBody>
        </p:sp>
      </p:grpSp>
      <p:grpSp>
        <p:nvGrpSpPr>
          <p:cNvPr id="9" name="组合 8"/>
          <p:cNvGrpSpPr/>
          <p:nvPr/>
        </p:nvGrpSpPr>
        <p:grpSpPr>
          <a:xfrm>
            <a:off x="4216620" y="1493437"/>
            <a:ext cx="6473605" cy="710309"/>
            <a:chOff x="3978495" y="1226737"/>
            <a:chExt cx="6473605" cy="710309"/>
          </a:xfrm>
        </p:grpSpPr>
        <p:sp>
          <p:nvSpPr>
            <p:cNvPr id="10" name="圆角矩形 9"/>
            <p:cNvSpPr/>
            <p:nvPr/>
          </p:nvSpPr>
          <p:spPr>
            <a:xfrm>
              <a:off x="3978495" y="1226737"/>
              <a:ext cx="6473605" cy="684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矩形 10"/>
            <p:cNvSpPr/>
            <p:nvPr/>
          </p:nvSpPr>
          <p:spPr>
            <a:xfrm>
              <a:off x="4185603" y="1245571"/>
              <a:ext cx="755335" cy="646331"/>
            </a:xfrm>
            <a:prstGeom prst="rect">
              <a:avLst/>
            </a:prstGeom>
          </p:spPr>
          <p:txBody>
            <a:bodyPr wrap="none" anchor="ctr">
              <a:spAutoFit/>
            </a:bodyPr>
            <a:lstStyle/>
            <a:p>
              <a:pPr algn="ctr" fontAlgn="base">
                <a:spcBef>
                  <a:spcPct val="0"/>
                </a:spcBef>
                <a:spcAft>
                  <a:spcPct val="0"/>
                </a:spcAft>
                <a:buFont typeface="Arial" panose="020B0604020202020204" pitchFamily="34" charset="0"/>
                <a:buNone/>
              </a:pPr>
              <a:r>
                <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rPr>
                <a:t>01</a:t>
              </a:r>
              <a:endPar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endParaRPr>
            </a:p>
          </p:txBody>
        </p:sp>
        <p:sp>
          <p:nvSpPr>
            <p:cNvPr id="12" name="矩形 11"/>
            <p:cNvSpPr/>
            <p:nvPr/>
          </p:nvSpPr>
          <p:spPr>
            <a:xfrm>
              <a:off x="5019675" y="1226737"/>
              <a:ext cx="36000" cy="684000"/>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TextBox 105"/>
            <p:cNvSpPr txBox="1">
              <a:spLocks noChangeArrowheads="1"/>
            </p:cNvSpPr>
            <p:nvPr/>
          </p:nvSpPr>
          <p:spPr bwMode="auto">
            <a:xfrm>
              <a:off x="5148046" y="1307126"/>
              <a:ext cx="4094480" cy="62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2800" b="1" dirty="0" smtClean="0">
                  <a:solidFill>
                    <a:schemeClr val="bg1"/>
                  </a:solidFill>
                  <a:latin typeface="微软雅黑" panose="020B0503020204020204" charset="-122"/>
                  <a:ea typeface="微软雅黑" panose="020B0503020204020204" charset="-122"/>
                  <a:cs typeface="+mn-ea"/>
                  <a:sym typeface="+mn-lt"/>
                </a:rPr>
                <a:t>中国特色社会主义新时代</a:t>
              </a:r>
              <a:endParaRPr lang="zh-CN" altLang="en-US" sz="2800" b="1" dirty="0" smtClean="0">
                <a:solidFill>
                  <a:schemeClr val="bg1"/>
                </a:solidFill>
                <a:latin typeface="微软雅黑" panose="020B0503020204020204" charset="-122"/>
                <a:ea typeface="微软雅黑" panose="020B0503020204020204" charset="-122"/>
                <a:cs typeface="+mn-ea"/>
                <a:sym typeface="+mn-lt"/>
              </a:endParaRPr>
            </a:p>
          </p:txBody>
        </p:sp>
      </p:grpSp>
      <p:grpSp>
        <p:nvGrpSpPr>
          <p:cNvPr id="14" name="组合 13"/>
          <p:cNvGrpSpPr/>
          <p:nvPr/>
        </p:nvGrpSpPr>
        <p:grpSpPr>
          <a:xfrm>
            <a:off x="4216620" y="2374056"/>
            <a:ext cx="6473605" cy="710309"/>
            <a:chOff x="3978495" y="2107356"/>
            <a:chExt cx="6473605" cy="710309"/>
          </a:xfrm>
        </p:grpSpPr>
        <p:sp>
          <p:nvSpPr>
            <p:cNvPr id="15" name="圆角矩形 14"/>
            <p:cNvSpPr/>
            <p:nvPr/>
          </p:nvSpPr>
          <p:spPr>
            <a:xfrm>
              <a:off x="3978495" y="2107356"/>
              <a:ext cx="6473605" cy="684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矩形 15"/>
            <p:cNvSpPr/>
            <p:nvPr/>
          </p:nvSpPr>
          <p:spPr>
            <a:xfrm>
              <a:off x="4185603" y="2126190"/>
              <a:ext cx="755335" cy="646331"/>
            </a:xfrm>
            <a:prstGeom prst="rect">
              <a:avLst/>
            </a:prstGeom>
          </p:spPr>
          <p:txBody>
            <a:bodyPr wrap="none" anchor="ctr">
              <a:spAutoFit/>
            </a:bodyPr>
            <a:lstStyle/>
            <a:p>
              <a:pPr algn="ctr" fontAlgn="base">
                <a:spcBef>
                  <a:spcPct val="0"/>
                </a:spcBef>
                <a:spcAft>
                  <a:spcPct val="0"/>
                </a:spcAft>
                <a:buFont typeface="Arial" panose="020B0604020202020204" pitchFamily="34" charset="0"/>
                <a:buNone/>
              </a:pPr>
              <a:r>
                <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rPr>
                <a:t>02</a:t>
              </a:r>
              <a:endPar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endParaRPr>
            </a:p>
          </p:txBody>
        </p:sp>
        <p:sp>
          <p:nvSpPr>
            <p:cNvPr id="17" name="矩形 16"/>
            <p:cNvSpPr/>
            <p:nvPr/>
          </p:nvSpPr>
          <p:spPr>
            <a:xfrm>
              <a:off x="5019675" y="2107356"/>
              <a:ext cx="36000" cy="684000"/>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105"/>
            <p:cNvSpPr txBox="1">
              <a:spLocks noChangeArrowheads="1"/>
            </p:cNvSpPr>
            <p:nvPr/>
          </p:nvSpPr>
          <p:spPr bwMode="auto">
            <a:xfrm>
              <a:off x="5148046" y="2187745"/>
              <a:ext cx="4094480" cy="62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fontAlgn="base">
                <a:spcBef>
                  <a:spcPct val="0"/>
                </a:spcBef>
                <a:spcAft>
                  <a:spcPct val="0"/>
                </a:spcAft>
                <a:buFont typeface="Arial" panose="020B0604020202020204" pitchFamily="34" charset="0"/>
                <a:defRPr sz="2800" b="1">
                  <a:gradFill>
                    <a:gsLst>
                      <a:gs pos="0">
                        <a:srgbClr val="FFEFA9">
                          <a:lumMod val="96000"/>
                          <a:lumOff val="4000"/>
                        </a:srgbClr>
                      </a:gs>
                      <a:gs pos="100000">
                        <a:srgbClr val="775539">
                          <a:lumMod val="98000"/>
                        </a:srgbClr>
                      </a:gs>
                      <a:gs pos="83000">
                        <a:srgbClr val="FFCB4B"/>
                      </a:gs>
                    </a:gsLst>
                    <a:lin ang="5400000" scaled="0"/>
                  </a:gradFill>
                  <a:latin typeface="Arial" panose="020B0604020202020204" pitchFamily="34" charset="0"/>
                  <a:ea typeface="微软雅黑" panose="020B0503020204020204" charset="-122"/>
                  <a:cs typeface="Times New Roman" panose="02020603050405020304" pitchFamily="18" charset="0"/>
                </a:defRPr>
              </a:lvl1pPr>
              <a:lvl2pPr marL="742950" indent="-285750" eaLnBrk="0" hangingPunct="0">
                <a:buFont typeface="Arial" panose="020B0604020202020204" pitchFamily="34" charset="0"/>
                <a:defRPr>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pPr algn="l">
                <a:lnSpc>
                  <a:spcPct val="125000"/>
                </a:lnSpc>
                <a:defRPr/>
              </a:pPr>
              <a:r>
                <a:rPr lang="zh-CN" altLang="en-US" dirty="0" smtClean="0">
                  <a:solidFill>
                    <a:schemeClr val="bg1"/>
                  </a:solidFill>
                  <a:latin typeface="微软雅黑" panose="020B0503020204020204" charset="-122"/>
                  <a:cs typeface="+mn-ea"/>
                  <a:sym typeface="+mn-lt"/>
                </a:rPr>
                <a:t>中国特色社会主义新使命</a:t>
              </a:r>
              <a:endParaRPr lang="en-US" altLang="zh-CN" dirty="0" smtClean="0">
                <a:solidFill>
                  <a:schemeClr val="bg1"/>
                </a:solidFill>
                <a:latin typeface="微软雅黑" panose="020B0503020204020204" charset="-122"/>
                <a:cs typeface="+mn-ea"/>
                <a:sym typeface="+mn-lt"/>
              </a:endParaRPr>
            </a:p>
          </p:txBody>
        </p:sp>
      </p:grpSp>
      <p:grpSp>
        <p:nvGrpSpPr>
          <p:cNvPr id="19" name="组合 18"/>
          <p:cNvGrpSpPr/>
          <p:nvPr/>
        </p:nvGrpSpPr>
        <p:grpSpPr>
          <a:xfrm>
            <a:off x="4216620" y="3254675"/>
            <a:ext cx="6473605" cy="710309"/>
            <a:chOff x="3978495" y="2987975"/>
            <a:chExt cx="6473605" cy="710309"/>
          </a:xfrm>
        </p:grpSpPr>
        <p:sp>
          <p:nvSpPr>
            <p:cNvPr id="20" name="圆角矩形 19"/>
            <p:cNvSpPr/>
            <p:nvPr/>
          </p:nvSpPr>
          <p:spPr>
            <a:xfrm>
              <a:off x="3978495" y="2987975"/>
              <a:ext cx="6473605" cy="684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矩形 20"/>
            <p:cNvSpPr/>
            <p:nvPr/>
          </p:nvSpPr>
          <p:spPr>
            <a:xfrm>
              <a:off x="4185603" y="3006809"/>
              <a:ext cx="755335" cy="646331"/>
            </a:xfrm>
            <a:prstGeom prst="rect">
              <a:avLst/>
            </a:prstGeom>
          </p:spPr>
          <p:txBody>
            <a:bodyPr wrap="none" anchor="ctr">
              <a:spAutoFit/>
            </a:bodyPr>
            <a:lstStyle/>
            <a:p>
              <a:pPr algn="ctr" fontAlgn="base">
                <a:spcBef>
                  <a:spcPct val="0"/>
                </a:spcBef>
                <a:spcAft>
                  <a:spcPct val="0"/>
                </a:spcAft>
                <a:buFont typeface="Arial" panose="020B0604020202020204" pitchFamily="34" charset="0"/>
                <a:buNone/>
              </a:pPr>
              <a:r>
                <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rPr>
                <a:t>03</a:t>
              </a:r>
              <a:endPar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endParaRPr>
            </a:p>
          </p:txBody>
        </p:sp>
        <p:sp>
          <p:nvSpPr>
            <p:cNvPr id="22" name="矩形 21"/>
            <p:cNvSpPr/>
            <p:nvPr/>
          </p:nvSpPr>
          <p:spPr>
            <a:xfrm>
              <a:off x="5019675" y="2987975"/>
              <a:ext cx="36000" cy="684000"/>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TextBox 105"/>
            <p:cNvSpPr txBox="1">
              <a:spLocks noChangeArrowheads="1"/>
            </p:cNvSpPr>
            <p:nvPr/>
          </p:nvSpPr>
          <p:spPr bwMode="auto">
            <a:xfrm>
              <a:off x="5148046" y="3068364"/>
              <a:ext cx="4094480" cy="62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fontAlgn="base">
                <a:spcBef>
                  <a:spcPct val="0"/>
                </a:spcBef>
                <a:spcAft>
                  <a:spcPct val="0"/>
                </a:spcAft>
                <a:buFont typeface="Arial" panose="020B0604020202020204" pitchFamily="34" charset="0"/>
                <a:defRPr sz="2800" b="1">
                  <a:gradFill>
                    <a:gsLst>
                      <a:gs pos="0">
                        <a:srgbClr val="FFEFA9">
                          <a:lumMod val="96000"/>
                          <a:lumOff val="4000"/>
                        </a:srgbClr>
                      </a:gs>
                      <a:gs pos="100000">
                        <a:srgbClr val="775539">
                          <a:lumMod val="98000"/>
                        </a:srgbClr>
                      </a:gs>
                      <a:gs pos="83000">
                        <a:srgbClr val="FFCB4B"/>
                      </a:gs>
                    </a:gsLst>
                    <a:lin ang="5400000" scaled="0"/>
                  </a:gradFill>
                  <a:latin typeface="Arial" panose="020B0604020202020204" pitchFamily="34" charset="0"/>
                  <a:ea typeface="微软雅黑" panose="020B0503020204020204" charset="-122"/>
                  <a:cs typeface="Times New Roman" panose="02020603050405020304" pitchFamily="18" charset="0"/>
                </a:defRPr>
              </a:lvl1pPr>
              <a:lvl2pPr marL="742950" indent="-285750" eaLnBrk="0" hangingPunct="0">
                <a:buFont typeface="Arial" panose="020B0604020202020204" pitchFamily="34" charset="0"/>
                <a:defRPr>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pPr algn="l">
                <a:lnSpc>
                  <a:spcPct val="125000"/>
                </a:lnSpc>
                <a:defRPr/>
              </a:pPr>
              <a:r>
                <a:rPr lang="zh-CN" altLang="en-US" dirty="0" smtClean="0">
                  <a:solidFill>
                    <a:schemeClr val="bg1"/>
                  </a:solidFill>
                  <a:latin typeface="微软雅黑" panose="020B0503020204020204" charset="-122"/>
                  <a:cs typeface="+mn-ea"/>
                  <a:sym typeface="+mn-lt"/>
                </a:rPr>
                <a:t>中国特色社会主义新思想</a:t>
              </a:r>
              <a:endParaRPr lang="zh-CN" altLang="en-US" dirty="0">
                <a:solidFill>
                  <a:schemeClr val="bg1"/>
                </a:solidFill>
              </a:endParaRPr>
            </a:p>
          </p:txBody>
        </p:sp>
      </p:grpSp>
      <p:grpSp>
        <p:nvGrpSpPr>
          <p:cNvPr id="24" name="组合 23"/>
          <p:cNvGrpSpPr/>
          <p:nvPr/>
        </p:nvGrpSpPr>
        <p:grpSpPr>
          <a:xfrm>
            <a:off x="4216620" y="4141395"/>
            <a:ext cx="6473605" cy="710309"/>
            <a:chOff x="3978495" y="3874695"/>
            <a:chExt cx="6473605" cy="710309"/>
          </a:xfrm>
        </p:grpSpPr>
        <p:sp>
          <p:nvSpPr>
            <p:cNvPr id="25" name="圆角矩形 24"/>
            <p:cNvSpPr/>
            <p:nvPr/>
          </p:nvSpPr>
          <p:spPr>
            <a:xfrm>
              <a:off x="3978495" y="3874695"/>
              <a:ext cx="6473605" cy="684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p:cNvSpPr/>
            <p:nvPr/>
          </p:nvSpPr>
          <p:spPr>
            <a:xfrm>
              <a:off x="4185603" y="3893529"/>
              <a:ext cx="755335" cy="646331"/>
            </a:xfrm>
            <a:prstGeom prst="rect">
              <a:avLst/>
            </a:prstGeom>
          </p:spPr>
          <p:txBody>
            <a:bodyPr wrap="none" anchor="ctr">
              <a:spAutoFit/>
            </a:bodyPr>
            <a:lstStyle/>
            <a:p>
              <a:pPr algn="ctr" fontAlgn="base">
                <a:spcBef>
                  <a:spcPct val="0"/>
                </a:spcBef>
                <a:spcAft>
                  <a:spcPct val="0"/>
                </a:spcAft>
                <a:buFont typeface="Arial" panose="020B0604020202020204" pitchFamily="34" charset="0"/>
                <a:buNone/>
              </a:pPr>
              <a:r>
                <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rPr>
                <a:t>04</a:t>
              </a:r>
              <a:endPar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endParaRPr>
            </a:p>
          </p:txBody>
        </p:sp>
        <p:sp>
          <p:nvSpPr>
            <p:cNvPr id="27" name="矩形 26"/>
            <p:cNvSpPr/>
            <p:nvPr/>
          </p:nvSpPr>
          <p:spPr>
            <a:xfrm>
              <a:off x="5019675" y="3874695"/>
              <a:ext cx="36000" cy="684000"/>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TextBox 105"/>
            <p:cNvSpPr txBox="1">
              <a:spLocks noChangeArrowheads="1"/>
            </p:cNvSpPr>
            <p:nvPr/>
          </p:nvSpPr>
          <p:spPr bwMode="auto">
            <a:xfrm>
              <a:off x="5148046" y="3955084"/>
              <a:ext cx="4094480" cy="62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fontAlgn="base">
                <a:spcBef>
                  <a:spcPct val="0"/>
                </a:spcBef>
                <a:spcAft>
                  <a:spcPct val="0"/>
                </a:spcAft>
                <a:buFont typeface="Arial" panose="020B0604020202020204" pitchFamily="34" charset="0"/>
                <a:defRPr sz="2800" b="1">
                  <a:gradFill>
                    <a:gsLst>
                      <a:gs pos="0">
                        <a:srgbClr val="FFEFA9">
                          <a:lumMod val="96000"/>
                          <a:lumOff val="4000"/>
                        </a:srgbClr>
                      </a:gs>
                      <a:gs pos="100000">
                        <a:srgbClr val="775539">
                          <a:lumMod val="98000"/>
                        </a:srgbClr>
                      </a:gs>
                      <a:gs pos="83000">
                        <a:srgbClr val="FFCB4B"/>
                      </a:gs>
                    </a:gsLst>
                    <a:lin ang="5400000" scaled="0"/>
                  </a:gradFill>
                  <a:latin typeface="Arial" panose="020B0604020202020204" pitchFamily="34" charset="0"/>
                  <a:ea typeface="微软雅黑" panose="020B0503020204020204" charset="-122"/>
                  <a:cs typeface="Times New Roman" panose="02020603050405020304" pitchFamily="18" charset="0"/>
                </a:defRPr>
              </a:lvl1pPr>
              <a:lvl2pPr marL="742950" indent="-285750" eaLnBrk="0" hangingPunct="0">
                <a:buFont typeface="Arial" panose="020B0604020202020204" pitchFamily="34" charset="0"/>
                <a:defRPr>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pPr algn="l">
                <a:lnSpc>
                  <a:spcPct val="125000"/>
                </a:lnSpc>
                <a:defRPr/>
              </a:pPr>
              <a:r>
                <a:rPr lang="zh-CN" altLang="en-US" dirty="0" smtClean="0">
                  <a:solidFill>
                    <a:schemeClr val="bg1"/>
                  </a:solidFill>
                  <a:latin typeface="微软雅黑" panose="020B0503020204020204" charset="-122"/>
                  <a:cs typeface="+mn-ea"/>
                  <a:sym typeface="+mn-lt"/>
                </a:rPr>
                <a:t>中国特色社会主义新征程</a:t>
              </a:r>
              <a:endParaRPr lang="zh-CN" altLang="en-US" dirty="0">
                <a:solidFill>
                  <a:schemeClr val="bg1"/>
                </a:solidFill>
              </a:endParaRP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25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50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1+#ppt_w/2"/>
                                          </p:val>
                                        </p:tav>
                                        <p:tav tm="100000">
                                          <p:val>
                                            <p:strVal val="#ppt_x"/>
                                          </p:val>
                                        </p:tav>
                                      </p:tavLst>
                                    </p:anim>
                                    <p:anim calcmode="lin" valueType="num">
                                      <p:cBhvr additive="base">
                                        <p:cTn id="22" dur="500" fill="hold"/>
                                        <p:tgtEl>
                                          <p:spTgt spid="19"/>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75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1+#ppt_w/2"/>
                                          </p:val>
                                        </p:tav>
                                        <p:tav tm="100000">
                                          <p:val>
                                            <p:strVal val="#ppt_x"/>
                                          </p:val>
                                        </p:tav>
                                      </p:tavLst>
                                    </p:anim>
                                    <p:anim calcmode="lin" valueType="num">
                                      <p:cBhvr additive="base">
                                        <p:cTn id="26"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57150" y="0"/>
            <a:ext cx="12192000" cy="6858000"/>
          </a:xfrm>
          <a:prstGeom prst="rect">
            <a:avLst/>
          </a:prstGeom>
        </p:spPr>
      </p:pic>
      <p:grpSp>
        <p:nvGrpSpPr>
          <p:cNvPr id="9" name="组合 8"/>
          <p:cNvGrpSpPr/>
          <p:nvPr/>
        </p:nvGrpSpPr>
        <p:grpSpPr>
          <a:xfrm>
            <a:off x="2835276" y="2828924"/>
            <a:ext cx="6886575" cy="1021883"/>
            <a:chOff x="3987467" y="1424439"/>
            <a:chExt cx="6486406" cy="702330"/>
          </a:xfrm>
        </p:grpSpPr>
        <p:sp>
          <p:nvSpPr>
            <p:cNvPr id="10" name="圆角矩形 9"/>
            <p:cNvSpPr/>
            <p:nvPr/>
          </p:nvSpPr>
          <p:spPr>
            <a:xfrm>
              <a:off x="3987467" y="1442769"/>
              <a:ext cx="6473605" cy="684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矩形 10"/>
            <p:cNvSpPr/>
            <p:nvPr/>
          </p:nvSpPr>
          <p:spPr>
            <a:xfrm>
              <a:off x="4185603" y="1544732"/>
              <a:ext cx="755335" cy="443412"/>
            </a:xfrm>
            <a:prstGeom prst="rect">
              <a:avLst/>
            </a:prstGeom>
          </p:spPr>
          <p:txBody>
            <a:bodyPr wrap="square" anchor="ctr">
              <a:spAutoFit/>
            </a:bodyPr>
            <a:lstStyle/>
            <a:p>
              <a:pPr algn="ctr" fontAlgn="base">
                <a:spcBef>
                  <a:spcPct val="0"/>
                </a:spcBef>
                <a:spcAft>
                  <a:spcPct val="0"/>
                </a:spcAft>
                <a:buFont typeface="Arial" panose="020B0604020202020204" pitchFamily="34" charset="0"/>
                <a:buNone/>
              </a:pPr>
              <a:r>
                <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rPr>
                <a:t>01</a:t>
              </a:r>
              <a:endPar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endParaRPr>
            </a:p>
          </p:txBody>
        </p:sp>
        <p:sp>
          <p:nvSpPr>
            <p:cNvPr id="12" name="矩形 11"/>
            <p:cNvSpPr/>
            <p:nvPr/>
          </p:nvSpPr>
          <p:spPr>
            <a:xfrm>
              <a:off x="5019675" y="1424439"/>
              <a:ext cx="36000" cy="684000"/>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TextBox 105"/>
            <p:cNvSpPr txBox="1">
              <a:spLocks noChangeArrowheads="1"/>
            </p:cNvSpPr>
            <p:nvPr/>
          </p:nvSpPr>
          <p:spPr bwMode="auto">
            <a:xfrm>
              <a:off x="5261793" y="1497123"/>
              <a:ext cx="5212080" cy="5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3600" b="1" dirty="0" smtClean="0">
                  <a:solidFill>
                    <a:schemeClr val="bg1"/>
                  </a:solidFill>
                  <a:latin typeface="微软雅黑" panose="020B0503020204020204" charset="-122"/>
                  <a:ea typeface="微软雅黑" panose="020B0503020204020204" charset="-122"/>
                  <a:cs typeface="+mn-ea"/>
                  <a:sym typeface="+mn-lt"/>
                </a:rPr>
                <a:t>中国特色社会主义新时代</a:t>
              </a:r>
              <a:endParaRPr lang="zh-CN" altLang="en-US" sz="3600" b="1" dirty="0" smtClean="0">
                <a:solidFill>
                  <a:schemeClr val="bg1"/>
                </a:solidFill>
                <a:latin typeface="微软雅黑" panose="020B0503020204020204" charset="-122"/>
                <a:ea typeface="微软雅黑" panose="020B0503020204020204" charset="-122"/>
                <a:cs typeface="+mn-ea"/>
                <a:sym typeface="+mn-lt"/>
              </a:endParaRPr>
            </a:p>
          </p:txBody>
        </p:sp>
      </p:gr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41761" r="43579" b="68404"/>
          <a:stretch>
            <a:fillRect/>
          </a:stretch>
        </p:blipFill>
        <p:spPr>
          <a:xfrm>
            <a:off x="5403215" y="1085714"/>
            <a:ext cx="1737995" cy="1630680"/>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TextBox 105"/>
          <p:cNvSpPr txBox="1">
            <a:spLocks noChangeArrowheads="1"/>
          </p:cNvSpPr>
          <p:nvPr/>
        </p:nvSpPr>
        <p:spPr bwMode="auto">
          <a:xfrm>
            <a:off x="1452004" y="420714"/>
            <a:ext cx="5533631" cy="783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3600" b="1" dirty="0" smtClean="0">
                <a:solidFill>
                  <a:srgbClr val="C00000"/>
                </a:solidFill>
                <a:latin typeface="微软雅黑" panose="020B0503020204020204" charset="-122"/>
                <a:ea typeface="微软雅黑" panose="020B0503020204020204" charset="-122"/>
                <a:cs typeface="+mn-ea"/>
                <a:sym typeface="+mn-lt"/>
              </a:rPr>
              <a:t>中国特色社会主义新时代</a:t>
            </a:r>
            <a:endParaRPr lang="zh-CN" altLang="en-US" sz="3600" b="1" dirty="0" smtClean="0">
              <a:solidFill>
                <a:srgbClr val="C00000"/>
              </a:solidFill>
              <a:latin typeface="微软雅黑" panose="020B0503020204020204" charset="-122"/>
              <a:ea typeface="微软雅黑" panose="020B0503020204020204" charset="-122"/>
              <a:cs typeface="+mn-ea"/>
              <a:sym typeface="+mn-lt"/>
            </a:endParaRPr>
          </a:p>
        </p:txBody>
      </p:sp>
      <p:sp>
        <p:nvSpPr>
          <p:cNvPr id="12" name="矩形 11"/>
          <p:cNvSpPr/>
          <p:nvPr/>
        </p:nvSpPr>
        <p:spPr>
          <a:xfrm flipH="1">
            <a:off x="1376045" y="349885"/>
            <a:ext cx="76200" cy="734695"/>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rcRect l="41761" r="43579" b="68404"/>
          <a:stretch>
            <a:fillRect/>
          </a:stretch>
        </p:blipFill>
        <p:spPr>
          <a:xfrm>
            <a:off x="254635" y="349885"/>
            <a:ext cx="986155" cy="925830"/>
          </a:xfrm>
          <a:prstGeom prst="rect">
            <a:avLst/>
          </a:prstGeom>
        </p:spPr>
      </p:pic>
      <p:pic>
        <p:nvPicPr>
          <p:cNvPr id="17" name="图形 16"/>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5130165" y="1084580"/>
            <a:ext cx="2077085" cy="2077085"/>
          </a:xfrm>
          <a:prstGeom prst="rect">
            <a:avLst/>
          </a:prstGeom>
        </p:spPr>
      </p:pic>
      <p:sp>
        <p:nvSpPr>
          <p:cNvPr id="6" name="文本框 5"/>
          <p:cNvSpPr txBox="1"/>
          <p:nvPr/>
        </p:nvSpPr>
        <p:spPr>
          <a:xfrm>
            <a:off x="1519555" y="3051810"/>
            <a:ext cx="9508490" cy="2306955"/>
          </a:xfrm>
          <a:prstGeom prst="rect">
            <a:avLst/>
          </a:prstGeom>
          <a:noFill/>
        </p:spPr>
        <p:txBody>
          <a:bodyPr wrap="square" rtlCol="0">
            <a:spAutoFit/>
          </a:bodyPr>
          <a:p>
            <a:pPr lvl="0" algn="ctr">
              <a:lnSpc>
                <a:spcPct val="150000"/>
              </a:lnSpc>
            </a:pPr>
            <a:r>
              <a:rPr lang="zh-CN" altLang="en-US" sz="4800" b="1" dirty="0">
                <a:solidFill>
                  <a:srgbClr val="C00000"/>
                </a:solidFill>
                <a:latin typeface="微软雅黑" panose="020B0503020204020204" charset="-122"/>
                <a:ea typeface="微软雅黑" panose="020B0503020204020204" charset="-122"/>
              </a:rPr>
              <a:t>“中国特色社会主义进入了新时代，这是我国发展新的历史方位”</a:t>
            </a:r>
            <a:endParaRPr lang="zh-CN" altLang="en-US" sz="4800" b="1" dirty="0">
              <a:solidFill>
                <a:srgbClr val="C00000"/>
              </a:solidFill>
              <a:latin typeface="微软雅黑" panose="020B0503020204020204" charset="-122"/>
              <a:ea typeface="微软雅黑" panose="020B0503020204020204" charset="-122"/>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41" presetClass="entr" presetSubtype="0" fill="hold" grpId="0" nodeType="withEffect">
                                  <p:stCondLst>
                                    <p:cond delay="500"/>
                                  </p:stCondLst>
                                  <p:iterate type="wd">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gtEl>
                                        <p:attrNameLst>
                                          <p:attrName>ppt_y</p:attrName>
                                        </p:attrNameLst>
                                      </p:cBhvr>
                                      <p:tavLst>
                                        <p:tav tm="0">
                                          <p:val>
                                            <p:strVal val="#ppt_y"/>
                                          </p:val>
                                        </p:tav>
                                        <p:tav tm="100000">
                                          <p:val>
                                            <p:strVal val="#ppt_y"/>
                                          </p:val>
                                        </p:tav>
                                      </p:tavLst>
                                    </p:anim>
                                    <p:anim calcmode="lin" valueType="num">
                                      <p:cBhvr>
                                        <p:cTn id="1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TextBox 105"/>
          <p:cNvSpPr txBox="1">
            <a:spLocks noChangeArrowheads="1"/>
          </p:cNvSpPr>
          <p:nvPr/>
        </p:nvSpPr>
        <p:spPr bwMode="auto">
          <a:xfrm>
            <a:off x="1452004" y="420714"/>
            <a:ext cx="5533631" cy="783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3600" b="1" dirty="0" smtClean="0">
                <a:solidFill>
                  <a:srgbClr val="C00000"/>
                </a:solidFill>
                <a:latin typeface="微软雅黑" panose="020B0503020204020204" charset="-122"/>
                <a:ea typeface="微软雅黑" panose="020B0503020204020204" charset="-122"/>
                <a:cs typeface="+mn-ea"/>
                <a:sym typeface="+mn-lt"/>
              </a:rPr>
              <a:t>中国特色社会主义新时代</a:t>
            </a:r>
            <a:endParaRPr lang="zh-CN" altLang="en-US" sz="3600" b="1" dirty="0" smtClean="0">
              <a:solidFill>
                <a:srgbClr val="C00000"/>
              </a:solidFill>
              <a:latin typeface="微软雅黑" panose="020B0503020204020204" charset="-122"/>
              <a:ea typeface="微软雅黑" panose="020B0503020204020204" charset="-122"/>
              <a:cs typeface="+mn-ea"/>
              <a:sym typeface="+mn-lt"/>
            </a:endParaRPr>
          </a:p>
        </p:txBody>
      </p:sp>
      <p:sp>
        <p:nvSpPr>
          <p:cNvPr id="12" name="矩形 11"/>
          <p:cNvSpPr/>
          <p:nvPr/>
        </p:nvSpPr>
        <p:spPr>
          <a:xfrm flipH="1">
            <a:off x="1376045" y="349885"/>
            <a:ext cx="76200" cy="734695"/>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rcRect l="41761" r="43579" b="68404"/>
          <a:stretch>
            <a:fillRect/>
          </a:stretch>
        </p:blipFill>
        <p:spPr>
          <a:xfrm>
            <a:off x="254635" y="349885"/>
            <a:ext cx="986155" cy="925830"/>
          </a:xfrm>
          <a:prstGeom prst="rect">
            <a:avLst/>
          </a:prstGeom>
        </p:spPr>
      </p:pic>
      <p:grpSp>
        <p:nvGrpSpPr>
          <p:cNvPr id="2" name="组合 1"/>
          <p:cNvGrpSpPr/>
          <p:nvPr/>
        </p:nvGrpSpPr>
        <p:grpSpPr>
          <a:xfrm>
            <a:off x="1240580" y="1275639"/>
            <a:ext cx="9932880" cy="1414221"/>
            <a:chOff x="1238040" y="1271194"/>
            <a:chExt cx="9932880" cy="1414221"/>
          </a:xfrm>
        </p:grpSpPr>
        <p:grpSp>
          <p:nvGrpSpPr>
            <p:cNvPr id="11" name="组合 10"/>
            <p:cNvGrpSpPr/>
            <p:nvPr/>
          </p:nvGrpSpPr>
          <p:grpSpPr>
            <a:xfrm>
              <a:off x="1238040" y="1271194"/>
              <a:ext cx="9932880" cy="1414221"/>
              <a:chOff x="1238040" y="1309293"/>
              <a:chExt cx="9449320" cy="1494867"/>
            </a:xfrm>
          </p:grpSpPr>
          <p:sp>
            <p:nvSpPr>
              <p:cNvPr id="9" name="矩形 8"/>
              <p:cNvSpPr/>
              <p:nvPr/>
            </p:nvSpPr>
            <p:spPr bwMode="auto">
              <a:xfrm>
                <a:off x="1238040" y="1309293"/>
                <a:ext cx="849840" cy="1494867"/>
              </a:xfrm>
              <a:prstGeom prst="rect">
                <a:avLst/>
              </a:prstGeom>
              <a:solidFill>
                <a:srgbClr val="C00000"/>
              </a:solidFill>
              <a:ln>
                <a:solidFill>
                  <a:schemeClr val="bg1"/>
                </a:solidFill>
              </a:ln>
            </p:spPr>
            <p:txBody>
              <a:bodyPr vert="horz" wrap="square" lIns="91440" tIns="45720" rIns="91440" bIns="45720" numCol="1" rtlCol="0" anchor="t" anchorCtr="0" compatLnSpc="1"/>
              <a:p>
                <a:pPr marL="0" marR="0" indent="0" algn="l" defTabSz="914400" eaLnBrk="0" fontAlgn="base" latinLnBrk="0" hangingPunct="0">
                  <a:lnSpc>
                    <a:spcPct val="100000"/>
                  </a:lnSpc>
                  <a:spcBef>
                    <a:spcPct val="0"/>
                  </a:spcBef>
                  <a:spcAft>
                    <a:spcPct val="0"/>
                  </a:spcAft>
                  <a:buClrTx/>
                  <a:buSzTx/>
                  <a:buFontTx/>
                  <a:buNone/>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sp>
            <p:nvSpPr>
              <p:cNvPr id="10" name="矩形 9"/>
              <p:cNvSpPr/>
              <p:nvPr/>
            </p:nvSpPr>
            <p:spPr bwMode="auto">
              <a:xfrm>
                <a:off x="1238040" y="1309293"/>
                <a:ext cx="9449320" cy="1494867"/>
              </a:xfrm>
              <a:prstGeom prst="rect">
                <a:avLst/>
              </a:prstGeom>
              <a:noFill/>
              <a:ln>
                <a:solidFill>
                  <a:schemeClr val="tx1"/>
                </a:solidFill>
              </a:ln>
            </p:spPr>
            <p:txBody>
              <a:bodyPr vert="horz" wrap="square" lIns="91440" tIns="45720" rIns="91440" bIns="45720" numCol="1" rtlCol="0" anchor="t" anchorCtr="0" compatLnSpc="1"/>
              <a:p>
                <a:pPr marL="0" marR="0" indent="0" algn="l" defTabSz="914400" eaLnBrk="0" fontAlgn="base" latinLnBrk="0" hangingPunct="0">
                  <a:lnSpc>
                    <a:spcPct val="100000"/>
                  </a:lnSpc>
                  <a:spcBef>
                    <a:spcPct val="0"/>
                  </a:spcBef>
                  <a:spcAft>
                    <a:spcPct val="0"/>
                  </a:spcAft>
                  <a:buClrTx/>
                  <a:buSzTx/>
                  <a:buFontTx/>
                  <a:buNone/>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9" name="文本框 18"/>
            <p:cNvSpPr txBox="1"/>
            <p:nvPr/>
          </p:nvSpPr>
          <p:spPr>
            <a:xfrm>
              <a:off x="2332158" y="1558565"/>
              <a:ext cx="8701602" cy="1014730"/>
            </a:xfrm>
            <a:prstGeom prst="rect">
              <a:avLst/>
            </a:prstGeom>
            <a:noFill/>
          </p:spPr>
          <p:txBody>
            <a:bodyPr wrap="square" rtlCol="0">
              <a:spAutoFit/>
            </a:bodyPr>
            <a:p>
              <a:pPr>
                <a:lnSpc>
                  <a:spcPct val="150000"/>
                </a:lnSpc>
              </a:pPr>
              <a:r>
                <a:rPr lang="zh-CN" altLang="en-US" sz="2000" dirty="0">
                  <a:latin typeface="微软雅黑" panose="020B0503020204020204" charset="-122"/>
                  <a:ea typeface="微软雅黑" panose="020B0503020204020204" charset="-122"/>
                </a:rPr>
                <a:t>近代以来久经磨难的中华民族迎来了从站起来、富起来到强起来的</a:t>
              </a:r>
              <a:r>
                <a:rPr lang="zh-CN" altLang="en-US" sz="2000" b="1" dirty="0">
                  <a:solidFill>
                    <a:srgbClr val="C00000"/>
                  </a:solidFill>
                  <a:latin typeface="微软雅黑" panose="020B0503020204020204" charset="-122"/>
                  <a:ea typeface="微软雅黑" panose="020B0503020204020204" charset="-122"/>
                </a:rPr>
                <a:t>伟大飞跃</a:t>
              </a:r>
              <a:r>
                <a:rPr lang="zh-CN" altLang="en-US" sz="2000" dirty="0">
                  <a:latin typeface="微软雅黑" panose="020B0503020204020204" charset="-122"/>
                  <a:ea typeface="微软雅黑" panose="020B0503020204020204" charset="-122"/>
                </a:rPr>
                <a:t>，迎来了实现中</a:t>
              </a:r>
              <a:r>
                <a:rPr lang="zh-CN" altLang="en-US" sz="2000" b="1" dirty="0">
                  <a:solidFill>
                    <a:srgbClr val="C00000"/>
                  </a:solidFill>
                  <a:latin typeface="微软雅黑" panose="020B0503020204020204" charset="-122"/>
                  <a:ea typeface="微软雅黑" panose="020B0503020204020204" charset="-122"/>
                </a:rPr>
                <a:t>华民族伟大复兴的光明前景</a:t>
              </a:r>
              <a:r>
                <a:rPr lang="zh-CN" altLang="en-US" sz="2000" dirty="0">
                  <a:latin typeface="微软雅黑" panose="020B0503020204020204" charset="-122"/>
                  <a:ea typeface="微软雅黑" panose="020B0503020204020204" charset="-122"/>
                </a:rPr>
                <a:t>；</a:t>
              </a:r>
              <a:endParaRPr lang="zh-CN" altLang="en-US" sz="2000" dirty="0"/>
            </a:p>
          </p:txBody>
        </p:sp>
        <p:sp>
          <p:nvSpPr>
            <p:cNvPr id="20" name="文本框 19"/>
            <p:cNvSpPr txBox="1"/>
            <p:nvPr/>
          </p:nvSpPr>
          <p:spPr>
            <a:xfrm>
              <a:off x="1438828" y="1516639"/>
              <a:ext cx="598326" cy="1015663"/>
            </a:xfrm>
            <a:prstGeom prst="rect">
              <a:avLst/>
            </a:prstGeom>
            <a:noFill/>
          </p:spPr>
          <p:txBody>
            <a:bodyPr wrap="square" rtlCol="0">
              <a:spAutoFit/>
            </a:bodyPr>
            <a:p>
              <a:r>
                <a:rPr lang="zh-CN" altLang="en-US" sz="2000" b="1" dirty="0">
                  <a:solidFill>
                    <a:schemeClr val="bg1"/>
                  </a:solidFill>
                  <a:latin typeface="微软雅黑" panose="020B0503020204020204" charset="-122"/>
                  <a:ea typeface="微软雅黑" panose="020B0503020204020204" charset="-122"/>
                </a:rPr>
                <a:t>意味着</a:t>
              </a:r>
              <a:endParaRPr lang="zh-CN" altLang="en-US" sz="2000" b="1" dirty="0">
                <a:solidFill>
                  <a:schemeClr val="bg1"/>
                </a:solidFill>
              </a:endParaRPr>
            </a:p>
          </p:txBody>
        </p:sp>
      </p:grpSp>
      <p:grpSp>
        <p:nvGrpSpPr>
          <p:cNvPr id="29" name="组合 28"/>
          <p:cNvGrpSpPr/>
          <p:nvPr/>
        </p:nvGrpSpPr>
        <p:grpSpPr>
          <a:xfrm>
            <a:off x="1240579" y="4486496"/>
            <a:ext cx="10026989" cy="1476375"/>
            <a:chOff x="1238039" y="4482051"/>
            <a:chExt cx="10026989" cy="1476375"/>
          </a:xfrm>
        </p:grpSpPr>
        <p:sp>
          <p:nvSpPr>
            <p:cNvPr id="8" name="文本框 7"/>
            <p:cNvSpPr txBox="1"/>
            <p:nvPr/>
          </p:nvSpPr>
          <p:spPr>
            <a:xfrm>
              <a:off x="2237942" y="4482051"/>
              <a:ext cx="9027086" cy="1476375"/>
            </a:xfrm>
            <a:prstGeom prst="rect">
              <a:avLst/>
            </a:prstGeom>
            <a:noFill/>
          </p:spPr>
          <p:txBody>
            <a:bodyPr wrap="square" rtlCol="0">
              <a:spAutoFit/>
            </a:bodyPr>
            <a:p>
              <a:pPr>
                <a:lnSpc>
                  <a:spcPct val="150000"/>
                </a:lnSpc>
              </a:pPr>
              <a:r>
                <a:rPr lang="zh-CN" altLang="en-US" sz="2000" dirty="0">
                  <a:latin typeface="微软雅黑" panose="020B0503020204020204" charset="-122"/>
                  <a:ea typeface="微软雅黑" panose="020B0503020204020204" charset="-122"/>
                </a:rPr>
                <a:t>中国特色社会主义道路、理论、制度、文化不断发展，拓</a:t>
              </a:r>
              <a:r>
                <a:rPr lang="zh-CN" altLang="en-US" sz="2000" b="1" dirty="0">
                  <a:solidFill>
                    <a:srgbClr val="C00000"/>
                  </a:solidFill>
                  <a:latin typeface="微软雅黑" panose="020B0503020204020204" charset="-122"/>
                  <a:ea typeface="微软雅黑" panose="020B0503020204020204" charset="-122"/>
                </a:rPr>
                <a:t>展了发展中国家走向现代化的途径</a:t>
              </a:r>
              <a:r>
                <a:rPr lang="zh-CN" altLang="en-US" sz="2000" dirty="0">
                  <a:latin typeface="微软雅黑" panose="020B0503020204020204" charset="-122"/>
                  <a:ea typeface="微软雅黑" panose="020B0503020204020204" charset="-122"/>
                </a:rPr>
                <a:t>，给世界上那些既希望加快发展又希望保持自身独立性的国家和民族提供了全新选择，为解决人类问题贡献了中国智慧和中国方案。</a:t>
              </a:r>
              <a:endParaRPr lang="zh-CN" altLang="en-US" sz="2000" dirty="0">
                <a:latin typeface="微软雅黑" panose="020B0503020204020204" charset="-122"/>
                <a:ea typeface="微软雅黑" panose="020B0503020204020204" charset="-122"/>
              </a:endParaRPr>
            </a:p>
          </p:txBody>
        </p:sp>
        <p:grpSp>
          <p:nvGrpSpPr>
            <p:cNvPr id="15" name="组合 14"/>
            <p:cNvGrpSpPr/>
            <p:nvPr/>
          </p:nvGrpSpPr>
          <p:grpSpPr>
            <a:xfrm>
              <a:off x="1238039" y="4544039"/>
              <a:ext cx="9932881" cy="1414221"/>
              <a:chOff x="1238039" y="1309293"/>
              <a:chExt cx="9449321" cy="1494867"/>
            </a:xfrm>
          </p:grpSpPr>
          <p:sp>
            <p:nvSpPr>
              <p:cNvPr id="16" name="矩形 15"/>
              <p:cNvSpPr/>
              <p:nvPr/>
            </p:nvSpPr>
            <p:spPr bwMode="auto">
              <a:xfrm>
                <a:off x="1238040" y="1309293"/>
                <a:ext cx="849840" cy="1494867"/>
              </a:xfrm>
              <a:prstGeom prst="rect">
                <a:avLst/>
              </a:prstGeom>
              <a:solidFill>
                <a:srgbClr val="C00000"/>
              </a:solidFill>
              <a:ln>
                <a:solidFill>
                  <a:schemeClr val="bg1"/>
                </a:solidFill>
              </a:ln>
            </p:spPr>
            <p:txBody>
              <a:bodyPr vert="horz" wrap="square" lIns="91440" tIns="45720" rIns="91440" bIns="45720" numCol="1" rtlCol="0" anchor="t" anchorCtr="0" compatLnSpc="1"/>
              <a:p>
                <a:pPr marL="0" marR="0" indent="0" algn="r" defTabSz="914400" eaLnBrk="0" fontAlgn="base" latinLnBrk="0" hangingPunct="0">
                  <a:lnSpc>
                    <a:spcPct val="100000"/>
                  </a:lnSpc>
                  <a:spcBef>
                    <a:spcPct val="0"/>
                  </a:spcBef>
                  <a:spcAft>
                    <a:spcPct val="0"/>
                  </a:spcAft>
                  <a:buClrTx/>
                  <a:buSzTx/>
                  <a:buFontTx/>
                  <a:buNone/>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sp>
            <p:nvSpPr>
              <p:cNvPr id="17" name="矩形 16"/>
              <p:cNvSpPr/>
              <p:nvPr/>
            </p:nvSpPr>
            <p:spPr bwMode="auto">
              <a:xfrm>
                <a:off x="1238039" y="1309293"/>
                <a:ext cx="9449321" cy="1494867"/>
              </a:xfrm>
              <a:prstGeom prst="rect">
                <a:avLst/>
              </a:prstGeom>
              <a:noFill/>
              <a:ln>
                <a:solidFill>
                  <a:schemeClr val="tx1"/>
                </a:solidFill>
              </a:ln>
            </p:spPr>
            <p:txBody>
              <a:bodyPr vert="horz" wrap="square" lIns="91440" tIns="45720" rIns="91440" bIns="45720" numCol="1" rtlCol="0" anchor="t" anchorCtr="0" compatLnSpc="1"/>
              <a:p>
                <a:pPr marL="0" marR="0" indent="0" algn="r" defTabSz="914400" eaLnBrk="0" fontAlgn="base" latinLnBrk="0" hangingPunct="0">
                  <a:lnSpc>
                    <a:spcPct val="100000"/>
                  </a:lnSpc>
                  <a:spcBef>
                    <a:spcPct val="0"/>
                  </a:spcBef>
                  <a:spcAft>
                    <a:spcPct val="0"/>
                  </a:spcAft>
                  <a:buClrTx/>
                  <a:buSzTx/>
                  <a:buFontTx/>
                  <a:buNone/>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22" name="文本框 21"/>
            <p:cNvSpPr txBox="1"/>
            <p:nvPr/>
          </p:nvSpPr>
          <p:spPr>
            <a:xfrm>
              <a:off x="1438828" y="4741350"/>
              <a:ext cx="598326" cy="1015663"/>
            </a:xfrm>
            <a:prstGeom prst="rect">
              <a:avLst/>
            </a:prstGeom>
            <a:noFill/>
          </p:spPr>
          <p:txBody>
            <a:bodyPr wrap="square" rtlCol="0">
              <a:spAutoFit/>
            </a:bodyPr>
            <a:p>
              <a:r>
                <a:rPr lang="zh-CN" altLang="en-US" sz="2000" b="1" dirty="0">
                  <a:solidFill>
                    <a:schemeClr val="bg1"/>
                  </a:solidFill>
                  <a:latin typeface="微软雅黑" panose="020B0503020204020204" charset="-122"/>
                  <a:ea typeface="微软雅黑" panose="020B0503020204020204" charset="-122"/>
                </a:rPr>
                <a:t>意味着</a:t>
              </a:r>
              <a:endParaRPr lang="zh-CN" altLang="en-US" sz="2000" b="1" dirty="0">
                <a:solidFill>
                  <a:schemeClr val="bg1"/>
                </a:solidFill>
              </a:endParaRPr>
            </a:p>
          </p:txBody>
        </p:sp>
      </p:grpSp>
      <p:grpSp>
        <p:nvGrpSpPr>
          <p:cNvPr id="18" name="组合 17"/>
          <p:cNvGrpSpPr/>
          <p:nvPr/>
        </p:nvGrpSpPr>
        <p:grpSpPr>
          <a:xfrm>
            <a:off x="1240580" y="2912062"/>
            <a:ext cx="9932881" cy="1414222"/>
            <a:chOff x="1238040" y="2907617"/>
            <a:chExt cx="9932881" cy="1414222"/>
          </a:xfrm>
        </p:grpSpPr>
        <p:grpSp>
          <p:nvGrpSpPr>
            <p:cNvPr id="3" name="组合 2"/>
            <p:cNvGrpSpPr/>
            <p:nvPr/>
          </p:nvGrpSpPr>
          <p:grpSpPr>
            <a:xfrm>
              <a:off x="1238040" y="2907617"/>
              <a:ext cx="9932881" cy="1414222"/>
              <a:chOff x="1238040" y="1309293"/>
              <a:chExt cx="9449321" cy="1494868"/>
            </a:xfrm>
          </p:grpSpPr>
          <p:sp>
            <p:nvSpPr>
              <p:cNvPr id="4" name="矩形 3"/>
              <p:cNvSpPr/>
              <p:nvPr/>
            </p:nvSpPr>
            <p:spPr bwMode="auto">
              <a:xfrm>
                <a:off x="1238040" y="1309293"/>
                <a:ext cx="849840" cy="1494868"/>
              </a:xfrm>
              <a:prstGeom prst="rect">
                <a:avLst/>
              </a:prstGeom>
              <a:solidFill>
                <a:srgbClr val="C00000"/>
              </a:solidFill>
              <a:ln>
                <a:solidFill>
                  <a:schemeClr val="bg1"/>
                </a:solidFill>
              </a:ln>
            </p:spPr>
            <p:txBody>
              <a:bodyPr vert="horz" wrap="square" lIns="91440" tIns="45720" rIns="91440" bIns="45720" numCol="1" rtlCol="0" anchor="t" anchorCtr="0" compatLnSpc="1"/>
              <a:p>
                <a:pPr marL="0" marR="0" indent="0" algn="r" defTabSz="914400" eaLnBrk="0" fontAlgn="base" latinLnBrk="0" hangingPunct="0">
                  <a:lnSpc>
                    <a:spcPct val="100000"/>
                  </a:lnSpc>
                  <a:spcBef>
                    <a:spcPct val="0"/>
                  </a:spcBef>
                  <a:spcAft>
                    <a:spcPct val="0"/>
                  </a:spcAft>
                  <a:buClrTx/>
                  <a:buSzTx/>
                  <a:buFontTx/>
                  <a:buNone/>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sp>
            <p:nvSpPr>
              <p:cNvPr id="14" name="矩形 13"/>
              <p:cNvSpPr/>
              <p:nvPr/>
            </p:nvSpPr>
            <p:spPr bwMode="auto">
              <a:xfrm>
                <a:off x="1238040" y="1309293"/>
                <a:ext cx="9449321" cy="1494867"/>
              </a:xfrm>
              <a:prstGeom prst="rect">
                <a:avLst/>
              </a:prstGeom>
              <a:noFill/>
              <a:ln>
                <a:solidFill>
                  <a:schemeClr val="tx1"/>
                </a:solidFill>
              </a:ln>
            </p:spPr>
            <p:txBody>
              <a:bodyPr vert="horz" wrap="square" lIns="91440" tIns="45720" rIns="91440" bIns="45720" numCol="1" rtlCol="0" anchor="t" anchorCtr="0" compatLnSpc="1"/>
              <a:p>
                <a:pPr marL="0" marR="0" indent="0" algn="r" defTabSz="914400" eaLnBrk="0" fontAlgn="base" latinLnBrk="0" hangingPunct="0">
                  <a:lnSpc>
                    <a:spcPct val="100000"/>
                  </a:lnSpc>
                  <a:spcBef>
                    <a:spcPct val="0"/>
                  </a:spcBef>
                  <a:spcAft>
                    <a:spcPct val="0"/>
                  </a:spcAft>
                  <a:buClrTx/>
                  <a:buSzTx/>
                  <a:buFontTx/>
                  <a:buNone/>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21" name="文本框 20"/>
            <p:cNvSpPr txBox="1"/>
            <p:nvPr/>
          </p:nvSpPr>
          <p:spPr>
            <a:xfrm>
              <a:off x="1438828" y="3073596"/>
              <a:ext cx="598326" cy="1015663"/>
            </a:xfrm>
            <a:prstGeom prst="rect">
              <a:avLst/>
            </a:prstGeom>
            <a:noFill/>
          </p:spPr>
          <p:txBody>
            <a:bodyPr wrap="square" rtlCol="0">
              <a:spAutoFit/>
            </a:bodyPr>
            <a:p>
              <a:r>
                <a:rPr lang="zh-CN" altLang="en-US" sz="2000" b="1" dirty="0">
                  <a:solidFill>
                    <a:schemeClr val="bg1"/>
                  </a:solidFill>
                  <a:latin typeface="微软雅黑" panose="020B0503020204020204" charset="-122"/>
                  <a:ea typeface="微软雅黑" panose="020B0503020204020204" charset="-122"/>
                </a:rPr>
                <a:t>意味着</a:t>
              </a:r>
              <a:endParaRPr lang="zh-CN" altLang="en-US" sz="2000" b="1" dirty="0">
                <a:solidFill>
                  <a:schemeClr val="bg1"/>
                </a:solidFill>
              </a:endParaRPr>
            </a:p>
          </p:txBody>
        </p:sp>
        <p:sp>
          <p:nvSpPr>
            <p:cNvPr id="23" name="文本框 22"/>
            <p:cNvSpPr txBox="1"/>
            <p:nvPr/>
          </p:nvSpPr>
          <p:spPr>
            <a:xfrm>
              <a:off x="2332158" y="3044908"/>
              <a:ext cx="8838762" cy="1014730"/>
            </a:xfrm>
            <a:prstGeom prst="rect">
              <a:avLst/>
            </a:prstGeom>
            <a:noFill/>
          </p:spPr>
          <p:txBody>
            <a:bodyPr wrap="square" rtlCol="0">
              <a:spAutoFit/>
            </a:bodyPr>
            <a:p>
              <a:pPr>
                <a:lnSpc>
                  <a:spcPct val="150000"/>
                </a:lnSpc>
              </a:pPr>
              <a:r>
                <a:rPr lang="zh-CN" altLang="en-US" sz="2000" dirty="0">
                  <a:latin typeface="微软雅黑" panose="020B0503020204020204" charset="-122"/>
                  <a:ea typeface="微软雅黑" panose="020B0503020204020204" charset="-122"/>
                </a:rPr>
                <a:t>科学社会主义在二十一世纪的中国焕发出强大生机活力，在世界上高高举起了</a:t>
              </a:r>
              <a:r>
                <a:rPr lang="zh-CN" altLang="en-US" sz="2000" b="1" dirty="0">
                  <a:solidFill>
                    <a:srgbClr val="C00000"/>
                  </a:solidFill>
                  <a:latin typeface="微软雅黑" panose="020B0503020204020204" charset="-122"/>
                  <a:ea typeface="微软雅黑" panose="020B0503020204020204" charset="-122"/>
                </a:rPr>
                <a:t>中国特色社会主义伟大旗帜</a:t>
              </a:r>
              <a:r>
                <a:rPr lang="zh-CN" altLang="en-US" sz="2000" dirty="0">
                  <a:latin typeface="微软雅黑" panose="020B0503020204020204" charset="-122"/>
                  <a:ea typeface="微软雅黑" panose="020B0503020204020204" charset="-122"/>
                </a:rPr>
                <a:t>；</a:t>
              </a:r>
              <a:endParaRPr lang="zh-CN" altLang="en-US" sz="2000" dirty="0">
                <a:latin typeface="微软雅黑" panose="020B0503020204020204" charset="-122"/>
                <a:ea typeface="微软雅黑" panose="020B0503020204020204" charset="-122"/>
              </a:endParaRP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0-#ppt_w/2"/>
                                          </p:val>
                                        </p:tav>
                                        <p:tav tm="100000">
                                          <p:val>
                                            <p:strVal val="#ppt_x"/>
                                          </p:val>
                                        </p:tav>
                                      </p:tavLst>
                                    </p:anim>
                                    <p:anim calcmode="lin" valueType="num">
                                      <p:cBhvr additive="base">
                                        <p:cTn id="1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TextBox 105"/>
          <p:cNvSpPr txBox="1">
            <a:spLocks noChangeArrowheads="1"/>
          </p:cNvSpPr>
          <p:nvPr/>
        </p:nvSpPr>
        <p:spPr bwMode="auto">
          <a:xfrm>
            <a:off x="1452004" y="420714"/>
            <a:ext cx="5533631" cy="783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3600" b="1" dirty="0" smtClean="0">
                <a:solidFill>
                  <a:srgbClr val="C00000"/>
                </a:solidFill>
                <a:latin typeface="微软雅黑" panose="020B0503020204020204" charset="-122"/>
                <a:ea typeface="微软雅黑" panose="020B0503020204020204" charset="-122"/>
                <a:cs typeface="+mn-ea"/>
                <a:sym typeface="+mn-lt"/>
              </a:rPr>
              <a:t>中国特色社会主义新时代</a:t>
            </a:r>
            <a:endParaRPr lang="zh-CN" altLang="en-US" sz="3600" b="1" dirty="0" smtClean="0">
              <a:solidFill>
                <a:srgbClr val="C00000"/>
              </a:solidFill>
              <a:latin typeface="微软雅黑" panose="020B0503020204020204" charset="-122"/>
              <a:ea typeface="微软雅黑" panose="020B0503020204020204" charset="-122"/>
              <a:cs typeface="+mn-ea"/>
              <a:sym typeface="+mn-lt"/>
            </a:endParaRPr>
          </a:p>
        </p:txBody>
      </p:sp>
      <p:sp>
        <p:nvSpPr>
          <p:cNvPr id="12" name="矩形 11"/>
          <p:cNvSpPr/>
          <p:nvPr/>
        </p:nvSpPr>
        <p:spPr>
          <a:xfrm flipH="1">
            <a:off x="1376045" y="349885"/>
            <a:ext cx="76200" cy="734695"/>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rcRect l="41761" r="43579" b="68404"/>
          <a:stretch>
            <a:fillRect/>
          </a:stretch>
        </p:blipFill>
        <p:spPr>
          <a:xfrm>
            <a:off x="254635" y="349885"/>
            <a:ext cx="986155" cy="925830"/>
          </a:xfrm>
          <a:prstGeom prst="rect">
            <a:avLst/>
          </a:prstGeom>
        </p:spPr>
      </p:pic>
      <p:sp>
        <p:nvSpPr>
          <p:cNvPr id="3" name="Teardrop 1"/>
          <p:cNvSpPr/>
          <p:nvPr/>
        </p:nvSpPr>
        <p:spPr>
          <a:xfrm>
            <a:off x="981283" y="2026265"/>
            <a:ext cx="817246" cy="815340"/>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55345">
              <a:defRPr/>
            </a:pPr>
            <a:endParaRPr lang="bg-BG" sz="1685">
              <a:cs typeface="+mn-ea"/>
              <a:sym typeface="+mn-lt"/>
            </a:endParaRPr>
          </a:p>
        </p:txBody>
      </p:sp>
      <p:sp>
        <p:nvSpPr>
          <p:cNvPr id="4" name="TextBox 24"/>
          <p:cNvSpPr txBox="1">
            <a:spLocks noChangeArrowheads="1"/>
          </p:cNvSpPr>
          <p:nvPr/>
        </p:nvSpPr>
        <p:spPr bwMode="auto">
          <a:xfrm>
            <a:off x="389593" y="3199745"/>
            <a:ext cx="216024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Calibri" panose="020F0502020204030204" charset="0"/>
              </a:defRPr>
            </a:lvl1pPr>
            <a:lvl2pPr marL="742950" indent="-285750">
              <a:defRPr sz="1400">
                <a:solidFill>
                  <a:schemeClr val="tx1"/>
                </a:solidFill>
                <a:latin typeface="Calibri" panose="020F0502020204030204" charset="0"/>
              </a:defRPr>
            </a:lvl2pPr>
            <a:lvl3pPr marL="1143000" indent="-228600">
              <a:defRPr sz="1400">
                <a:solidFill>
                  <a:schemeClr val="tx1"/>
                </a:solidFill>
                <a:latin typeface="Calibri" panose="020F0502020204030204" charset="0"/>
              </a:defRPr>
            </a:lvl3pPr>
            <a:lvl4pPr marL="1600200" indent="-228600">
              <a:defRPr sz="1400">
                <a:solidFill>
                  <a:schemeClr val="tx1"/>
                </a:solidFill>
                <a:latin typeface="Calibri" panose="020F0502020204030204" charset="0"/>
              </a:defRPr>
            </a:lvl4pPr>
            <a:lvl5pPr marL="2057400" indent="-228600">
              <a:defRPr sz="1400">
                <a:solidFill>
                  <a:schemeClr val="tx1"/>
                </a:solidFill>
                <a:latin typeface="Calibri" panose="020F0502020204030204" charset="0"/>
              </a:defRPr>
            </a:lvl5pPr>
            <a:lvl6pPr marL="2514600" indent="-228600" defTabSz="712470" fontAlgn="base">
              <a:spcBef>
                <a:spcPct val="0"/>
              </a:spcBef>
              <a:spcAft>
                <a:spcPct val="0"/>
              </a:spcAft>
              <a:defRPr sz="1400">
                <a:solidFill>
                  <a:schemeClr val="tx1"/>
                </a:solidFill>
                <a:latin typeface="Calibri" panose="020F0502020204030204" charset="0"/>
              </a:defRPr>
            </a:lvl6pPr>
            <a:lvl7pPr marL="2971800" indent="-228600" defTabSz="712470" fontAlgn="base">
              <a:spcBef>
                <a:spcPct val="0"/>
              </a:spcBef>
              <a:spcAft>
                <a:spcPct val="0"/>
              </a:spcAft>
              <a:defRPr sz="1400">
                <a:solidFill>
                  <a:schemeClr val="tx1"/>
                </a:solidFill>
                <a:latin typeface="Calibri" panose="020F0502020204030204" charset="0"/>
              </a:defRPr>
            </a:lvl7pPr>
            <a:lvl8pPr marL="3429000" indent="-228600" defTabSz="712470" fontAlgn="base">
              <a:spcBef>
                <a:spcPct val="0"/>
              </a:spcBef>
              <a:spcAft>
                <a:spcPct val="0"/>
              </a:spcAft>
              <a:defRPr sz="1400">
                <a:solidFill>
                  <a:schemeClr val="tx1"/>
                </a:solidFill>
                <a:latin typeface="Calibri" panose="020F0502020204030204" charset="0"/>
              </a:defRPr>
            </a:lvl8pPr>
            <a:lvl9pPr marL="3886200" indent="-228600" defTabSz="712470" fontAlgn="base">
              <a:spcBef>
                <a:spcPct val="0"/>
              </a:spcBef>
              <a:spcAft>
                <a:spcPct val="0"/>
              </a:spcAft>
              <a:defRPr sz="1400">
                <a:solidFill>
                  <a:schemeClr val="tx1"/>
                </a:solidFill>
                <a:latin typeface="Calibri" panose="020F0502020204030204" charset="0"/>
              </a:defRPr>
            </a:lvl9pPr>
          </a:lstStyle>
          <a:p>
            <a:pPr algn="ctr"/>
            <a:r>
              <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rPr>
              <a:t>坚持人与自然和谐共生</a:t>
            </a:r>
            <a:endPar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 name="Teardrop 28"/>
          <p:cNvSpPr/>
          <p:nvPr/>
        </p:nvSpPr>
        <p:spPr>
          <a:xfrm>
            <a:off x="981283" y="4085569"/>
            <a:ext cx="817246" cy="817246"/>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55345">
              <a:defRPr/>
            </a:pPr>
            <a:endParaRPr lang="bg-BG" sz="1685">
              <a:cs typeface="+mn-ea"/>
              <a:sym typeface="+mn-lt"/>
            </a:endParaRPr>
          </a:p>
        </p:txBody>
      </p:sp>
      <p:sp>
        <p:nvSpPr>
          <p:cNvPr id="6" name="TextBox 30"/>
          <p:cNvSpPr txBox="1">
            <a:spLocks noChangeArrowheads="1"/>
          </p:cNvSpPr>
          <p:nvPr/>
        </p:nvSpPr>
        <p:spPr bwMode="auto">
          <a:xfrm>
            <a:off x="389593" y="5260955"/>
            <a:ext cx="216024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Calibri" panose="020F0502020204030204" charset="0"/>
              </a:defRPr>
            </a:lvl1pPr>
            <a:lvl2pPr marL="742950" indent="-285750">
              <a:defRPr sz="1400">
                <a:solidFill>
                  <a:schemeClr val="tx1"/>
                </a:solidFill>
                <a:latin typeface="Calibri" panose="020F0502020204030204" charset="0"/>
              </a:defRPr>
            </a:lvl2pPr>
            <a:lvl3pPr marL="1143000" indent="-228600">
              <a:defRPr sz="1400">
                <a:solidFill>
                  <a:schemeClr val="tx1"/>
                </a:solidFill>
                <a:latin typeface="Calibri" panose="020F0502020204030204" charset="0"/>
              </a:defRPr>
            </a:lvl3pPr>
            <a:lvl4pPr marL="1600200" indent="-228600">
              <a:defRPr sz="1400">
                <a:solidFill>
                  <a:schemeClr val="tx1"/>
                </a:solidFill>
                <a:latin typeface="Calibri" panose="020F0502020204030204" charset="0"/>
              </a:defRPr>
            </a:lvl4pPr>
            <a:lvl5pPr marL="2057400" indent="-228600">
              <a:defRPr sz="1400">
                <a:solidFill>
                  <a:schemeClr val="tx1"/>
                </a:solidFill>
                <a:latin typeface="Calibri" panose="020F0502020204030204" charset="0"/>
              </a:defRPr>
            </a:lvl5pPr>
            <a:lvl6pPr marL="2514600" indent="-228600" defTabSz="712470" fontAlgn="base">
              <a:spcBef>
                <a:spcPct val="0"/>
              </a:spcBef>
              <a:spcAft>
                <a:spcPct val="0"/>
              </a:spcAft>
              <a:defRPr sz="1400">
                <a:solidFill>
                  <a:schemeClr val="tx1"/>
                </a:solidFill>
                <a:latin typeface="Calibri" panose="020F0502020204030204" charset="0"/>
              </a:defRPr>
            </a:lvl6pPr>
            <a:lvl7pPr marL="2971800" indent="-228600" defTabSz="712470" fontAlgn="base">
              <a:spcBef>
                <a:spcPct val="0"/>
              </a:spcBef>
              <a:spcAft>
                <a:spcPct val="0"/>
              </a:spcAft>
              <a:defRPr sz="1400">
                <a:solidFill>
                  <a:schemeClr val="tx1"/>
                </a:solidFill>
                <a:latin typeface="Calibri" panose="020F0502020204030204" charset="0"/>
              </a:defRPr>
            </a:lvl7pPr>
            <a:lvl8pPr marL="3429000" indent="-228600" defTabSz="712470" fontAlgn="base">
              <a:spcBef>
                <a:spcPct val="0"/>
              </a:spcBef>
              <a:spcAft>
                <a:spcPct val="0"/>
              </a:spcAft>
              <a:defRPr sz="1400">
                <a:solidFill>
                  <a:schemeClr val="tx1"/>
                </a:solidFill>
                <a:latin typeface="Calibri" panose="020F0502020204030204" charset="0"/>
              </a:defRPr>
            </a:lvl8pPr>
            <a:lvl9pPr marL="3886200" indent="-228600" defTabSz="712470" fontAlgn="base">
              <a:spcBef>
                <a:spcPct val="0"/>
              </a:spcBef>
              <a:spcAft>
                <a:spcPct val="0"/>
              </a:spcAft>
              <a:defRPr sz="1400">
                <a:solidFill>
                  <a:schemeClr val="tx1"/>
                </a:solidFill>
                <a:latin typeface="Calibri" panose="020F0502020204030204" charset="0"/>
              </a:defRPr>
            </a:lvl9pPr>
          </a:lstStyle>
          <a:p>
            <a:pPr algn="ctr"/>
            <a:r>
              <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rPr>
              <a:t>坚持“一国两制”和推进祖国统一</a:t>
            </a:r>
            <a:endPar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2" name="Teardrop 38"/>
          <p:cNvSpPr/>
          <p:nvPr/>
        </p:nvSpPr>
        <p:spPr>
          <a:xfrm>
            <a:off x="3413963" y="2026265"/>
            <a:ext cx="817246" cy="815340"/>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55345">
              <a:defRPr/>
            </a:pPr>
            <a:endParaRPr lang="bg-BG" sz="1685">
              <a:cs typeface="+mn-ea"/>
              <a:sym typeface="+mn-lt"/>
            </a:endParaRPr>
          </a:p>
        </p:txBody>
      </p:sp>
      <p:sp>
        <p:nvSpPr>
          <p:cNvPr id="8" name="TextBox 41"/>
          <p:cNvSpPr txBox="1">
            <a:spLocks noChangeArrowheads="1"/>
          </p:cNvSpPr>
          <p:nvPr/>
        </p:nvSpPr>
        <p:spPr bwMode="auto">
          <a:xfrm>
            <a:off x="2822273" y="3199745"/>
            <a:ext cx="216024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Calibri" panose="020F0502020204030204" charset="0"/>
              </a:defRPr>
            </a:lvl1pPr>
            <a:lvl2pPr marL="742950" indent="-285750">
              <a:defRPr sz="1400">
                <a:solidFill>
                  <a:schemeClr val="tx1"/>
                </a:solidFill>
                <a:latin typeface="Calibri" panose="020F0502020204030204" charset="0"/>
              </a:defRPr>
            </a:lvl2pPr>
            <a:lvl3pPr marL="1143000" indent="-228600">
              <a:defRPr sz="1400">
                <a:solidFill>
                  <a:schemeClr val="tx1"/>
                </a:solidFill>
                <a:latin typeface="Calibri" panose="020F0502020204030204" charset="0"/>
              </a:defRPr>
            </a:lvl3pPr>
            <a:lvl4pPr marL="1600200" indent="-228600">
              <a:defRPr sz="1400">
                <a:solidFill>
                  <a:schemeClr val="tx1"/>
                </a:solidFill>
                <a:latin typeface="Calibri" panose="020F0502020204030204" charset="0"/>
              </a:defRPr>
            </a:lvl4pPr>
            <a:lvl5pPr marL="2057400" indent="-228600">
              <a:defRPr sz="1400">
                <a:solidFill>
                  <a:schemeClr val="tx1"/>
                </a:solidFill>
                <a:latin typeface="Calibri" panose="020F0502020204030204" charset="0"/>
              </a:defRPr>
            </a:lvl5pPr>
            <a:lvl6pPr marL="2514600" indent="-228600" defTabSz="712470" fontAlgn="base">
              <a:spcBef>
                <a:spcPct val="0"/>
              </a:spcBef>
              <a:spcAft>
                <a:spcPct val="0"/>
              </a:spcAft>
              <a:defRPr sz="1400">
                <a:solidFill>
                  <a:schemeClr val="tx1"/>
                </a:solidFill>
                <a:latin typeface="Calibri" panose="020F0502020204030204" charset="0"/>
              </a:defRPr>
            </a:lvl6pPr>
            <a:lvl7pPr marL="2971800" indent="-228600" defTabSz="712470" fontAlgn="base">
              <a:spcBef>
                <a:spcPct val="0"/>
              </a:spcBef>
              <a:spcAft>
                <a:spcPct val="0"/>
              </a:spcAft>
              <a:defRPr sz="1400">
                <a:solidFill>
                  <a:schemeClr val="tx1"/>
                </a:solidFill>
                <a:latin typeface="Calibri" panose="020F0502020204030204" charset="0"/>
              </a:defRPr>
            </a:lvl7pPr>
            <a:lvl8pPr marL="3429000" indent="-228600" defTabSz="712470" fontAlgn="base">
              <a:spcBef>
                <a:spcPct val="0"/>
              </a:spcBef>
              <a:spcAft>
                <a:spcPct val="0"/>
              </a:spcAft>
              <a:defRPr sz="1400">
                <a:solidFill>
                  <a:schemeClr val="tx1"/>
                </a:solidFill>
                <a:latin typeface="Calibri" panose="020F0502020204030204" charset="0"/>
              </a:defRPr>
            </a:lvl8pPr>
            <a:lvl9pPr marL="3886200" indent="-228600" defTabSz="712470" fontAlgn="base">
              <a:spcBef>
                <a:spcPct val="0"/>
              </a:spcBef>
              <a:spcAft>
                <a:spcPct val="0"/>
              </a:spcAft>
              <a:defRPr sz="1400">
                <a:solidFill>
                  <a:schemeClr val="tx1"/>
                </a:solidFill>
                <a:latin typeface="Calibri" panose="020F0502020204030204" charset="0"/>
              </a:defRPr>
            </a:lvl9pPr>
          </a:lstStyle>
          <a:p>
            <a:pPr algn="ctr"/>
            <a:r>
              <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rPr>
              <a:t>坚持总体国家安全观</a:t>
            </a:r>
            <a:endPar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9" name="Teardrop 42"/>
          <p:cNvSpPr/>
          <p:nvPr/>
        </p:nvSpPr>
        <p:spPr>
          <a:xfrm>
            <a:off x="3413963" y="4085569"/>
            <a:ext cx="817246" cy="817246"/>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55345">
              <a:defRPr/>
            </a:pPr>
            <a:endParaRPr lang="bg-BG" sz="1685">
              <a:cs typeface="+mn-ea"/>
              <a:sym typeface="+mn-lt"/>
            </a:endParaRPr>
          </a:p>
        </p:txBody>
      </p:sp>
      <p:sp>
        <p:nvSpPr>
          <p:cNvPr id="10" name="TextBox 44"/>
          <p:cNvSpPr txBox="1">
            <a:spLocks noChangeArrowheads="1"/>
          </p:cNvSpPr>
          <p:nvPr/>
        </p:nvSpPr>
        <p:spPr bwMode="auto">
          <a:xfrm>
            <a:off x="2822273" y="5260955"/>
            <a:ext cx="216024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Calibri" panose="020F0502020204030204" charset="0"/>
              </a:defRPr>
            </a:lvl1pPr>
            <a:lvl2pPr marL="742950" indent="-285750">
              <a:defRPr sz="1400">
                <a:solidFill>
                  <a:schemeClr val="tx1"/>
                </a:solidFill>
                <a:latin typeface="Calibri" panose="020F0502020204030204" charset="0"/>
              </a:defRPr>
            </a:lvl2pPr>
            <a:lvl3pPr marL="1143000" indent="-228600">
              <a:defRPr sz="1400">
                <a:solidFill>
                  <a:schemeClr val="tx1"/>
                </a:solidFill>
                <a:latin typeface="Calibri" panose="020F0502020204030204" charset="0"/>
              </a:defRPr>
            </a:lvl3pPr>
            <a:lvl4pPr marL="1600200" indent="-228600">
              <a:defRPr sz="1400">
                <a:solidFill>
                  <a:schemeClr val="tx1"/>
                </a:solidFill>
                <a:latin typeface="Calibri" panose="020F0502020204030204" charset="0"/>
              </a:defRPr>
            </a:lvl4pPr>
            <a:lvl5pPr marL="2057400" indent="-228600">
              <a:defRPr sz="1400">
                <a:solidFill>
                  <a:schemeClr val="tx1"/>
                </a:solidFill>
                <a:latin typeface="Calibri" panose="020F0502020204030204" charset="0"/>
              </a:defRPr>
            </a:lvl5pPr>
            <a:lvl6pPr marL="2514600" indent="-228600" defTabSz="712470" fontAlgn="base">
              <a:spcBef>
                <a:spcPct val="0"/>
              </a:spcBef>
              <a:spcAft>
                <a:spcPct val="0"/>
              </a:spcAft>
              <a:defRPr sz="1400">
                <a:solidFill>
                  <a:schemeClr val="tx1"/>
                </a:solidFill>
                <a:latin typeface="Calibri" panose="020F0502020204030204" charset="0"/>
              </a:defRPr>
            </a:lvl6pPr>
            <a:lvl7pPr marL="2971800" indent="-228600" defTabSz="712470" fontAlgn="base">
              <a:spcBef>
                <a:spcPct val="0"/>
              </a:spcBef>
              <a:spcAft>
                <a:spcPct val="0"/>
              </a:spcAft>
              <a:defRPr sz="1400">
                <a:solidFill>
                  <a:schemeClr val="tx1"/>
                </a:solidFill>
                <a:latin typeface="Calibri" panose="020F0502020204030204" charset="0"/>
              </a:defRPr>
            </a:lvl7pPr>
            <a:lvl8pPr marL="3429000" indent="-228600" defTabSz="712470" fontAlgn="base">
              <a:spcBef>
                <a:spcPct val="0"/>
              </a:spcBef>
              <a:spcAft>
                <a:spcPct val="0"/>
              </a:spcAft>
              <a:defRPr sz="1400">
                <a:solidFill>
                  <a:schemeClr val="tx1"/>
                </a:solidFill>
                <a:latin typeface="Calibri" panose="020F0502020204030204" charset="0"/>
              </a:defRPr>
            </a:lvl8pPr>
            <a:lvl9pPr marL="3886200" indent="-228600" defTabSz="712470" fontAlgn="base">
              <a:spcBef>
                <a:spcPct val="0"/>
              </a:spcBef>
              <a:spcAft>
                <a:spcPct val="0"/>
              </a:spcAft>
              <a:defRPr sz="1400">
                <a:solidFill>
                  <a:schemeClr val="tx1"/>
                </a:solidFill>
                <a:latin typeface="Calibri" panose="020F0502020204030204" charset="0"/>
              </a:defRPr>
            </a:lvl9pPr>
          </a:lstStyle>
          <a:p>
            <a:pPr algn="ctr"/>
            <a:r>
              <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rPr>
              <a:t>坚持推动构建人类命运共同体</a:t>
            </a:r>
            <a:endPar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11" name="Teardrop 45"/>
          <p:cNvSpPr/>
          <p:nvPr/>
        </p:nvSpPr>
        <p:spPr>
          <a:xfrm>
            <a:off x="5863789" y="2026265"/>
            <a:ext cx="815340" cy="815340"/>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55345">
              <a:defRPr/>
            </a:pPr>
            <a:endParaRPr lang="bg-BG" sz="1685">
              <a:cs typeface="+mn-ea"/>
              <a:sym typeface="+mn-lt"/>
            </a:endParaRPr>
          </a:p>
        </p:txBody>
      </p:sp>
      <p:sp>
        <p:nvSpPr>
          <p:cNvPr id="14" name="TextBox 47"/>
          <p:cNvSpPr txBox="1">
            <a:spLocks noChangeArrowheads="1"/>
          </p:cNvSpPr>
          <p:nvPr/>
        </p:nvSpPr>
        <p:spPr bwMode="auto">
          <a:xfrm>
            <a:off x="5272098" y="3199745"/>
            <a:ext cx="216024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Calibri" panose="020F0502020204030204" charset="0"/>
              </a:defRPr>
            </a:lvl1pPr>
            <a:lvl2pPr marL="742950" indent="-285750">
              <a:defRPr sz="1400">
                <a:solidFill>
                  <a:schemeClr val="tx1"/>
                </a:solidFill>
                <a:latin typeface="Calibri" panose="020F0502020204030204" charset="0"/>
              </a:defRPr>
            </a:lvl2pPr>
            <a:lvl3pPr marL="1143000" indent="-228600">
              <a:defRPr sz="1400">
                <a:solidFill>
                  <a:schemeClr val="tx1"/>
                </a:solidFill>
                <a:latin typeface="Calibri" panose="020F0502020204030204" charset="0"/>
              </a:defRPr>
            </a:lvl3pPr>
            <a:lvl4pPr marL="1600200" indent="-228600">
              <a:defRPr sz="1400">
                <a:solidFill>
                  <a:schemeClr val="tx1"/>
                </a:solidFill>
                <a:latin typeface="Calibri" panose="020F0502020204030204" charset="0"/>
              </a:defRPr>
            </a:lvl4pPr>
            <a:lvl5pPr marL="2057400" indent="-228600">
              <a:defRPr sz="1400">
                <a:solidFill>
                  <a:schemeClr val="tx1"/>
                </a:solidFill>
                <a:latin typeface="Calibri" panose="020F0502020204030204" charset="0"/>
              </a:defRPr>
            </a:lvl5pPr>
            <a:lvl6pPr marL="2514600" indent="-228600" defTabSz="712470" fontAlgn="base">
              <a:spcBef>
                <a:spcPct val="0"/>
              </a:spcBef>
              <a:spcAft>
                <a:spcPct val="0"/>
              </a:spcAft>
              <a:defRPr sz="1400">
                <a:solidFill>
                  <a:schemeClr val="tx1"/>
                </a:solidFill>
                <a:latin typeface="Calibri" panose="020F0502020204030204" charset="0"/>
              </a:defRPr>
            </a:lvl6pPr>
            <a:lvl7pPr marL="2971800" indent="-228600" defTabSz="712470" fontAlgn="base">
              <a:spcBef>
                <a:spcPct val="0"/>
              </a:spcBef>
              <a:spcAft>
                <a:spcPct val="0"/>
              </a:spcAft>
              <a:defRPr sz="1400">
                <a:solidFill>
                  <a:schemeClr val="tx1"/>
                </a:solidFill>
                <a:latin typeface="Calibri" panose="020F0502020204030204" charset="0"/>
              </a:defRPr>
            </a:lvl7pPr>
            <a:lvl8pPr marL="3429000" indent="-228600" defTabSz="712470" fontAlgn="base">
              <a:spcBef>
                <a:spcPct val="0"/>
              </a:spcBef>
              <a:spcAft>
                <a:spcPct val="0"/>
              </a:spcAft>
              <a:defRPr sz="1400">
                <a:solidFill>
                  <a:schemeClr val="tx1"/>
                </a:solidFill>
                <a:latin typeface="Calibri" panose="020F0502020204030204" charset="0"/>
              </a:defRPr>
            </a:lvl8pPr>
            <a:lvl9pPr marL="3886200" indent="-228600" defTabSz="712470" fontAlgn="base">
              <a:spcBef>
                <a:spcPct val="0"/>
              </a:spcBef>
              <a:spcAft>
                <a:spcPct val="0"/>
              </a:spcAft>
              <a:defRPr sz="1400">
                <a:solidFill>
                  <a:schemeClr val="tx1"/>
                </a:solidFill>
                <a:latin typeface="Calibri" panose="020F0502020204030204" charset="0"/>
              </a:defRPr>
            </a:lvl9pPr>
          </a:lstStyle>
          <a:p>
            <a:pPr algn="ctr"/>
            <a:r>
              <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rPr>
              <a:t>坚持党对人民军队的绝对领导</a:t>
            </a:r>
            <a:endPar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15" name="Teardrop 48"/>
          <p:cNvSpPr/>
          <p:nvPr/>
        </p:nvSpPr>
        <p:spPr>
          <a:xfrm>
            <a:off x="5863789" y="4085569"/>
            <a:ext cx="815340" cy="817246"/>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55345">
              <a:defRPr/>
            </a:pPr>
            <a:endParaRPr lang="bg-BG" sz="1685">
              <a:cs typeface="+mn-ea"/>
              <a:sym typeface="+mn-lt"/>
            </a:endParaRPr>
          </a:p>
        </p:txBody>
      </p:sp>
      <p:sp>
        <p:nvSpPr>
          <p:cNvPr id="16" name="TextBox 53"/>
          <p:cNvSpPr txBox="1">
            <a:spLocks noChangeArrowheads="1"/>
          </p:cNvSpPr>
          <p:nvPr/>
        </p:nvSpPr>
        <p:spPr bwMode="auto">
          <a:xfrm>
            <a:off x="5272098" y="5260955"/>
            <a:ext cx="21602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Calibri" panose="020F0502020204030204" charset="0"/>
              </a:defRPr>
            </a:lvl1pPr>
            <a:lvl2pPr marL="742950" indent="-285750">
              <a:defRPr sz="1400">
                <a:solidFill>
                  <a:schemeClr val="tx1"/>
                </a:solidFill>
                <a:latin typeface="Calibri" panose="020F0502020204030204" charset="0"/>
              </a:defRPr>
            </a:lvl2pPr>
            <a:lvl3pPr marL="1143000" indent="-228600">
              <a:defRPr sz="1400">
                <a:solidFill>
                  <a:schemeClr val="tx1"/>
                </a:solidFill>
                <a:latin typeface="Calibri" panose="020F0502020204030204" charset="0"/>
              </a:defRPr>
            </a:lvl3pPr>
            <a:lvl4pPr marL="1600200" indent="-228600">
              <a:defRPr sz="1400">
                <a:solidFill>
                  <a:schemeClr val="tx1"/>
                </a:solidFill>
                <a:latin typeface="Calibri" panose="020F0502020204030204" charset="0"/>
              </a:defRPr>
            </a:lvl4pPr>
            <a:lvl5pPr marL="2057400" indent="-228600">
              <a:defRPr sz="1400">
                <a:solidFill>
                  <a:schemeClr val="tx1"/>
                </a:solidFill>
                <a:latin typeface="Calibri" panose="020F0502020204030204" charset="0"/>
              </a:defRPr>
            </a:lvl5pPr>
            <a:lvl6pPr marL="2514600" indent="-228600" defTabSz="712470" fontAlgn="base">
              <a:spcBef>
                <a:spcPct val="0"/>
              </a:spcBef>
              <a:spcAft>
                <a:spcPct val="0"/>
              </a:spcAft>
              <a:defRPr sz="1400">
                <a:solidFill>
                  <a:schemeClr val="tx1"/>
                </a:solidFill>
                <a:latin typeface="Calibri" panose="020F0502020204030204" charset="0"/>
              </a:defRPr>
            </a:lvl6pPr>
            <a:lvl7pPr marL="2971800" indent="-228600" defTabSz="712470" fontAlgn="base">
              <a:spcBef>
                <a:spcPct val="0"/>
              </a:spcBef>
              <a:spcAft>
                <a:spcPct val="0"/>
              </a:spcAft>
              <a:defRPr sz="1400">
                <a:solidFill>
                  <a:schemeClr val="tx1"/>
                </a:solidFill>
                <a:latin typeface="Calibri" panose="020F0502020204030204" charset="0"/>
              </a:defRPr>
            </a:lvl7pPr>
            <a:lvl8pPr marL="3429000" indent="-228600" defTabSz="712470" fontAlgn="base">
              <a:spcBef>
                <a:spcPct val="0"/>
              </a:spcBef>
              <a:spcAft>
                <a:spcPct val="0"/>
              </a:spcAft>
              <a:defRPr sz="1400">
                <a:solidFill>
                  <a:schemeClr val="tx1"/>
                </a:solidFill>
                <a:latin typeface="Calibri" panose="020F0502020204030204" charset="0"/>
              </a:defRPr>
            </a:lvl8pPr>
            <a:lvl9pPr marL="3886200" indent="-228600" defTabSz="712470" fontAlgn="base">
              <a:spcBef>
                <a:spcPct val="0"/>
              </a:spcBef>
              <a:spcAft>
                <a:spcPct val="0"/>
              </a:spcAft>
              <a:defRPr sz="1400">
                <a:solidFill>
                  <a:schemeClr val="tx1"/>
                </a:solidFill>
                <a:latin typeface="Calibri" panose="020F0502020204030204" charset="0"/>
              </a:defRPr>
            </a:lvl9pPr>
          </a:lstStyle>
          <a:p>
            <a:pPr algn="ctr"/>
            <a:r>
              <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rPr>
              <a:t>坚持全面从严治党</a:t>
            </a:r>
            <a:endParaRPr lang="zh-CN" altLang="en-US" sz="1600" b="1" spc="3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17" name="Freeform 5"/>
          <p:cNvSpPr>
            <a:spLocks noEditPoints="1"/>
          </p:cNvSpPr>
          <p:nvPr/>
        </p:nvSpPr>
        <p:spPr bwMode="auto">
          <a:xfrm>
            <a:off x="3671139" y="4319885"/>
            <a:ext cx="320040" cy="350520"/>
          </a:xfrm>
          <a:custGeom>
            <a:avLst/>
            <a:gdLst>
              <a:gd name="T0" fmla="*/ 378 w 1506"/>
              <a:gd name="T1" fmla="*/ 9 h 1657"/>
              <a:gd name="T2" fmla="*/ 1491 w 1506"/>
              <a:gd name="T3" fmla="*/ 1122 h 1657"/>
              <a:gd name="T4" fmla="*/ 378 w 1506"/>
              <a:gd name="T5" fmla="*/ 9 h 1657"/>
              <a:gd name="T6" fmla="*/ 1126 w 1506"/>
              <a:gd name="T7" fmla="*/ 555 h 1657"/>
              <a:gd name="T8" fmla="*/ 1323 w 1506"/>
              <a:gd name="T9" fmla="*/ 240 h 1657"/>
              <a:gd name="T10" fmla="*/ 1378 w 1506"/>
              <a:gd name="T11" fmla="*/ 214 h 1657"/>
              <a:gd name="T12" fmla="*/ 1471 w 1506"/>
              <a:gd name="T13" fmla="*/ 178 h 1657"/>
              <a:gd name="T14" fmla="*/ 1456 w 1506"/>
              <a:gd name="T15" fmla="*/ 35 h 1657"/>
              <a:gd name="T16" fmla="*/ 1314 w 1506"/>
              <a:gd name="T17" fmla="*/ 50 h 1657"/>
              <a:gd name="T18" fmla="*/ 1292 w 1506"/>
              <a:gd name="T19" fmla="*/ 129 h 1657"/>
              <a:gd name="T20" fmla="*/ 1267 w 1506"/>
              <a:gd name="T21" fmla="*/ 183 h 1657"/>
              <a:gd name="T22" fmla="*/ 951 w 1506"/>
              <a:gd name="T23" fmla="*/ 380 h 1657"/>
              <a:gd name="T24" fmla="*/ 1126 w 1506"/>
              <a:gd name="T25" fmla="*/ 555 h 1657"/>
              <a:gd name="T26" fmla="*/ 392 w 1506"/>
              <a:gd name="T27" fmla="*/ 1657 h 1657"/>
              <a:gd name="T28" fmla="*/ 445 w 1506"/>
              <a:gd name="T29" fmla="*/ 1609 h 1657"/>
              <a:gd name="T30" fmla="*/ 771 w 1506"/>
              <a:gd name="T31" fmla="*/ 1609 h 1657"/>
              <a:gd name="T32" fmla="*/ 824 w 1506"/>
              <a:gd name="T33" fmla="*/ 1657 h 1657"/>
              <a:gd name="T34" fmla="*/ 1064 w 1506"/>
              <a:gd name="T35" fmla="*/ 1657 h 1657"/>
              <a:gd name="T36" fmla="*/ 608 w 1506"/>
              <a:gd name="T37" fmla="*/ 1246 h 1657"/>
              <a:gd name="T38" fmla="*/ 152 w 1506"/>
              <a:gd name="T39" fmla="*/ 1657 h 1657"/>
              <a:gd name="T40" fmla="*/ 392 w 1506"/>
              <a:gd name="T41" fmla="*/ 1657 h 1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06" h="1657">
                <a:moveTo>
                  <a:pt x="378" y="9"/>
                </a:moveTo>
                <a:cubicBezTo>
                  <a:pt x="0" y="783"/>
                  <a:pt x="725" y="1495"/>
                  <a:pt x="1491" y="1122"/>
                </a:cubicBezTo>
                <a:lnTo>
                  <a:pt x="378" y="9"/>
                </a:lnTo>
                <a:close/>
                <a:moveTo>
                  <a:pt x="1126" y="555"/>
                </a:moveTo>
                <a:cubicBezTo>
                  <a:pt x="1323" y="240"/>
                  <a:pt x="1323" y="240"/>
                  <a:pt x="1323" y="240"/>
                </a:cubicBezTo>
                <a:cubicBezTo>
                  <a:pt x="1335" y="221"/>
                  <a:pt x="1356" y="211"/>
                  <a:pt x="1378" y="214"/>
                </a:cubicBezTo>
                <a:cubicBezTo>
                  <a:pt x="1412" y="219"/>
                  <a:pt x="1448" y="207"/>
                  <a:pt x="1471" y="178"/>
                </a:cubicBezTo>
                <a:cubicBezTo>
                  <a:pt x="1506" y="135"/>
                  <a:pt x="1500" y="71"/>
                  <a:pt x="1456" y="35"/>
                </a:cubicBezTo>
                <a:cubicBezTo>
                  <a:pt x="1413" y="0"/>
                  <a:pt x="1349" y="7"/>
                  <a:pt x="1314" y="50"/>
                </a:cubicBezTo>
                <a:cubicBezTo>
                  <a:pt x="1295" y="73"/>
                  <a:pt x="1288" y="102"/>
                  <a:pt x="1292" y="129"/>
                </a:cubicBezTo>
                <a:cubicBezTo>
                  <a:pt x="1295" y="150"/>
                  <a:pt x="1285" y="172"/>
                  <a:pt x="1267" y="183"/>
                </a:cubicBezTo>
                <a:cubicBezTo>
                  <a:pt x="951" y="380"/>
                  <a:pt x="951" y="380"/>
                  <a:pt x="951" y="380"/>
                </a:cubicBezTo>
                <a:lnTo>
                  <a:pt x="1126" y="555"/>
                </a:lnTo>
                <a:close/>
                <a:moveTo>
                  <a:pt x="392" y="1657"/>
                </a:moveTo>
                <a:cubicBezTo>
                  <a:pt x="445" y="1609"/>
                  <a:pt x="445" y="1609"/>
                  <a:pt x="445" y="1609"/>
                </a:cubicBezTo>
                <a:cubicBezTo>
                  <a:pt x="538" y="1526"/>
                  <a:pt x="678" y="1526"/>
                  <a:pt x="771" y="1609"/>
                </a:cubicBezTo>
                <a:cubicBezTo>
                  <a:pt x="824" y="1657"/>
                  <a:pt x="824" y="1657"/>
                  <a:pt x="824" y="1657"/>
                </a:cubicBezTo>
                <a:cubicBezTo>
                  <a:pt x="1064" y="1657"/>
                  <a:pt x="1064" y="1657"/>
                  <a:pt x="1064" y="1657"/>
                </a:cubicBezTo>
                <a:cubicBezTo>
                  <a:pt x="608" y="1246"/>
                  <a:pt x="608" y="1246"/>
                  <a:pt x="608" y="1246"/>
                </a:cubicBezTo>
                <a:cubicBezTo>
                  <a:pt x="152" y="1657"/>
                  <a:pt x="152" y="1657"/>
                  <a:pt x="152" y="1657"/>
                </a:cubicBezTo>
                <a:lnTo>
                  <a:pt x="392" y="1657"/>
                </a:lnTo>
                <a:close/>
              </a:path>
            </a:pathLst>
          </a:custGeom>
          <a:solidFill>
            <a:schemeClr val="bg1">
              <a:lumMod val="95000"/>
            </a:schemeClr>
          </a:solidFill>
          <a:ln>
            <a:noFill/>
          </a:ln>
        </p:spPr>
        <p:txBody>
          <a:bodyPr/>
          <a:lstStyle/>
          <a:p>
            <a:pPr defTabSz="855345">
              <a:defRPr/>
            </a:pPr>
            <a:endParaRPr lang="bg-BG" sz="1685">
              <a:cs typeface="+mn-ea"/>
              <a:sym typeface="+mn-lt"/>
            </a:endParaRPr>
          </a:p>
        </p:txBody>
      </p:sp>
      <p:sp>
        <p:nvSpPr>
          <p:cNvPr id="18" name="Freeform 9"/>
          <p:cNvSpPr>
            <a:spLocks noEditPoints="1"/>
          </p:cNvSpPr>
          <p:nvPr/>
        </p:nvSpPr>
        <p:spPr bwMode="auto">
          <a:xfrm>
            <a:off x="3625419" y="2252960"/>
            <a:ext cx="426720" cy="270510"/>
          </a:xfrm>
          <a:custGeom>
            <a:avLst/>
            <a:gdLst>
              <a:gd name="T0" fmla="*/ 1190 w 1648"/>
              <a:gd name="T1" fmla="*/ 536 h 1046"/>
              <a:gd name="T2" fmla="*/ 878 w 1648"/>
              <a:gd name="T3" fmla="*/ 401 h 1046"/>
              <a:gd name="T4" fmla="*/ 833 w 1648"/>
              <a:gd name="T5" fmla="*/ 389 h 1046"/>
              <a:gd name="T6" fmla="*/ 802 w 1648"/>
              <a:gd name="T7" fmla="*/ 386 h 1046"/>
              <a:gd name="T8" fmla="*/ 718 w 1648"/>
              <a:gd name="T9" fmla="*/ 312 h 1046"/>
              <a:gd name="T10" fmla="*/ 740 w 1648"/>
              <a:gd name="T11" fmla="*/ 260 h 1046"/>
              <a:gd name="T12" fmla="*/ 853 w 1648"/>
              <a:gd name="T13" fmla="*/ 268 h 1046"/>
              <a:gd name="T14" fmla="*/ 877 w 1648"/>
              <a:gd name="T15" fmla="*/ 289 h 1046"/>
              <a:gd name="T16" fmla="*/ 916 w 1648"/>
              <a:gd name="T17" fmla="*/ 313 h 1046"/>
              <a:gd name="T18" fmla="*/ 1051 w 1648"/>
              <a:gd name="T19" fmla="*/ 371 h 1046"/>
              <a:gd name="T20" fmla="*/ 1190 w 1648"/>
              <a:gd name="T21" fmla="*/ 536 h 1046"/>
              <a:gd name="T22" fmla="*/ 1063 w 1648"/>
              <a:gd name="T23" fmla="*/ 74 h 1046"/>
              <a:gd name="T24" fmla="*/ 904 w 1648"/>
              <a:gd name="T25" fmla="*/ 0 h 1046"/>
              <a:gd name="T26" fmla="*/ 814 w 1648"/>
              <a:gd name="T27" fmla="*/ 0 h 1046"/>
              <a:gd name="T28" fmla="*/ 1274 w 1648"/>
              <a:gd name="T29" fmla="*/ 542 h 1046"/>
              <a:gd name="T30" fmla="*/ 1462 w 1648"/>
              <a:gd name="T31" fmla="*/ 542 h 1046"/>
              <a:gd name="T32" fmla="*/ 1063 w 1648"/>
              <a:gd name="T33" fmla="*/ 74 h 1046"/>
              <a:gd name="T34" fmla="*/ 1111 w 1648"/>
              <a:gd name="T35" fmla="*/ 208 h 1046"/>
              <a:gd name="T36" fmla="*/ 1089 w 1648"/>
              <a:gd name="T37" fmla="*/ 206 h 1046"/>
              <a:gd name="T38" fmla="*/ 1017 w 1648"/>
              <a:gd name="T39" fmla="*/ 122 h 1046"/>
              <a:gd name="T40" fmla="*/ 1019 w 1648"/>
              <a:gd name="T41" fmla="*/ 99 h 1046"/>
              <a:gd name="T42" fmla="*/ 1041 w 1648"/>
              <a:gd name="T43" fmla="*/ 101 h 1046"/>
              <a:gd name="T44" fmla="*/ 1113 w 1648"/>
              <a:gd name="T45" fmla="*/ 186 h 1046"/>
              <a:gd name="T46" fmla="*/ 1111 w 1648"/>
              <a:gd name="T47" fmla="*/ 208 h 1046"/>
              <a:gd name="T48" fmla="*/ 209 w 1648"/>
              <a:gd name="T49" fmla="*/ 542 h 1046"/>
              <a:gd name="T50" fmla="*/ 212 w 1648"/>
              <a:gd name="T51" fmla="*/ 542 h 1046"/>
              <a:gd name="T52" fmla="*/ 362 w 1648"/>
              <a:gd name="T53" fmla="*/ 542 h 1046"/>
              <a:gd name="T54" fmla="*/ 465 w 1648"/>
              <a:gd name="T55" fmla="*/ 384 h 1046"/>
              <a:gd name="T56" fmla="*/ 514 w 1648"/>
              <a:gd name="T57" fmla="*/ 353 h 1046"/>
              <a:gd name="T58" fmla="*/ 609 w 1648"/>
              <a:gd name="T59" fmla="*/ 293 h 1046"/>
              <a:gd name="T60" fmla="*/ 612 w 1648"/>
              <a:gd name="T61" fmla="*/ 150 h 1046"/>
              <a:gd name="T62" fmla="*/ 546 w 1648"/>
              <a:gd name="T63" fmla="*/ 252 h 1046"/>
              <a:gd name="T64" fmla="*/ 447 w 1648"/>
              <a:gd name="T65" fmla="*/ 187 h 1046"/>
              <a:gd name="T66" fmla="*/ 514 w 1648"/>
              <a:gd name="T67" fmla="*/ 85 h 1046"/>
              <a:gd name="T68" fmla="*/ 383 w 1648"/>
              <a:gd name="T69" fmla="*/ 145 h 1046"/>
              <a:gd name="T70" fmla="*/ 367 w 1648"/>
              <a:gd name="T71" fmla="*/ 257 h 1046"/>
              <a:gd name="T72" fmla="*/ 358 w 1648"/>
              <a:gd name="T73" fmla="*/ 314 h 1046"/>
              <a:gd name="T74" fmla="*/ 209 w 1648"/>
              <a:gd name="T75" fmla="*/ 542 h 1046"/>
              <a:gd name="T76" fmla="*/ 1436 w 1648"/>
              <a:gd name="T77" fmla="*/ 742 h 1046"/>
              <a:gd name="T78" fmla="*/ 1528 w 1648"/>
              <a:gd name="T79" fmla="*/ 834 h 1046"/>
              <a:gd name="T80" fmla="*/ 1436 w 1648"/>
              <a:gd name="T81" fmla="*/ 926 h 1046"/>
              <a:gd name="T82" fmla="*/ 212 w 1648"/>
              <a:gd name="T83" fmla="*/ 926 h 1046"/>
              <a:gd name="T84" fmla="*/ 120 w 1648"/>
              <a:gd name="T85" fmla="*/ 834 h 1046"/>
              <a:gd name="T86" fmla="*/ 212 w 1648"/>
              <a:gd name="T87" fmla="*/ 742 h 1046"/>
              <a:gd name="T88" fmla="*/ 1436 w 1648"/>
              <a:gd name="T89" fmla="*/ 742 h 1046"/>
              <a:gd name="T90" fmla="*/ 1436 w 1648"/>
              <a:gd name="T91" fmla="*/ 622 h 1046"/>
              <a:gd name="T92" fmla="*/ 212 w 1648"/>
              <a:gd name="T93" fmla="*/ 622 h 1046"/>
              <a:gd name="T94" fmla="*/ 0 w 1648"/>
              <a:gd name="T95" fmla="*/ 834 h 1046"/>
              <a:gd name="T96" fmla="*/ 212 w 1648"/>
              <a:gd name="T97" fmla="*/ 1046 h 1046"/>
              <a:gd name="T98" fmla="*/ 1436 w 1648"/>
              <a:gd name="T99" fmla="*/ 1046 h 1046"/>
              <a:gd name="T100" fmla="*/ 1648 w 1648"/>
              <a:gd name="T101" fmla="*/ 834 h 1046"/>
              <a:gd name="T102" fmla="*/ 1436 w 1648"/>
              <a:gd name="T103" fmla="*/ 622 h 1046"/>
              <a:gd name="T104" fmla="*/ 306 w 1648"/>
              <a:gd name="T105" fmla="*/ 834 h 1046"/>
              <a:gd name="T106" fmla="*/ 250 w 1648"/>
              <a:gd name="T107" fmla="*/ 778 h 1046"/>
              <a:gd name="T108" fmla="*/ 194 w 1648"/>
              <a:gd name="T109" fmla="*/ 834 h 1046"/>
              <a:gd name="T110" fmla="*/ 250 w 1648"/>
              <a:gd name="T111" fmla="*/ 889 h 1046"/>
              <a:gd name="T112" fmla="*/ 306 w 1648"/>
              <a:gd name="T113" fmla="*/ 834 h 1046"/>
              <a:gd name="T114" fmla="*/ 1459 w 1648"/>
              <a:gd name="T115" fmla="*/ 834 h 1046"/>
              <a:gd name="T116" fmla="*/ 1403 w 1648"/>
              <a:gd name="T117" fmla="*/ 778 h 1046"/>
              <a:gd name="T118" fmla="*/ 1347 w 1648"/>
              <a:gd name="T119" fmla="*/ 834 h 1046"/>
              <a:gd name="T120" fmla="*/ 1403 w 1648"/>
              <a:gd name="T121" fmla="*/ 889 h 1046"/>
              <a:gd name="T122" fmla="*/ 1459 w 1648"/>
              <a:gd name="T123" fmla="*/ 834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8" h="1046">
                <a:moveTo>
                  <a:pt x="1190" y="536"/>
                </a:moveTo>
                <a:cubicBezTo>
                  <a:pt x="878" y="401"/>
                  <a:pt x="878" y="401"/>
                  <a:pt x="878" y="401"/>
                </a:cubicBezTo>
                <a:cubicBezTo>
                  <a:pt x="863" y="395"/>
                  <a:pt x="848" y="391"/>
                  <a:pt x="833" y="389"/>
                </a:cubicBezTo>
                <a:cubicBezTo>
                  <a:pt x="802" y="386"/>
                  <a:pt x="802" y="386"/>
                  <a:pt x="802" y="386"/>
                </a:cubicBezTo>
                <a:cubicBezTo>
                  <a:pt x="718" y="312"/>
                  <a:pt x="718" y="312"/>
                  <a:pt x="718" y="312"/>
                </a:cubicBezTo>
                <a:cubicBezTo>
                  <a:pt x="740" y="260"/>
                  <a:pt x="740" y="260"/>
                  <a:pt x="740" y="260"/>
                </a:cubicBezTo>
                <a:cubicBezTo>
                  <a:pt x="853" y="268"/>
                  <a:pt x="853" y="268"/>
                  <a:pt x="853" y="268"/>
                </a:cubicBezTo>
                <a:cubicBezTo>
                  <a:pt x="877" y="289"/>
                  <a:pt x="877" y="289"/>
                  <a:pt x="877" y="289"/>
                </a:cubicBezTo>
                <a:cubicBezTo>
                  <a:pt x="888" y="299"/>
                  <a:pt x="901" y="307"/>
                  <a:pt x="916" y="313"/>
                </a:cubicBezTo>
                <a:cubicBezTo>
                  <a:pt x="1051" y="371"/>
                  <a:pt x="1051" y="371"/>
                  <a:pt x="1051" y="371"/>
                </a:cubicBezTo>
                <a:lnTo>
                  <a:pt x="1190" y="536"/>
                </a:lnTo>
                <a:close/>
                <a:moveTo>
                  <a:pt x="1063" y="74"/>
                </a:moveTo>
                <a:cubicBezTo>
                  <a:pt x="1023" y="27"/>
                  <a:pt x="965" y="0"/>
                  <a:pt x="904" y="0"/>
                </a:cubicBezTo>
                <a:cubicBezTo>
                  <a:pt x="814" y="0"/>
                  <a:pt x="814" y="0"/>
                  <a:pt x="814" y="0"/>
                </a:cubicBezTo>
                <a:cubicBezTo>
                  <a:pt x="1274" y="542"/>
                  <a:pt x="1274" y="542"/>
                  <a:pt x="1274" y="542"/>
                </a:cubicBezTo>
                <a:cubicBezTo>
                  <a:pt x="1462" y="542"/>
                  <a:pt x="1462" y="542"/>
                  <a:pt x="1462" y="542"/>
                </a:cubicBezTo>
                <a:lnTo>
                  <a:pt x="1063" y="74"/>
                </a:lnTo>
                <a:close/>
                <a:moveTo>
                  <a:pt x="1111" y="208"/>
                </a:moveTo>
                <a:cubicBezTo>
                  <a:pt x="1105" y="214"/>
                  <a:pt x="1095" y="213"/>
                  <a:pt x="1089" y="206"/>
                </a:cubicBezTo>
                <a:cubicBezTo>
                  <a:pt x="1017" y="122"/>
                  <a:pt x="1017" y="122"/>
                  <a:pt x="1017" y="122"/>
                </a:cubicBezTo>
                <a:cubicBezTo>
                  <a:pt x="1011" y="115"/>
                  <a:pt x="1012" y="105"/>
                  <a:pt x="1019" y="99"/>
                </a:cubicBezTo>
                <a:cubicBezTo>
                  <a:pt x="1025" y="93"/>
                  <a:pt x="1036" y="94"/>
                  <a:pt x="1041" y="101"/>
                </a:cubicBezTo>
                <a:cubicBezTo>
                  <a:pt x="1113" y="186"/>
                  <a:pt x="1113" y="186"/>
                  <a:pt x="1113" y="186"/>
                </a:cubicBezTo>
                <a:cubicBezTo>
                  <a:pt x="1119" y="192"/>
                  <a:pt x="1118" y="202"/>
                  <a:pt x="1111" y="208"/>
                </a:cubicBezTo>
                <a:close/>
                <a:moveTo>
                  <a:pt x="209" y="542"/>
                </a:moveTo>
                <a:cubicBezTo>
                  <a:pt x="210" y="542"/>
                  <a:pt x="211" y="542"/>
                  <a:pt x="212" y="542"/>
                </a:cubicBezTo>
                <a:cubicBezTo>
                  <a:pt x="362" y="542"/>
                  <a:pt x="362" y="542"/>
                  <a:pt x="362" y="542"/>
                </a:cubicBezTo>
                <a:cubicBezTo>
                  <a:pt x="465" y="384"/>
                  <a:pt x="465" y="384"/>
                  <a:pt x="465" y="384"/>
                </a:cubicBezTo>
                <a:cubicBezTo>
                  <a:pt x="476" y="367"/>
                  <a:pt x="494" y="356"/>
                  <a:pt x="514" y="353"/>
                </a:cubicBezTo>
                <a:cubicBezTo>
                  <a:pt x="552" y="348"/>
                  <a:pt x="587" y="328"/>
                  <a:pt x="609" y="293"/>
                </a:cubicBezTo>
                <a:cubicBezTo>
                  <a:pt x="639" y="249"/>
                  <a:pt x="638" y="193"/>
                  <a:pt x="612" y="150"/>
                </a:cubicBezTo>
                <a:cubicBezTo>
                  <a:pt x="546" y="252"/>
                  <a:pt x="546" y="252"/>
                  <a:pt x="546" y="252"/>
                </a:cubicBezTo>
                <a:cubicBezTo>
                  <a:pt x="513" y="260"/>
                  <a:pt x="452" y="220"/>
                  <a:pt x="447" y="187"/>
                </a:cubicBezTo>
                <a:cubicBezTo>
                  <a:pt x="514" y="85"/>
                  <a:pt x="514" y="85"/>
                  <a:pt x="514" y="85"/>
                </a:cubicBezTo>
                <a:cubicBezTo>
                  <a:pt x="464" y="79"/>
                  <a:pt x="413" y="101"/>
                  <a:pt x="383" y="145"/>
                </a:cubicBezTo>
                <a:cubicBezTo>
                  <a:pt x="361" y="180"/>
                  <a:pt x="356" y="221"/>
                  <a:pt x="367" y="257"/>
                </a:cubicBezTo>
                <a:cubicBezTo>
                  <a:pt x="372" y="276"/>
                  <a:pt x="369" y="297"/>
                  <a:pt x="358" y="314"/>
                </a:cubicBezTo>
                <a:lnTo>
                  <a:pt x="209" y="542"/>
                </a:lnTo>
                <a:close/>
                <a:moveTo>
                  <a:pt x="1436" y="742"/>
                </a:moveTo>
                <a:cubicBezTo>
                  <a:pt x="1487" y="742"/>
                  <a:pt x="1528" y="783"/>
                  <a:pt x="1528" y="834"/>
                </a:cubicBezTo>
                <a:cubicBezTo>
                  <a:pt x="1528" y="884"/>
                  <a:pt x="1487" y="926"/>
                  <a:pt x="1436" y="926"/>
                </a:cubicBezTo>
                <a:cubicBezTo>
                  <a:pt x="212" y="926"/>
                  <a:pt x="212" y="926"/>
                  <a:pt x="212" y="926"/>
                </a:cubicBezTo>
                <a:cubicBezTo>
                  <a:pt x="161" y="926"/>
                  <a:pt x="120" y="884"/>
                  <a:pt x="120" y="834"/>
                </a:cubicBezTo>
                <a:cubicBezTo>
                  <a:pt x="120" y="783"/>
                  <a:pt x="161" y="742"/>
                  <a:pt x="212" y="742"/>
                </a:cubicBezTo>
                <a:cubicBezTo>
                  <a:pt x="1436" y="742"/>
                  <a:pt x="1436" y="742"/>
                  <a:pt x="1436" y="742"/>
                </a:cubicBezTo>
                <a:moveTo>
                  <a:pt x="1436" y="622"/>
                </a:moveTo>
                <a:cubicBezTo>
                  <a:pt x="212" y="622"/>
                  <a:pt x="212" y="622"/>
                  <a:pt x="212" y="622"/>
                </a:cubicBezTo>
                <a:cubicBezTo>
                  <a:pt x="95" y="622"/>
                  <a:pt x="0" y="717"/>
                  <a:pt x="0" y="834"/>
                </a:cubicBezTo>
                <a:cubicBezTo>
                  <a:pt x="0" y="951"/>
                  <a:pt x="95" y="1046"/>
                  <a:pt x="212" y="1046"/>
                </a:cubicBezTo>
                <a:cubicBezTo>
                  <a:pt x="1436" y="1046"/>
                  <a:pt x="1436" y="1046"/>
                  <a:pt x="1436" y="1046"/>
                </a:cubicBezTo>
                <a:cubicBezTo>
                  <a:pt x="1553" y="1046"/>
                  <a:pt x="1648" y="951"/>
                  <a:pt x="1648" y="834"/>
                </a:cubicBezTo>
                <a:cubicBezTo>
                  <a:pt x="1648" y="717"/>
                  <a:pt x="1553" y="622"/>
                  <a:pt x="1436" y="622"/>
                </a:cubicBezTo>
                <a:close/>
                <a:moveTo>
                  <a:pt x="306" y="834"/>
                </a:moveTo>
                <a:cubicBezTo>
                  <a:pt x="306" y="803"/>
                  <a:pt x="281" y="778"/>
                  <a:pt x="250" y="778"/>
                </a:cubicBezTo>
                <a:cubicBezTo>
                  <a:pt x="219" y="778"/>
                  <a:pt x="194" y="803"/>
                  <a:pt x="194" y="834"/>
                </a:cubicBezTo>
                <a:cubicBezTo>
                  <a:pt x="194" y="864"/>
                  <a:pt x="219" y="889"/>
                  <a:pt x="250" y="889"/>
                </a:cubicBezTo>
                <a:cubicBezTo>
                  <a:pt x="281" y="889"/>
                  <a:pt x="306" y="864"/>
                  <a:pt x="306" y="834"/>
                </a:cubicBezTo>
                <a:close/>
                <a:moveTo>
                  <a:pt x="1459" y="834"/>
                </a:moveTo>
                <a:cubicBezTo>
                  <a:pt x="1459" y="803"/>
                  <a:pt x="1434" y="778"/>
                  <a:pt x="1403" y="778"/>
                </a:cubicBezTo>
                <a:cubicBezTo>
                  <a:pt x="1372" y="778"/>
                  <a:pt x="1347" y="803"/>
                  <a:pt x="1347" y="834"/>
                </a:cubicBezTo>
                <a:cubicBezTo>
                  <a:pt x="1347" y="864"/>
                  <a:pt x="1372" y="889"/>
                  <a:pt x="1403" y="889"/>
                </a:cubicBezTo>
                <a:cubicBezTo>
                  <a:pt x="1434" y="889"/>
                  <a:pt x="1459" y="864"/>
                  <a:pt x="1459" y="834"/>
                </a:cubicBezTo>
                <a:close/>
              </a:path>
            </a:pathLst>
          </a:custGeom>
          <a:solidFill>
            <a:schemeClr val="bg1">
              <a:lumMod val="95000"/>
            </a:schemeClr>
          </a:solidFill>
          <a:ln>
            <a:noFill/>
          </a:ln>
        </p:spPr>
        <p:txBody>
          <a:bodyPr/>
          <a:lstStyle/>
          <a:p>
            <a:pPr defTabSz="855345">
              <a:defRPr/>
            </a:pPr>
            <a:endParaRPr lang="bg-BG" sz="1685">
              <a:cs typeface="+mn-ea"/>
              <a:sym typeface="+mn-lt"/>
            </a:endParaRPr>
          </a:p>
        </p:txBody>
      </p:sp>
      <p:sp>
        <p:nvSpPr>
          <p:cNvPr id="19" name="Freeform 13"/>
          <p:cNvSpPr>
            <a:spLocks noEditPoints="1"/>
          </p:cNvSpPr>
          <p:nvPr/>
        </p:nvSpPr>
        <p:spPr bwMode="auto">
          <a:xfrm>
            <a:off x="1139399" y="4319885"/>
            <a:ext cx="453390" cy="344804"/>
          </a:xfrm>
          <a:custGeom>
            <a:avLst/>
            <a:gdLst>
              <a:gd name="T0" fmla="*/ 1133 w 1984"/>
              <a:gd name="T1" fmla="*/ 944 h 1509"/>
              <a:gd name="T2" fmla="*/ 1184 w 1984"/>
              <a:gd name="T3" fmla="*/ 994 h 1509"/>
              <a:gd name="T4" fmla="*/ 446 w 1984"/>
              <a:gd name="T5" fmla="*/ 517 h 1509"/>
              <a:gd name="T6" fmla="*/ 996 w 1984"/>
              <a:gd name="T7" fmla="*/ 806 h 1509"/>
              <a:gd name="T8" fmla="*/ 1049 w 1984"/>
              <a:gd name="T9" fmla="*/ 859 h 1509"/>
              <a:gd name="T10" fmla="*/ 882 w 1984"/>
              <a:gd name="T11" fmla="*/ 1021 h 1509"/>
              <a:gd name="T12" fmla="*/ 1133 w 1984"/>
              <a:gd name="T13" fmla="*/ 944 h 1509"/>
              <a:gd name="T14" fmla="*/ 947 w 1984"/>
              <a:gd name="T15" fmla="*/ 624 h 1509"/>
              <a:gd name="T16" fmla="*/ 1070 w 1984"/>
              <a:gd name="T17" fmla="*/ 377 h 1509"/>
              <a:gd name="T18" fmla="*/ 659 w 1984"/>
              <a:gd name="T19" fmla="*/ 638 h 1509"/>
              <a:gd name="T20" fmla="*/ 947 w 1984"/>
              <a:gd name="T21" fmla="*/ 624 h 1509"/>
              <a:gd name="T22" fmla="*/ 1287 w 1984"/>
              <a:gd name="T23" fmla="*/ 961 h 1509"/>
              <a:gd name="T24" fmla="*/ 1021 w 1984"/>
              <a:gd name="T25" fmla="*/ 695 h 1509"/>
              <a:gd name="T26" fmla="*/ 1939 w 1984"/>
              <a:gd name="T27" fmla="*/ 41 h 1509"/>
              <a:gd name="T28" fmla="*/ 1287 w 1984"/>
              <a:gd name="T29" fmla="*/ 961 h 1509"/>
              <a:gd name="T30" fmla="*/ 1473 w 1984"/>
              <a:gd name="T31" fmla="*/ 508 h 1509"/>
              <a:gd name="T32" fmla="*/ 1372 w 1984"/>
              <a:gd name="T33" fmla="*/ 508 h 1509"/>
              <a:gd name="T34" fmla="*/ 1372 w 1984"/>
              <a:gd name="T35" fmla="*/ 610 h 1509"/>
              <a:gd name="T36" fmla="*/ 1473 w 1984"/>
              <a:gd name="T37" fmla="*/ 610 h 1509"/>
              <a:gd name="T38" fmla="*/ 1473 w 1984"/>
              <a:gd name="T39" fmla="*/ 508 h 1509"/>
              <a:gd name="T40" fmla="*/ 1703 w 1984"/>
              <a:gd name="T41" fmla="*/ 278 h 1509"/>
              <a:gd name="T42" fmla="*/ 1536 w 1984"/>
              <a:gd name="T43" fmla="*/ 278 h 1509"/>
              <a:gd name="T44" fmla="*/ 1536 w 1984"/>
              <a:gd name="T45" fmla="*/ 445 h 1509"/>
              <a:gd name="T46" fmla="*/ 1703 w 1984"/>
              <a:gd name="T47" fmla="*/ 445 h 1509"/>
              <a:gd name="T48" fmla="*/ 1703 w 1984"/>
              <a:gd name="T49" fmla="*/ 278 h 1509"/>
              <a:gd name="T50" fmla="*/ 1357 w 1984"/>
              <a:gd name="T51" fmla="*/ 1035 h 1509"/>
              <a:gd name="T52" fmla="*/ 1343 w 1984"/>
              <a:gd name="T53" fmla="*/ 1322 h 1509"/>
              <a:gd name="T54" fmla="*/ 1604 w 1984"/>
              <a:gd name="T55" fmla="*/ 912 h 1509"/>
              <a:gd name="T56" fmla="*/ 1357 w 1984"/>
              <a:gd name="T57" fmla="*/ 1035 h 1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84" h="1509">
                <a:moveTo>
                  <a:pt x="1133" y="944"/>
                </a:moveTo>
                <a:cubicBezTo>
                  <a:pt x="1184" y="994"/>
                  <a:pt x="1184" y="994"/>
                  <a:pt x="1184" y="994"/>
                </a:cubicBezTo>
                <a:cubicBezTo>
                  <a:pt x="631" y="1509"/>
                  <a:pt x="0" y="970"/>
                  <a:pt x="446" y="517"/>
                </a:cubicBezTo>
                <a:cubicBezTo>
                  <a:pt x="202" y="881"/>
                  <a:pt x="565" y="1248"/>
                  <a:pt x="996" y="806"/>
                </a:cubicBezTo>
                <a:cubicBezTo>
                  <a:pt x="1049" y="859"/>
                  <a:pt x="1049" y="859"/>
                  <a:pt x="1049" y="859"/>
                </a:cubicBezTo>
                <a:cubicBezTo>
                  <a:pt x="1012" y="916"/>
                  <a:pt x="951" y="980"/>
                  <a:pt x="882" y="1021"/>
                </a:cubicBezTo>
                <a:cubicBezTo>
                  <a:pt x="940" y="1034"/>
                  <a:pt x="1060" y="994"/>
                  <a:pt x="1133" y="944"/>
                </a:cubicBezTo>
                <a:close/>
                <a:moveTo>
                  <a:pt x="947" y="624"/>
                </a:moveTo>
                <a:cubicBezTo>
                  <a:pt x="966" y="563"/>
                  <a:pt x="1023" y="446"/>
                  <a:pt x="1070" y="377"/>
                </a:cubicBezTo>
                <a:cubicBezTo>
                  <a:pt x="936" y="367"/>
                  <a:pt x="747" y="467"/>
                  <a:pt x="659" y="638"/>
                </a:cubicBezTo>
                <a:cubicBezTo>
                  <a:pt x="745" y="574"/>
                  <a:pt x="837" y="555"/>
                  <a:pt x="947" y="624"/>
                </a:cubicBezTo>
                <a:close/>
                <a:moveTo>
                  <a:pt x="1287" y="961"/>
                </a:moveTo>
                <a:cubicBezTo>
                  <a:pt x="1021" y="695"/>
                  <a:pt x="1021" y="695"/>
                  <a:pt x="1021" y="695"/>
                </a:cubicBezTo>
                <a:cubicBezTo>
                  <a:pt x="1122" y="388"/>
                  <a:pt x="1417" y="0"/>
                  <a:pt x="1939" y="41"/>
                </a:cubicBezTo>
                <a:cubicBezTo>
                  <a:pt x="1984" y="563"/>
                  <a:pt x="1604" y="849"/>
                  <a:pt x="1287" y="961"/>
                </a:cubicBezTo>
                <a:close/>
                <a:moveTo>
                  <a:pt x="1473" y="508"/>
                </a:moveTo>
                <a:cubicBezTo>
                  <a:pt x="1445" y="480"/>
                  <a:pt x="1400" y="480"/>
                  <a:pt x="1372" y="508"/>
                </a:cubicBezTo>
                <a:cubicBezTo>
                  <a:pt x="1344" y="536"/>
                  <a:pt x="1344" y="582"/>
                  <a:pt x="1372" y="610"/>
                </a:cubicBezTo>
                <a:cubicBezTo>
                  <a:pt x="1400" y="638"/>
                  <a:pt x="1445" y="638"/>
                  <a:pt x="1473" y="610"/>
                </a:cubicBezTo>
                <a:cubicBezTo>
                  <a:pt x="1501" y="582"/>
                  <a:pt x="1501" y="536"/>
                  <a:pt x="1473" y="508"/>
                </a:cubicBezTo>
                <a:close/>
                <a:moveTo>
                  <a:pt x="1703" y="278"/>
                </a:moveTo>
                <a:cubicBezTo>
                  <a:pt x="1657" y="232"/>
                  <a:pt x="1582" y="232"/>
                  <a:pt x="1536" y="278"/>
                </a:cubicBezTo>
                <a:cubicBezTo>
                  <a:pt x="1490" y="324"/>
                  <a:pt x="1490" y="399"/>
                  <a:pt x="1536" y="445"/>
                </a:cubicBezTo>
                <a:cubicBezTo>
                  <a:pt x="1582" y="491"/>
                  <a:pt x="1657" y="491"/>
                  <a:pt x="1703" y="445"/>
                </a:cubicBezTo>
                <a:cubicBezTo>
                  <a:pt x="1749" y="399"/>
                  <a:pt x="1749" y="324"/>
                  <a:pt x="1703" y="278"/>
                </a:cubicBezTo>
                <a:close/>
                <a:moveTo>
                  <a:pt x="1357" y="1035"/>
                </a:moveTo>
                <a:cubicBezTo>
                  <a:pt x="1426" y="1144"/>
                  <a:pt x="1407" y="1236"/>
                  <a:pt x="1343" y="1322"/>
                </a:cubicBezTo>
                <a:cubicBezTo>
                  <a:pt x="1515" y="1234"/>
                  <a:pt x="1615" y="1045"/>
                  <a:pt x="1604" y="912"/>
                </a:cubicBezTo>
                <a:cubicBezTo>
                  <a:pt x="1535" y="958"/>
                  <a:pt x="1419" y="1015"/>
                  <a:pt x="1357" y="1035"/>
                </a:cubicBezTo>
                <a:close/>
              </a:path>
            </a:pathLst>
          </a:custGeom>
          <a:solidFill>
            <a:schemeClr val="bg1">
              <a:lumMod val="95000"/>
            </a:schemeClr>
          </a:solidFill>
          <a:ln>
            <a:noFill/>
          </a:ln>
        </p:spPr>
        <p:txBody>
          <a:bodyPr/>
          <a:lstStyle/>
          <a:p>
            <a:pPr defTabSz="855345">
              <a:defRPr/>
            </a:pPr>
            <a:endParaRPr lang="bg-BG" sz="1685">
              <a:cs typeface="+mn-ea"/>
              <a:sym typeface="+mn-lt"/>
            </a:endParaRPr>
          </a:p>
        </p:txBody>
      </p:sp>
      <p:sp>
        <p:nvSpPr>
          <p:cNvPr id="20" name="Freeform 16"/>
          <p:cNvSpPr>
            <a:spLocks noEditPoints="1"/>
          </p:cNvSpPr>
          <p:nvPr/>
        </p:nvSpPr>
        <p:spPr bwMode="auto">
          <a:xfrm>
            <a:off x="1272749" y="2315825"/>
            <a:ext cx="268604" cy="207644"/>
          </a:xfrm>
          <a:custGeom>
            <a:avLst/>
            <a:gdLst>
              <a:gd name="T0" fmla="*/ 0 w 512"/>
              <a:gd name="T1" fmla="*/ 320 h 402"/>
              <a:gd name="T2" fmla="*/ 27 w 512"/>
              <a:gd name="T3" fmla="*/ 292 h 402"/>
              <a:gd name="T4" fmla="*/ 138 w 512"/>
              <a:gd name="T5" fmla="*/ 300 h 402"/>
              <a:gd name="T6" fmla="*/ 146 w 512"/>
              <a:gd name="T7" fmla="*/ 374 h 402"/>
              <a:gd name="T8" fmla="*/ 119 w 512"/>
              <a:gd name="T9" fmla="*/ 402 h 402"/>
              <a:gd name="T10" fmla="*/ 8 w 512"/>
              <a:gd name="T11" fmla="*/ 394 h 402"/>
              <a:gd name="T12" fmla="*/ 0 w 512"/>
              <a:gd name="T13" fmla="*/ 228 h 402"/>
              <a:gd name="T14" fmla="*/ 8 w 512"/>
              <a:gd name="T15" fmla="*/ 154 h 402"/>
              <a:gd name="T16" fmla="*/ 119 w 512"/>
              <a:gd name="T17" fmla="*/ 146 h 402"/>
              <a:gd name="T18" fmla="*/ 146 w 512"/>
              <a:gd name="T19" fmla="*/ 173 h 402"/>
              <a:gd name="T20" fmla="*/ 138 w 512"/>
              <a:gd name="T21" fmla="*/ 248 h 402"/>
              <a:gd name="T22" fmla="*/ 27 w 512"/>
              <a:gd name="T23" fmla="*/ 256 h 402"/>
              <a:gd name="T24" fmla="*/ 0 w 512"/>
              <a:gd name="T25" fmla="*/ 228 h 402"/>
              <a:gd name="T26" fmla="*/ 0 w 512"/>
              <a:gd name="T27" fmla="*/ 27 h 402"/>
              <a:gd name="T28" fmla="*/ 27 w 512"/>
              <a:gd name="T29" fmla="*/ 0 h 402"/>
              <a:gd name="T30" fmla="*/ 138 w 512"/>
              <a:gd name="T31" fmla="*/ 8 h 402"/>
              <a:gd name="T32" fmla="*/ 146 w 512"/>
              <a:gd name="T33" fmla="*/ 82 h 402"/>
              <a:gd name="T34" fmla="*/ 119 w 512"/>
              <a:gd name="T35" fmla="*/ 109 h 402"/>
              <a:gd name="T36" fmla="*/ 8 w 512"/>
              <a:gd name="T37" fmla="*/ 101 h 402"/>
              <a:gd name="T38" fmla="*/ 183 w 512"/>
              <a:gd name="T39" fmla="*/ 374 h 402"/>
              <a:gd name="T40" fmla="*/ 191 w 512"/>
              <a:gd name="T41" fmla="*/ 300 h 402"/>
              <a:gd name="T42" fmla="*/ 485 w 512"/>
              <a:gd name="T43" fmla="*/ 292 h 402"/>
              <a:gd name="T44" fmla="*/ 512 w 512"/>
              <a:gd name="T45" fmla="*/ 320 h 402"/>
              <a:gd name="T46" fmla="*/ 504 w 512"/>
              <a:gd name="T47" fmla="*/ 394 h 402"/>
              <a:gd name="T48" fmla="*/ 210 w 512"/>
              <a:gd name="T49" fmla="*/ 402 h 402"/>
              <a:gd name="T50" fmla="*/ 183 w 512"/>
              <a:gd name="T51" fmla="*/ 374 h 402"/>
              <a:gd name="T52" fmla="*/ 183 w 512"/>
              <a:gd name="T53" fmla="*/ 173 h 402"/>
              <a:gd name="T54" fmla="*/ 210 w 512"/>
              <a:gd name="T55" fmla="*/ 146 h 402"/>
              <a:gd name="T56" fmla="*/ 504 w 512"/>
              <a:gd name="T57" fmla="*/ 154 h 402"/>
              <a:gd name="T58" fmla="*/ 512 w 512"/>
              <a:gd name="T59" fmla="*/ 228 h 402"/>
              <a:gd name="T60" fmla="*/ 485 w 512"/>
              <a:gd name="T61" fmla="*/ 256 h 402"/>
              <a:gd name="T62" fmla="*/ 191 w 512"/>
              <a:gd name="T63" fmla="*/ 248 h 402"/>
              <a:gd name="T64" fmla="*/ 183 w 512"/>
              <a:gd name="T65" fmla="*/ 82 h 402"/>
              <a:gd name="T66" fmla="*/ 191 w 512"/>
              <a:gd name="T67" fmla="*/ 8 h 402"/>
              <a:gd name="T68" fmla="*/ 485 w 512"/>
              <a:gd name="T69" fmla="*/ 0 h 402"/>
              <a:gd name="T70" fmla="*/ 512 w 512"/>
              <a:gd name="T71" fmla="*/ 27 h 402"/>
              <a:gd name="T72" fmla="*/ 504 w 512"/>
              <a:gd name="T73" fmla="*/ 101 h 402"/>
              <a:gd name="T74" fmla="*/ 210 w 512"/>
              <a:gd name="T75" fmla="*/ 109 h 402"/>
              <a:gd name="T76" fmla="*/ 183 w 512"/>
              <a:gd name="T77" fmla="*/ 8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2" h="402">
                <a:moveTo>
                  <a:pt x="0" y="374"/>
                </a:moveTo>
                <a:cubicBezTo>
                  <a:pt x="0" y="320"/>
                  <a:pt x="0" y="320"/>
                  <a:pt x="0" y="320"/>
                </a:cubicBezTo>
                <a:cubicBezTo>
                  <a:pt x="0" y="312"/>
                  <a:pt x="3" y="305"/>
                  <a:pt x="8" y="300"/>
                </a:cubicBezTo>
                <a:cubicBezTo>
                  <a:pt x="13" y="295"/>
                  <a:pt x="20" y="292"/>
                  <a:pt x="27" y="292"/>
                </a:cubicBezTo>
                <a:cubicBezTo>
                  <a:pt x="119" y="292"/>
                  <a:pt x="119" y="292"/>
                  <a:pt x="119" y="292"/>
                </a:cubicBezTo>
                <a:cubicBezTo>
                  <a:pt x="126" y="292"/>
                  <a:pt x="133" y="295"/>
                  <a:pt x="138" y="300"/>
                </a:cubicBezTo>
                <a:cubicBezTo>
                  <a:pt x="144" y="305"/>
                  <a:pt x="146" y="312"/>
                  <a:pt x="146" y="320"/>
                </a:cubicBezTo>
                <a:cubicBezTo>
                  <a:pt x="146" y="374"/>
                  <a:pt x="146" y="374"/>
                  <a:pt x="146" y="374"/>
                </a:cubicBezTo>
                <a:cubicBezTo>
                  <a:pt x="146" y="382"/>
                  <a:pt x="144" y="389"/>
                  <a:pt x="138" y="394"/>
                </a:cubicBezTo>
                <a:cubicBezTo>
                  <a:pt x="133" y="399"/>
                  <a:pt x="126" y="402"/>
                  <a:pt x="119" y="402"/>
                </a:cubicBezTo>
                <a:cubicBezTo>
                  <a:pt x="27" y="402"/>
                  <a:pt x="27" y="402"/>
                  <a:pt x="27" y="402"/>
                </a:cubicBezTo>
                <a:cubicBezTo>
                  <a:pt x="20" y="402"/>
                  <a:pt x="13" y="399"/>
                  <a:pt x="8" y="394"/>
                </a:cubicBezTo>
                <a:cubicBezTo>
                  <a:pt x="3" y="389"/>
                  <a:pt x="0" y="382"/>
                  <a:pt x="0" y="374"/>
                </a:cubicBezTo>
                <a:close/>
                <a:moveTo>
                  <a:pt x="0" y="228"/>
                </a:moveTo>
                <a:cubicBezTo>
                  <a:pt x="0" y="173"/>
                  <a:pt x="0" y="173"/>
                  <a:pt x="0" y="173"/>
                </a:cubicBezTo>
                <a:cubicBezTo>
                  <a:pt x="0" y="166"/>
                  <a:pt x="3" y="159"/>
                  <a:pt x="8" y="154"/>
                </a:cubicBezTo>
                <a:cubicBezTo>
                  <a:pt x="13" y="149"/>
                  <a:pt x="20" y="146"/>
                  <a:pt x="27" y="146"/>
                </a:cubicBezTo>
                <a:cubicBezTo>
                  <a:pt x="119" y="146"/>
                  <a:pt x="119" y="146"/>
                  <a:pt x="119" y="146"/>
                </a:cubicBezTo>
                <a:cubicBezTo>
                  <a:pt x="126" y="146"/>
                  <a:pt x="133" y="149"/>
                  <a:pt x="138" y="154"/>
                </a:cubicBezTo>
                <a:cubicBezTo>
                  <a:pt x="144" y="159"/>
                  <a:pt x="146" y="166"/>
                  <a:pt x="146" y="173"/>
                </a:cubicBezTo>
                <a:cubicBezTo>
                  <a:pt x="146" y="228"/>
                  <a:pt x="146" y="228"/>
                  <a:pt x="146" y="228"/>
                </a:cubicBezTo>
                <a:cubicBezTo>
                  <a:pt x="146" y="236"/>
                  <a:pt x="144" y="242"/>
                  <a:pt x="138" y="248"/>
                </a:cubicBezTo>
                <a:cubicBezTo>
                  <a:pt x="133" y="253"/>
                  <a:pt x="126" y="256"/>
                  <a:pt x="119" y="256"/>
                </a:cubicBezTo>
                <a:cubicBezTo>
                  <a:pt x="27" y="256"/>
                  <a:pt x="27" y="256"/>
                  <a:pt x="27" y="256"/>
                </a:cubicBezTo>
                <a:cubicBezTo>
                  <a:pt x="20" y="256"/>
                  <a:pt x="13" y="253"/>
                  <a:pt x="8" y="248"/>
                </a:cubicBezTo>
                <a:cubicBezTo>
                  <a:pt x="3" y="242"/>
                  <a:pt x="0" y="236"/>
                  <a:pt x="0" y="228"/>
                </a:cubicBezTo>
                <a:close/>
                <a:moveTo>
                  <a:pt x="0" y="82"/>
                </a:moveTo>
                <a:cubicBezTo>
                  <a:pt x="0" y="27"/>
                  <a:pt x="0" y="27"/>
                  <a:pt x="0" y="27"/>
                </a:cubicBezTo>
                <a:cubicBezTo>
                  <a:pt x="0" y="19"/>
                  <a:pt x="3" y="13"/>
                  <a:pt x="8" y="8"/>
                </a:cubicBezTo>
                <a:cubicBezTo>
                  <a:pt x="13" y="2"/>
                  <a:pt x="20" y="0"/>
                  <a:pt x="27" y="0"/>
                </a:cubicBezTo>
                <a:cubicBezTo>
                  <a:pt x="119" y="0"/>
                  <a:pt x="119" y="0"/>
                  <a:pt x="119" y="0"/>
                </a:cubicBezTo>
                <a:cubicBezTo>
                  <a:pt x="126" y="0"/>
                  <a:pt x="133" y="2"/>
                  <a:pt x="138" y="8"/>
                </a:cubicBezTo>
                <a:cubicBezTo>
                  <a:pt x="144" y="13"/>
                  <a:pt x="146" y="19"/>
                  <a:pt x="146" y="27"/>
                </a:cubicBezTo>
                <a:cubicBezTo>
                  <a:pt x="146" y="82"/>
                  <a:pt x="146" y="82"/>
                  <a:pt x="146" y="82"/>
                </a:cubicBezTo>
                <a:cubicBezTo>
                  <a:pt x="146" y="89"/>
                  <a:pt x="144" y="96"/>
                  <a:pt x="138" y="101"/>
                </a:cubicBezTo>
                <a:cubicBezTo>
                  <a:pt x="133" y="107"/>
                  <a:pt x="126" y="109"/>
                  <a:pt x="119" y="109"/>
                </a:cubicBezTo>
                <a:cubicBezTo>
                  <a:pt x="27" y="109"/>
                  <a:pt x="27" y="109"/>
                  <a:pt x="27" y="109"/>
                </a:cubicBezTo>
                <a:cubicBezTo>
                  <a:pt x="20" y="109"/>
                  <a:pt x="13" y="107"/>
                  <a:pt x="8" y="101"/>
                </a:cubicBezTo>
                <a:cubicBezTo>
                  <a:pt x="3" y="96"/>
                  <a:pt x="0" y="89"/>
                  <a:pt x="0" y="82"/>
                </a:cubicBezTo>
                <a:close/>
                <a:moveTo>
                  <a:pt x="183" y="374"/>
                </a:moveTo>
                <a:cubicBezTo>
                  <a:pt x="183" y="320"/>
                  <a:pt x="183" y="320"/>
                  <a:pt x="183" y="320"/>
                </a:cubicBezTo>
                <a:cubicBezTo>
                  <a:pt x="183" y="312"/>
                  <a:pt x="186" y="305"/>
                  <a:pt x="191" y="300"/>
                </a:cubicBezTo>
                <a:cubicBezTo>
                  <a:pt x="196" y="295"/>
                  <a:pt x="203" y="292"/>
                  <a:pt x="210" y="292"/>
                </a:cubicBezTo>
                <a:cubicBezTo>
                  <a:pt x="485" y="292"/>
                  <a:pt x="485" y="292"/>
                  <a:pt x="485" y="292"/>
                </a:cubicBezTo>
                <a:cubicBezTo>
                  <a:pt x="492" y="292"/>
                  <a:pt x="499" y="295"/>
                  <a:pt x="504" y="300"/>
                </a:cubicBezTo>
                <a:cubicBezTo>
                  <a:pt x="509" y="305"/>
                  <a:pt x="512" y="312"/>
                  <a:pt x="512" y="320"/>
                </a:cubicBezTo>
                <a:cubicBezTo>
                  <a:pt x="512" y="374"/>
                  <a:pt x="512" y="374"/>
                  <a:pt x="512" y="374"/>
                </a:cubicBezTo>
                <a:cubicBezTo>
                  <a:pt x="512" y="382"/>
                  <a:pt x="509" y="389"/>
                  <a:pt x="504" y="394"/>
                </a:cubicBezTo>
                <a:cubicBezTo>
                  <a:pt x="499" y="399"/>
                  <a:pt x="492" y="402"/>
                  <a:pt x="485" y="402"/>
                </a:cubicBezTo>
                <a:cubicBezTo>
                  <a:pt x="210" y="402"/>
                  <a:pt x="210" y="402"/>
                  <a:pt x="210" y="402"/>
                </a:cubicBezTo>
                <a:cubicBezTo>
                  <a:pt x="203" y="402"/>
                  <a:pt x="196" y="399"/>
                  <a:pt x="191" y="394"/>
                </a:cubicBezTo>
                <a:cubicBezTo>
                  <a:pt x="186" y="389"/>
                  <a:pt x="183" y="382"/>
                  <a:pt x="183" y="374"/>
                </a:cubicBezTo>
                <a:close/>
                <a:moveTo>
                  <a:pt x="183" y="228"/>
                </a:moveTo>
                <a:cubicBezTo>
                  <a:pt x="183" y="173"/>
                  <a:pt x="183" y="173"/>
                  <a:pt x="183" y="173"/>
                </a:cubicBezTo>
                <a:cubicBezTo>
                  <a:pt x="183" y="166"/>
                  <a:pt x="186" y="159"/>
                  <a:pt x="191" y="154"/>
                </a:cubicBezTo>
                <a:cubicBezTo>
                  <a:pt x="196" y="149"/>
                  <a:pt x="203" y="146"/>
                  <a:pt x="210" y="146"/>
                </a:cubicBezTo>
                <a:cubicBezTo>
                  <a:pt x="485" y="146"/>
                  <a:pt x="485" y="146"/>
                  <a:pt x="485" y="146"/>
                </a:cubicBezTo>
                <a:cubicBezTo>
                  <a:pt x="492" y="146"/>
                  <a:pt x="499" y="149"/>
                  <a:pt x="504" y="154"/>
                </a:cubicBezTo>
                <a:cubicBezTo>
                  <a:pt x="509" y="159"/>
                  <a:pt x="512" y="166"/>
                  <a:pt x="512" y="173"/>
                </a:cubicBezTo>
                <a:cubicBezTo>
                  <a:pt x="512" y="228"/>
                  <a:pt x="512" y="228"/>
                  <a:pt x="512" y="228"/>
                </a:cubicBezTo>
                <a:cubicBezTo>
                  <a:pt x="512" y="236"/>
                  <a:pt x="509" y="242"/>
                  <a:pt x="504" y="248"/>
                </a:cubicBezTo>
                <a:cubicBezTo>
                  <a:pt x="499" y="253"/>
                  <a:pt x="492" y="256"/>
                  <a:pt x="485" y="256"/>
                </a:cubicBezTo>
                <a:cubicBezTo>
                  <a:pt x="210" y="256"/>
                  <a:pt x="210" y="256"/>
                  <a:pt x="210" y="256"/>
                </a:cubicBezTo>
                <a:cubicBezTo>
                  <a:pt x="203" y="256"/>
                  <a:pt x="196" y="253"/>
                  <a:pt x="191" y="248"/>
                </a:cubicBezTo>
                <a:cubicBezTo>
                  <a:pt x="186" y="242"/>
                  <a:pt x="183" y="236"/>
                  <a:pt x="183" y="228"/>
                </a:cubicBezTo>
                <a:close/>
                <a:moveTo>
                  <a:pt x="183" y="82"/>
                </a:moveTo>
                <a:cubicBezTo>
                  <a:pt x="183" y="27"/>
                  <a:pt x="183" y="27"/>
                  <a:pt x="183" y="27"/>
                </a:cubicBezTo>
                <a:cubicBezTo>
                  <a:pt x="183" y="19"/>
                  <a:pt x="186" y="13"/>
                  <a:pt x="191" y="8"/>
                </a:cubicBezTo>
                <a:cubicBezTo>
                  <a:pt x="196" y="2"/>
                  <a:pt x="203" y="0"/>
                  <a:pt x="210" y="0"/>
                </a:cubicBezTo>
                <a:cubicBezTo>
                  <a:pt x="485" y="0"/>
                  <a:pt x="485" y="0"/>
                  <a:pt x="485" y="0"/>
                </a:cubicBezTo>
                <a:cubicBezTo>
                  <a:pt x="492" y="0"/>
                  <a:pt x="499" y="2"/>
                  <a:pt x="504" y="8"/>
                </a:cubicBezTo>
                <a:cubicBezTo>
                  <a:pt x="509" y="13"/>
                  <a:pt x="512" y="19"/>
                  <a:pt x="512" y="27"/>
                </a:cubicBezTo>
                <a:cubicBezTo>
                  <a:pt x="512" y="82"/>
                  <a:pt x="512" y="82"/>
                  <a:pt x="512" y="82"/>
                </a:cubicBezTo>
                <a:cubicBezTo>
                  <a:pt x="512" y="89"/>
                  <a:pt x="509" y="96"/>
                  <a:pt x="504" y="101"/>
                </a:cubicBezTo>
                <a:cubicBezTo>
                  <a:pt x="499" y="107"/>
                  <a:pt x="492" y="109"/>
                  <a:pt x="485" y="109"/>
                </a:cubicBezTo>
                <a:cubicBezTo>
                  <a:pt x="210" y="109"/>
                  <a:pt x="210" y="109"/>
                  <a:pt x="210" y="109"/>
                </a:cubicBezTo>
                <a:cubicBezTo>
                  <a:pt x="203" y="109"/>
                  <a:pt x="196" y="107"/>
                  <a:pt x="191" y="101"/>
                </a:cubicBezTo>
                <a:cubicBezTo>
                  <a:pt x="186" y="96"/>
                  <a:pt x="183" y="89"/>
                  <a:pt x="183" y="82"/>
                </a:cubicBezTo>
                <a:close/>
              </a:path>
            </a:pathLst>
          </a:custGeom>
          <a:solidFill>
            <a:schemeClr val="bg1">
              <a:lumMod val="95000"/>
            </a:schemeClr>
          </a:solidFill>
          <a:ln>
            <a:noFill/>
          </a:ln>
        </p:spPr>
        <p:txBody>
          <a:bodyPr/>
          <a:lstStyle/>
          <a:p>
            <a:pPr defTabSz="855345">
              <a:defRPr/>
            </a:pPr>
            <a:endParaRPr lang="en-US" sz="1685">
              <a:cs typeface="+mn-ea"/>
              <a:sym typeface="+mn-lt"/>
            </a:endParaRPr>
          </a:p>
        </p:txBody>
      </p:sp>
      <p:sp>
        <p:nvSpPr>
          <p:cNvPr id="21" name="Freeform 63"/>
          <p:cNvSpPr>
            <a:spLocks noEditPoints="1"/>
          </p:cNvSpPr>
          <p:nvPr/>
        </p:nvSpPr>
        <p:spPr bwMode="auto">
          <a:xfrm>
            <a:off x="6107629" y="4312265"/>
            <a:ext cx="360044" cy="358140"/>
          </a:xfrm>
          <a:custGeom>
            <a:avLst/>
            <a:gdLst>
              <a:gd name="T0" fmla="*/ 0 w 440"/>
              <a:gd name="T1" fmla="*/ 219 h 438"/>
              <a:gd name="T2" fmla="*/ 15 w 440"/>
              <a:gd name="T3" fmla="*/ 182 h 438"/>
              <a:gd name="T4" fmla="*/ 183 w 440"/>
              <a:gd name="T5" fmla="*/ 15 h 438"/>
              <a:gd name="T6" fmla="*/ 219 w 440"/>
              <a:gd name="T7" fmla="*/ 0 h 438"/>
              <a:gd name="T8" fmla="*/ 256 w 440"/>
              <a:gd name="T9" fmla="*/ 15 h 438"/>
              <a:gd name="T10" fmla="*/ 332 w 440"/>
              <a:gd name="T11" fmla="*/ 90 h 438"/>
              <a:gd name="T12" fmla="*/ 218 w 440"/>
              <a:gd name="T13" fmla="*/ 204 h 438"/>
              <a:gd name="T14" fmla="*/ 164 w 440"/>
              <a:gd name="T15" fmla="*/ 151 h 438"/>
              <a:gd name="T16" fmla="*/ 136 w 440"/>
              <a:gd name="T17" fmla="*/ 139 h 438"/>
              <a:gd name="T18" fmla="*/ 107 w 440"/>
              <a:gd name="T19" fmla="*/ 150 h 438"/>
              <a:gd name="T20" fmla="*/ 73 w 440"/>
              <a:gd name="T21" fmla="*/ 185 h 438"/>
              <a:gd name="T22" fmla="*/ 61 w 440"/>
              <a:gd name="T23" fmla="*/ 213 h 438"/>
              <a:gd name="T24" fmla="*/ 73 w 440"/>
              <a:gd name="T25" fmla="*/ 242 h 438"/>
              <a:gd name="T26" fmla="*/ 189 w 440"/>
              <a:gd name="T27" fmla="*/ 358 h 438"/>
              <a:gd name="T28" fmla="*/ 208 w 440"/>
              <a:gd name="T29" fmla="*/ 369 h 438"/>
              <a:gd name="T30" fmla="*/ 210 w 440"/>
              <a:gd name="T31" fmla="*/ 370 h 438"/>
              <a:gd name="T32" fmla="*/ 218 w 440"/>
              <a:gd name="T33" fmla="*/ 370 h 438"/>
              <a:gd name="T34" fmla="*/ 246 w 440"/>
              <a:gd name="T35" fmla="*/ 358 h 438"/>
              <a:gd name="T36" fmla="*/ 423 w 440"/>
              <a:gd name="T37" fmla="*/ 182 h 438"/>
              <a:gd name="T38" fmla="*/ 424 w 440"/>
              <a:gd name="T39" fmla="*/ 182 h 438"/>
              <a:gd name="T40" fmla="*/ 439 w 440"/>
              <a:gd name="T41" fmla="*/ 219 h 438"/>
              <a:gd name="T42" fmla="*/ 424 w 440"/>
              <a:gd name="T43" fmla="*/ 256 h 438"/>
              <a:gd name="T44" fmla="*/ 256 w 440"/>
              <a:gd name="T45" fmla="*/ 423 h 438"/>
              <a:gd name="T46" fmla="*/ 220 w 440"/>
              <a:gd name="T47" fmla="*/ 438 h 438"/>
              <a:gd name="T48" fmla="*/ 183 w 440"/>
              <a:gd name="T49" fmla="*/ 423 h 438"/>
              <a:gd name="T50" fmla="*/ 15 w 440"/>
              <a:gd name="T51" fmla="*/ 256 h 438"/>
              <a:gd name="T52" fmla="*/ 0 w 440"/>
              <a:gd name="T53" fmla="*/ 219 h 438"/>
              <a:gd name="T54" fmla="*/ 86 w 440"/>
              <a:gd name="T55" fmla="*/ 213 h 438"/>
              <a:gd name="T56" fmla="*/ 90 w 440"/>
              <a:gd name="T57" fmla="*/ 203 h 438"/>
              <a:gd name="T58" fmla="*/ 125 w 440"/>
              <a:gd name="T59" fmla="*/ 169 h 438"/>
              <a:gd name="T60" fmla="*/ 135 w 440"/>
              <a:gd name="T61" fmla="*/ 165 h 438"/>
              <a:gd name="T62" fmla="*/ 145 w 440"/>
              <a:gd name="T63" fmla="*/ 169 h 438"/>
              <a:gd name="T64" fmla="*/ 217 w 440"/>
              <a:gd name="T65" fmla="*/ 241 h 438"/>
              <a:gd name="T66" fmla="*/ 381 w 440"/>
              <a:gd name="T67" fmla="*/ 77 h 438"/>
              <a:gd name="T68" fmla="*/ 391 w 440"/>
              <a:gd name="T69" fmla="*/ 72 h 438"/>
              <a:gd name="T70" fmla="*/ 402 w 440"/>
              <a:gd name="T71" fmla="*/ 77 h 438"/>
              <a:gd name="T72" fmla="*/ 436 w 440"/>
              <a:gd name="T73" fmla="*/ 111 h 438"/>
              <a:gd name="T74" fmla="*/ 440 w 440"/>
              <a:gd name="T75" fmla="*/ 121 h 438"/>
              <a:gd name="T76" fmla="*/ 436 w 440"/>
              <a:gd name="T77" fmla="*/ 132 h 438"/>
              <a:gd name="T78" fmla="*/ 227 w 440"/>
              <a:gd name="T79" fmla="*/ 340 h 438"/>
              <a:gd name="T80" fmla="*/ 217 w 440"/>
              <a:gd name="T81" fmla="*/ 344 h 438"/>
              <a:gd name="T82" fmla="*/ 215 w 440"/>
              <a:gd name="T83" fmla="*/ 344 h 438"/>
              <a:gd name="T84" fmla="*/ 207 w 440"/>
              <a:gd name="T85" fmla="*/ 340 h 438"/>
              <a:gd name="T86" fmla="*/ 90 w 440"/>
              <a:gd name="T87" fmla="*/ 224 h 438"/>
              <a:gd name="T88" fmla="*/ 86 w 440"/>
              <a:gd name="T89" fmla="*/ 2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0" h="438">
                <a:moveTo>
                  <a:pt x="0" y="219"/>
                </a:moveTo>
                <a:cubicBezTo>
                  <a:pt x="0" y="205"/>
                  <a:pt x="5" y="193"/>
                  <a:pt x="15" y="182"/>
                </a:cubicBezTo>
                <a:cubicBezTo>
                  <a:pt x="183" y="15"/>
                  <a:pt x="183" y="15"/>
                  <a:pt x="183" y="15"/>
                </a:cubicBezTo>
                <a:cubicBezTo>
                  <a:pt x="193" y="5"/>
                  <a:pt x="205" y="0"/>
                  <a:pt x="219" y="0"/>
                </a:cubicBezTo>
                <a:cubicBezTo>
                  <a:pt x="234" y="0"/>
                  <a:pt x="246" y="5"/>
                  <a:pt x="256" y="15"/>
                </a:cubicBezTo>
                <a:cubicBezTo>
                  <a:pt x="332" y="90"/>
                  <a:pt x="332" y="90"/>
                  <a:pt x="332" y="90"/>
                </a:cubicBezTo>
                <a:cubicBezTo>
                  <a:pt x="218" y="204"/>
                  <a:pt x="218" y="204"/>
                  <a:pt x="218" y="204"/>
                </a:cubicBezTo>
                <a:cubicBezTo>
                  <a:pt x="164" y="151"/>
                  <a:pt x="164" y="151"/>
                  <a:pt x="164" y="151"/>
                </a:cubicBezTo>
                <a:cubicBezTo>
                  <a:pt x="156" y="143"/>
                  <a:pt x="147" y="139"/>
                  <a:pt x="136" y="139"/>
                </a:cubicBezTo>
                <a:cubicBezTo>
                  <a:pt x="125" y="139"/>
                  <a:pt x="115" y="143"/>
                  <a:pt x="107" y="150"/>
                </a:cubicBezTo>
                <a:cubicBezTo>
                  <a:pt x="73" y="185"/>
                  <a:pt x="73" y="185"/>
                  <a:pt x="73" y="185"/>
                </a:cubicBezTo>
                <a:cubicBezTo>
                  <a:pt x="65" y="193"/>
                  <a:pt x="61" y="202"/>
                  <a:pt x="61" y="213"/>
                </a:cubicBezTo>
                <a:cubicBezTo>
                  <a:pt x="61" y="224"/>
                  <a:pt x="65" y="234"/>
                  <a:pt x="73" y="242"/>
                </a:cubicBezTo>
                <a:cubicBezTo>
                  <a:pt x="189" y="358"/>
                  <a:pt x="189" y="358"/>
                  <a:pt x="189" y="358"/>
                </a:cubicBezTo>
                <a:cubicBezTo>
                  <a:pt x="195" y="364"/>
                  <a:pt x="201" y="367"/>
                  <a:pt x="208" y="369"/>
                </a:cubicBezTo>
                <a:cubicBezTo>
                  <a:pt x="210" y="370"/>
                  <a:pt x="210" y="370"/>
                  <a:pt x="210" y="370"/>
                </a:cubicBezTo>
                <a:cubicBezTo>
                  <a:pt x="218" y="370"/>
                  <a:pt x="218" y="370"/>
                  <a:pt x="218" y="370"/>
                </a:cubicBezTo>
                <a:cubicBezTo>
                  <a:pt x="229" y="370"/>
                  <a:pt x="239" y="366"/>
                  <a:pt x="246" y="358"/>
                </a:cubicBezTo>
                <a:cubicBezTo>
                  <a:pt x="423" y="182"/>
                  <a:pt x="423" y="182"/>
                  <a:pt x="423" y="182"/>
                </a:cubicBezTo>
                <a:cubicBezTo>
                  <a:pt x="424" y="182"/>
                  <a:pt x="424" y="182"/>
                  <a:pt x="424" y="182"/>
                </a:cubicBezTo>
                <a:cubicBezTo>
                  <a:pt x="434" y="193"/>
                  <a:pt x="439" y="205"/>
                  <a:pt x="439" y="219"/>
                </a:cubicBezTo>
                <a:cubicBezTo>
                  <a:pt x="439" y="233"/>
                  <a:pt x="434" y="245"/>
                  <a:pt x="424" y="256"/>
                </a:cubicBezTo>
                <a:cubicBezTo>
                  <a:pt x="256" y="423"/>
                  <a:pt x="256" y="423"/>
                  <a:pt x="256" y="423"/>
                </a:cubicBezTo>
                <a:cubicBezTo>
                  <a:pt x="246" y="433"/>
                  <a:pt x="234" y="438"/>
                  <a:pt x="220" y="438"/>
                </a:cubicBezTo>
                <a:cubicBezTo>
                  <a:pt x="205" y="438"/>
                  <a:pt x="193" y="433"/>
                  <a:pt x="183" y="423"/>
                </a:cubicBezTo>
                <a:cubicBezTo>
                  <a:pt x="15" y="256"/>
                  <a:pt x="15" y="256"/>
                  <a:pt x="15" y="256"/>
                </a:cubicBezTo>
                <a:cubicBezTo>
                  <a:pt x="5" y="245"/>
                  <a:pt x="0" y="233"/>
                  <a:pt x="0" y="219"/>
                </a:cubicBezTo>
                <a:close/>
                <a:moveTo>
                  <a:pt x="86" y="213"/>
                </a:moveTo>
                <a:cubicBezTo>
                  <a:pt x="86" y="209"/>
                  <a:pt x="88" y="206"/>
                  <a:pt x="90" y="203"/>
                </a:cubicBezTo>
                <a:cubicBezTo>
                  <a:pt x="125" y="169"/>
                  <a:pt x="125" y="169"/>
                  <a:pt x="125" y="169"/>
                </a:cubicBezTo>
                <a:cubicBezTo>
                  <a:pt x="127" y="166"/>
                  <a:pt x="131" y="165"/>
                  <a:pt x="135" y="165"/>
                </a:cubicBezTo>
                <a:cubicBezTo>
                  <a:pt x="139" y="165"/>
                  <a:pt x="142" y="166"/>
                  <a:pt x="145" y="169"/>
                </a:cubicBezTo>
                <a:cubicBezTo>
                  <a:pt x="217" y="241"/>
                  <a:pt x="217" y="241"/>
                  <a:pt x="217" y="241"/>
                </a:cubicBezTo>
                <a:cubicBezTo>
                  <a:pt x="381" y="77"/>
                  <a:pt x="381" y="77"/>
                  <a:pt x="381" y="77"/>
                </a:cubicBezTo>
                <a:cubicBezTo>
                  <a:pt x="384" y="74"/>
                  <a:pt x="387" y="72"/>
                  <a:pt x="391" y="72"/>
                </a:cubicBezTo>
                <a:cubicBezTo>
                  <a:pt x="395" y="72"/>
                  <a:pt x="399" y="74"/>
                  <a:pt x="402" y="77"/>
                </a:cubicBezTo>
                <a:cubicBezTo>
                  <a:pt x="436" y="111"/>
                  <a:pt x="436" y="111"/>
                  <a:pt x="436" y="111"/>
                </a:cubicBezTo>
                <a:cubicBezTo>
                  <a:pt x="439" y="114"/>
                  <a:pt x="440" y="117"/>
                  <a:pt x="440" y="121"/>
                </a:cubicBezTo>
                <a:cubicBezTo>
                  <a:pt x="440" y="125"/>
                  <a:pt x="439" y="129"/>
                  <a:pt x="436" y="132"/>
                </a:cubicBezTo>
                <a:cubicBezTo>
                  <a:pt x="227" y="340"/>
                  <a:pt x="227" y="340"/>
                  <a:pt x="227" y="340"/>
                </a:cubicBezTo>
                <a:cubicBezTo>
                  <a:pt x="224" y="343"/>
                  <a:pt x="221" y="344"/>
                  <a:pt x="217" y="344"/>
                </a:cubicBezTo>
                <a:cubicBezTo>
                  <a:pt x="216" y="344"/>
                  <a:pt x="216" y="344"/>
                  <a:pt x="215" y="344"/>
                </a:cubicBezTo>
                <a:cubicBezTo>
                  <a:pt x="212" y="344"/>
                  <a:pt x="209" y="342"/>
                  <a:pt x="207" y="340"/>
                </a:cubicBezTo>
                <a:cubicBezTo>
                  <a:pt x="90" y="224"/>
                  <a:pt x="90" y="224"/>
                  <a:pt x="90" y="224"/>
                </a:cubicBezTo>
                <a:cubicBezTo>
                  <a:pt x="88" y="221"/>
                  <a:pt x="86" y="217"/>
                  <a:pt x="86" y="213"/>
                </a:cubicBezTo>
                <a:close/>
              </a:path>
            </a:pathLst>
          </a:custGeom>
          <a:solidFill>
            <a:schemeClr val="bg1">
              <a:lumMod val="95000"/>
            </a:schemeClr>
          </a:solidFill>
          <a:ln>
            <a:noFill/>
          </a:ln>
        </p:spPr>
        <p:txBody>
          <a:bodyPr/>
          <a:lstStyle/>
          <a:p>
            <a:pPr defTabSz="855345">
              <a:defRPr/>
            </a:pPr>
            <a:endParaRPr lang="en-US" sz="1685">
              <a:cs typeface="+mn-ea"/>
              <a:sym typeface="+mn-lt"/>
            </a:endParaRPr>
          </a:p>
        </p:txBody>
      </p:sp>
      <p:sp>
        <p:nvSpPr>
          <p:cNvPr id="22" name="Freeform 79"/>
          <p:cNvSpPr>
            <a:spLocks noEditPoints="1"/>
          </p:cNvSpPr>
          <p:nvPr/>
        </p:nvSpPr>
        <p:spPr bwMode="auto">
          <a:xfrm>
            <a:off x="6145729" y="2264389"/>
            <a:ext cx="297180" cy="297180"/>
          </a:xfrm>
          <a:custGeom>
            <a:avLst/>
            <a:gdLst>
              <a:gd name="T0" fmla="*/ 0 w 439"/>
              <a:gd name="T1" fmla="*/ 356 h 438"/>
              <a:gd name="T2" fmla="*/ 0 w 439"/>
              <a:gd name="T3" fmla="*/ 82 h 438"/>
              <a:gd name="T4" fmla="*/ 24 w 439"/>
              <a:gd name="T5" fmla="*/ 24 h 438"/>
              <a:gd name="T6" fmla="*/ 82 w 439"/>
              <a:gd name="T7" fmla="*/ 0 h 438"/>
              <a:gd name="T8" fmla="*/ 357 w 439"/>
              <a:gd name="T9" fmla="*/ 0 h 438"/>
              <a:gd name="T10" fmla="*/ 415 w 439"/>
              <a:gd name="T11" fmla="*/ 24 h 438"/>
              <a:gd name="T12" fmla="*/ 439 w 439"/>
              <a:gd name="T13" fmla="*/ 82 h 438"/>
              <a:gd name="T14" fmla="*/ 439 w 439"/>
              <a:gd name="T15" fmla="*/ 356 h 438"/>
              <a:gd name="T16" fmla="*/ 415 w 439"/>
              <a:gd name="T17" fmla="*/ 414 h 438"/>
              <a:gd name="T18" fmla="*/ 357 w 439"/>
              <a:gd name="T19" fmla="*/ 438 h 438"/>
              <a:gd name="T20" fmla="*/ 82 w 439"/>
              <a:gd name="T21" fmla="*/ 438 h 438"/>
              <a:gd name="T22" fmla="*/ 24 w 439"/>
              <a:gd name="T23" fmla="*/ 414 h 438"/>
              <a:gd name="T24" fmla="*/ 0 w 439"/>
              <a:gd name="T25" fmla="*/ 356 h 438"/>
              <a:gd name="T26" fmla="*/ 73 w 439"/>
              <a:gd name="T27" fmla="*/ 356 h 438"/>
              <a:gd name="T28" fmla="*/ 76 w 439"/>
              <a:gd name="T29" fmla="*/ 363 h 438"/>
              <a:gd name="T30" fmla="*/ 82 w 439"/>
              <a:gd name="T31" fmla="*/ 365 h 438"/>
              <a:gd name="T32" fmla="*/ 357 w 439"/>
              <a:gd name="T33" fmla="*/ 365 h 438"/>
              <a:gd name="T34" fmla="*/ 363 w 439"/>
              <a:gd name="T35" fmla="*/ 363 h 438"/>
              <a:gd name="T36" fmla="*/ 366 w 439"/>
              <a:gd name="T37" fmla="*/ 356 h 438"/>
              <a:gd name="T38" fmla="*/ 366 w 439"/>
              <a:gd name="T39" fmla="*/ 82 h 438"/>
              <a:gd name="T40" fmla="*/ 363 w 439"/>
              <a:gd name="T41" fmla="*/ 75 h 438"/>
              <a:gd name="T42" fmla="*/ 357 w 439"/>
              <a:gd name="T43" fmla="*/ 73 h 438"/>
              <a:gd name="T44" fmla="*/ 82 w 439"/>
              <a:gd name="T45" fmla="*/ 73 h 438"/>
              <a:gd name="T46" fmla="*/ 76 w 439"/>
              <a:gd name="T47" fmla="*/ 75 h 438"/>
              <a:gd name="T48" fmla="*/ 73 w 439"/>
              <a:gd name="T49" fmla="*/ 82 h 438"/>
              <a:gd name="T50" fmla="*/ 73 w 439"/>
              <a:gd name="T51" fmla="*/ 356 h 438"/>
              <a:gd name="T52" fmla="*/ 128 w 439"/>
              <a:gd name="T53" fmla="*/ 219 h 438"/>
              <a:gd name="T54" fmla="*/ 136 w 439"/>
              <a:gd name="T55" fmla="*/ 204 h 438"/>
              <a:gd name="T56" fmla="*/ 264 w 439"/>
              <a:gd name="T57" fmla="*/ 113 h 438"/>
              <a:gd name="T58" fmla="*/ 274 w 439"/>
              <a:gd name="T59" fmla="*/ 109 h 438"/>
              <a:gd name="T60" fmla="*/ 287 w 439"/>
              <a:gd name="T61" fmla="*/ 115 h 438"/>
              <a:gd name="T62" fmla="*/ 293 w 439"/>
              <a:gd name="T63" fmla="*/ 128 h 438"/>
              <a:gd name="T64" fmla="*/ 293 w 439"/>
              <a:gd name="T65" fmla="*/ 310 h 438"/>
              <a:gd name="T66" fmla="*/ 287 w 439"/>
              <a:gd name="T67" fmla="*/ 323 h 438"/>
              <a:gd name="T68" fmla="*/ 274 w 439"/>
              <a:gd name="T69" fmla="*/ 329 h 438"/>
              <a:gd name="T70" fmla="*/ 264 w 439"/>
              <a:gd name="T71" fmla="*/ 325 h 438"/>
              <a:gd name="T72" fmla="*/ 136 w 439"/>
              <a:gd name="T73" fmla="*/ 234 h 438"/>
              <a:gd name="T74" fmla="*/ 128 w 439"/>
              <a:gd name="T75" fmla="*/ 219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9" h="438">
                <a:moveTo>
                  <a:pt x="0" y="356"/>
                </a:moveTo>
                <a:cubicBezTo>
                  <a:pt x="0" y="82"/>
                  <a:pt x="0" y="82"/>
                  <a:pt x="0" y="82"/>
                </a:cubicBezTo>
                <a:cubicBezTo>
                  <a:pt x="0" y="59"/>
                  <a:pt x="8" y="40"/>
                  <a:pt x="24" y="24"/>
                </a:cubicBezTo>
                <a:cubicBezTo>
                  <a:pt x="40" y="8"/>
                  <a:pt x="60" y="0"/>
                  <a:pt x="82" y="0"/>
                </a:cubicBezTo>
                <a:cubicBezTo>
                  <a:pt x="357" y="0"/>
                  <a:pt x="357" y="0"/>
                  <a:pt x="357" y="0"/>
                </a:cubicBezTo>
                <a:cubicBezTo>
                  <a:pt x="379" y="0"/>
                  <a:pt x="399" y="8"/>
                  <a:pt x="415" y="24"/>
                </a:cubicBezTo>
                <a:cubicBezTo>
                  <a:pt x="431" y="40"/>
                  <a:pt x="439" y="59"/>
                  <a:pt x="439" y="82"/>
                </a:cubicBezTo>
                <a:cubicBezTo>
                  <a:pt x="439" y="356"/>
                  <a:pt x="439" y="356"/>
                  <a:pt x="439" y="356"/>
                </a:cubicBezTo>
                <a:cubicBezTo>
                  <a:pt x="439" y="379"/>
                  <a:pt x="431" y="398"/>
                  <a:pt x="415" y="414"/>
                </a:cubicBezTo>
                <a:cubicBezTo>
                  <a:pt x="399" y="430"/>
                  <a:pt x="379" y="438"/>
                  <a:pt x="357" y="438"/>
                </a:cubicBezTo>
                <a:cubicBezTo>
                  <a:pt x="82" y="438"/>
                  <a:pt x="82" y="438"/>
                  <a:pt x="82" y="438"/>
                </a:cubicBezTo>
                <a:cubicBezTo>
                  <a:pt x="60" y="438"/>
                  <a:pt x="40" y="430"/>
                  <a:pt x="24" y="414"/>
                </a:cubicBezTo>
                <a:cubicBezTo>
                  <a:pt x="8" y="398"/>
                  <a:pt x="0" y="379"/>
                  <a:pt x="0" y="356"/>
                </a:cubicBezTo>
                <a:close/>
                <a:moveTo>
                  <a:pt x="73" y="356"/>
                </a:moveTo>
                <a:cubicBezTo>
                  <a:pt x="73" y="359"/>
                  <a:pt x="74" y="361"/>
                  <a:pt x="76" y="363"/>
                </a:cubicBezTo>
                <a:cubicBezTo>
                  <a:pt x="78" y="364"/>
                  <a:pt x="80" y="365"/>
                  <a:pt x="82" y="365"/>
                </a:cubicBezTo>
                <a:cubicBezTo>
                  <a:pt x="357" y="365"/>
                  <a:pt x="357" y="365"/>
                  <a:pt x="357" y="365"/>
                </a:cubicBezTo>
                <a:cubicBezTo>
                  <a:pt x="359" y="365"/>
                  <a:pt x="361" y="364"/>
                  <a:pt x="363" y="363"/>
                </a:cubicBezTo>
                <a:cubicBezTo>
                  <a:pt x="365" y="361"/>
                  <a:pt x="366" y="359"/>
                  <a:pt x="366" y="356"/>
                </a:cubicBezTo>
                <a:cubicBezTo>
                  <a:pt x="366" y="82"/>
                  <a:pt x="366" y="82"/>
                  <a:pt x="366" y="82"/>
                </a:cubicBezTo>
                <a:cubicBezTo>
                  <a:pt x="366" y="79"/>
                  <a:pt x="365" y="77"/>
                  <a:pt x="363" y="75"/>
                </a:cubicBezTo>
                <a:cubicBezTo>
                  <a:pt x="361" y="74"/>
                  <a:pt x="359" y="73"/>
                  <a:pt x="357" y="73"/>
                </a:cubicBezTo>
                <a:cubicBezTo>
                  <a:pt x="82" y="73"/>
                  <a:pt x="82" y="73"/>
                  <a:pt x="82" y="73"/>
                </a:cubicBezTo>
                <a:cubicBezTo>
                  <a:pt x="80" y="73"/>
                  <a:pt x="78" y="74"/>
                  <a:pt x="76" y="75"/>
                </a:cubicBezTo>
                <a:cubicBezTo>
                  <a:pt x="74" y="77"/>
                  <a:pt x="73" y="79"/>
                  <a:pt x="73" y="82"/>
                </a:cubicBezTo>
                <a:lnTo>
                  <a:pt x="73" y="356"/>
                </a:lnTo>
                <a:close/>
                <a:moveTo>
                  <a:pt x="128" y="219"/>
                </a:moveTo>
                <a:cubicBezTo>
                  <a:pt x="128" y="213"/>
                  <a:pt x="131" y="208"/>
                  <a:pt x="136" y="204"/>
                </a:cubicBezTo>
                <a:cubicBezTo>
                  <a:pt x="264" y="113"/>
                  <a:pt x="264" y="113"/>
                  <a:pt x="264" y="113"/>
                </a:cubicBezTo>
                <a:cubicBezTo>
                  <a:pt x="267" y="110"/>
                  <a:pt x="270" y="109"/>
                  <a:pt x="274" y="109"/>
                </a:cubicBezTo>
                <a:cubicBezTo>
                  <a:pt x="279" y="109"/>
                  <a:pt x="284" y="111"/>
                  <a:pt x="287" y="115"/>
                </a:cubicBezTo>
                <a:cubicBezTo>
                  <a:pt x="291" y="118"/>
                  <a:pt x="293" y="123"/>
                  <a:pt x="293" y="128"/>
                </a:cubicBezTo>
                <a:cubicBezTo>
                  <a:pt x="293" y="310"/>
                  <a:pt x="293" y="310"/>
                  <a:pt x="293" y="310"/>
                </a:cubicBezTo>
                <a:cubicBezTo>
                  <a:pt x="293" y="315"/>
                  <a:pt x="291" y="320"/>
                  <a:pt x="287" y="323"/>
                </a:cubicBezTo>
                <a:cubicBezTo>
                  <a:pt x="284" y="327"/>
                  <a:pt x="279" y="329"/>
                  <a:pt x="274" y="329"/>
                </a:cubicBezTo>
                <a:cubicBezTo>
                  <a:pt x="270" y="329"/>
                  <a:pt x="267" y="328"/>
                  <a:pt x="264" y="325"/>
                </a:cubicBezTo>
                <a:cubicBezTo>
                  <a:pt x="136" y="234"/>
                  <a:pt x="136" y="234"/>
                  <a:pt x="136" y="234"/>
                </a:cubicBezTo>
                <a:cubicBezTo>
                  <a:pt x="131" y="230"/>
                  <a:pt x="128" y="225"/>
                  <a:pt x="128" y="219"/>
                </a:cubicBezTo>
                <a:close/>
              </a:path>
            </a:pathLst>
          </a:custGeom>
          <a:solidFill>
            <a:schemeClr val="bg1">
              <a:lumMod val="95000"/>
            </a:schemeClr>
          </a:solidFill>
          <a:ln>
            <a:noFill/>
          </a:ln>
        </p:spPr>
        <p:txBody>
          <a:bodyPr/>
          <a:lstStyle/>
          <a:p>
            <a:pPr defTabSz="855345">
              <a:defRPr/>
            </a:pPr>
            <a:endParaRPr lang="en-US" sz="1685">
              <a:cs typeface="+mn-ea"/>
              <a:sym typeface="+mn-lt"/>
            </a:endParaRPr>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85100" y="2919095"/>
            <a:ext cx="3659505" cy="2680335"/>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53" presetClass="entr" presetSubtype="16"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53" presetClass="entr" presetSubtype="16"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childTnLst>
                          </p:cTn>
                        </p:par>
                        <p:par>
                          <p:cTn id="36" fill="hold">
                            <p:stCondLst>
                              <p:cond delay="1000"/>
                            </p:stCondLst>
                            <p:childTnLst>
                              <p:par>
                                <p:cTn id="37" presetID="53" presetClass="entr" presetSubtype="16"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53" presetClass="entr" presetSubtype="16"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animEffect transition="in" filter="fade">
                                      <p:cBhvr>
                                        <p:cTn id="51" dur="500"/>
                                        <p:tgtEl>
                                          <p:spTgt spid="22"/>
                                        </p:tgtEl>
                                      </p:cBhvr>
                                    </p:animEffect>
                                  </p:childTnLst>
                                </p:cTn>
                              </p:par>
                            </p:childTnLst>
                          </p:cTn>
                        </p:par>
                        <p:par>
                          <p:cTn id="52" fill="hold">
                            <p:stCondLst>
                              <p:cond delay="1500"/>
                            </p:stCondLst>
                            <p:childTnLst>
                              <p:par>
                                <p:cTn id="53" presetID="53" presetClass="entr" presetSubtype="16"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fill="hold"/>
                                        <p:tgtEl>
                                          <p:spTgt spid="5"/>
                                        </p:tgtEl>
                                        <p:attrNameLst>
                                          <p:attrName>ppt_w</p:attrName>
                                        </p:attrNameLst>
                                      </p:cBhvr>
                                      <p:tavLst>
                                        <p:tav tm="0">
                                          <p:val>
                                            <p:fltVal val="0"/>
                                          </p:val>
                                        </p:tav>
                                        <p:tav tm="100000">
                                          <p:val>
                                            <p:strVal val="#ppt_w"/>
                                          </p:val>
                                        </p:tav>
                                      </p:tavLst>
                                    </p:anim>
                                    <p:anim calcmode="lin" valueType="num">
                                      <p:cBhvr>
                                        <p:cTn id="56" dur="500" fill="hold"/>
                                        <p:tgtEl>
                                          <p:spTgt spid="5"/>
                                        </p:tgtEl>
                                        <p:attrNameLst>
                                          <p:attrName>ppt_h</p:attrName>
                                        </p:attrNameLst>
                                      </p:cBhvr>
                                      <p:tavLst>
                                        <p:tav tm="0">
                                          <p:val>
                                            <p:fltVal val="0"/>
                                          </p:val>
                                        </p:tav>
                                        <p:tav tm="100000">
                                          <p:val>
                                            <p:strVal val="#ppt_h"/>
                                          </p:val>
                                        </p:tav>
                                      </p:tavLst>
                                    </p:anim>
                                    <p:animEffect transition="in" filter="fade">
                                      <p:cBhvr>
                                        <p:cTn id="57" dur="500"/>
                                        <p:tgtEl>
                                          <p:spTgt spid="5"/>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6"/>
                                        </p:tgtEl>
                                        <p:attrNameLst>
                                          <p:attrName>style.visibility</p:attrName>
                                        </p:attrNameLst>
                                      </p:cBhvr>
                                      <p:to>
                                        <p:strVal val="visible"/>
                                      </p:to>
                                    </p:set>
                                    <p:anim calcmode="lin" valueType="num">
                                      <p:cBhvr>
                                        <p:cTn id="60" dur="500" fill="hold"/>
                                        <p:tgtEl>
                                          <p:spTgt spid="6"/>
                                        </p:tgtEl>
                                        <p:attrNameLst>
                                          <p:attrName>ppt_w</p:attrName>
                                        </p:attrNameLst>
                                      </p:cBhvr>
                                      <p:tavLst>
                                        <p:tav tm="0">
                                          <p:val>
                                            <p:fltVal val="0"/>
                                          </p:val>
                                        </p:tav>
                                        <p:tav tm="100000">
                                          <p:val>
                                            <p:strVal val="#ppt_w"/>
                                          </p:val>
                                        </p:tav>
                                      </p:tavLst>
                                    </p:anim>
                                    <p:anim calcmode="lin" valueType="num">
                                      <p:cBhvr>
                                        <p:cTn id="61" dur="500" fill="hold"/>
                                        <p:tgtEl>
                                          <p:spTgt spid="6"/>
                                        </p:tgtEl>
                                        <p:attrNameLst>
                                          <p:attrName>ppt_h</p:attrName>
                                        </p:attrNameLst>
                                      </p:cBhvr>
                                      <p:tavLst>
                                        <p:tav tm="0">
                                          <p:val>
                                            <p:fltVal val="0"/>
                                          </p:val>
                                        </p:tav>
                                        <p:tav tm="100000">
                                          <p:val>
                                            <p:strVal val="#ppt_h"/>
                                          </p:val>
                                        </p:tav>
                                      </p:tavLst>
                                    </p:anim>
                                    <p:animEffect transition="in" filter="fade">
                                      <p:cBhvr>
                                        <p:cTn id="62" dur="500"/>
                                        <p:tgtEl>
                                          <p:spTgt spid="6"/>
                                        </p:tgtEl>
                                      </p:cBhvr>
                                    </p:animEffect>
                                  </p:childTnLst>
                                </p:cTn>
                              </p:par>
                              <p:par>
                                <p:cTn id="63" presetID="53" presetClass="entr" presetSubtype="16" fill="hold"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p:cTn id="65" dur="500" fill="hold"/>
                                        <p:tgtEl>
                                          <p:spTgt spid="19"/>
                                        </p:tgtEl>
                                        <p:attrNameLst>
                                          <p:attrName>ppt_w</p:attrName>
                                        </p:attrNameLst>
                                      </p:cBhvr>
                                      <p:tavLst>
                                        <p:tav tm="0">
                                          <p:val>
                                            <p:fltVal val="0"/>
                                          </p:val>
                                        </p:tav>
                                        <p:tav tm="100000">
                                          <p:val>
                                            <p:strVal val="#ppt_w"/>
                                          </p:val>
                                        </p:tav>
                                      </p:tavLst>
                                    </p:anim>
                                    <p:anim calcmode="lin" valueType="num">
                                      <p:cBhvr>
                                        <p:cTn id="66" dur="500" fill="hold"/>
                                        <p:tgtEl>
                                          <p:spTgt spid="19"/>
                                        </p:tgtEl>
                                        <p:attrNameLst>
                                          <p:attrName>ppt_h</p:attrName>
                                        </p:attrNameLst>
                                      </p:cBhvr>
                                      <p:tavLst>
                                        <p:tav tm="0">
                                          <p:val>
                                            <p:fltVal val="0"/>
                                          </p:val>
                                        </p:tav>
                                        <p:tav tm="100000">
                                          <p:val>
                                            <p:strVal val="#ppt_h"/>
                                          </p:val>
                                        </p:tav>
                                      </p:tavLst>
                                    </p:anim>
                                    <p:animEffect transition="in" filter="fade">
                                      <p:cBhvr>
                                        <p:cTn id="67" dur="500"/>
                                        <p:tgtEl>
                                          <p:spTgt spid="19"/>
                                        </p:tgtEl>
                                      </p:cBhvr>
                                    </p:animEffect>
                                  </p:childTnLst>
                                </p:cTn>
                              </p:par>
                            </p:childTnLst>
                          </p:cTn>
                        </p:par>
                        <p:par>
                          <p:cTn id="68" fill="hold">
                            <p:stCondLst>
                              <p:cond delay="2000"/>
                            </p:stCondLst>
                            <p:childTnLst>
                              <p:par>
                                <p:cTn id="69" presetID="53" presetClass="entr" presetSubtype="16"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Effect transition="in" filter="fade">
                                      <p:cBhvr>
                                        <p:cTn id="73" dur="500"/>
                                        <p:tgtEl>
                                          <p:spTgt spid="9"/>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0"/>
                                        </p:tgtEl>
                                        <p:attrNameLst>
                                          <p:attrName>style.visibility</p:attrName>
                                        </p:attrNameLst>
                                      </p:cBhvr>
                                      <p:to>
                                        <p:strVal val="visible"/>
                                      </p:to>
                                    </p:set>
                                    <p:anim calcmode="lin" valueType="num">
                                      <p:cBhvr>
                                        <p:cTn id="76" dur="500" fill="hold"/>
                                        <p:tgtEl>
                                          <p:spTgt spid="10"/>
                                        </p:tgtEl>
                                        <p:attrNameLst>
                                          <p:attrName>ppt_w</p:attrName>
                                        </p:attrNameLst>
                                      </p:cBhvr>
                                      <p:tavLst>
                                        <p:tav tm="0">
                                          <p:val>
                                            <p:fltVal val="0"/>
                                          </p:val>
                                        </p:tav>
                                        <p:tav tm="100000">
                                          <p:val>
                                            <p:strVal val="#ppt_w"/>
                                          </p:val>
                                        </p:tav>
                                      </p:tavLst>
                                    </p:anim>
                                    <p:anim calcmode="lin" valueType="num">
                                      <p:cBhvr>
                                        <p:cTn id="77" dur="500" fill="hold"/>
                                        <p:tgtEl>
                                          <p:spTgt spid="10"/>
                                        </p:tgtEl>
                                        <p:attrNameLst>
                                          <p:attrName>ppt_h</p:attrName>
                                        </p:attrNameLst>
                                      </p:cBhvr>
                                      <p:tavLst>
                                        <p:tav tm="0">
                                          <p:val>
                                            <p:fltVal val="0"/>
                                          </p:val>
                                        </p:tav>
                                        <p:tav tm="100000">
                                          <p:val>
                                            <p:strVal val="#ppt_h"/>
                                          </p:val>
                                        </p:tav>
                                      </p:tavLst>
                                    </p:anim>
                                    <p:animEffect transition="in" filter="fade">
                                      <p:cBhvr>
                                        <p:cTn id="78" dur="500"/>
                                        <p:tgtEl>
                                          <p:spTgt spid="10"/>
                                        </p:tgtEl>
                                      </p:cBhvr>
                                    </p:animEffect>
                                  </p:childTnLst>
                                </p:cTn>
                              </p:par>
                              <p:par>
                                <p:cTn id="79" presetID="53" presetClass="entr" presetSubtype="16" fill="hold" nodeType="withEffect">
                                  <p:stCondLst>
                                    <p:cond delay="0"/>
                                  </p:stCondLst>
                                  <p:childTnLst>
                                    <p:set>
                                      <p:cBhvr>
                                        <p:cTn id="80" dur="1" fill="hold">
                                          <p:stCondLst>
                                            <p:cond delay="0"/>
                                          </p:stCondLst>
                                        </p:cTn>
                                        <p:tgtEl>
                                          <p:spTgt spid="17"/>
                                        </p:tgtEl>
                                        <p:attrNameLst>
                                          <p:attrName>style.visibility</p:attrName>
                                        </p:attrNameLst>
                                      </p:cBhvr>
                                      <p:to>
                                        <p:strVal val="visible"/>
                                      </p:to>
                                    </p:set>
                                    <p:anim calcmode="lin" valueType="num">
                                      <p:cBhvr>
                                        <p:cTn id="81" dur="500" fill="hold"/>
                                        <p:tgtEl>
                                          <p:spTgt spid="17"/>
                                        </p:tgtEl>
                                        <p:attrNameLst>
                                          <p:attrName>ppt_w</p:attrName>
                                        </p:attrNameLst>
                                      </p:cBhvr>
                                      <p:tavLst>
                                        <p:tav tm="0">
                                          <p:val>
                                            <p:fltVal val="0"/>
                                          </p:val>
                                        </p:tav>
                                        <p:tav tm="100000">
                                          <p:val>
                                            <p:strVal val="#ppt_w"/>
                                          </p:val>
                                        </p:tav>
                                      </p:tavLst>
                                    </p:anim>
                                    <p:anim calcmode="lin" valueType="num">
                                      <p:cBhvr>
                                        <p:cTn id="82" dur="500" fill="hold"/>
                                        <p:tgtEl>
                                          <p:spTgt spid="17"/>
                                        </p:tgtEl>
                                        <p:attrNameLst>
                                          <p:attrName>ppt_h</p:attrName>
                                        </p:attrNameLst>
                                      </p:cBhvr>
                                      <p:tavLst>
                                        <p:tav tm="0">
                                          <p:val>
                                            <p:fltVal val="0"/>
                                          </p:val>
                                        </p:tav>
                                        <p:tav tm="100000">
                                          <p:val>
                                            <p:strVal val="#ppt_h"/>
                                          </p:val>
                                        </p:tav>
                                      </p:tavLst>
                                    </p:anim>
                                    <p:animEffect transition="in" filter="fade">
                                      <p:cBhvr>
                                        <p:cTn id="83" dur="500"/>
                                        <p:tgtEl>
                                          <p:spTgt spid="17"/>
                                        </p:tgtEl>
                                      </p:cBhvr>
                                    </p:animEffect>
                                  </p:childTnLst>
                                </p:cTn>
                              </p:par>
                            </p:childTnLst>
                          </p:cTn>
                        </p:par>
                        <p:par>
                          <p:cTn id="84" fill="hold">
                            <p:stCondLst>
                              <p:cond delay="2500"/>
                            </p:stCondLst>
                            <p:childTnLst>
                              <p:par>
                                <p:cTn id="85" presetID="53" presetClass="entr" presetSubtype="16" fill="hold" nodeType="after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p:cTn id="87" dur="500" fill="hold"/>
                                        <p:tgtEl>
                                          <p:spTgt spid="15"/>
                                        </p:tgtEl>
                                        <p:attrNameLst>
                                          <p:attrName>ppt_w</p:attrName>
                                        </p:attrNameLst>
                                      </p:cBhvr>
                                      <p:tavLst>
                                        <p:tav tm="0">
                                          <p:val>
                                            <p:fltVal val="0"/>
                                          </p:val>
                                        </p:tav>
                                        <p:tav tm="100000">
                                          <p:val>
                                            <p:strVal val="#ppt_w"/>
                                          </p:val>
                                        </p:tav>
                                      </p:tavLst>
                                    </p:anim>
                                    <p:anim calcmode="lin" valueType="num">
                                      <p:cBhvr>
                                        <p:cTn id="88" dur="500" fill="hold"/>
                                        <p:tgtEl>
                                          <p:spTgt spid="15"/>
                                        </p:tgtEl>
                                        <p:attrNameLst>
                                          <p:attrName>ppt_h</p:attrName>
                                        </p:attrNameLst>
                                      </p:cBhvr>
                                      <p:tavLst>
                                        <p:tav tm="0">
                                          <p:val>
                                            <p:fltVal val="0"/>
                                          </p:val>
                                        </p:tav>
                                        <p:tav tm="100000">
                                          <p:val>
                                            <p:strVal val="#ppt_h"/>
                                          </p:val>
                                        </p:tav>
                                      </p:tavLst>
                                    </p:anim>
                                    <p:animEffect transition="in" filter="fade">
                                      <p:cBhvr>
                                        <p:cTn id="89" dur="500"/>
                                        <p:tgtEl>
                                          <p:spTgt spid="15"/>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6"/>
                                        </p:tgtEl>
                                        <p:attrNameLst>
                                          <p:attrName>style.visibility</p:attrName>
                                        </p:attrNameLst>
                                      </p:cBhvr>
                                      <p:to>
                                        <p:strVal val="visible"/>
                                      </p:to>
                                    </p:set>
                                    <p:anim calcmode="lin" valueType="num">
                                      <p:cBhvr>
                                        <p:cTn id="92" dur="500" fill="hold"/>
                                        <p:tgtEl>
                                          <p:spTgt spid="16"/>
                                        </p:tgtEl>
                                        <p:attrNameLst>
                                          <p:attrName>ppt_w</p:attrName>
                                        </p:attrNameLst>
                                      </p:cBhvr>
                                      <p:tavLst>
                                        <p:tav tm="0">
                                          <p:val>
                                            <p:fltVal val="0"/>
                                          </p:val>
                                        </p:tav>
                                        <p:tav tm="100000">
                                          <p:val>
                                            <p:strVal val="#ppt_w"/>
                                          </p:val>
                                        </p:tav>
                                      </p:tavLst>
                                    </p:anim>
                                    <p:anim calcmode="lin" valueType="num">
                                      <p:cBhvr>
                                        <p:cTn id="93" dur="500" fill="hold"/>
                                        <p:tgtEl>
                                          <p:spTgt spid="16"/>
                                        </p:tgtEl>
                                        <p:attrNameLst>
                                          <p:attrName>ppt_h</p:attrName>
                                        </p:attrNameLst>
                                      </p:cBhvr>
                                      <p:tavLst>
                                        <p:tav tm="0">
                                          <p:val>
                                            <p:fltVal val="0"/>
                                          </p:val>
                                        </p:tav>
                                        <p:tav tm="100000">
                                          <p:val>
                                            <p:strVal val="#ppt_h"/>
                                          </p:val>
                                        </p:tav>
                                      </p:tavLst>
                                    </p:anim>
                                    <p:animEffect transition="in" filter="fade">
                                      <p:cBhvr>
                                        <p:cTn id="94" dur="500"/>
                                        <p:tgtEl>
                                          <p:spTgt spid="16"/>
                                        </p:tgtEl>
                                      </p:cBhvr>
                                    </p:animEffect>
                                  </p:childTnLst>
                                </p:cTn>
                              </p:par>
                              <p:par>
                                <p:cTn id="95" presetID="53" presetClass="entr" presetSubtype="16" fill="hold" nodeType="with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p:cTn id="97" dur="500" fill="hold"/>
                                        <p:tgtEl>
                                          <p:spTgt spid="21"/>
                                        </p:tgtEl>
                                        <p:attrNameLst>
                                          <p:attrName>ppt_w</p:attrName>
                                        </p:attrNameLst>
                                      </p:cBhvr>
                                      <p:tavLst>
                                        <p:tav tm="0">
                                          <p:val>
                                            <p:fltVal val="0"/>
                                          </p:val>
                                        </p:tav>
                                        <p:tav tm="100000">
                                          <p:val>
                                            <p:strVal val="#ppt_w"/>
                                          </p:val>
                                        </p:tav>
                                      </p:tavLst>
                                    </p:anim>
                                    <p:anim calcmode="lin" valueType="num">
                                      <p:cBhvr>
                                        <p:cTn id="98" dur="500" fill="hold"/>
                                        <p:tgtEl>
                                          <p:spTgt spid="21"/>
                                        </p:tgtEl>
                                        <p:attrNameLst>
                                          <p:attrName>ppt_h</p:attrName>
                                        </p:attrNameLst>
                                      </p:cBhvr>
                                      <p:tavLst>
                                        <p:tav tm="0">
                                          <p:val>
                                            <p:fltVal val="0"/>
                                          </p:val>
                                        </p:tav>
                                        <p:tav tm="100000">
                                          <p:val>
                                            <p:strVal val="#ppt_h"/>
                                          </p:val>
                                        </p:tav>
                                      </p:tavLst>
                                    </p:anim>
                                    <p:animEffect transition="in" filter="fade">
                                      <p:cBhvr>
                                        <p:cTn id="99" dur="500"/>
                                        <p:tgtEl>
                                          <p:spTgt spid="21"/>
                                        </p:tgtEl>
                                      </p:cBhvr>
                                    </p:animEffect>
                                  </p:childTnLst>
                                </p:cTn>
                              </p:par>
                            </p:childTnLst>
                          </p:cTn>
                        </p:par>
                        <p:par>
                          <p:cTn id="100" fill="hold">
                            <p:stCondLst>
                              <p:cond delay="3000"/>
                            </p:stCondLst>
                            <p:childTnLst>
                              <p:par>
                                <p:cTn id="101" presetID="5" presetClass="entr" presetSubtype="10" fill="hold" nodeType="after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checkerboard(across)">
                                      <p:cBhvr>
                                        <p:cTn id="10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TextBox 105"/>
          <p:cNvSpPr txBox="1">
            <a:spLocks noChangeArrowheads="1"/>
          </p:cNvSpPr>
          <p:nvPr/>
        </p:nvSpPr>
        <p:spPr bwMode="auto">
          <a:xfrm>
            <a:off x="1452004" y="420714"/>
            <a:ext cx="5533631" cy="783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3600" b="1" dirty="0" smtClean="0">
                <a:solidFill>
                  <a:srgbClr val="C00000"/>
                </a:solidFill>
                <a:latin typeface="微软雅黑" panose="020B0503020204020204" charset="-122"/>
                <a:ea typeface="微软雅黑" panose="020B0503020204020204" charset="-122"/>
                <a:cs typeface="+mn-ea"/>
                <a:sym typeface="+mn-lt"/>
              </a:rPr>
              <a:t>中国特色社会主义新时代</a:t>
            </a:r>
            <a:endParaRPr lang="zh-CN" altLang="en-US" sz="3600" b="1" dirty="0" smtClean="0">
              <a:solidFill>
                <a:srgbClr val="C00000"/>
              </a:solidFill>
              <a:latin typeface="微软雅黑" panose="020B0503020204020204" charset="-122"/>
              <a:ea typeface="微软雅黑" panose="020B0503020204020204" charset="-122"/>
              <a:cs typeface="+mn-ea"/>
              <a:sym typeface="+mn-lt"/>
            </a:endParaRPr>
          </a:p>
        </p:txBody>
      </p:sp>
      <p:sp>
        <p:nvSpPr>
          <p:cNvPr id="12" name="矩形 11"/>
          <p:cNvSpPr/>
          <p:nvPr/>
        </p:nvSpPr>
        <p:spPr>
          <a:xfrm flipH="1">
            <a:off x="1376045" y="349885"/>
            <a:ext cx="76200" cy="734695"/>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rcRect l="41761" r="43579" b="68404"/>
          <a:stretch>
            <a:fillRect/>
          </a:stretch>
        </p:blipFill>
        <p:spPr>
          <a:xfrm>
            <a:off x="254635" y="349885"/>
            <a:ext cx="986155" cy="925830"/>
          </a:xfrm>
          <a:prstGeom prst="rect">
            <a:avLst/>
          </a:prstGeom>
        </p:spPr>
      </p:pic>
      <p:grpSp>
        <p:nvGrpSpPr>
          <p:cNvPr id="3" name="组合 2"/>
          <p:cNvGrpSpPr/>
          <p:nvPr/>
        </p:nvGrpSpPr>
        <p:grpSpPr>
          <a:xfrm>
            <a:off x="-701602" y="1676246"/>
            <a:ext cx="12209355" cy="4018849"/>
            <a:chOff x="1538" y="3800"/>
            <a:chExt cx="15957" cy="5002"/>
          </a:xfrm>
        </p:grpSpPr>
        <p:grpSp>
          <p:nvGrpSpPr>
            <p:cNvPr id="2" name="组合 99"/>
            <p:cNvGrpSpPr/>
            <p:nvPr/>
          </p:nvGrpSpPr>
          <p:grpSpPr bwMode="auto">
            <a:xfrm rot="0">
              <a:off x="8370" y="7731"/>
              <a:ext cx="1434" cy="311"/>
              <a:chOff x="4255294" y="1661160"/>
              <a:chExt cx="1505426" cy="262890"/>
            </a:xfrm>
          </p:grpSpPr>
          <p:cxnSp>
            <p:nvCxnSpPr>
              <p:cNvPr id="101" name="直接连接符 100"/>
              <p:cNvCxnSpPr/>
              <p:nvPr/>
            </p:nvCxnSpPr>
            <p:spPr>
              <a:xfrm flipH="1" flipV="1">
                <a:off x="5410438" y="1661160"/>
                <a:ext cx="350282"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H="1">
                <a:off x="4255294" y="1664327"/>
                <a:ext cx="11571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30" name="矩形 129"/>
            <p:cNvSpPr/>
            <p:nvPr/>
          </p:nvSpPr>
          <p:spPr>
            <a:xfrm>
              <a:off x="2572" y="4125"/>
              <a:ext cx="6239" cy="850"/>
            </a:xfrm>
            <a:prstGeom prst="rect">
              <a:avLst/>
            </a:prstGeom>
          </p:spPr>
          <p:txBody>
            <a:bodyPr wrap="square" lIns="68573" tIns="34287" rIns="68573" bIns="34287">
              <a:spAutoFit/>
            </a:bodyPr>
            <a:lstStyle/>
            <a:p>
              <a:pPr algn="r" defTabSz="685165" fontAlgn="auto">
                <a:lnSpc>
                  <a:spcPct val="125000"/>
                </a:lnSpc>
                <a:spcBef>
                  <a:spcPts val="0"/>
                </a:spcBef>
                <a:spcAft>
                  <a:spcPts val="0"/>
                </a:spcAft>
                <a:defRPr/>
              </a:pPr>
              <a:r>
                <a:rPr lang="zh-CN" altLang="en-US" sz="3200" b="1" dirty="0">
                  <a:solidFill>
                    <a:srgbClr val="C00000"/>
                  </a:solidFill>
                  <a:latin typeface="微软雅黑" panose="020B0503020204020204" charset="-122"/>
                  <a:ea typeface="微软雅黑" panose="020B0503020204020204" charset="-122"/>
                  <a:cs typeface="+mn-ea"/>
                  <a:sym typeface="+mn-lt"/>
                </a:rPr>
                <a:t>这是一个伟大的时代</a:t>
              </a:r>
              <a:endParaRPr lang="zh-CN" altLang="en-US" sz="3200" b="1" dirty="0">
                <a:solidFill>
                  <a:srgbClr val="C00000"/>
                </a:solidFill>
                <a:latin typeface="微软雅黑" panose="020B0503020204020204" charset="-122"/>
                <a:ea typeface="微软雅黑" panose="020B0503020204020204" charset="-122"/>
                <a:cs typeface="+mn-ea"/>
                <a:sym typeface="+mn-lt"/>
              </a:endParaRPr>
            </a:p>
          </p:txBody>
        </p:sp>
        <p:sp>
          <p:nvSpPr>
            <p:cNvPr id="134" name="矩形 133"/>
            <p:cNvSpPr/>
            <p:nvPr/>
          </p:nvSpPr>
          <p:spPr>
            <a:xfrm>
              <a:off x="1538" y="5799"/>
              <a:ext cx="6239" cy="850"/>
            </a:xfrm>
            <a:prstGeom prst="rect">
              <a:avLst/>
            </a:prstGeom>
          </p:spPr>
          <p:txBody>
            <a:bodyPr wrap="square" lIns="68573" tIns="34287" rIns="68573" bIns="34287">
              <a:spAutoFit/>
            </a:bodyPr>
            <a:lstStyle/>
            <a:p>
              <a:pPr algn="r" defTabSz="685165">
                <a:lnSpc>
                  <a:spcPct val="125000"/>
                </a:lnSpc>
                <a:defRPr/>
              </a:pPr>
              <a:r>
                <a:rPr lang="zh-CN" altLang="en-US" sz="3200" b="1" dirty="0">
                  <a:solidFill>
                    <a:srgbClr val="C00000"/>
                  </a:solidFill>
                  <a:latin typeface="微软雅黑" panose="020B0503020204020204" charset="-122"/>
                  <a:ea typeface="微软雅黑" panose="020B0503020204020204" charset="-122"/>
                  <a:cs typeface="+mn-ea"/>
                  <a:sym typeface="+mn-lt"/>
                </a:rPr>
                <a:t>这是一个伟大的政党</a:t>
              </a:r>
              <a:endParaRPr lang="zh-CN" altLang="en-US" sz="3200" b="1" dirty="0">
                <a:solidFill>
                  <a:srgbClr val="C00000"/>
                </a:solidFill>
                <a:latin typeface="微软雅黑" panose="020B0503020204020204" charset="-122"/>
                <a:ea typeface="微软雅黑" panose="020B0503020204020204" charset="-122"/>
                <a:cs typeface="+mn-ea"/>
                <a:sym typeface="+mn-lt"/>
              </a:endParaRPr>
            </a:p>
          </p:txBody>
        </p:sp>
        <p:sp>
          <p:nvSpPr>
            <p:cNvPr id="136" name="矩形 135"/>
            <p:cNvSpPr/>
            <p:nvPr/>
          </p:nvSpPr>
          <p:spPr>
            <a:xfrm>
              <a:off x="11256" y="5799"/>
              <a:ext cx="6239" cy="850"/>
            </a:xfrm>
            <a:prstGeom prst="rect">
              <a:avLst/>
            </a:prstGeom>
          </p:spPr>
          <p:txBody>
            <a:bodyPr wrap="square" lIns="68573" tIns="34287" rIns="68573" bIns="34287">
              <a:spAutoFit/>
            </a:bodyPr>
            <a:lstStyle/>
            <a:p>
              <a:pPr algn="r" defTabSz="685165">
                <a:lnSpc>
                  <a:spcPct val="125000"/>
                </a:lnSpc>
                <a:defRPr/>
              </a:pPr>
              <a:r>
                <a:rPr lang="zh-CN" altLang="en-US" sz="3200" b="1" dirty="0">
                  <a:solidFill>
                    <a:srgbClr val="C00000"/>
                  </a:solidFill>
                  <a:latin typeface="微软雅黑" panose="020B0503020204020204" charset="-122"/>
                  <a:ea typeface="微软雅黑" panose="020B0503020204020204" charset="-122"/>
                  <a:cs typeface="+mn-ea"/>
                  <a:sym typeface="+mn-lt"/>
                </a:rPr>
                <a:t>这是一个伟大</a:t>
              </a:r>
              <a:r>
                <a:rPr lang="zh-CN" altLang="en-US" sz="3200" b="1" dirty="0" smtClean="0">
                  <a:solidFill>
                    <a:srgbClr val="C00000"/>
                  </a:solidFill>
                  <a:latin typeface="微软雅黑" panose="020B0503020204020204" charset="-122"/>
                  <a:ea typeface="微软雅黑" panose="020B0503020204020204" charset="-122"/>
                  <a:cs typeface="+mn-ea"/>
                  <a:sym typeface="+mn-lt"/>
                </a:rPr>
                <a:t>的国家</a:t>
              </a:r>
              <a:endParaRPr lang="zh-CN" altLang="en-US" sz="3200" b="1" dirty="0" smtClean="0">
                <a:solidFill>
                  <a:srgbClr val="C00000"/>
                </a:solidFill>
                <a:latin typeface="微软雅黑" panose="020B0503020204020204" charset="-122"/>
                <a:ea typeface="微软雅黑" panose="020B0503020204020204" charset="-122"/>
                <a:cs typeface="+mn-ea"/>
                <a:sym typeface="+mn-lt"/>
              </a:endParaRPr>
            </a:p>
          </p:txBody>
        </p:sp>
        <p:sp>
          <p:nvSpPr>
            <p:cNvPr id="138" name="矩形 137"/>
            <p:cNvSpPr/>
            <p:nvPr/>
          </p:nvSpPr>
          <p:spPr>
            <a:xfrm>
              <a:off x="10910" y="7731"/>
              <a:ext cx="6239" cy="850"/>
            </a:xfrm>
            <a:prstGeom prst="rect">
              <a:avLst/>
            </a:prstGeom>
          </p:spPr>
          <p:txBody>
            <a:bodyPr wrap="square" lIns="68573" tIns="34287" rIns="68573" bIns="34287">
              <a:spAutoFit/>
            </a:bodyPr>
            <a:lstStyle/>
            <a:p>
              <a:pPr algn="r" defTabSz="685165">
                <a:lnSpc>
                  <a:spcPct val="125000"/>
                </a:lnSpc>
                <a:defRPr/>
              </a:pPr>
              <a:r>
                <a:rPr lang="zh-CN" altLang="en-US" sz="3200" b="1" dirty="0">
                  <a:solidFill>
                    <a:srgbClr val="C00000"/>
                  </a:solidFill>
                  <a:latin typeface="微软雅黑" panose="020B0503020204020204" charset="-122"/>
                  <a:ea typeface="微软雅黑" panose="020B0503020204020204" charset="-122"/>
                  <a:cs typeface="+mn-ea"/>
                  <a:sym typeface="+mn-lt"/>
                </a:rPr>
                <a:t>这是一群伟大的人民</a:t>
              </a:r>
              <a:endParaRPr lang="zh-CN" altLang="en-US" sz="3200" b="1" dirty="0">
                <a:solidFill>
                  <a:srgbClr val="C00000"/>
                </a:solidFill>
                <a:latin typeface="微软雅黑" panose="020B0503020204020204" charset="-122"/>
                <a:ea typeface="微软雅黑" panose="020B0503020204020204" charset="-122"/>
                <a:cs typeface="+mn-ea"/>
                <a:sym typeface="+mn-lt"/>
              </a:endParaRPr>
            </a:p>
          </p:txBody>
        </p:sp>
        <p:sp>
          <p:nvSpPr>
            <p:cNvPr id="140" name="矩形 139"/>
            <p:cNvSpPr/>
            <p:nvPr/>
          </p:nvSpPr>
          <p:spPr>
            <a:xfrm>
              <a:off x="1875" y="7734"/>
              <a:ext cx="6239" cy="850"/>
            </a:xfrm>
            <a:prstGeom prst="rect">
              <a:avLst/>
            </a:prstGeom>
          </p:spPr>
          <p:txBody>
            <a:bodyPr wrap="square" lIns="68573" tIns="34287" rIns="68573" bIns="34287">
              <a:spAutoFit/>
            </a:bodyPr>
            <a:lstStyle/>
            <a:p>
              <a:pPr algn="r" defTabSz="685165" fontAlgn="auto">
                <a:lnSpc>
                  <a:spcPct val="125000"/>
                </a:lnSpc>
                <a:spcBef>
                  <a:spcPts val="0"/>
                </a:spcBef>
                <a:spcAft>
                  <a:spcPts val="0"/>
                </a:spcAft>
                <a:defRPr/>
              </a:pPr>
              <a:r>
                <a:rPr lang="zh-CN" altLang="en-US" sz="3200" b="1" dirty="0">
                  <a:solidFill>
                    <a:srgbClr val="C00000"/>
                  </a:solidFill>
                  <a:latin typeface="微软雅黑" panose="020B0503020204020204" charset="-122"/>
                  <a:ea typeface="微软雅黑" panose="020B0503020204020204" charset="-122"/>
                  <a:cs typeface="+mn-ea"/>
                  <a:sym typeface="+mn-lt"/>
                </a:rPr>
                <a:t>这是一项伟大</a:t>
              </a:r>
              <a:r>
                <a:rPr lang="zh-CN" altLang="en-US" sz="3200" b="1" dirty="0" smtClean="0">
                  <a:solidFill>
                    <a:srgbClr val="C00000"/>
                  </a:solidFill>
                  <a:latin typeface="微软雅黑" panose="020B0503020204020204" charset="-122"/>
                  <a:ea typeface="微软雅黑" panose="020B0503020204020204" charset="-122"/>
                  <a:cs typeface="+mn-ea"/>
                  <a:sym typeface="+mn-lt"/>
                </a:rPr>
                <a:t>的事业</a:t>
              </a:r>
              <a:endParaRPr lang="zh-CN" altLang="en-US" sz="3200" b="1" dirty="0" smtClean="0">
                <a:solidFill>
                  <a:srgbClr val="C00000"/>
                </a:solidFill>
                <a:latin typeface="微软雅黑" panose="020B0503020204020204" charset="-122"/>
                <a:ea typeface="微软雅黑" panose="020B0503020204020204" charset="-122"/>
                <a:cs typeface="+mn-ea"/>
                <a:sym typeface="+mn-lt"/>
              </a:endParaRPr>
            </a:p>
          </p:txBody>
        </p:sp>
        <p:sp>
          <p:nvSpPr>
            <p:cNvPr id="91" name="MH_SubTitle_4"/>
            <p:cNvSpPr/>
            <p:nvPr>
              <p:custDataLst>
                <p:tags r:id="rId2"/>
              </p:custDataLst>
            </p:nvPr>
          </p:nvSpPr>
          <p:spPr bwMode="auto">
            <a:xfrm>
              <a:off x="8027" y="6901"/>
              <a:ext cx="2064" cy="1884"/>
            </a:xfrm>
            <a:custGeom>
              <a:avLst/>
              <a:gdLst>
                <a:gd name="T0" fmla="*/ 583 w 622"/>
                <a:gd name="T1" fmla="*/ 130 h 568"/>
                <a:gd name="T2" fmla="*/ 404 w 622"/>
                <a:gd name="T3" fmla="*/ 0 h 568"/>
                <a:gd name="T4" fmla="*/ 314 w 622"/>
                <a:gd name="T5" fmla="*/ 43 h 568"/>
                <a:gd name="T6" fmla="*/ 131 w 622"/>
                <a:gd name="T7" fmla="*/ 43 h 568"/>
                <a:gd name="T8" fmla="*/ 59 w 622"/>
                <a:gd name="T9" fmla="*/ 95 h 568"/>
                <a:gd name="T10" fmla="*/ 15 w 622"/>
                <a:gd name="T11" fmla="*/ 230 h 568"/>
                <a:gd name="T12" fmla="*/ 98 w 622"/>
                <a:gd name="T13" fmla="*/ 485 h 568"/>
                <a:gd name="T14" fmla="*/ 213 w 622"/>
                <a:gd name="T15" fmla="*/ 568 h 568"/>
                <a:gd name="T16" fmla="*/ 481 w 622"/>
                <a:gd name="T17" fmla="*/ 568 h 568"/>
                <a:gd name="T18" fmla="*/ 596 w 622"/>
                <a:gd name="T19" fmla="*/ 485 h 568"/>
                <a:gd name="T20" fmla="*/ 622 w 622"/>
                <a:gd name="T21" fmla="*/ 404 h 568"/>
                <a:gd name="T22" fmla="*/ 567 w 622"/>
                <a:gd name="T23" fmla="*/ 234 h 568"/>
                <a:gd name="T24" fmla="*/ 583 w 622"/>
                <a:gd name="T25" fmla="*/ 13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2" h="568">
                  <a:moveTo>
                    <a:pt x="583" y="130"/>
                  </a:moveTo>
                  <a:cubicBezTo>
                    <a:pt x="506" y="116"/>
                    <a:pt x="441" y="67"/>
                    <a:pt x="404" y="0"/>
                  </a:cubicBezTo>
                  <a:cubicBezTo>
                    <a:pt x="381" y="25"/>
                    <a:pt x="347" y="43"/>
                    <a:pt x="314" y="43"/>
                  </a:cubicBezTo>
                  <a:cubicBezTo>
                    <a:pt x="131" y="43"/>
                    <a:pt x="131" y="43"/>
                    <a:pt x="131" y="43"/>
                  </a:cubicBezTo>
                  <a:cubicBezTo>
                    <a:pt x="59" y="95"/>
                    <a:pt x="59" y="95"/>
                    <a:pt x="59" y="95"/>
                  </a:cubicBezTo>
                  <a:cubicBezTo>
                    <a:pt x="20" y="123"/>
                    <a:pt x="0" y="184"/>
                    <a:pt x="15" y="230"/>
                  </a:cubicBezTo>
                  <a:cubicBezTo>
                    <a:pt x="98" y="485"/>
                    <a:pt x="98" y="485"/>
                    <a:pt x="98" y="485"/>
                  </a:cubicBezTo>
                  <a:cubicBezTo>
                    <a:pt x="113" y="531"/>
                    <a:pt x="165" y="568"/>
                    <a:pt x="213" y="568"/>
                  </a:cubicBezTo>
                  <a:cubicBezTo>
                    <a:pt x="481" y="568"/>
                    <a:pt x="481" y="568"/>
                    <a:pt x="481" y="568"/>
                  </a:cubicBezTo>
                  <a:cubicBezTo>
                    <a:pt x="529" y="568"/>
                    <a:pt x="581" y="531"/>
                    <a:pt x="596" y="485"/>
                  </a:cubicBezTo>
                  <a:cubicBezTo>
                    <a:pt x="622" y="404"/>
                    <a:pt x="622" y="404"/>
                    <a:pt x="622" y="404"/>
                  </a:cubicBezTo>
                  <a:cubicBezTo>
                    <a:pt x="567" y="234"/>
                    <a:pt x="567" y="234"/>
                    <a:pt x="567" y="234"/>
                  </a:cubicBezTo>
                  <a:cubicBezTo>
                    <a:pt x="556" y="201"/>
                    <a:pt x="563" y="161"/>
                    <a:pt x="583" y="130"/>
                  </a:cubicBezTo>
                </a:path>
              </a:pathLst>
            </a:custGeom>
            <a:solidFill>
              <a:srgbClr val="C00000"/>
            </a:solidFill>
            <a:ln>
              <a:noFill/>
            </a:ln>
          </p:spPr>
          <p:txBody>
            <a:bodyPr lIns="162000" tIns="405000" rIns="162000" bIns="0" anchor="ctr">
              <a:normAutofit/>
            </a:bodyPr>
            <a:lstStyle/>
            <a:p>
              <a:pPr algn="ctr">
                <a:lnSpc>
                  <a:spcPct val="125000"/>
                </a:lnSpc>
                <a:defRPr/>
              </a:pPr>
              <a:endParaRPr lang="zh-CN" altLang="en-US" sz="1200" dirty="0">
                <a:solidFill>
                  <a:srgbClr val="FFFFFF"/>
                </a:solidFill>
              </a:endParaRPr>
            </a:p>
          </p:txBody>
        </p:sp>
        <p:sp>
          <p:nvSpPr>
            <p:cNvPr id="92" name="MH_SubTitle_5"/>
            <p:cNvSpPr/>
            <p:nvPr>
              <p:custDataLst>
                <p:tags r:id="rId3"/>
              </p:custDataLst>
            </p:nvPr>
          </p:nvSpPr>
          <p:spPr bwMode="auto">
            <a:xfrm>
              <a:off x="7476" y="4865"/>
              <a:ext cx="2014" cy="2190"/>
            </a:xfrm>
            <a:custGeom>
              <a:avLst/>
              <a:gdLst>
                <a:gd name="T0" fmla="*/ 1516644 w 607"/>
                <a:gd name="T1" fmla="*/ 1393615 h 660"/>
                <a:gd name="T2" fmla="*/ 1704820 w 607"/>
                <a:gd name="T3" fmla="*/ 910345 h 660"/>
                <a:gd name="T4" fmla="*/ 1533495 w 607"/>
                <a:gd name="T5" fmla="*/ 716475 h 660"/>
                <a:gd name="T6" fmla="*/ 1376214 w 607"/>
                <a:gd name="T7" fmla="*/ 227586 h 660"/>
                <a:gd name="T8" fmla="*/ 1173995 w 607"/>
                <a:gd name="T9" fmla="*/ 81482 h 660"/>
                <a:gd name="T10" fmla="*/ 772365 w 607"/>
                <a:gd name="T11" fmla="*/ 81482 h 660"/>
                <a:gd name="T12" fmla="*/ 165707 w 607"/>
                <a:gd name="T13" fmla="*/ 522606 h 660"/>
                <a:gd name="T14" fmla="*/ 42129 w 607"/>
                <a:gd name="T15" fmla="*/ 901916 h 660"/>
                <a:gd name="T16" fmla="*/ 275243 w 607"/>
                <a:gd name="T17" fmla="*/ 1618392 h 660"/>
                <a:gd name="T18" fmla="*/ 598232 w 607"/>
                <a:gd name="T19" fmla="*/ 1854407 h 660"/>
                <a:gd name="T20" fmla="*/ 834154 w 607"/>
                <a:gd name="T21" fmla="*/ 1854407 h 660"/>
                <a:gd name="T22" fmla="*/ 1348128 w 607"/>
                <a:gd name="T23" fmla="*/ 1854407 h 660"/>
                <a:gd name="T24" fmla="*/ 1600902 w 607"/>
                <a:gd name="T25" fmla="*/ 1733590 h 660"/>
                <a:gd name="T26" fmla="*/ 1525070 w 607"/>
                <a:gd name="T27" fmla="*/ 1508813 h 660"/>
                <a:gd name="T28" fmla="*/ 1516644 w 607"/>
                <a:gd name="T29" fmla="*/ 1393615 h 6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7"/>
                <a:gd name="T46" fmla="*/ 0 h 660"/>
                <a:gd name="T47" fmla="*/ 607 w 607"/>
                <a:gd name="T48" fmla="*/ 660 h 6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7" h="660">
                  <a:moveTo>
                    <a:pt x="540" y="496"/>
                  </a:moveTo>
                  <a:cubicBezTo>
                    <a:pt x="540" y="430"/>
                    <a:pt x="565" y="369"/>
                    <a:pt x="607" y="324"/>
                  </a:cubicBezTo>
                  <a:cubicBezTo>
                    <a:pt x="579" y="309"/>
                    <a:pt x="555" y="284"/>
                    <a:pt x="546" y="255"/>
                  </a:cubicBezTo>
                  <a:cubicBezTo>
                    <a:pt x="490" y="81"/>
                    <a:pt x="490" y="81"/>
                    <a:pt x="490" y="81"/>
                  </a:cubicBezTo>
                  <a:cubicBezTo>
                    <a:pt x="418" y="29"/>
                    <a:pt x="418" y="29"/>
                    <a:pt x="418" y="29"/>
                  </a:cubicBezTo>
                  <a:cubicBezTo>
                    <a:pt x="378" y="0"/>
                    <a:pt x="314" y="0"/>
                    <a:pt x="275" y="29"/>
                  </a:cubicBezTo>
                  <a:cubicBezTo>
                    <a:pt x="59" y="186"/>
                    <a:pt x="59" y="186"/>
                    <a:pt x="59" y="186"/>
                  </a:cubicBezTo>
                  <a:cubicBezTo>
                    <a:pt x="20" y="214"/>
                    <a:pt x="0" y="275"/>
                    <a:pt x="15" y="321"/>
                  </a:cubicBezTo>
                  <a:cubicBezTo>
                    <a:pt x="98" y="576"/>
                    <a:pt x="98" y="576"/>
                    <a:pt x="98" y="576"/>
                  </a:cubicBezTo>
                  <a:cubicBezTo>
                    <a:pt x="112" y="622"/>
                    <a:pt x="164" y="660"/>
                    <a:pt x="213" y="660"/>
                  </a:cubicBezTo>
                  <a:cubicBezTo>
                    <a:pt x="297" y="660"/>
                    <a:pt x="297" y="660"/>
                    <a:pt x="297" y="660"/>
                  </a:cubicBezTo>
                  <a:cubicBezTo>
                    <a:pt x="480" y="660"/>
                    <a:pt x="480" y="660"/>
                    <a:pt x="480" y="660"/>
                  </a:cubicBezTo>
                  <a:cubicBezTo>
                    <a:pt x="513" y="660"/>
                    <a:pt x="547" y="642"/>
                    <a:pt x="570" y="617"/>
                  </a:cubicBezTo>
                  <a:cubicBezTo>
                    <a:pt x="557" y="592"/>
                    <a:pt x="548" y="565"/>
                    <a:pt x="543" y="537"/>
                  </a:cubicBezTo>
                  <a:cubicBezTo>
                    <a:pt x="541" y="523"/>
                    <a:pt x="540" y="510"/>
                    <a:pt x="540" y="496"/>
                  </a:cubicBezTo>
                </a:path>
              </a:pathLst>
            </a:custGeom>
            <a:solidFill>
              <a:srgbClr val="C00000"/>
            </a:solidFill>
            <a:ln>
              <a:noFill/>
            </a:ln>
          </p:spPr>
          <p:txBody>
            <a:bodyPr lIns="162000" tIns="378000" rIns="162000" bIns="0" anchor="ctr" anchorCtr="1">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25000"/>
                </a:lnSpc>
                <a:defRPr/>
              </a:pPr>
              <a:endParaRPr lang="zh-CN" altLang="en-US" sz="1200" dirty="0">
                <a:solidFill>
                  <a:srgbClr val="FFFFFF"/>
                </a:solidFill>
                <a:latin typeface="+mn-lt"/>
                <a:ea typeface="+mn-ea"/>
              </a:endParaRPr>
            </a:p>
          </p:txBody>
        </p:sp>
        <p:sp>
          <p:nvSpPr>
            <p:cNvPr id="93" name="MH_SubTitle_3"/>
            <p:cNvSpPr/>
            <p:nvPr>
              <p:custDataLst>
                <p:tags r:id="rId4"/>
              </p:custDataLst>
            </p:nvPr>
          </p:nvSpPr>
          <p:spPr bwMode="auto">
            <a:xfrm>
              <a:off x="9850" y="6927"/>
              <a:ext cx="2288" cy="1875"/>
            </a:xfrm>
            <a:custGeom>
              <a:avLst/>
              <a:gdLst>
                <a:gd name="T0" fmla="*/ 630 w 689"/>
                <a:gd name="T1" fmla="*/ 91 h 565"/>
                <a:gd name="T2" fmla="*/ 562 w 689"/>
                <a:gd name="T3" fmla="*/ 41 h 565"/>
                <a:gd name="T4" fmla="*/ 383 w 689"/>
                <a:gd name="T5" fmla="*/ 41 h 565"/>
                <a:gd name="T6" fmla="*/ 294 w 689"/>
                <a:gd name="T7" fmla="*/ 0 h 565"/>
                <a:gd name="T8" fmla="*/ 110 w 689"/>
                <a:gd name="T9" fmla="*/ 124 h 565"/>
                <a:gd name="T10" fmla="*/ 73 w 689"/>
                <a:gd name="T11" fmla="*/ 126 h 565"/>
                <a:gd name="T12" fmla="*/ 27 w 689"/>
                <a:gd name="T13" fmla="*/ 122 h 565"/>
                <a:gd name="T14" fmla="*/ 11 w 689"/>
                <a:gd name="T15" fmla="*/ 226 h 565"/>
                <a:gd name="T16" fmla="*/ 66 w 689"/>
                <a:gd name="T17" fmla="*/ 396 h 565"/>
                <a:gd name="T18" fmla="*/ 94 w 689"/>
                <a:gd name="T19" fmla="*/ 481 h 565"/>
                <a:gd name="T20" fmla="*/ 209 w 689"/>
                <a:gd name="T21" fmla="*/ 565 h 565"/>
                <a:gd name="T22" fmla="*/ 477 w 689"/>
                <a:gd name="T23" fmla="*/ 565 h 565"/>
                <a:gd name="T24" fmla="*/ 592 w 689"/>
                <a:gd name="T25" fmla="*/ 481 h 565"/>
                <a:gd name="T26" fmla="*/ 674 w 689"/>
                <a:gd name="T27" fmla="*/ 226 h 565"/>
                <a:gd name="T28" fmla="*/ 630 w 689"/>
                <a:gd name="T29" fmla="*/ 91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9" h="565">
                  <a:moveTo>
                    <a:pt x="630" y="91"/>
                  </a:moveTo>
                  <a:cubicBezTo>
                    <a:pt x="562" y="41"/>
                    <a:pt x="562" y="41"/>
                    <a:pt x="562" y="41"/>
                  </a:cubicBezTo>
                  <a:cubicBezTo>
                    <a:pt x="383" y="41"/>
                    <a:pt x="383" y="41"/>
                    <a:pt x="383" y="41"/>
                  </a:cubicBezTo>
                  <a:cubicBezTo>
                    <a:pt x="351" y="41"/>
                    <a:pt x="317" y="24"/>
                    <a:pt x="294" y="0"/>
                  </a:cubicBezTo>
                  <a:cubicBezTo>
                    <a:pt x="255" y="65"/>
                    <a:pt x="189" y="112"/>
                    <a:pt x="110" y="124"/>
                  </a:cubicBezTo>
                  <a:cubicBezTo>
                    <a:pt x="98" y="125"/>
                    <a:pt x="86" y="126"/>
                    <a:pt x="73" y="126"/>
                  </a:cubicBezTo>
                  <a:cubicBezTo>
                    <a:pt x="57" y="126"/>
                    <a:pt x="42" y="125"/>
                    <a:pt x="27" y="122"/>
                  </a:cubicBezTo>
                  <a:cubicBezTo>
                    <a:pt x="7" y="153"/>
                    <a:pt x="0" y="193"/>
                    <a:pt x="11" y="226"/>
                  </a:cubicBezTo>
                  <a:cubicBezTo>
                    <a:pt x="66" y="396"/>
                    <a:pt x="66" y="396"/>
                    <a:pt x="66" y="396"/>
                  </a:cubicBezTo>
                  <a:cubicBezTo>
                    <a:pt x="94" y="481"/>
                    <a:pt x="94" y="481"/>
                    <a:pt x="94" y="481"/>
                  </a:cubicBezTo>
                  <a:cubicBezTo>
                    <a:pt x="109" y="527"/>
                    <a:pt x="160" y="565"/>
                    <a:pt x="209" y="565"/>
                  </a:cubicBezTo>
                  <a:cubicBezTo>
                    <a:pt x="477" y="565"/>
                    <a:pt x="477" y="565"/>
                    <a:pt x="477" y="565"/>
                  </a:cubicBezTo>
                  <a:cubicBezTo>
                    <a:pt x="525" y="565"/>
                    <a:pt x="577" y="527"/>
                    <a:pt x="592" y="481"/>
                  </a:cubicBezTo>
                  <a:cubicBezTo>
                    <a:pt x="674" y="226"/>
                    <a:pt x="674" y="226"/>
                    <a:pt x="674" y="226"/>
                  </a:cubicBezTo>
                  <a:cubicBezTo>
                    <a:pt x="689" y="180"/>
                    <a:pt x="669" y="119"/>
                    <a:pt x="630" y="91"/>
                  </a:cubicBezTo>
                </a:path>
              </a:pathLst>
            </a:custGeom>
            <a:solidFill>
              <a:srgbClr val="C00000"/>
            </a:solidFill>
            <a:ln>
              <a:noFill/>
            </a:ln>
          </p:spPr>
          <p:txBody>
            <a:bodyPr lIns="162000" tIns="405000" rIns="162000" bIns="0" anchor="ctr">
              <a:normAutofit/>
            </a:bodyPr>
            <a:lstStyle/>
            <a:p>
              <a:pPr algn="ctr">
                <a:lnSpc>
                  <a:spcPct val="125000"/>
                </a:lnSpc>
                <a:defRPr/>
              </a:pPr>
              <a:endParaRPr lang="zh-CN" altLang="en-US" sz="1200" dirty="0">
                <a:solidFill>
                  <a:srgbClr val="FFFFFF"/>
                </a:solidFill>
              </a:endParaRPr>
            </a:p>
          </p:txBody>
        </p:sp>
        <p:sp>
          <p:nvSpPr>
            <p:cNvPr id="121" name="MH_SubTitle_1"/>
            <p:cNvSpPr/>
            <p:nvPr>
              <p:custDataLst>
                <p:tags r:id="rId5"/>
              </p:custDataLst>
            </p:nvPr>
          </p:nvSpPr>
          <p:spPr bwMode="auto">
            <a:xfrm>
              <a:off x="8951" y="3800"/>
              <a:ext cx="2304" cy="2139"/>
            </a:xfrm>
            <a:custGeom>
              <a:avLst/>
              <a:gdLst>
                <a:gd name="T0" fmla="*/ 1784744 w 694"/>
                <a:gd name="T1" fmla="*/ 522434 h 645"/>
                <a:gd name="T2" fmla="*/ 1174840 w 694"/>
                <a:gd name="T3" fmla="*/ 81455 h 645"/>
                <a:gd name="T4" fmla="*/ 775731 w 694"/>
                <a:gd name="T5" fmla="*/ 81455 h 645"/>
                <a:gd name="T6" fmla="*/ 165827 w 694"/>
                <a:gd name="T7" fmla="*/ 522434 h 645"/>
                <a:gd name="T8" fmla="*/ 42159 w 694"/>
                <a:gd name="T9" fmla="*/ 901621 h 645"/>
                <a:gd name="T10" fmla="*/ 118046 w 694"/>
                <a:gd name="T11" fmla="*/ 1129133 h 645"/>
                <a:gd name="T12" fmla="*/ 275441 w 694"/>
                <a:gd name="T13" fmla="*/ 1617862 h 645"/>
                <a:gd name="T14" fmla="*/ 446889 w 694"/>
                <a:gd name="T15" fmla="*/ 1811668 h 645"/>
                <a:gd name="T16" fmla="*/ 654875 w 694"/>
                <a:gd name="T17" fmla="*/ 1654376 h 645"/>
                <a:gd name="T18" fmla="*/ 975286 w 694"/>
                <a:gd name="T19" fmla="*/ 1578539 h 645"/>
                <a:gd name="T20" fmla="*/ 1287264 w 694"/>
                <a:gd name="T21" fmla="*/ 1648758 h 645"/>
                <a:gd name="T22" fmla="*/ 1503682 w 694"/>
                <a:gd name="T23" fmla="*/ 1811668 h 645"/>
                <a:gd name="T24" fmla="*/ 1675130 w 694"/>
                <a:gd name="T25" fmla="*/ 1617862 h 645"/>
                <a:gd name="T26" fmla="*/ 1829714 w 694"/>
                <a:gd name="T27" fmla="*/ 1140368 h 645"/>
                <a:gd name="T28" fmla="*/ 1908412 w 694"/>
                <a:gd name="T29" fmla="*/ 901621 h 645"/>
                <a:gd name="T30" fmla="*/ 1784744 w 694"/>
                <a:gd name="T31" fmla="*/ 522434 h 64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94"/>
                <a:gd name="T49" fmla="*/ 0 h 645"/>
                <a:gd name="T50" fmla="*/ 694 w 694"/>
                <a:gd name="T51" fmla="*/ 645 h 64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94" h="645">
                  <a:moveTo>
                    <a:pt x="635" y="186"/>
                  </a:moveTo>
                  <a:cubicBezTo>
                    <a:pt x="418" y="29"/>
                    <a:pt x="418" y="29"/>
                    <a:pt x="418" y="29"/>
                  </a:cubicBezTo>
                  <a:cubicBezTo>
                    <a:pt x="379" y="0"/>
                    <a:pt x="315" y="0"/>
                    <a:pt x="276" y="29"/>
                  </a:cubicBezTo>
                  <a:cubicBezTo>
                    <a:pt x="59" y="186"/>
                    <a:pt x="59" y="186"/>
                    <a:pt x="59" y="186"/>
                  </a:cubicBezTo>
                  <a:cubicBezTo>
                    <a:pt x="20" y="215"/>
                    <a:pt x="0" y="275"/>
                    <a:pt x="15" y="321"/>
                  </a:cubicBezTo>
                  <a:cubicBezTo>
                    <a:pt x="42" y="402"/>
                    <a:pt x="42" y="402"/>
                    <a:pt x="42" y="402"/>
                  </a:cubicBezTo>
                  <a:cubicBezTo>
                    <a:pt x="98" y="576"/>
                    <a:pt x="98" y="576"/>
                    <a:pt x="98" y="576"/>
                  </a:cubicBezTo>
                  <a:cubicBezTo>
                    <a:pt x="107" y="605"/>
                    <a:pt x="131" y="630"/>
                    <a:pt x="159" y="645"/>
                  </a:cubicBezTo>
                  <a:cubicBezTo>
                    <a:pt x="180" y="622"/>
                    <a:pt x="205" y="603"/>
                    <a:pt x="233" y="589"/>
                  </a:cubicBezTo>
                  <a:cubicBezTo>
                    <a:pt x="268" y="572"/>
                    <a:pt x="306" y="562"/>
                    <a:pt x="347" y="562"/>
                  </a:cubicBezTo>
                  <a:cubicBezTo>
                    <a:pt x="387" y="562"/>
                    <a:pt x="424" y="571"/>
                    <a:pt x="458" y="587"/>
                  </a:cubicBezTo>
                  <a:cubicBezTo>
                    <a:pt x="487" y="601"/>
                    <a:pt x="514" y="621"/>
                    <a:pt x="535" y="645"/>
                  </a:cubicBezTo>
                  <a:cubicBezTo>
                    <a:pt x="563" y="630"/>
                    <a:pt x="587" y="605"/>
                    <a:pt x="596" y="576"/>
                  </a:cubicBezTo>
                  <a:cubicBezTo>
                    <a:pt x="651" y="406"/>
                    <a:pt x="651" y="406"/>
                    <a:pt x="651" y="406"/>
                  </a:cubicBezTo>
                  <a:cubicBezTo>
                    <a:pt x="679" y="321"/>
                    <a:pt x="679" y="321"/>
                    <a:pt x="679" y="321"/>
                  </a:cubicBezTo>
                  <a:cubicBezTo>
                    <a:pt x="694" y="275"/>
                    <a:pt x="674" y="215"/>
                    <a:pt x="635" y="186"/>
                  </a:cubicBezTo>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2000" tIns="216000" rIns="162000" bIns="0" anchor="ctr" anchorCtr="1">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25000"/>
                </a:lnSpc>
                <a:defRPr/>
              </a:pPr>
              <a:endParaRPr lang="zh-CN" altLang="en-US" sz="1200" dirty="0">
                <a:solidFill>
                  <a:srgbClr val="FFFFFF"/>
                </a:solidFill>
                <a:latin typeface="+mn-lt"/>
                <a:ea typeface="+mn-ea"/>
              </a:endParaRPr>
            </a:p>
          </p:txBody>
        </p:sp>
        <p:sp>
          <p:nvSpPr>
            <p:cNvPr id="123" name="MH_SubTitle_2"/>
            <p:cNvSpPr/>
            <p:nvPr>
              <p:custDataLst>
                <p:tags r:id="rId6"/>
              </p:custDataLst>
            </p:nvPr>
          </p:nvSpPr>
          <p:spPr bwMode="auto">
            <a:xfrm>
              <a:off x="10718" y="4887"/>
              <a:ext cx="2001" cy="2188"/>
            </a:xfrm>
            <a:custGeom>
              <a:avLst/>
              <a:gdLst>
                <a:gd name="T0" fmla="*/ 1528375 w 603"/>
                <a:gd name="T1" fmla="*/ 522729 h 659"/>
                <a:gd name="T2" fmla="*/ 918711 w 603"/>
                <a:gd name="T3" fmla="*/ 78690 h 659"/>
                <a:gd name="T4" fmla="*/ 519760 w 603"/>
                <a:gd name="T5" fmla="*/ 78690 h 659"/>
                <a:gd name="T6" fmla="*/ 325903 w 603"/>
                <a:gd name="T7" fmla="*/ 219209 h 659"/>
                <a:gd name="T8" fmla="*/ 171380 w 603"/>
                <a:gd name="T9" fmla="*/ 696971 h 659"/>
                <a:gd name="T10" fmla="*/ 0 w 603"/>
                <a:gd name="T11" fmla="*/ 890887 h 659"/>
                <a:gd name="T12" fmla="*/ 188237 w 603"/>
                <a:gd name="T13" fmla="*/ 1374270 h 659"/>
                <a:gd name="T14" fmla="*/ 179809 w 603"/>
                <a:gd name="T15" fmla="*/ 1492306 h 659"/>
                <a:gd name="T16" fmla="*/ 92714 w 603"/>
                <a:gd name="T17" fmla="*/ 1736808 h 659"/>
                <a:gd name="T18" fmla="*/ 342761 w 603"/>
                <a:gd name="T19" fmla="*/ 1852033 h 659"/>
                <a:gd name="T20" fmla="*/ 845663 w 603"/>
                <a:gd name="T21" fmla="*/ 1852033 h 659"/>
                <a:gd name="T22" fmla="*/ 1095710 w 603"/>
                <a:gd name="T23" fmla="*/ 1852033 h 659"/>
                <a:gd name="T24" fmla="*/ 1418804 w 603"/>
                <a:gd name="T25" fmla="*/ 1618772 h 659"/>
                <a:gd name="T26" fmla="*/ 1651993 w 603"/>
                <a:gd name="T27" fmla="*/ 902128 h 659"/>
                <a:gd name="T28" fmla="*/ 1528375 w 603"/>
                <a:gd name="T29" fmla="*/ 522729 h 6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3"/>
                <a:gd name="T46" fmla="*/ 0 h 659"/>
                <a:gd name="T47" fmla="*/ 603 w 603"/>
                <a:gd name="T48" fmla="*/ 659 h 6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3" h="659">
                  <a:moveTo>
                    <a:pt x="544" y="186"/>
                  </a:moveTo>
                  <a:cubicBezTo>
                    <a:pt x="327" y="28"/>
                    <a:pt x="327" y="28"/>
                    <a:pt x="327" y="28"/>
                  </a:cubicBezTo>
                  <a:cubicBezTo>
                    <a:pt x="288" y="0"/>
                    <a:pt x="224" y="0"/>
                    <a:pt x="185" y="28"/>
                  </a:cubicBezTo>
                  <a:cubicBezTo>
                    <a:pt x="116" y="78"/>
                    <a:pt x="116" y="78"/>
                    <a:pt x="116" y="78"/>
                  </a:cubicBezTo>
                  <a:cubicBezTo>
                    <a:pt x="61" y="248"/>
                    <a:pt x="61" y="248"/>
                    <a:pt x="61" y="248"/>
                  </a:cubicBezTo>
                  <a:cubicBezTo>
                    <a:pt x="52" y="277"/>
                    <a:pt x="28" y="302"/>
                    <a:pt x="0" y="317"/>
                  </a:cubicBezTo>
                  <a:cubicBezTo>
                    <a:pt x="42" y="362"/>
                    <a:pt x="67" y="423"/>
                    <a:pt x="67" y="489"/>
                  </a:cubicBezTo>
                  <a:cubicBezTo>
                    <a:pt x="67" y="504"/>
                    <a:pt x="66" y="518"/>
                    <a:pt x="64" y="531"/>
                  </a:cubicBezTo>
                  <a:cubicBezTo>
                    <a:pt x="59" y="562"/>
                    <a:pt x="48" y="591"/>
                    <a:pt x="33" y="618"/>
                  </a:cubicBezTo>
                  <a:cubicBezTo>
                    <a:pt x="56" y="642"/>
                    <a:pt x="90" y="659"/>
                    <a:pt x="122" y="659"/>
                  </a:cubicBezTo>
                  <a:cubicBezTo>
                    <a:pt x="301" y="659"/>
                    <a:pt x="301" y="659"/>
                    <a:pt x="301" y="659"/>
                  </a:cubicBezTo>
                  <a:cubicBezTo>
                    <a:pt x="390" y="659"/>
                    <a:pt x="390" y="659"/>
                    <a:pt x="390" y="659"/>
                  </a:cubicBezTo>
                  <a:cubicBezTo>
                    <a:pt x="438" y="659"/>
                    <a:pt x="490" y="622"/>
                    <a:pt x="505" y="576"/>
                  </a:cubicBezTo>
                  <a:cubicBezTo>
                    <a:pt x="588" y="321"/>
                    <a:pt x="588" y="321"/>
                    <a:pt x="588" y="321"/>
                  </a:cubicBezTo>
                  <a:cubicBezTo>
                    <a:pt x="603" y="275"/>
                    <a:pt x="583" y="214"/>
                    <a:pt x="544" y="186"/>
                  </a:cubicBezTo>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2000" tIns="378000" rIns="162000" bIns="0" anchor="ctr" anchorCtr="1">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25000"/>
                </a:lnSpc>
                <a:defRPr/>
              </a:pPr>
              <a:endParaRPr lang="zh-CN" altLang="en-US" sz="1200" dirty="0">
                <a:solidFill>
                  <a:srgbClr val="FFFFFF"/>
                </a:solidFill>
                <a:latin typeface="+mn-lt"/>
                <a:ea typeface="+mn-ea"/>
              </a:endParaRPr>
            </a:p>
          </p:txBody>
        </p:sp>
        <p:sp>
          <p:nvSpPr>
            <p:cNvPr id="124" name="MH_Other_1"/>
            <p:cNvSpPr txBox="1">
              <a:spLocks noChangeArrowheads="1"/>
            </p:cNvSpPr>
            <p:nvPr>
              <p:custDataLst>
                <p:tags r:id="rId7"/>
              </p:custDataLst>
            </p:nvPr>
          </p:nvSpPr>
          <p:spPr bwMode="auto">
            <a:xfrm>
              <a:off x="9679" y="4465"/>
              <a:ext cx="791" cy="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25000"/>
                </a:lnSpc>
              </a:pPr>
              <a:r>
                <a:rPr lang="en-US" altLang="zh-CN" sz="2700" dirty="0">
                  <a:solidFill>
                    <a:srgbClr val="FFFFFF"/>
                  </a:solidFill>
                  <a:latin typeface="Impact" panose="020B0806030902050204" pitchFamily="34" charset="0"/>
                  <a:cs typeface="Aharoni" panose="02010803020104030203" pitchFamily="2" charset="-79"/>
                </a:rPr>
                <a:t>01</a:t>
              </a:r>
              <a:endParaRPr lang="zh-CN" altLang="en-US" sz="2700" dirty="0">
                <a:solidFill>
                  <a:srgbClr val="FFFFFF"/>
                </a:solidFill>
                <a:latin typeface="Impact" panose="020B0806030902050204" pitchFamily="34" charset="0"/>
                <a:cs typeface="Aharoni" panose="02010803020104030203" pitchFamily="2" charset="-79"/>
              </a:endParaRPr>
            </a:p>
          </p:txBody>
        </p:sp>
        <p:sp>
          <p:nvSpPr>
            <p:cNvPr id="125" name="MH_Other_2"/>
            <p:cNvSpPr txBox="1">
              <a:spLocks noChangeArrowheads="1"/>
            </p:cNvSpPr>
            <p:nvPr>
              <p:custDataLst>
                <p:tags r:id="rId8"/>
              </p:custDataLst>
            </p:nvPr>
          </p:nvSpPr>
          <p:spPr bwMode="auto">
            <a:xfrm>
              <a:off x="8570" y="7498"/>
              <a:ext cx="856" cy="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25000"/>
                </a:lnSpc>
              </a:pPr>
              <a:r>
                <a:rPr lang="en-US" altLang="zh-CN" sz="2700" dirty="0">
                  <a:solidFill>
                    <a:srgbClr val="FFFFFF"/>
                  </a:solidFill>
                  <a:latin typeface="Impact" panose="020B0806030902050204" pitchFamily="34" charset="0"/>
                  <a:cs typeface="Aharoni" panose="02010803020104030203" pitchFamily="2" charset="-79"/>
                </a:rPr>
                <a:t>04</a:t>
              </a:r>
              <a:endParaRPr lang="zh-CN" altLang="en-US" sz="2700" dirty="0">
                <a:solidFill>
                  <a:srgbClr val="FFFFFF"/>
                </a:solidFill>
                <a:latin typeface="Impact" panose="020B0806030902050204" pitchFamily="34" charset="0"/>
                <a:cs typeface="Aharoni" panose="02010803020104030203" pitchFamily="2" charset="-79"/>
              </a:endParaRPr>
            </a:p>
          </p:txBody>
        </p:sp>
        <p:sp>
          <p:nvSpPr>
            <p:cNvPr id="126" name="MH_Other_3"/>
            <p:cNvSpPr txBox="1">
              <a:spLocks noChangeArrowheads="1"/>
            </p:cNvSpPr>
            <p:nvPr>
              <p:custDataLst>
                <p:tags r:id="rId9"/>
              </p:custDataLst>
            </p:nvPr>
          </p:nvSpPr>
          <p:spPr bwMode="auto">
            <a:xfrm>
              <a:off x="8114" y="5576"/>
              <a:ext cx="876" cy="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25000"/>
                </a:lnSpc>
              </a:pPr>
              <a:r>
                <a:rPr lang="en-US" altLang="zh-CN" sz="2700" dirty="0">
                  <a:solidFill>
                    <a:srgbClr val="FFFFFF"/>
                  </a:solidFill>
                  <a:latin typeface="Impact" panose="020B0806030902050204" pitchFamily="34" charset="0"/>
                  <a:cs typeface="Aharoni" panose="02010803020104030203" pitchFamily="2" charset="-79"/>
                </a:rPr>
                <a:t>05</a:t>
              </a:r>
              <a:endParaRPr lang="zh-CN" altLang="en-US" sz="2700" dirty="0">
                <a:solidFill>
                  <a:srgbClr val="FFFFFF"/>
                </a:solidFill>
                <a:latin typeface="Impact" panose="020B0806030902050204" pitchFamily="34" charset="0"/>
                <a:cs typeface="Aharoni" panose="02010803020104030203" pitchFamily="2" charset="-79"/>
              </a:endParaRPr>
            </a:p>
          </p:txBody>
        </p:sp>
        <p:sp>
          <p:nvSpPr>
            <p:cNvPr id="127" name="MH_Other_4"/>
            <p:cNvSpPr txBox="1">
              <a:spLocks noChangeArrowheads="1"/>
            </p:cNvSpPr>
            <p:nvPr>
              <p:custDataLst>
                <p:tags r:id="rId10"/>
              </p:custDataLst>
            </p:nvPr>
          </p:nvSpPr>
          <p:spPr bwMode="auto">
            <a:xfrm>
              <a:off x="11173" y="5659"/>
              <a:ext cx="856" cy="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25000"/>
                </a:lnSpc>
              </a:pPr>
              <a:r>
                <a:rPr lang="en-US" altLang="zh-CN" sz="2700" dirty="0">
                  <a:solidFill>
                    <a:srgbClr val="FFFFFF"/>
                  </a:solidFill>
                  <a:latin typeface="Impact" panose="020B0806030902050204" pitchFamily="34" charset="0"/>
                  <a:cs typeface="Aharoni" panose="02010803020104030203" pitchFamily="2" charset="-79"/>
                </a:rPr>
                <a:t>02</a:t>
              </a:r>
              <a:endParaRPr lang="zh-CN" altLang="en-US" sz="2700" dirty="0">
                <a:solidFill>
                  <a:srgbClr val="FFFFFF"/>
                </a:solidFill>
                <a:latin typeface="Impact" panose="020B0806030902050204" pitchFamily="34" charset="0"/>
                <a:cs typeface="Aharoni" panose="02010803020104030203" pitchFamily="2" charset="-79"/>
              </a:endParaRPr>
            </a:p>
          </p:txBody>
        </p:sp>
        <p:sp>
          <p:nvSpPr>
            <p:cNvPr id="128" name="MH_Other_5"/>
            <p:cNvSpPr txBox="1">
              <a:spLocks noChangeArrowheads="1"/>
            </p:cNvSpPr>
            <p:nvPr>
              <p:custDataLst>
                <p:tags r:id="rId11"/>
              </p:custDataLst>
            </p:nvPr>
          </p:nvSpPr>
          <p:spPr bwMode="auto">
            <a:xfrm>
              <a:off x="10581" y="7510"/>
              <a:ext cx="874" cy="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25000"/>
                </a:lnSpc>
              </a:pPr>
              <a:r>
                <a:rPr lang="en-US" altLang="zh-CN" sz="2700" dirty="0">
                  <a:solidFill>
                    <a:srgbClr val="FFFFFF"/>
                  </a:solidFill>
                  <a:latin typeface="Impact" panose="020B0806030902050204" pitchFamily="34" charset="0"/>
                  <a:cs typeface="Aharoni" panose="02010803020104030203" pitchFamily="2" charset="-79"/>
                </a:rPr>
                <a:t>03</a:t>
              </a:r>
              <a:endParaRPr lang="zh-CN" altLang="en-US" sz="2700" dirty="0">
                <a:solidFill>
                  <a:srgbClr val="FFFFFF"/>
                </a:solidFill>
                <a:latin typeface="Impact" panose="020B0806030902050204" pitchFamily="34" charset="0"/>
                <a:cs typeface="Aharoni" panose="02010803020104030203" pitchFamily="2" charset="-79"/>
              </a:endParaRPr>
            </a:p>
          </p:txBody>
        </p:sp>
        <p:sp>
          <p:nvSpPr>
            <p:cNvPr id="129" name="MH_Other_6"/>
            <p:cNvSpPr/>
            <p:nvPr>
              <p:custDataLst>
                <p:tags r:id="rId12"/>
              </p:custDataLst>
            </p:nvPr>
          </p:nvSpPr>
          <p:spPr bwMode="auto">
            <a:xfrm>
              <a:off x="9651" y="6072"/>
              <a:ext cx="938" cy="808"/>
            </a:xfrm>
            <a:custGeom>
              <a:avLst/>
              <a:gdLst>
                <a:gd name="connsiteX0" fmla="*/ 392027 w 793060"/>
                <a:gd name="connsiteY0" fmla="*/ 101606 h 684792"/>
                <a:gd name="connsiteX1" fmla="*/ 423619 w 793060"/>
                <a:gd name="connsiteY1" fmla="*/ 108349 h 684792"/>
                <a:gd name="connsiteX2" fmla="*/ 699468 w 793060"/>
                <a:gd name="connsiteY2" fmla="*/ 264019 h 684792"/>
                <a:gd name="connsiteX3" fmla="*/ 731830 w 793060"/>
                <a:gd name="connsiteY3" fmla="*/ 317965 h 684792"/>
                <a:gd name="connsiteX4" fmla="*/ 731830 w 793060"/>
                <a:gd name="connsiteY4" fmla="*/ 649343 h 684792"/>
                <a:gd name="connsiteX5" fmla="*/ 694845 w 793060"/>
                <a:gd name="connsiteY5" fmla="*/ 684792 h 684792"/>
                <a:gd name="connsiteX6" fmla="*/ 540739 w 793060"/>
                <a:gd name="connsiteY6" fmla="*/ 684792 h 684792"/>
                <a:gd name="connsiteX7" fmla="*/ 503754 w 793060"/>
                <a:gd name="connsiteY7" fmla="*/ 649343 h 684792"/>
                <a:gd name="connsiteX8" fmla="*/ 503754 w 793060"/>
                <a:gd name="connsiteY8" fmla="*/ 496755 h 684792"/>
                <a:gd name="connsiteX9" fmla="*/ 468310 w 793060"/>
                <a:gd name="connsiteY9" fmla="*/ 461305 h 684792"/>
                <a:gd name="connsiteX10" fmla="*/ 331156 w 793060"/>
                <a:gd name="connsiteY10" fmla="*/ 461305 h 684792"/>
                <a:gd name="connsiteX11" fmla="*/ 295711 w 793060"/>
                <a:gd name="connsiteY11" fmla="*/ 496755 h 684792"/>
                <a:gd name="connsiteX12" fmla="*/ 295711 w 793060"/>
                <a:gd name="connsiteY12" fmla="*/ 649343 h 684792"/>
                <a:gd name="connsiteX13" fmla="*/ 258726 w 793060"/>
                <a:gd name="connsiteY13" fmla="*/ 684792 h 684792"/>
                <a:gd name="connsiteX14" fmla="*/ 104621 w 793060"/>
                <a:gd name="connsiteY14" fmla="*/ 684792 h 684792"/>
                <a:gd name="connsiteX15" fmla="*/ 67635 w 793060"/>
                <a:gd name="connsiteY15" fmla="*/ 649343 h 684792"/>
                <a:gd name="connsiteX16" fmla="*/ 67635 w 793060"/>
                <a:gd name="connsiteY16" fmla="*/ 317965 h 684792"/>
                <a:gd name="connsiteX17" fmla="*/ 98456 w 793060"/>
                <a:gd name="connsiteY17" fmla="*/ 262478 h 684792"/>
                <a:gd name="connsiteX18" fmla="*/ 360436 w 793060"/>
                <a:gd name="connsiteY18" fmla="*/ 109890 h 684792"/>
                <a:gd name="connsiteX19" fmla="*/ 392027 w 793060"/>
                <a:gd name="connsiteY19" fmla="*/ 101606 h 684792"/>
                <a:gd name="connsiteX20" fmla="*/ 388950 w 793060"/>
                <a:gd name="connsiteY20" fmla="*/ 11 h 684792"/>
                <a:gd name="connsiteX21" fmla="*/ 420535 w 793060"/>
                <a:gd name="connsiteY21" fmla="*/ 6745 h 684792"/>
                <a:gd name="connsiteX22" fmla="*/ 771826 w 793060"/>
                <a:gd name="connsiteY22" fmla="*/ 211468 h 684792"/>
                <a:gd name="connsiteX23" fmla="*/ 790314 w 793060"/>
                <a:gd name="connsiteY23" fmla="*/ 251489 h 684792"/>
                <a:gd name="connsiteX24" fmla="*/ 745633 w 793060"/>
                <a:gd name="connsiteY24" fmla="*/ 254567 h 684792"/>
                <a:gd name="connsiteX25" fmla="*/ 420535 w 793060"/>
                <a:gd name="connsiteY25" fmla="*/ 66777 h 684792"/>
                <a:gd name="connsiteX26" fmla="*/ 357365 w 793060"/>
                <a:gd name="connsiteY26" fmla="*/ 66777 h 684792"/>
                <a:gd name="connsiteX27" fmla="*/ 47674 w 793060"/>
                <a:gd name="connsiteY27" fmla="*/ 254567 h 684792"/>
                <a:gd name="connsiteX28" fmla="*/ 2992 w 793060"/>
                <a:gd name="connsiteY28" fmla="*/ 251489 h 684792"/>
                <a:gd name="connsiteX29" fmla="*/ 19941 w 793060"/>
                <a:gd name="connsiteY29" fmla="*/ 209929 h 684792"/>
                <a:gd name="connsiteX30" fmla="*/ 357365 w 793060"/>
                <a:gd name="connsiteY30" fmla="*/ 8285 h 684792"/>
                <a:gd name="connsiteX31" fmla="*/ 388950 w 793060"/>
                <a:gd name="connsiteY31" fmla="*/ 11 h 684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3060" h="684792">
                  <a:moveTo>
                    <a:pt x="392027" y="101606"/>
                  </a:moveTo>
                  <a:cubicBezTo>
                    <a:pt x="403585" y="101413"/>
                    <a:pt x="415143" y="103725"/>
                    <a:pt x="423619" y="108349"/>
                  </a:cubicBezTo>
                  <a:lnTo>
                    <a:pt x="699468" y="264019"/>
                  </a:lnTo>
                  <a:cubicBezTo>
                    <a:pt x="717961" y="273267"/>
                    <a:pt x="731830" y="297928"/>
                    <a:pt x="731830" y="317965"/>
                  </a:cubicBezTo>
                  <a:cubicBezTo>
                    <a:pt x="731830" y="317965"/>
                    <a:pt x="731830" y="317965"/>
                    <a:pt x="731830" y="649343"/>
                  </a:cubicBezTo>
                  <a:cubicBezTo>
                    <a:pt x="731830" y="669379"/>
                    <a:pt x="714879" y="684792"/>
                    <a:pt x="694845" y="684792"/>
                  </a:cubicBezTo>
                  <a:cubicBezTo>
                    <a:pt x="694845" y="684792"/>
                    <a:pt x="694845" y="684792"/>
                    <a:pt x="540739" y="684792"/>
                  </a:cubicBezTo>
                  <a:cubicBezTo>
                    <a:pt x="520706" y="684792"/>
                    <a:pt x="503754" y="669379"/>
                    <a:pt x="503754" y="649343"/>
                  </a:cubicBezTo>
                  <a:cubicBezTo>
                    <a:pt x="503754" y="649343"/>
                    <a:pt x="503754" y="649343"/>
                    <a:pt x="503754" y="496755"/>
                  </a:cubicBezTo>
                  <a:cubicBezTo>
                    <a:pt x="503754" y="476718"/>
                    <a:pt x="488343" y="461305"/>
                    <a:pt x="468310" y="461305"/>
                  </a:cubicBezTo>
                  <a:cubicBezTo>
                    <a:pt x="468310" y="461305"/>
                    <a:pt x="468310" y="461305"/>
                    <a:pt x="331156" y="461305"/>
                  </a:cubicBezTo>
                  <a:cubicBezTo>
                    <a:pt x="311122" y="461305"/>
                    <a:pt x="295711" y="476718"/>
                    <a:pt x="295711" y="496755"/>
                  </a:cubicBezTo>
                  <a:cubicBezTo>
                    <a:pt x="295711" y="496755"/>
                    <a:pt x="295711" y="496755"/>
                    <a:pt x="295711" y="649343"/>
                  </a:cubicBezTo>
                  <a:cubicBezTo>
                    <a:pt x="295711" y="669379"/>
                    <a:pt x="278760" y="684792"/>
                    <a:pt x="258726" y="684792"/>
                  </a:cubicBezTo>
                  <a:cubicBezTo>
                    <a:pt x="258726" y="684792"/>
                    <a:pt x="258726" y="684792"/>
                    <a:pt x="104621" y="684792"/>
                  </a:cubicBezTo>
                  <a:cubicBezTo>
                    <a:pt x="83046" y="684792"/>
                    <a:pt x="67635" y="669379"/>
                    <a:pt x="67635" y="649343"/>
                  </a:cubicBezTo>
                  <a:cubicBezTo>
                    <a:pt x="67635" y="649343"/>
                    <a:pt x="67635" y="649343"/>
                    <a:pt x="67635" y="317965"/>
                  </a:cubicBezTo>
                  <a:cubicBezTo>
                    <a:pt x="67635" y="297928"/>
                    <a:pt x="81505" y="273267"/>
                    <a:pt x="98456" y="262478"/>
                  </a:cubicBezTo>
                  <a:cubicBezTo>
                    <a:pt x="98456" y="262478"/>
                    <a:pt x="98456" y="262478"/>
                    <a:pt x="360436" y="109890"/>
                  </a:cubicBezTo>
                  <a:cubicBezTo>
                    <a:pt x="368912" y="104496"/>
                    <a:pt x="380469" y="101798"/>
                    <a:pt x="392027" y="101606"/>
                  </a:cubicBezTo>
                  <a:close/>
                  <a:moveTo>
                    <a:pt x="388950" y="11"/>
                  </a:moveTo>
                  <a:cubicBezTo>
                    <a:pt x="400506" y="-181"/>
                    <a:pt x="412061" y="2128"/>
                    <a:pt x="420535" y="6745"/>
                  </a:cubicBezTo>
                  <a:cubicBezTo>
                    <a:pt x="771826" y="211468"/>
                    <a:pt x="771826" y="211468"/>
                    <a:pt x="771826" y="211468"/>
                  </a:cubicBezTo>
                  <a:cubicBezTo>
                    <a:pt x="788774" y="220703"/>
                    <a:pt x="798018" y="239175"/>
                    <a:pt x="790314" y="251489"/>
                  </a:cubicBezTo>
                  <a:cubicBezTo>
                    <a:pt x="784151" y="263803"/>
                    <a:pt x="764122" y="265342"/>
                    <a:pt x="745633" y="254567"/>
                  </a:cubicBezTo>
                  <a:cubicBezTo>
                    <a:pt x="420535" y="66777"/>
                    <a:pt x="420535" y="66777"/>
                    <a:pt x="420535" y="66777"/>
                  </a:cubicBezTo>
                  <a:cubicBezTo>
                    <a:pt x="403587" y="56002"/>
                    <a:pt x="375854" y="56002"/>
                    <a:pt x="357365" y="66777"/>
                  </a:cubicBezTo>
                  <a:cubicBezTo>
                    <a:pt x="47674" y="254567"/>
                    <a:pt x="47674" y="254567"/>
                    <a:pt x="47674" y="254567"/>
                  </a:cubicBezTo>
                  <a:cubicBezTo>
                    <a:pt x="29185" y="265342"/>
                    <a:pt x="9155" y="263803"/>
                    <a:pt x="2992" y="251489"/>
                  </a:cubicBezTo>
                  <a:cubicBezTo>
                    <a:pt x="-4711" y="239175"/>
                    <a:pt x="2992" y="220703"/>
                    <a:pt x="19941" y="209929"/>
                  </a:cubicBezTo>
                  <a:cubicBezTo>
                    <a:pt x="357365" y="8285"/>
                    <a:pt x="357365" y="8285"/>
                    <a:pt x="357365" y="8285"/>
                  </a:cubicBezTo>
                  <a:cubicBezTo>
                    <a:pt x="365839" y="2897"/>
                    <a:pt x="377394" y="204"/>
                    <a:pt x="388950" y="11"/>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25000"/>
                </a:lnSpc>
                <a:defRPr/>
              </a:pPr>
              <a:endParaRPr lang="zh-CN" altLang="en-US" sz="1050">
                <a:solidFill>
                  <a:schemeClr val="bg1"/>
                </a:solidFill>
              </a:endParaRP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57150" y="0"/>
            <a:ext cx="12192000" cy="6858000"/>
          </a:xfrm>
          <a:prstGeom prst="rect">
            <a:avLst/>
          </a:prstGeom>
        </p:spPr>
      </p:pic>
      <p:grpSp>
        <p:nvGrpSpPr>
          <p:cNvPr id="9" name="组合 8"/>
          <p:cNvGrpSpPr/>
          <p:nvPr/>
        </p:nvGrpSpPr>
        <p:grpSpPr>
          <a:xfrm>
            <a:off x="2835276" y="2828924"/>
            <a:ext cx="6886575" cy="1021883"/>
            <a:chOff x="3987467" y="1424439"/>
            <a:chExt cx="6486406" cy="702330"/>
          </a:xfrm>
        </p:grpSpPr>
        <p:sp>
          <p:nvSpPr>
            <p:cNvPr id="10" name="圆角矩形 9"/>
            <p:cNvSpPr/>
            <p:nvPr/>
          </p:nvSpPr>
          <p:spPr>
            <a:xfrm>
              <a:off x="3987467" y="1442769"/>
              <a:ext cx="6473605" cy="684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矩形 10"/>
            <p:cNvSpPr/>
            <p:nvPr/>
          </p:nvSpPr>
          <p:spPr>
            <a:xfrm>
              <a:off x="4185603" y="1544732"/>
              <a:ext cx="755335" cy="443412"/>
            </a:xfrm>
            <a:prstGeom prst="rect">
              <a:avLst/>
            </a:prstGeom>
          </p:spPr>
          <p:txBody>
            <a:bodyPr wrap="square" anchor="ctr">
              <a:spAutoFit/>
            </a:bodyPr>
            <a:lstStyle/>
            <a:p>
              <a:pPr algn="ctr" fontAlgn="base">
                <a:spcBef>
                  <a:spcPct val="0"/>
                </a:spcBef>
                <a:spcAft>
                  <a:spcPct val="0"/>
                </a:spcAft>
                <a:buFont typeface="Arial" panose="020B0604020202020204" pitchFamily="34" charset="0"/>
                <a:buNone/>
              </a:pPr>
              <a:r>
                <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rPr>
                <a:t>02</a:t>
              </a:r>
              <a:endParaRPr lang="en-US" altLang="zh-CN" sz="3600" b="1" dirty="0" smtClean="0">
                <a:solidFill>
                  <a:schemeClr val="bg1"/>
                </a:solidFill>
                <a:latin typeface="微软雅黑" panose="020B0503020204020204" charset="-122"/>
                <a:ea typeface="微软雅黑" panose="020B0503020204020204" charset="-122"/>
                <a:cs typeface="Times New Roman" panose="02020603050405020304" pitchFamily="18" charset="0"/>
              </a:endParaRPr>
            </a:p>
          </p:txBody>
        </p:sp>
        <p:sp>
          <p:nvSpPr>
            <p:cNvPr id="12" name="矩形 11"/>
            <p:cNvSpPr/>
            <p:nvPr/>
          </p:nvSpPr>
          <p:spPr>
            <a:xfrm>
              <a:off x="5019675" y="1424439"/>
              <a:ext cx="36000" cy="684000"/>
            </a:xfrm>
            <a:prstGeom prst="rect">
              <a:avLst/>
            </a:prstGeom>
            <a:gradFill>
              <a:gsLst>
                <a:gs pos="0">
                  <a:srgbClr val="FFE897"/>
                </a:gs>
                <a:gs pos="100000">
                  <a:srgbClr val="FFCD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TextBox 105"/>
            <p:cNvSpPr txBox="1">
              <a:spLocks noChangeArrowheads="1"/>
            </p:cNvSpPr>
            <p:nvPr/>
          </p:nvSpPr>
          <p:spPr bwMode="auto">
            <a:xfrm>
              <a:off x="5261793" y="1497123"/>
              <a:ext cx="5212080" cy="5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lnSpc>
                  <a:spcPct val="125000"/>
                </a:lnSpc>
                <a:defRPr/>
              </a:pPr>
              <a:r>
                <a:rPr lang="zh-CN" altLang="en-US" sz="3600" b="1" dirty="0" smtClean="0">
                  <a:solidFill>
                    <a:schemeClr val="bg1"/>
                  </a:solidFill>
                  <a:latin typeface="微软雅黑" panose="020B0503020204020204" charset="-122"/>
                  <a:ea typeface="微软雅黑" panose="020B0503020204020204" charset="-122"/>
                  <a:cs typeface="+mn-ea"/>
                  <a:sym typeface="+mn-lt"/>
                </a:rPr>
                <a:t>中国特色社会主义新使命</a:t>
              </a:r>
              <a:endParaRPr lang="zh-CN" altLang="en-US" sz="3600" b="1" dirty="0" smtClean="0">
                <a:solidFill>
                  <a:schemeClr val="bg1"/>
                </a:solidFill>
                <a:latin typeface="微软雅黑" panose="020B0503020204020204" charset="-122"/>
                <a:ea typeface="微软雅黑" panose="020B0503020204020204" charset="-122"/>
                <a:cs typeface="+mn-ea"/>
                <a:sym typeface="+mn-lt"/>
              </a:endParaRPr>
            </a:p>
          </p:txBody>
        </p:sp>
      </p:gr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41761" r="43579" b="68404"/>
          <a:stretch>
            <a:fillRect/>
          </a:stretch>
        </p:blipFill>
        <p:spPr>
          <a:xfrm>
            <a:off x="5403215" y="1085714"/>
            <a:ext cx="1737995" cy="1630680"/>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71020195604"/>
  <p:tag name="MH_LIBRARY" val="GRAPHIC"/>
  <p:tag name="MH_TYPE" val="SubTitle"/>
  <p:tag name="MH_ORDER" val="4"/>
</p:tagLst>
</file>

<file path=ppt/tags/tag10.xml><?xml version="1.0" encoding="utf-8"?>
<p:tagLst xmlns:p="http://schemas.openxmlformats.org/presentationml/2006/main">
  <p:tag name="MH" val="20171020195604"/>
  <p:tag name="MH_LIBRARY" val="GRAPHIC"/>
  <p:tag name="MH_TYPE" val="Other"/>
  <p:tag name="MH_ORDER" val="5"/>
</p:tagLst>
</file>

<file path=ppt/tags/tag11.xml><?xml version="1.0" encoding="utf-8"?>
<p:tagLst xmlns:p="http://schemas.openxmlformats.org/presentationml/2006/main">
  <p:tag name="MH" val="20171020195604"/>
  <p:tag name="MH_LIBRARY" val="GRAPHIC"/>
  <p:tag name="MH_TYPE" val="Other"/>
  <p:tag name="MH_ORDER" val="6"/>
</p:tagLst>
</file>

<file path=ppt/tags/tag2.xml><?xml version="1.0" encoding="utf-8"?>
<p:tagLst xmlns:p="http://schemas.openxmlformats.org/presentationml/2006/main">
  <p:tag name="MH" val="20171020195604"/>
  <p:tag name="MH_LIBRARY" val="GRAPHIC"/>
  <p:tag name="MH_TYPE" val="SubTitle"/>
  <p:tag name="MH_ORDER" val="5"/>
</p:tagLst>
</file>

<file path=ppt/tags/tag3.xml><?xml version="1.0" encoding="utf-8"?>
<p:tagLst xmlns:p="http://schemas.openxmlformats.org/presentationml/2006/main">
  <p:tag name="MH" val="20171020195604"/>
  <p:tag name="MH_LIBRARY" val="GRAPHIC"/>
  <p:tag name="MH_TYPE" val="SubTitle"/>
  <p:tag name="MH_ORDER" val="3"/>
</p:tagLst>
</file>

<file path=ppt/tags/tag4.xml><?xml version="1.0" encoding="utf-8"?>
<p:tagLst xmlns:p="http://schemas.openxmlformats.org/presentationml/2006/main">
  <p:tag name="MH" val="20171020195604"/>
  <p:tag name="MH_LIBRARY" val="GRAPHIC"/>
  <p:tag name="MH_TYPE" val="SubTitle"/>
  <p:tag name="MH_ORDER" val="1"/>
</p:tagLst>
</file>

<file path=ppt/tags/tag5.xml><?xml version="1.0" encoding="utf-8"?>
<p:tagLst xmlns:p="http://schemas.openxmlformats.org/presentationml/2006/main">
  <p:tag name="MH" val="20171020195604"/>
  <p:tag name="MH_LIBRARY" val="GRAPHIC"/>
  <p:tag name="MH_TYPE" val="SubTitle"/>
  <p:tag name="MH_ORDER" val="2"/>
</p:tagLst>
</file>

<file path=ppt/tags/tag6.xml><?xml version="1.0" encoding="utf-8"?>
<p:tagLst xmlns:p="http://schemas.openxmlformats.org/presentationml/2006/main">
  <p:tag name="MH" val="20171020195604"/>
  <p:tag name="MH_LIBRARY" val="GRAPHIC"/>
  <p:tag name="MH_TYPE" val="Other"/>
  <p:tag name="MH_ORDER" val="1"/>
</p:tagLst>
</file>

<file path=ppt/tags/tag7.xml><?xml version="1.0" encoding="utf-8"?>
<p:tagLst xmlns:p="http://schemas.openxmlformats.org/presentationml/2006/main">
  <p:tag name="MH" val="20171020195604"/>
  <p:tag name="MH_LIBRARY" val="GRAPHIC"/>
  <p:tag name="MH_TYPE" val="Other"/>
  <p:tag name="MH_ORDER" val="2"/>
</p:tagLst>
</file>

<file path=ppt/tags/tag8.xml><?xml version="1.0" encoding="utf-8"?>
<p:tagLst xmlns:p="http://schemas.openxmlformats.org/presentationml/2006/main">
  <p:tag name="MH" val="20171020195604"/>
  <p:tag name="MH_LIBRARY" val="GRAPHIC"/>
  <p:tag name="MH_TYPE" val="Other"/>
  <p:tag name="MH_ORDER" val="3"/>
</p:tagLst>
</file>

<file path=ppt/tags/tag9.xml><?xml version="1.0" encoding="utf-8"?>
<p:tagLst xmlns:p="http://schemas.openxmlformats.org/presentationml/2006/main">
  <p:tag name="MH" val="20171020195604"/>
  <p:tag name="MH_LIBRARY" val="GRAPHIC"/>
  <p:tag name="MH_TYPE" val="Other"/>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3323</Words>
  <Application>WPS 演示</Application>
  <PresentationFormat>宽屏</PresentationFormat>
  <Paragraphs>205</Paragraphs>
  <Slides>25</Slides>
  <Notes>0</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25</vt:i4>
      </vt:variant>
    </vt:vector>
  </HeadingPairs>
  <TitlesOfParts>
    <vt:vector size="50" baseType="lpstr">
      <vt:lpstr>Arial</vt:lpstr>
      <vt:lpstr>宋体</vt:lpstr>
      <vt:lpstr>Wingdings</vt:lpstr>
      <vt:lpstr>Calibri Light</vt:lpstr>
      <vt:lpstr>Calibri</vt:lpstr>
      <vt:lpstr>微软雅黑</vt:lpstr>
      <vt:lpstr>Arial Unicode MS</vt:lpstr>
      <vt:lpstr>华文新魏</vt:lpstr>
      <vt:lpstr>汉仪太极体简</vt:lpstr>
      <vt:lpstr>方正姚体</vt:lpstr>
      <vt:lpstr>华文楷体</vt:lpstr>
      <vt:lpstr>华文中宋</vt:lpstr>
      <vt:lpstr>MingLiU</vt:lpstr>
      <vt:lpstr>Meiryo</vt:lpstr>
      <vt:lpstr>Kozuka Mincho Pr6N L</vt:lpstr>
      <vt:lpstr>Kozuka Gothic Pro B</vt:lpstr>
      <vt:lpstr>Kozuka Gothic Pr6N EL</vt:lpstr>
      <vt:lpstr>华文琥珀</vt:lpstr>
      <vt:lpstr>字酷堂清楷体</vt:lpstr>
      <vt:lpstr>Times New Roman</vt:lpstr>
      <vt:lpstr>Impact</vt:lpstr>
      <vt:lpstr>Aharoni</vt:lpstr>
      <vt:lpstr>Calibri</vt:lpstr>
      <vt:lpstr>造字工房尚雅（非商用）常规体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emrick</cp:lastModifiedBy>
  <cp:revision>2</cp:revision>
  <dcterms:created xsi:type="dcterms:W3CDTF">2018-04-18T07:30:38Z</dcterms:created>
  <dcterms:modified xsi:type="dcterms:W3CDTF">2018-04-18T09:24:06Z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